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3" r:id="rId2"/>
    <p:sldMasterId id="2147483717" r:id="rId3"/>
  </p:sldMasterIdLst>
  <p:notesMasterIdLst>
    <p:notesMasterId r:id="rId35"/>
  </p:notesMasterIdLst>
  <p:sldIdLst>
    <p:sldId id="341" r:id="rId4"/>
    <p:sldId id="343" r:id="rId5"/>
    <p:sldId id="352" r:id="rId6"/>
    <p:sldId id="357" r:id="rId7"/>
    <p:sldId id="340" r:id="rId8"/>
    <p:sldId id="345" r:id="rId9"/>
    <p:sldId id="320" r:id="rId10"/>
    <p:sldId id="321" r:id="rId11"/>
    <p:sldId id="358" r:id="rId12"/>
    <p:sldId id="346" r:id="rId13"/>
    <p:sldId id="361" r:id="rId14"/>
    <p:sldId id="369" r:id="rId15"/>
    <p:sldId id="349" r:id="rId16"/>
    <p:sldId id="329" r:id="rId17"/>
    <p:sldId id="354" r:id="rId18"/>
    <p:sldId id="338" r:id="rId19"/>
    <p:sldId id="360" r:id="rId20"/>
    <p:sldId id="325" r:id="rId21"/>
    <p:sldId id="353" r:id="rId22"/>
    <p:sldId id="351" r:id="rId23"/>
    <p:sldId id="359" r:id="rId24"/>
    <p:sldId id="367" r:id="rId25"/>
    <p:sldId id="332" r:id="rId26"/>
    <p:sldId id="333" r:id="rId27"/>
    <p:sldId id="312" r:id="rId28"/>
    <p:sldId id="348" r:id="rId29"/>
    <p:sldId id="366" r:id="rId30"/>
    <p:sldId id="355" r:id="rId31"/>
    <p:sldId id="365" r:id="rId32"/>
    <p:sldId id="364" r:id="rId33"/>
    <p:sldId id="36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1"/>
    <a:srgbClr val="008272"/>
    <a:srgbClr val="677C95"/>
    <a:srgbClr val="C3CCD5"/>
    <a:srgbClr val="073350"/>
    <a:srgbClr val="000000"/>
    <a:srgbClr val="4B6991"/>
    <a:srgbClr val="FFFFFF"/>
    <a:srgbClr val="48658B"/>
    <a:srgbClr val="486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394" autoAdjust="0"/>
  </p:normalViewPr>
  <p:slideViewPr>
    <p:cSldViewPr snapToGrid="0">
      <p:cViewPr varScale="1">
        <p:scale>
          <a:sx n="95" d="100"/>
          <a:sy n="95" d="100"/>
        </p:scale>
        <p:origin x="60" y="207"/>
      </p:cViewPr>
      <p:guideLst>
        <p:guide pos="3840"/>
        <p:guide orient="horz" pos="216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2015</c:v>
                </c:pt>
              </c:strCache>
            </c:strRef>
          </c:tx>
          <c:spPr>
            <a:ln w="57150">
              <a:solidFill>
                <a:schemeClr val="bg1"/>
              </a:solidFill>
            </a:ln>
          </c:spPr>
          <c:dPt>
            <c:idx val="0"/>
            <c:bubble3D val="0"/>
            <c:spPr>
              <a:noFill/>
              <a:ln w="57150">
                <a:noFill/>
              </a:ln>
              <a:effectLst/>
            </c:spPr>
            <c:extLst>
              <c:ext xmlns:c16="http://schemas.microsoft.com/office/drawing/2014/chart" uri="{C3380CC4-5D6E-409C-BE32-E72D297353CC}">
                <c16:uniqueId val="{00000001-61C4-4D41-B11C-683D5906BBD2}"/>
              </c:ext>
            </c:extLst>
          </c:dPt>
          <c:dPt>
            <c:idx val="1"/>
            <c:bubble3D val="0"/>
            <c:spPr>
              <a:solidFill>
                <a:srgbClr val="9BD2FF">
                  <a:lumMod val="10000"/>
                  <a:alpha val="90000"/>
                </a:srgbClr>
              </a:solidFill>
              <a:ln w="57150">
                <a:noFill/>
              </a:ln>
              <a:effectLst/>
            </c:spPr>
            <c:extLst>
              <c:ext xmlns:c16="http://schemas.microsoft.com/office/drawing/2014/chart" uri="{C3380CC4-5D6E-409C-BE32-E72D297353CC}">
                <c16:uniqueId val="{00000003-61C4-4D41-B11C-683D5906BBD2}"/>
              </c:ext>
            </c:extLst>
          </c:dPt>
          <c:dPt>
            <c:idx val="2"/>
            <c:bubble3D val="0"/>
            <c:spPr>
              <a:solidFill>
                <a:srgbClr val="1A3762">
                  <a:alpha val="90000"/>
                </a:srgbClr>
              </a:solidFill>
              <a:ln w="57150">
                <a:solidFill>
                  <a:schemeClr val="bg1"/>
                </a:solidFill>
              </a:ln>
              <a:effectLst/>
            </c:spPr>
            <c:extLst>
              <c:ext xmlns:c16="http://schemas.microsoft.com/office/drawing/2014/chart" uri="{C3380CC4-5D6E-409C-BE32-E72D297353CC}">
                <c16:uniqueId val="{00000005-61C4-4D41-B11C-683D5906BBD2}"/>
              </c:ext>
            </c:extLst>
          </c:dPt>
          <c:dPt>
            <c:idx val="3"/>
            <c:bubble3D val="0"/>
            <c:spPr>
              <a:solidFill>
                <a:srgbClr val="0081E2">
                  <a:alpha val="90000"/>
                </a:srgbClr>
              </a:solidFill>
              <a:ln w="57150">
                <a:solidFill>
                  <a:schemeClr val="bg1"/>
                </a:solidFill>
              </a:ln>
              <a:effectLst/>
            </c:spPr>
            <c:extLst>
              <c:ext xmlns:c16="http://schemas.microsoft.com/office/drawing/2014/chart" uri="{C3380CC4-5D6E-409C-BE32-E72D297353CC}">
                <c16:uniqueId val="{00000007-61C4-4D41-B11C-683D5906BBD2}"/>
              </c:ext>
            </c:extLst>
          </c:dPt>
          <c:dPt>
            <c:idx val="4"/>
            <c:bubble3D val="0"/>
            <c:spPr>
              <a:solidFill>
                <a:srgbClr val="00BCF2">
                  <a:alpha val="90000"/>
                </a:srgbClr>
              </a:solidFill>
              <a:ln w="57150">
                <a:solidFill>
                  <a:schemeClr val="bg1"/>
                </a:solidFill>
              </a:ln>
              <a:effectLst/>
            </c:spPr>
            <c:extLst>
              <c:ext xmlns:c16="http://schemas.microsoft.com/office/drawing/2014/chart" uri="{C3380CC4-5D6E-409C-BE32-E72D297353CC}">
                <c16:uniqueId val="{00000009-61C4-4D41-B11C-683D5906BBD2}"/>
              </c:ext>
            </c:extLst>
          </c:dPt>
          <c:cat>
            <c:strRef>
              <c:f>Sheet1!$A$2:$A$6</c:f>
              <c:strCache>
                <c:ptCount val="5"/>
                <c:pt idx="0">
                  <c:v>Buffer</c:v>
                </c:pt>
                <c:pt idx="1">
                  <c:v>Airframe</c:v>
                </c:pt>
                <c:pt idx="2">
                  <c:v>Engine</c:v>
                </c:pt>
                <c:pt idx="3">
                  <c:v>Component</c:v>
                </c:pt>
                <c:pt idx="4">
                  <c:v>Line</c:v>
                </c:pt>
              </c:strCache>
            </c:strRef>
          </c:cat>
          <c:val>
            <c:numRef>
              <c:f>Sheet1!$B$2:$B$6</c:f>
              <c:numCache>
                <c:formatCode>General</c:formatCode>
                <c:ptCount val="5"/>
                <c:pt idx="0">
                  <c:v>22.36666666666666</c:v>
                </c:pt>
                <c:pt idx="1">
                  <c:v>14.5</c:v>
                </c:pt>
                <c:pt idx="2">
                  <c:v>27.9</c:v>
                </c:pt>
                <c:pt idx="3">
                  <c:v>12.4</c:v>
                </c:pt>
                <c:pt idx="4">
                  <c:v>12.3</c:v>
                </c:pt>
              </c:numCache>
            </c:numRef>
          </c:val>
          <c:extLst>
            <c:ext xmlns:c16="http://schemas.microsoft.com/office/drawing/2014/chart" uri="{C3380CC4-5D6E-409C-BE32-E72D297353CC}">
              <c16:uniqueId val="{0000000E-61C4-4D41-B11C-683D5906BBD2}"/>
            </c:ext>
          </c:extLst>
        </c:ser>
        <c:ser>
          <c:idx val="1"/>
          <c:order val="1"/>
          <c:tx>
            <c:strRef>
              <c:f>Sheet1!$C$1</c:f>
              <c:strCache>
                <c:ptCount val="1"/>
                <c:pt idx="0">
                  <c:v>2020</c:v>
                </c:pt>
              </c:strCache>
            </c:strRef>
          </c:tx>
          <c:dPt>
            <c:idx val="0"/>
            <c:bubble3D val="0"/>
            <c:spPr>
              <a:noFill/>
              <a:ln w="19050">
                <a:noFill/>
              </a:ln>
              <a:effectLst/>
            </c:spPr>
            <c:extLst>
              <c:ext xmlns:c16="http://schemas.microsoft.com/office/drawing/2014/chart" uri="{C3380CC4-5D6E-409C-BE32-E72D297353CC}">
                <c16:uniqueId val="{0000000B-B58D-4804-B964-654418FF0FC5}"/>
              </c:ext>
            </c:extLst>
          </c:dPt>
          <c:dPt>
            <c:idx val="1"/>
            <c:bubble3D val="0"/>
            <c:spPr>
              <a:solidFill>
                <a:srgbClr val="001729">
                  <a:alpha val="90000"/>
                </a:srgbClr>
              </a:solidFill>
              <a:ln w="19050">
                <a:solidFill>
                  <a:schemeClr val="lt1"/>
                </a:solidFill>
              </a:ln>
              <a:effectLst/>
            </c:spPr>
            <c:extLst>
              <c:ext xmlns:c16="http://schemas.microsoft.com/office/drawing/2014/chart" uri="{C3380CC4-5D6E-409C-BE32-E72D297353CC}">
                <c16:uniqueId val="{0000000D-B58D-4804-B964-654418FF0FC5}"/>
              </c:ext>
            </c:extLst>
          </c:dPt>
          <c:dPt>
            <c:idx val="2"/>
            <c:bubble3D val="0"/>
            <c:spPr>
              <a:solidFill>
                <a:srgbClr val="1A3762">
                  <a:alpha val="90000"/>
                </a:srgbClr>
              </a:solidFill>
              <a:ln w="19050">
                <a:solidFill>
                  <a:schemeClr val="lt1"/>
                </a:solidFill>
              </a:ln>
              <a:effectLst/>
            </c:spPr>
            <c:extLst>
              <c:ext xmlns:c16="http://schemas.microsoft.com/office/drawing/2014/chart" uri="{C3380CC4-5D6E-409C-BE32-E72D297353CC}">
                <c16:uniqueId val="{0000000F-B58D-4804-B964-654418FF0FC5}"/>
              </c:ext>
            </c:extLst>
          </c:dPt>
          <c:dPt>
            <c:idx val="3"/>
            <c:bubble3D val="0"/>
            <c:spPr>
              <a:solidFill>
                <a:srgbClr val="0081E2">
                  <a:alpha val="90000"/>
                </a:srgbClr>
              </a:solidFill>
              <a:ln w="19050">
                <a:solidFill>
                  <a:schemeClr val="lt1"/>
                </a:solidFill>
              </a:ln>
              <a:effectLst/>
            </c:spPr>
            <c:extLst>
              <c:ext xmlns:c16="http://schemas.microsoft.com/office/drawing/2014/chart" uri="{C3380CC4-5D6E-409C-BE32-E72D297353CC}">
                <c16:uniqueId val="{00000011-B58D-4804-B964-654418FF0FC5}"/>
              </c:ext>
            </c:extLst>
          </c:dPt>
          <c:dPt>
            <c:idx val="4"/>
            <c:bubble3D val="0"/>
            <c:spPr>
              <a:solidFill>
                <a:srgbClr val="00BCF2">
                  <a:alpha val="90000"/>
                </a:srgbClr>
              </a:solidFill>
              <a:ln w="19050">
                <a:solidFill>
                  <a:schemeClr val="lt1"/>
                </a:solidFill>
              </a:ln>
              <a:effectLst/>
            </c:spPr>
            <c:extLst>
              <c:ext xmlns:c16="http://schemas.microsoft.com/office/drawing/2014/chart" uri="{C3380CC4-5D6E-409C-BE32-E72D297353CC}">
                <c16:uniqueId val="{00000013-B58D-4804-B964-654418FF0FC5}"/>
              </c:ext>
            </c:extLst>
          </c:dPt>
          <c:cat>
            <c:strRef>
              <c:f>Sheet1!$A$2:$A$6</c:f>
              <c:strCache>
                <c:ptCount val="5"/>
                <c:pt idx="0">
                  <c:v>Buffer</c:v>
                </c:pt>
                <c:pt idx="1">
                  <c:v>Airframe</c:v>
                </c:pt>
                <c:pt idx="2">
                  <c:v>Engine</c:v>
                </c:pt>
                <c:pt idx="3">
                  <c:v>Component</c:v>
                </c:pt>
                <c:pt idx="4">
                  <c:v>Line</c:v>
                </c:pt>
              </c:strCache>
            </c:strRef>
          </c:cat>
          <c:val>
            <c:numRef>
              <c:f>Sheet1!$C$2:$C$6</c:f>
              <c:numCache>
                <c:formatCode>General</c:formatCode>
                <c:ptCount val="5"/>
                <c:pt idx="0">
                  <c:v>27.733333333333327</c:v>
                </c:pt>
                <c:pt idx="1">
                  <c:v>15.9</c:v>
                </c:pt>
                <c:pt idx="2">
                  <c:v>37.1</c:v>
                </c:pt>
                <c:pt idx="3">
                  <c:v>15.2</c:v>
                </c:pt>
                <c:pt idx="4">
                  <c:v>15</c:v>
                </c:pt>
              </c:numCache>
            </c:numRef>
          </c:val>
          <c:extLst>
            <c:ext xmlns:c16="http://schemas.microsoft.com/office/drawing/2014/chart" uri="{C3380CC4-5D6E-409C-BE32-E72D297353CC}">
              <c16:uniqueId val="{00000014-B58D-4804-B964-654418FF0FC5}"/>
            </c:ext>
          </c:extLst>
        </c:ser>
        <c:ser>
          <c:idx val="2"/>
          <c:order val="2"/>
          <c:tx>
            <c:strRef>
              <c:f>Sheet1!$D$1</c:f>
              <c:strCache>
                <c:ptCount val="1"/>
                <c:pt idx="0">
                  <c:v>2025</c:v>
                </c:pt>
              </c:strCache>
            </c:strRef>
          </c:tx>
          <c:explosion val="1"/>
          <c:dPt>
            <c:idx val="0"/>
            <c:bubble3D val="0"/>
            <c:spPr>
              <a:noFill/>
              <a:ln w="19050">
                <a:noFill/>
              </a:ln>
              <a:effectLst/>
            </c:spPr>
            <c:extLst>
              <c:ext xmlns:c16="http://schemas.microsoft.com/office/drawing/2014/chart" uri="{C3380CC4-5D6E-409C-BE32-E72D297353CC}">
                <c16:uniqueId val="{00000016-B58D-4804-B964-654418FF0FC5}"/>
              </c:ext>
            </c:extLst>
          </c:dPt>
          <c:dPt>
            <c:idx val="1"/>
            <c:bubble3D val="0"/>
            <c:spPr>
              <a:solidFill>
                <a:srgbClr val="001729">
                  <a:alpha val="90000"/>
                </a:srgbClr>
              </a:solidFill>
              <a:ln w="19050">
                <a:solidFill>
                  <a:schemeClr val="lt1"/>
                </a:solidFill>
              </a:ln>
              <a:effectLst/>
            </c:spPr>
            <c:extLst>
              <c:ext xmlns:c16="http://schemas.microsoft.com/office/drawing/2014/chart" uri="{C3380CC4-5D6E-409C-BE32-E72D297353CC}">
                <c16:uniqueId val="{00000018-B58D-4804-B964-654418FF0FC5}"/>
              </c:ext>
            </c:extLst>
          </c:dPt>
          <c:dPt>
            <c:idx val="2"/>
            <c:bubble3D val="0"/>
            <c:spPr>
              <a:solidFill>
                <a:srgbClr val="1A3762">
                  <a:alpha val="90000"/>
                </a:srgbClr>
              </a:solidFill>
              <a:ln w="19050">
                <a:solidFill>
                  <a:schemeClr val="lt1"/>
                </a:solidFill>
              </a:ln>
              <a:effectLst/>
            </c:spPr>
            <c:extLst>
              <c:ext xmlns:c16="http://schemas.microsoft.com/office/drawing/2014/chart" uri="{C3380CC4-5D6E-409C-BE32-E72D297353CC}">
                <c16:uniqueId val="{0000001A-B58D-4804-B964-654418FF0FC5}"/>
              </c:ext>
            </c:extLst>
          </c:dPt>
          <c:dPt>
            <c:idx val="3"/>
            <c:bubble3D val="0"/>
            <c:spPr>
              <a:solidFill>
                <a:srgbClr val="0081E2">
                  <a:alpha val="90000"/>
                </a:srgbClr>
              </a:solidFill>
              <a:ln w="19050">
                <a:solidFill>
                  <a:schemeClr val="lt1"/>
                </a:solidFill>
              </a:ln>
              <a:effectLst/>
            </c:spPr>
            <c:extLst>
              <c:ext xmlns:c16="http://schemas.microsoft.com/office/drawing/2014/chart" uri="{C3380CC4-5D6E-409C-BE32-E72D297353CC}">
                <c16:uniqueId val="{0000001C-B58D-4804-B964-654418FF0FC5}"/>
              </c:ext>
            </c:extLst>
          </c:dPt>
          <c:dPt>
            <c:idx val="4"/>
            <c:bubble3D val="0"/>
            <c:spPr>
              <a:solidFill>
                <a:srgbClr val="00BCF2">
                  <a:alpha val="90000"/>
                </a:srgbClr>
              </a:solidFill>
              <a:ln w="19050">
                <a:solidFill>
                  <a:schemeClr val="lt1"/>
                </a:solidFill>
              </a:ln>
              <a:effectLst/>
            </c:spPr>
            <c:extLst>
              <c:ext xmlns:c16="http://schemas.microsoft.com/office/drawing/2014/chart" uri="{C3380CC4-5D6E-409C-BE32-E72D297353CC}">
                <c16:uniqueId val="{0000001E-B58D-4804-B964-654418FF0FC5}"/>
              </c:ext>
            </c:extLst>
          </c:dPt>
          <c:cat>
            <c:strRef>
              <c:f>Sheet1!$A$2:$A$6</c:f>
              <c:strCache>
                <c:ptCount val="5"/>
                <c:pt idx="0">
                  <c:v>Buffer</c:v>
                </c:pt>
                <c:pt idx="1">
                  <c:v>Airframe</c:v>
                </c:pt>
                <c:pt idx="2">
                  <c:v>Engine</c:v>
                </c:pt>
                <c:pt idx="3">
                  <c:v>Component</c:v>
                </c:pt>
                <c:pt idx="4">
                  <c:v>Line</c:v>
                </c:pt>
              </c:strCache>
            </c:strRef>
          </c:cat>
          <c:val>
            <c:numRef>
              <c:f>Sheet1!$D$2:$D$6</c:f>
              <c:numCache>
                <c:formatCode>General</c:formatCode>
                <c:ptCount val="5"/>
                <c:pt idx="0">
                  <c:v>33.466666666666661</c:v>
                </c:pt>
                <c:pt idx="1">
                  <c:v>16.7</c:v>
                </c:pt>
                <c:pt idx="2">
                  <c:v>46.8</c:v>
                </c:pt>
                <c:pt idx="3">
                  <c:v>19.2</c:v>
                </c:pt>
                <c:pt idx="4">
                  <c:v>17.7</c:v>
                </c:pt>
              </c:numCache>
            </c:numRef>
          </c:val>
          <c:extLst>
            <c:ext xmlns:c16="http://schemas.microsoft.com/office/drawing/2014/chart" uri="{C3380CC4-5D6E-409C-BE32-E72D297353CC}">
              <c16:uniqueId val="{0000001F-B58D-4804-B964-654418FF0FC5}"/>
            </c:ext>
          </c:extLst>
        </c:ser>
        <c:dLbls>
          <c:showLegendKey val="0"/>
          <c:showVal val="0"/>
          <c:showCatName val="0"/>
          <c:showSerName val="0"/>
          <c:showPercent val="0"/>
          <c:showBubbleSize val="0"/>
          <c:showLeaderLines val="1"/>
        </c:dLbls>
        <c:firstSliceAng val="0"/>
        <c:holeSize val="4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rgbClr val="0070C0"/>
            </a:solidFill>
            <a:ln>
              <a:noFill/>
            </a:ln>
            <a:effectLst/>
          </c:spPr>
          <c:invertIfNegative val="0"/>
          <c:cat>
            <c:strRef>
              <c:f>Sheet1!$A$2:$A$6</c:f>
              <c:strCache>
                <c:ptCount val="5"/>
                <c:pt idx="0">
                  <c:v>Airlines</c:v>
                </c:pt>
                <c:pt idx="1">
                  <c:v>OEMs</c:v>
                </c:pt>
                <c:pt idx="2">
                  <c:v>Too early to predict</c:v>
                </c:pt>
                <c:pt idx="3">
                  <c:v>MROs</c:v>
                </c:pt>
                <c:pt idx="4">
                  <c:v>PMA manufacturers</c:v>
                </c:pt>
              </c:strCache>
            </c:strRef>
          </c:cat>
          <c:val>
            <c:numRef>
              <c:f>Sheet1!$B$2:$B$6</c:f>
              <c:numCache>
                <c:formatCode>General</c:formatCode>
                <c:ptCount val="5"/>
                <c:pt idx="0">
                  <c:v>65</c:v>
                </c:pt>
                <c:pt idx="1">
                  <c:v>19</c:v>
                </c:pt>
                <c:pt idx="2">
                  <c:v>9</c:v>
                </c:pt>
                <c:pt idx="3">
                  <c:v>7</c:v>
                </c:pt>
                <c:pt idx="4">
                  <c:v>0</c:v>
                </c:pt>
              </c:numCache>
            </c:numRef>
          </c:val>
          <c:extLst>
            <c:ext xmlns:c16="http://schemas.microsoft.com/office/drawing/2014/chart" uri="{C3380CC4-5D6E-409C-BE32-E72D297353CC}">
              <c16:uniqueId val="{00000000-1AAC-4B9C-9B55-26E00B72AA14}"/>
            </c:ext>
          </c:extLst>
        </c:ser>
        <c:dLbls>
          <c:showLegendKey val="0"/>
          <c:showVal val="0"/>
          <c:showCatName val="0"/>
          <c:showSerName val="0"/>
          <c:showPercent val="0"/>
          <c:showBubbleSize val="0"/>
        </c:dLbls>
        <c:gapWidth val="150"/>
        <c:overlap val="100"/>
        <c:axId val="508061720"/>
        <c:axId val="508062112"/>
      </c:barChart>
      <c:catAx>
        <c:axId val="508061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50000"/>
                  </a:schemeClr>
                </a:solidFill>
                <a:latin typeface="Segoe UI Semilight" panose="020B0402040204020203" pitchFamily="34" charset="0"/>
                <a:ea typeface="+mn-ea"/>
                <a:cs typeface="Segoe UI Semilight" panose="020B0402040204020203" pitchFamily="34" charset="0"/>
              </a:defRPr>
            </a:pPr>
            <a:endParaRPr lang="en-US"/>
          </a:p>
        </c:txPr>
        <c:crossAx val="508062112"/>
        <c:crosses val="autoZero"/>
        <c:auto val="1"/>
        <c:lblAlgn val="ctr"/>
        <c:lblOffset val="100"/>
        <c:noMultiLvlLbl val="0"/>
      </c:catAx>
      <c:valAx>
        <c:axId val="508062112"/>
        <c:scaling>
          <c:orientation val="minMax"/>
        </c:scaling>
        <c:delete val="1"/>
        <c:axPos val="l"/>
        <c:numFmt formatCode="General" sourceLinked="1"/>
        <c:majorTickMark val="none"/>
        <c:minorTickMark val="none"/>
        <c:tickLblPos val="nextTo"/>
        <c:crossAx val="5080617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B98D19-284E-490E-8016-E1A8FE98C1E1}" type="datetimeFigureOut">
              <a:rPr lang="en-US" smtClean="0"/>
              <a:t>5/12/2016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78F21-7BB5-4F00-9D27-A734FECBAC34}" type="slidenum">
              <a:rPr lang="en-US" smtClean="0"/>
              <a:t>‹#›</a:t>
            </a:fld>
            <a:endParaRPr lang="en-US" dirty="0"/>
          </a:p>
        </p:txBody>
      </p:sp>
    </p:spTree>
    <p:extLst>
      <p:ext uri="{BB962C8B-B14F-4D97-AF65-F5344CB8AC3E}">
        <p14:creationId xmlns:p14="http://schemas.microsoft.com/office/powerpoint/2010/main" val="130738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78F21-7BB5-4F00-9D27-A734FECBAC34}" type="slidenum">
              <a:rPr lang="en-US" smtClean="0"/>
              <a:t>1</a:t>
            </a:fld>
            <a:endParaRPr lang="en-US" dirty="0"/>
          </a:p>
        </p:txBody>
      </p:sp>
    </p:spTree>
    <p:extLst>
      <p:ext uri="{BB962C8B-B14F-4D97-AF65-F5344CB8AC3E}">
        <p14:creationId xmlns:p14="http://schemas.microsoft.com/office/powerpoint/2010/main" val="1168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6036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1412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291566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6809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78F21-7BB5-4F00-9D27-A734FECBAC34}" type="slidenum">
              <a:rPr lang="en-US" smtClean="0"/>
              <a:t>21</a:t>
            </a:fld>
            <a:endParaRPr lang="en-US" dirty="0"/>
          </a:p>
        </p:txBody>
      </p:sp>
    </p:spTree>
    <p:extLst>
      <p:ext uri="{BB962C8B-B14F-4D97-AF65-F5344CB8AC3E}">
        <p14:creationId xmlns:p14="http://schemas.microsoft.com/office/powerpoint/2010/main" val="1389061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79950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1FC90F6F-E305-415C-B9E3-8B85B55B9C0E}" type="slidenum">
              <a:rPr lang="en-US" sz="1800" kern="0" smtClean="0">
                <a:solidFill>
                  <a:sysClr val="windowText" lastClr="000000"/>
                </a:solidFill>
              </a:rPr>
              <a:pPr defTabSz="914400">
                <a:defRPr/>
              </a:pPr>
              <a:t>2</a:t>
            </a:fld>
            <a:endParaRPr lang="en-US" sz="1800" kern="0" dirty="0">
              <a:solidFill>
                <a:sysClr val="windowText" lastClr="000000"/>
              </a:solidFill>
            </a:endParaRPr>
          </a:p>
        </p:txBody>
      </p:sp>
    </p:spTree>
    <p:extLst>
      <p:ext uri="{BB962C8B-B14F-4D97-AF65-F5344CB8AC3E}">
        <p14:creationId xmlns:p14="http://schemas.microsoft.com/office/powerpoint/2010/main" val="4053650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IoT customer are</a:t>
            </a:r>
            <a:r>
              <a:rPr lang="en-US" baseline="0" dirty="0"/>
              <a:t> looking for basic monitoring first (although they know there is value in ML). </a:t>
            </a:r>
            <a:r>
              <a:rPr lang="en-US" b="1" baseline="0" dirty="0"/>
              <a:t>However, </a:t>
            </a:r>
            <a:r>
              <a:rPr lang="en-US" baseline="0" dirty="0"/>
              <a:t>should think about ML and next steps because of importance of capturing data over long period of time! Most ML models need historical data to train.</a:t>
            </a:r>
          </a:p>
          <a:p>
            <a:endParaRPr lang="en-US" baseline="0" dirty="0"/>
          </a:p>
          <a:p>
            <a:r>
              <a:rPr lang="en-US" baseline="0" dirty="0"/>
              <a:t>-many customers we speak to need to re-do their data collection and come back at a later time after they start collecting the right data</a:t>
            </a:r>
            <a:endParaRPr lang="en-US" dirty="0"/>
          </a:p>
        </p:txBody>
      </p:sp>
      <p:sp>
        <p:nvSpPr>
          <p:cNvPr id="4" name="Slide Number Placeholder 3"/>
          <p:cNvSpPr>
            <a:spLocks noGrp="1"/>
          </p:cNvSpPr>
          <p:nvPr>
            <p:ph type="sldNum" sz="quarter" idx="10"/>
          </p:nvPr>
        </p:nvSpPr>
        <p:spPr/>
        <p:txBody>
          <a:bodyPr/>
          <a:lstStyle/>
          <a:p>
            <a:fld id="{A7178F21-7BB5-4F00-9D27-A734FECBAC34}" type="slidenum">
              <a:rPr lang="en-US" smtClean="0"/>
              <a:t>5</a:t>
            </a:fld>
            <a:endParaRPr lang="en-US" dirty="0"/>
          </a:p>
        </p:txBody>
      </p:sp>
    </p:spTree>
    <p:extLst>
      <p:ext uri="{BB962C8B-B14F-4D97-AF65-F5344CB8AC3E}">
        <p14:creationId xmlns:p14="http://schemas.microsoft.com/office/powerpoint/2010/main" val="4027227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80407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Lessons learnt:</a:t>
            </a:r>
            <a:r>
              <a:rPr lang="en-US" dirty="0"/>
              <a:t> release internally early.</a:t>
            </a:r>
          </a:p>
          <a:p>
            <a:r>
              <a:rPr lang="en-US" b="1" dirty="0"/>
              <a:t>2 weeks of investigation</a:t>
            </a:r>
          </a:p>
          <a:p>
            <a:r>
              <a:rPr lang="en-US" dirty="0"/>
              <a:t>- Git repo created on  2/11 (only 9 months</a:t>
            </a:r>
            <a:r>
              <a:rPr lang="en-US" baseline="0" dirty="0"/>
              <a:t> ago)</a:t>
            </a:r>
          </a:p>
          <a:p>
            <a:pPr marL="0" indent="0">
              <a:buFontTx/>
              <a:buNone/>
            </a:pPr>
            <a:r>
              <a:rPr lang="en-US" dirty="0"/>
              <a:t>- First Azure related commit on 2/20</a:t>
            </a:r>
          </a:p>
          <a:p>
            <a:pPr marL="0" indent="0">
              <a:buFontTx/>
              <a:buNone/>
            </a:pPr>
            <a:r>
              <a:rPr lang="en-US" b="1" dirty="0"/>
              <a:t>3</a:t>
            </a:r>
            <a:r>
              <a:rPr lang="en-US" b="1" baseline="0" dirty="0"/>
              <a:t> months of dev</a:t>
            </a:r>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46876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Lessons learnt:</a:t>
            </a:r>
            <a:r>
              <a:rPr lang="en-US" dirty="0"/>
              <a:t> release internally early.</a:t>
            </a:r>
          </a:p>
          <a:p>
            <a:r>
              <a:rPr lang="en-US" b="1" dirty="0"/>
              <a:t>2 weeks of investigation</a:t>
            </a:r>
          </a:p>
          <a:p>
            <a:r>
              <a:rPr lang="en-US" dirty="0"/>
              <a:t>- Git repo created on  2/11 (only 9 months</a:t>
            </a:r>
            <a:r>
              <a:rPr lang="en-US" baseline="0" dirty="0"/>
              <a:t> ago)</a:t>
            </a:r>
          </a:p>
          <a:p>
            <a:pPr marL="0" indent="0">
              <a:buFontTx/>
              <a:buNone/>
            </a:pPr>
            <a:r>
              <a:rPr lang="en-US" dirty="0"/>
              <a:t>- First Azure related commit on 2/20</a:t>
            </a:r>
          </a:p>
          <a:p>
            <a:pPr marL="0" indent="0">
              <a:buFontTx/>
              <a:buNone/>
            </a:pPr>
            <a:r>
              <a:rPr lang="en-US" b="1" dirty="0"/>
              <a:t>3</a:t>
            </a:r>
            <a:r>
              <a:rPr lang="en-US" b="1" baseline="0" dirty="0"/>
              <a:t> months of dev</a:t>
            </a:r>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28232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11</a:t>
            </a:fld>
            <a:endParaRPr lang="en-US" dirty="0"/>
          </a:p>
        </p:txBody>
      </p:sp>
    </p:spTree>
    <p:extLst>
      <p:ext uri="{BB962C8B-B14F-4D97-AF65-F5344CB8AC3E}">
        <p14:creationId xmlns:p14="http://schemas.microsoft.com/office/powerpoint/2010/main" val="2288557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12</a:t>
            </a:fld>
            <a:endParaRPr lang="en-US" dirty="0"/>
          </a:p>
        </p:txBody>
      </p:sp>
    </p:spTree>
    <p:extLst>
      <p:ext uri="{BB962C8B-B14F-4D97-AF65-F5344CB8AC3E}">
        <p14:creationId xmlns:p14="http://schemas.microsoft.com/office/powerpoint/2010/main" val="280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714254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2" name="Rectangle 1"/>
          <p:cNvSpPr/>
          <p:nvPr userDrawn="1"/>
        </p:nvSpPr>
        <p:spPr bwMode="auto">
          <a:xfrm>
            <a:off x="269239" y="3204861"/>
            <a:ext cx="6274974" cy="2465518"/>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53053" y="3204862"/>
            <a:ext cx="6276531" cy="1190950"/>
          </a:xfrm>
          <a:noFill/>
        </p:spPr>
        <p:txBody>
          <a:bodyPr lIns="146304" tIns="91440" rIns="146304" bIns="91440" anchor="t" anchorCtr="0"/>
          <a:lstStyle>
            <a:lvl1pPr>
              <a:defRPr sz="5292"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4395811"/>
            <a:ext cx="6276531" cy="1271450"/>
          </a:xfrm>
        </p:spPr>
        <p:txBody>
          <a:bodyPr tIns="109728" bIns="109728">
            <a:noAutofit/>
          </a:bodyPr>
          <a:lstStyle>
            <a:lvl1pPr marL="0" indent="0">
              <a:spcBef>
                <a:spcPts val="0"/>
              </a:spcBef>
              <a:buNone/>
              <a:defRPr sz="3135">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50570" y="470413"/>
            <a:ext cx="1792845" cy="384107"/>
          </a:xfrm>
          <a:prstGeom prst="rect">
            <a:avLst/>
          </a:prstGeom>
        </p:spPr>
      </p:pic>
    </p:spTree>
    <p:extLst>
      <p:ext uri="{BB962C8B-B14F-4D97-AF65-F5344CB8AC3E}">
        <p14:creationId xmlns:p14="http://schemas.microsoft.com/office/powerpoint/2010/main" val="327378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44866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32841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9"/>
            <a:ext cx="9860674" cy="1793881"/>
          </a:xfrm>
          <a:noFill/>
        </p:spPr>
        <p:txBody>
          <a:bodyPr lIns="182880" tIns="146304" rIns="182880" bIns="146304">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14854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18115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0353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5593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4088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81164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580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321232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20"/>
            <a:ext cx="1792850" cy="384107"/>
          </a:xfrm>
          <a:prstGeom prst="rect">
            <a:avLst/>
          </a:prstGeom>
        </p:spPr>
      </p:pic>
    </p:spTree>
    <p:extLst>
      <p:ext uri="{BB962C8B-B14F-4D97-AF65-F5344CB8AC3E}">
        <p14:creationId xmlns:p14="http://schemas.microsoft.com/office/powerpoint/2010/main" val="849377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293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06266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3"/>
            <a:ext cx="3223861" cy="690694"/>
          </a:xfrm>
          <a:prstGeom prst="rect">
            <a:avLst/>
          </a:prstGeom>
        </p:spPr>
      </p:pic>
    </p:spTree>
    <p:extLst>
      <p:ext uri="{BB962C8B-B14F-4D97-AF65-F5344CB8AC3E}">
        <p14:creationId xmlns:p14="http://schemas.microsoft.com/office/powerpoint/2010/main" val="1115339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82367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26503752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with illustra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1" y="-16042"/>
            <a:ext cx="12191999" cy="6882065"/>
          </a:xfrm>
          <a:prstGeom prst="rect">
            <a:avLst/>
          </a:prstGeom>
        </p:spPr>
      </p:pic>
      <p:sp>
        <p:nvSpPr>
          <p:cNvPr id="6" name="Rectangle 5"/>
          <p:cNvSpPr/>
          <p:nvPr userDrawn="1"/>
        </p:nvSpPr>
        <p:spPr>
          <a:xfrm>
            <a:off x="0" y="0"/>
            <a:ext cx="12191999" cy="6874043"/>
          </a:xfrm>
          <a:prstGeom prst="rect">
            <a:avLst/>
          </a:prstGeom>
          <a:solidFill>
            <a:srgbClr val="00193E">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a:solidFill>
                <a:prstClr val="white"/>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8"/>
            <a:ext cx="1737792" cy="639069"/>
          </a:xfrm>
          <a:prstGeom prst="rect">
            <a:avLst/>
          </a:prstGeom>
        </p:spPr>
      </p:pic>
      <p:sp>
        <p:nvSpPr>
          <p:cNvPr id="5" name="Slide Number Placeholder 4"/>
          <p:cNvSpPr>
            <a:spLocks noGrp="1"/>
          </p:cNvSpPr>
          <p:nvPr>
            <p:ph type="sldNum" sz="quarter" idx="4"/>
          </p:nvPr>
        </p:nvSpPr>
        <p:spPr>
          <a:xfrm>
            <a:off x="11474548" y="6493776"/>
            <a:ext cx="717452" cy="364224"/>
          </a:xfrm>
          <a:prstGeom prst="rect">
            <a:avLst/>
          </a:prstGeom>
          <a:ln>
            <a:noFill/>
          </a:ln>
        </p:spPr>
        <p:txBody>
          <a:bodyPr vert="horz" lIns="91440" tIns="45720" rIns="91440" bIns="45720" rtlCol="0" anchor="ctr"/>
          <a:lstStyle>
            <a:lvl1pPr algn="r">
              <a:defRPr sz="980">
                <a:solidFill>
                  <a:schemeClr val="tx1">
                    <a:lumMod val="20000"/>
                    <a:lumOff val="80000"/>
                  </a:schemeClr>
                </a:solidFill>
              </a:defRPr>
            </a:lvl1pPr>
          </a:lstStyle>
          <a:p>
            <a:fld id="{4D6F5D09-9872-40F8-936F-956C9A8E6FCE}" type="slidenum">
              <a:rPr lang="en-IN" smtClean="0"/>
              <a:pPr/>
              <a:t>‹#›</a:t>
            </a:fld>
            <a:endParaRPr lang="en-IN" dirty="0"/>
          </a:p>
        </p:txBody>
      </p:sp>
    </p:spTree>
    <p:extLst>
      <p:ext uri="{BB962C8B-B14F-4D97-AF65-F5344CB8AC3E}">
        <p14:creationId xmlns:p14="http://schemas.microsoft.com/office/powerpoint/2010/main" val="414656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sp>
        <p:nvSpPr>
          <p:cNvPr id="17" name="Rectangle 16"/>
          <p:cNvSpPr/>
          <p:nvPr userDrawn="1"/>
        </p:nvSpPr>
        <p:spPr bwMode="gray">
          <a:xfrm>
            <a:off x="269239" y="2084172"/>
            <a:ext cx="5534418" cy="4034492"/>
          </a:xfrm>
          <a:prstGeom prst="rect">
            <a:avLst/>
          </a:prstGeom>
          <a:solidFill>
            <a:srgbClr val="0072C6"/>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 tIns="125499" rIns="152392" bIns="125499" numCol="1" spcCol="0" rtlCol="0" fromWordArt="0" anchor="ctr" anchorCtr="0" forceAA="0" compatLnSpc="1">
            <a:prstTxWarp prst="textNoShape">
              <a:avLst/>
            </a:prstTxWarp>
            <a:noAutofit/>
          </a:bodyPr>
          <a:lstStyle/>
          <a:p>
            <a:pPr defTabSz="914102" fontAlgn="base">
              <a:lnSpc>
                <a:spcPct val="90000"/>
              </a:lnSpc>
              <a:spcBef>
                <a:spcPct val="0"/>
              </a:spcBef>
              <a:spcAft>
                <a:spcPts val="294"/>
              </a:spcAft>
            </a:pPr>
            <a:endParaRPr lang="en-US" sz="1372" spc="-70" dirty="0">
              <a:gradFill>
                <a:gsLst>
                  <a:gs pos="0">
                    <a:srgbClr val="FFFFFF"/>
                  </a:gs>
                  <a:gs pos="100000">
                    <a:srgbClr val="FFFFFF"/>
                  </a:gs>
                </a:gsLst>
                <a:lin ang="5400000" scaled="0"/>
              </a:gradFill>
              <a:latin typeface="Segoe Semibold" pitchFamily="34" charset="0"/>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9"/>
            <a:ext cx="4842342" cy="2422347"/>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2" y="4504816"/>
            <a:ext cx="4842261" cy="1613848"/>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pic>
        <p:nvPicPr>
          <p:cNvPr id="2" name="Picture 1"/>
          <p:cNvPicPr>
            <a:picLocks noChangeAspect="1"/>
          </p:cNvPicPr>
          <p:nvPr userDrawn="1"/>
        </p:nvPicPr>
        <p:blipFill>
          <a:blip r:embed="rId3"/>
          <a:stretch>
            <a:fillRect/>
          </a:stretch>
        </p:blipFill>
        <p:spPr>
          <a:xfrm>
            <a:off x="1" y="3970"/>
            <a:ext cx="12193588" cy="6854030"/>
          </a:xfrm>
          <a:prstGeom prst="rect">
            <a:avLst/>
          </a:prstGeom>
        </p:spPr>
      </p:pic>
      <p:sp>
        <p:nvSpPr>
          <p:cNvPr id="7"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bg1"/>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2444192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88402" y="6591236"/>
            <a:ext cx="689310" cy="253595"/>
          </a:xfrm>
          <a:prstGeom prst="rect">
            <a:avLst/>
          </a:prstGeom>
        </p:spPr>
      </p:pic>
      <p:sp>
        <p:nvSpPr>
          <p:cNvPr id="3"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bg1">
                    <a:lumMod val="75000"/>
                  </a:schemeClr>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234069644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bg1">
                    <a:lumMod val="75000"/>
                  </a:schemeClr>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6225545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7531" r="3473" b="11004"/>
          <a:stretch/>
        </p:blipFill>
        <p:spPr>
          <a:xfrm>
            <a:off x="-1" y="0"/>
            <a:ext cx="12190271" cy="6858000"/>
          </a:xfrm>
          <a:prstGeom prst="rect">
            <a:avLst/>
          </a:prstGeom>
        </p:spPr>
      </p:pic>
      <p:sp>
        <p:nvSpPr>
          <p:cNvPr id="2" name="Rectangle 1"/>
          <p:cNvSpPr/>
          <p:nvPr userDrawn="1"/>
        </p:nvSpPr>
        <p:spPr bwMode="auto">
          <a:xfrm>
            <a:off x="269239" y="1635915"/>
            <a:ext cx="6274974" cy="3496553"/>
          </a:xfrm>
          <a:prstGeom prst="rect">
            <a:avLst/>
          </a:prstGeom>
          <a:solidFill>
            <a:srgbClr val="B4009E">
              <a:alpha val="8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B4009E"/>
              </a:solidFill>
              <a:ea typeface="Segoe UI" pitchFamily="34" charset="0"/>
              <a:cs typeface="Segoe UI" pitchFamily="34" charset="0"/>
            </a:endParaRPr>
          </a:p>
        </p:txBody>
      </p:sp>
      <p:sp>
        <p:nvSpPr>
          <p:cNvPr id="9" name="Title 1"/>
          <p:cNvSpPr>
            <a:spLocks noGrp="1"/>
          </p:cNvSpPr>
          <p:nvPr>
            <p:ph type="title" hasCustomPrompt="1"/>
          </p:nvPr>
        </p:nvSpPr>
        <p:spPr bwMode="auto">
          <a:xfrm>
            <a:off x="269302" y="1635929"/>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29013"/>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8" y="6040854"/>
            <a:ext cx="1613502" cy="345684"/>
          </a:xfrm>
          <a:prstGeom prst="rect">
            <a:avLst/>
          </a:prstGeom>
        </p:spPr>
      </p:pic>
    </p:spTree>
    <p:extLst>
      <p:ext uri="{BB962C8B-B14F-4D97-AF65-F5344CB8AC3E}">
        <p14:creationId xmlns:p14="http://schemas.microsoft.com/office/powerpoint/2010/main" val="175652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74867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26629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23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132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91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01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18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856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13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4"/>
          <p:cNvSpPr>
            <a:spLocks noGrp="1"/>
          </p:cNvSpPr>
          <p:nvPr>
            <p:ph type="sldNum" sz="quarter" idx="4"/>
          </p:nvPr>
        </p:nvSpPr>
        <p:spPr>
          <a:xfrm>
            <a:off x="11474548" y="6493776"/>
            <a:ext cx="717452" cy="364224"/>
          </a:xfrm>
          <a:prstGeom prst="rect">
            <a:avLst/>
          </a:prstGeom>
          <a:ln>
            <a:noFill/>
          </a:ln>
        </p:spPr>
        <p:txBody>
          <a:bodyPr vert="horz" lIns="91440" tIns="45720" rIns="91440" bIns="45720" rtlCol="0" anchor="ctr"/>
          <a:lstStyle>
            <a:lvl1pPr algn="r">
              <a:defRPr sz="980">
                <a:solidFill>
                  <a:schemeClr val="bg1">
                    <a:lumMod val="85000"/>
                  </a:schemeClr>
                </a:solidFill>
              </a:defRPr>
            </a:lvl1pPr>
          </a:lstStyle>
          <a:p>
            <a:fld id="{4D6F5D09-9872-40F8-936F-956C9A8E6FCE}" type="slidenum">
              <a:rPr lang="en-IN" smtClean="0">
                <a:solidFill>
                  <a:srgbClr val="FFFFFF">
                    <a:lumMod val="85000"/>
                  </a:srgbClr>
                </a:solidFill>
              </a:rPr>
              <a:pPr/>
              <a:t>‹#›</a:t>
            </a:fld>
            <a:endParaRPr lang="en-IN" dirty="0">
              <a:solidFill>
                <a:srgbClr val="FFFFFF">
                  <a:lumMod val="85000"/>
                </a:srgbClr>
              </a:solidFill>
            </a:endParaRPr>
          </a:p>
        </p:txBody>
      </p:sp>
    </p:spTree>
    <p:extLst>
      <p:ext uri="{BB962C8B-B14F-4D97-AF65-F5344CB8AC3E}">
        <p14:creationId xmlns:p14="http://schemas.microsoft.com/office/powerpoint/2010/main" val="74397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748394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5457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06988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253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2084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4726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1474548" y="6493776"/>
            <a:ext cx="717452" cy="364224"/>
          </a:xfrm>
          <a:prstGeom prst="rect">
            <a:avLst/>
          </a:prstGeom>
          <a:ln>
            <a:noFill/>
          </a:ln>
        </p:spPr>
        <p:txBody>
          <a:bodyPr vert="horz" lIns="91440" tIns="45720" rIns="91440" bIns="45720" rtlCol="0" anchor="ctr"/>
          <a:lstStyle>
            <a:lvl1pPr algn="r">
              <a:defRPr sz="980">
                <a:solidFill>
                  <a:schemeClr val="bg1">
                    <a:lumMod val="85000"/>
                  </a:schemeClr>
                </a:solidFill>
              </a:defRPr>
            </a:lvl1pPr>
          </a:lstStyle>
          <a:p>
            <a:fld id="{4D6F5D09-9872-40F8-936F-956C9A8E6FCE}" type="slidenum">
              <a:rPr lang="en-IN" smtClean="0">
                <a:solidFill>
                  <a:srgbClr val="FFFFFF">
                    <a:lumMod val="85000"/>
                  </a:srgbClr>
                </a:solidFill>
              </a:rPr>
              <a:pPr/>
              <a:t>‹#›</a:t>
            </a:fld>
            <a:endParaRPr lang="en-IN" dirty="0">
              <a:solidFill>
                <a:srgbClr val="FFFFFF">
                  <a:lumMod val="85000"/>
                </a:srgbClr>
              </a:solidFill>
            </a:endParaRPr>
          </a:p>
        </p:txBody>
      </p:sp>
    </p:spTree>
    <p:extLst>
      <p:ext uri="{BB962C8B-B14F-4D97-AF65-F5344CB8AC3E}">
        <p14:creationId xmlns:p14="http://schemas.microsoft.com/office/powerpoint/2010/main" val="9091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1474548" y="6493776"/>
            <a:ext cx="717452" cy="364224"/>
          </a:xfrm>
          <a:prstGeom prst="rect">
            <a:avLst/>
          </a:prstGeom>
          <a:ln>
            <a:noFill/>
          </a:ln>
        </p:spPr>
        <p:txBody>
          <a:bodyPr vert="horz" lIns="91440" tIns="45720" rIns="91440" bIns="45720" rtlCol="0" anchor="ctr"/>
          <a:lstStyle>
            <a:lvl1pPr algn="r">
              <a:defRPr sz="980">
                <a:solidFill>
                  <a:schemeClr val="tx1">
                    <a:lumMod val="65000"/>
                  </a:schemeClr>
                </a:solidFill>
              </a:defRPr>
            </a:lvl1pPr>
          </a:lstStyle>
          <a:p>
            <a:fld id="{4D6F5D09-9872-40F8-936F-956C9A8E6FCE}" type="slidenum">
              <a:rPr lang="en-IN" smtClean="0">
                <a:solidFill>
                  <a:srgbClr val="FFFFFF">
                    <a:lumMod val="65000"/>
                  </a:srgbClr>
                </a:solidFill>
              </a:rPr>
              <a:pPr/>
              <a:t>‹#›</a:t>
            </a:fld>
            <a:endParaRPr lang="en-IN" dirty="0">
              <a:solidFill>
                <a:srgbClr val="FFFFFF">
                  <a:lumMod val="65000"/>
                </a:srgbClr>
              </a:solidFill>
            </a:endParaRPr>
          </a:p>
        </p:txBody>
      </p:sp>
    </p:spTree>
    <p:extLst>
      <p:ext uri="{BB962C8B-B14F-4D97-AF65-F5344CB8AC3E}">
        <p14:creationId xmlns:p14="http://schemas.microsoft.com/office/powerpoint/2010/main" val="349553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191999" cy="6858000"/>
          </a:xfrm>
          <a:prstGeom prst="rect">
            <a:avLst/>
          </a:prstGeom>
        </p:spPr>
      </p:pic>
      <p:sp>
        <p:nvSpPr>
          <p:cNvPr id="3" name="Rectangle 2"/>
          <p:cNvSpPr/>
          <p:nvPr userDrawn="1"/>
        </p:nvSpPr>
        <p:spPr bwMode="auto">
          <a:xfrm>
            <a:off x="0" y="1"/>
            <a:ext cx="12192000"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4"/>
          <p:cNvSpPr>
            <a:spLocks noGrp="1"/>
          </p:cNvSpPr>
          <p:nvPr>
            <p:ph type="sldNum" sz="quarter" idx="4"/>
          </p:nvPr>
        </p:nvSpPr>
        <p:spPr>
          <a:xfrm>
            <a:off x="11474548" y="6493776"/>
            <a:ext cx="717452" cy="364224"/>
          </a:xfrm>
          <a:prstGeom prst="rect">
            <a:avLst/>
          </a:prstGeom>
          <a:ln>
            <a:noFill/>
          </a:ln>
        </p:spPr>
        <p:txBody>
          <a:bodyPr vert="horz" lIns="91440" tIns="45720" rIns="91440" bIns="45720" rtlCol="0" anchor="ctr"/>
          <a:lstStyle>
            <a:lvl1pPr algn="r">
              <a:defRPr sz="980">
                <a:solidFill>
                  <a:schemeClr val="tx1">
                    <a:lumMod val="65000"/>
                  </a:schemeClr>
                </a:solidFill>
              </a:defRPr>
            </a:lvl1pPr>
          </a:lstStyle>
          <a:p>
            <a:fld id="{4D6F5D09-9872-40F8-936F-956C9A8E6FCE}" type="slidenum">
              <a:rPr lang="en-IN" smtClean="0">
                <a:solidFill>
                  <a:srgbClr val="FFFFFF">
                    <a:lumMod val="65000"/>
                  </a:srgbClr>
                </a:solidFill>
              </a:rPr>
              <a:pPr/>
              <a:t>‹#›</a:t>
            </a:fld>
            <a:endParaRPr lang="en-IN" dirty="0">
              <a:solidFill>
                <a:srgbClr val="FFFFFF">
                  <a:lumMod val="65000"/>
                </a:srgbClr>
              </a:solidFill>
            </a:endParaRPr>
          </a:p>
        </p:txBody>
      </p:sp>
    </p:spTree>
    <p:extLst>
      <p:ext uri="{BB962C8B-B14F-4D97-AF65-F5344CB8AC3E}">
        <p14:creationId xmlns:p14="http://schemas.microsoft.com/office/powerpoint/2010/main" val="3611725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4" name="Slide Number Placeholder 4"/>
          <p:cNvSpPr>
            <a:spLocks noGrp="1"/>
          </p:cNvSpPr>
          <p:nvPr>
            <p:ph type="sldNum" sz="quarter" idx="4"/>
          </p:nvPr>
        </p:nvSpPr>
        <p:spPr>
          <a:xfrm>
            <a:off x="11474548" y="6493776"/>
            <a:ext cx="717452" cy="364224"/>
          </a:xfrm>
          <a:prstGeom prst="rect">
            <a:avLst/>
          </a:prstGeom>
          <a:ln>
            <a:noFill/>
          </a:ln>
        </p:spPr>
        <p:txBody>
          <a:bodyPr vert="horz" lIns="91440" tIns="45720" rIns="91440" bIns="45720" rtlCol="0" anchor="ctr"/>
          <a:lstStyle>
            <a:lvl1pPr algn="r">
              <a:defRPr sz="980">
                <a:solidFill>
                  <a:schemeClr val="tx1">
                    <a:lumMod val="65000"/>
                  </a:schemeClr>
                </a:solidFill>
              </a:defRPr>
            </a:lvl1pPr>
          </a:lstStyle>
          <a:p>
            <a:fld id="{4D6F5D09-9872-40F8-936F-956C9A8E6FCE}" type="slidenum">
              <a:rPr lang="en-IN" smtClean="0">
                <a:solidFill>
                  <a:srgbClr val="FFFFFF">
                    <a:lumMod val="65000"/>
                  </a:srgbClr>
                </a:solidFill>
              </a:rPr>
              <a:pPr/>
              <a:t>‹#›</a:t>
            </a:fld>
            <a:endParaRPr lang="en-IN" dirty="0">
              <a:solidFill>
                <a:srgbClr val="FFFFFF">
                  <a:lumMod val="65000"/>
                </a:srgbClr>
              </a:solidFill>
            </a:endParaRPr>
          </a:p>
        </p:txBody>
      </p:sp>
    </p:spTree>
    <p:extLst>
      <p:ext uri="{BB962C8B-B14F-4D97-AF65-F5344CB8AC3E}">
        <p14:creationId xmlns:p14="http://schemas.microsoft.com/office/powerpoint/2010/main" val="1674185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2304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75981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1474548" y="6493776"/>
            <a:ext cx="717452" cy="364224"/>
          </a:xfrm>
          <a:prstGeom prst="rect">
            <a:avLst/>
          </a:prstGeom>
          <a:ln>
            <a:noFill/>
          </a:ln>
        </p:spPr>
        <p:txBody>
          <a:bodyPr vert="horz" lIns="91440" tIns="45720" rIns="91440" bIns="45720" rtlCol="0" anchor="ctr"/>
          <a:lstStyle>
            <a:lvl1pPr algn="r">
              <a:defRPr sz="980">
                <a:solidFill>
                  <a:schemeClr val="tx1">
                    <a:lumMod val="65000"/>
                  </a:schemeClr>
                </a:solidFill>
              </a:defRPr>
            </a:lvl1pPr>
          </a:lstStyle>
          <a:p>
            <a:fld id="{4D6F5D09-9872-40F8-936F-956C9A8E6FCE}" type="slidenum">
              <a:rPr lang="en-IN" smtClean="0">
                <a:solidFill>
                  <a:srgbClr val="FFFFFF">
                    <a:lumMod val="65000"/>
                  </a:srgbClr>
                </a:solidFill>
              </a:rPr>
              <a:pPr/>
              <a:t>‹#›</a:t>
            </a:fld>
            <a:endParaRPr lang="en-IN" dirty="0">
              <a:solidFill>
                <a:srgbClr val="FFFFFF">
                  <a:lumMod val="65000"/>
                </a:srgbClr>
              </a:solidFill>
            </a:endParaRPr>
          </a:p>
        </p:txBody>
      </p:sp>
    </p:spTree>
    <p:extLst>
      <p:ext uri="{BB962C8B-B14F-4D97-AF65-F5344CB8AC3E}">
        <p14:creationId xmlns:p14="http://schemas.microsoft.com/office/powerpoint/2010/main" val="3262759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10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904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40539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70578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948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13762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48336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47155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image" Target="../media/image1.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9" y="2991035"/>
            <a:ext cx="6858623" cy="876557"/>
          </a:xfrm>
          <a:prstGeom prst="rect">
            <a:avLst/>
          </a:prstGeom>
        </p:spPr>
      </p:pic>
      <p:sp>
        <p:nvSpPr>
          <p:cNvPr id="3"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2433256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44" r:id="rId25"/>
  </p:sldLayoutIdLst>
  <p:transition>
    <p:fade/>
  </p:transition>
  <p:hf hdr="0" ftr="0" dt="0"/>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81740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
        <p:nvSpPr>
          <p:cNvPr id="5" name="Slide Number Placeholder 4"/>
          <p:cNvSpPr>
            <a:spLocks noGrp="1"/>
          </p:cNvSpPr>
          <p:nvPr>
            <p:ph type="sldNum" sz="quarter" idx="4"/>
          </p:nvPr>
        </p:nvSpPr>
        <p:spPr>
          <a:xfrm>
            <a:off x="11474548" y="6493776"/>
            <a:ext cx="717452" cy="364224"/>
          </a:xfrm>
          <a:prstGeom prst="rect">
            <a:avLst/>
          </a:prstGeom>
        </p:spPr>
        <p:txBody>
          <a:bodyPr vert="horz" lIns="91440" tIns="45720" rIns="91440" bIns="45720" rtlCol="0" anchor="ctr"/>
          <a:lstStyle>
            <a:lvl1pPr algn="r">
              <a:defRPr sz="980">
                <a:solidFill>
                  <a:schemeClr val="tx1">
                    <a:lumMod val="60000"/>
                    <a:lumOff val="40000"/>
                  </a:schemeClr>
                </a:solidFill>
              </a:defRPr>
            </a:lvl1pPr>
          </a:lstStyle>
          <a:p>
            <a:pPr defTabSz="914367"/>
            <a:fld id="{4D6F5D09-9872-40F8-936F-956C9A8E6FCE}" type="slidenum">
              <a:rPr lang="en-IN" smtClean="0">
                <a:solidFill>
                  <a:srgbClr val="505050">
                    <a:lumMod val="60000"/>
                    <a:lumOff val="40000"/>
                  </a:srgbClr>
                </a:solidFill>
              </a:rPr>
              <a:pPr defTabSz="914367"/>
              <a:t>‹#›</a:t>
            </a:fld>
            <a:endParaRPr lang="en-IN" dirty="0">
              <a:solidFill>
                <a:srgbClr val="505050">
                  <a:lumMod val="60000"/>
                  <a:lumOff val="40000"/>
                </a:srgbClr>
              </a:solidFill>
            </a:endParaRPr>
          </a:p>
        </p:txBody>
      </p:sp>
    </p:spTree>
    <p:extLst>
      <p:ext uri="{BB962C8B-B14F-4D97-AF65-F5344CB8AC3E}">
        <p14:creationId xmlns:p14="http://schemas.microsoft.com/office/powerpoint/2010/main" val="397734024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7.em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30.png"/><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35.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hyperlink" Target="https://www.linkedin.com/pulse/innovation-aviation-predictive-maintenance-michael-denis?trkSplashRedir=true&amp;forceNoSplash=true" TargetMode="Externa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hyperlink" Target="https://www.linkedin.com/pulse/innovation-aviation-predictive-maintenance-michael-denis?trkSplashRedir=true&amp;forceNoSplash=true" TargetMode="Externa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hyperlink" Target="http://www.oliverwyman.com/content/dam/oliver-wyman/global/en/2015/apr/MRO-Survey-2015-digital.pdf" TargetMode="External"/><Relationship Id="rId2" Type="http://schemas.openxmlformats.org/officeDocument/2006/relationships/chart" Target="../charts/chart1.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hyperlink" Target="http://www.oliverwyman.com/content/dam/oliver-wyman/global/en/2015/apr/MRO-Survey-2015-digital.pdf" TargetMode="External"/><Relationship Id="rId2" Type="http://schemas.openxmlformats.org/officeDocument/2006/relationships/chart" Target="../charts/chart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3.png"/><Relationship Id="rId2" Type="http://schemas.openxmlformats.org/officeDocument/2006/relationships/image" Target="../media/image19.emf"/><Relationship Id="rId1" Type="http://schemas.openxmlformats.org/officeDocument/2006/relationships/slideLayout" Target="../slideLayouts/slideLayout24.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25.emf"/></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5460"/>
          <a:stretch/>
        </p:blipFill>
        <p:spPr>
          <a:xfrm flipH="1">
            <a:off x="3809135" y="0"/>
            <a:ext cx="8382865" cy="6858000"/>
          </a:xfrm>
          <a:prstGeom prst="rect">
            <a:avLst/>
          </a:prstGeom>
          <a:noFill/>
          <a:ln>
            <a:noFill/>
          </a:ln>
        </p:spPr>
      </p:pic>
      <p:sp>
        <p:nvSpPr>
          <p:cNvPr id="6" name="Rectangle 5"/>
          <p:cNvSpPr/>
          <p:nvPr/>
        </p:nvSpPr>
        <p:spPr bwMode="invGray">
          <a:xfrm>
            <a:off x="0" y="0"/>
            <a:ext cx="576103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11" name="TextBox 10"/>
          <p:cNvSpPr txBox="1"/>
          <p:nvPr/>
        </p:nvSpPr>
        <p:spPr>
          <a:xfrm>
            <a:off x="-28981" y="1925101"/>
            <a:ext cx="5815630" cy="1488811"/>
          </a:xfrm>
          <a:prstGeom prst="rect">
            <a:avLst/>
          </a:prstGeom>
          <a:noFill/>
        </p:spPr>
        <p:txBody>
          <a:bodyPr wrap="square" lIns="182880" tIns="146304" rIns="182880" bIns="146304" rtlCol="0" anchor="ctr" anchorCtr="0">
            <a:noAutofit/>
          </a:bodyPr>
          <a:lstStyle/>
          <a:p>
            <a:pPr>
              <a:lnSpc>
                <a:spcPct val="90000"/>
              </a:lnSpc>
              <a:spcAft>
                <a:spcPts val="600"/>
              </a:spcAft>
              <a:defRPr/>
            </a:pPr>
            <a:r>
              <a:rPr lang="en-US" sz="4400" kern="0" dirty="0">
                <a:solidFill>
                  <a:schemeClr val="bg1"/>
                </a:solidFill>
                <a:latin typeface="Segoe UI Light"/>
                <a:cs typeface="Segoe UI Semilight" panose="020B0402040204020203" pitchFamily="34" charset="0"/>
              </a:rPr>
              <a:t>Predictive Maintenance in Aerospace</a:t>
            </a:r>
          </a:p>
        </p:txBody>
      </p:sp>
      <p:sp>
        <p:nvSpPr>
          <p:cNvPr id="12" name="TextBox 11"/>
          <p:cNvSpPr txBox="1"/>
          <p:nvPr/>
        </p:nvSpPr>
        <p:spPr>
          <a:xfrm>
            <a:off x="-1686" y="3387485"/>
            <a:ext cx="5394960" cy="815083"/>
          </a:xfrm>
          <a:prstGeom prst="rect">
            <a:avLst/>
          </a:prstGeom>
          <a:noFill/>
        </p:spPr>
        <p:txBody>
          <a:bodyPr wrap="square" lIns="182880" tIns="146304" rIns="182880" bIns="146304" rtlCol="0" anchor="ctr" anchorCtr="0">
            <a:noAutofit/>
          </a:bodyPr>
          <a:lstStyle/>
          <a:p>
            <a:pPr>
              <a:lnSpc>
                <a:spcPct val="90000"/>
              </a:lnSpc>
              <a:spcAft>
                <a:spcPts val="600"/>
              </a:spcAft>
              <a:defRPr/>
            </a:pPr>
            <a:r>
              <a:rPr lang="en-US" sz="2400" kern="0" dirty="0">
                <a:solidFill>
                  <a:srgbClr val="9BD2FF"/>
                </a:solidFill>
                <a:cs typeface="Segoe UI Semilight" panose="020B0402040204020203" pitchFamily="34" charset="0"/>
              </a:rPr>
              <a:t>Cortana Intelligence Suite</a:t>
            </a:r>
          </a:p>
        </p:txBody>
      </p:sp>
      <p:cxnSp>
        <p:nvCxnSpPr>
          <p:cNvPr id="14" name="Straight Connector 13"/>
          <p:cNvCxnSpPr/>
          <p:nvPr/>
        </p:nvCxnSpPr>
        <p:spPr>
          <a:xfrm>
            <a:off x="197891" y="3391992"/>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64989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43" name="Rectangle 42"/>
          <p:cNvSpPr/>
          <p:nvPr/>
        </p:nvSpPr>
        <p:spPr bwMode="auto">
          <a:xfrm>
            <a:off x="2965124" y="4127512"/>
            <a:ext cx="6512888"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3600" kern="0" dirty="0">
                <a:solidFill>
                  <a:srgbClr val="00BCF2"/>
                </a:solidFill>
                <a:latin typeface="Segoe UI Light" panose="020B0502040204020203" pitchFamily="34" charset="0"/>
                <a:ea typeface="Verdana" pitchFamily="34" charset="0"/>
                <a:cs typeface="Segoe UI Semilight" panose="020B0402040204020203" pitchFamily="34" charset="0"/>
              </a:rPr>
              <a:t>Cortana Intelligence Suite</a:t>
            </a:r>
          </a:p>
        </p:txBody>
      </p:sp>
      <p:grpSp>
        <p:nvGrpSpPr>
          <p:cNvPr id="44" name="Group 43"/>
          <p:cNvGrpSpPr>
            <a:grpSpLocks noChangeAspect="1"/>
          </p:cNvGrpSpPr>
          <p:nvPr/>
        </p:nvGrpSpPr>
        <p:grpSpPr>
          <a:xfrm>
            <a:off x="3068833" y="4242468"/>
            <a:ext cx="619095" cy="260961"/>
            <a:chOff x="4162638" y="3966882"/>
            <a:chExt cx="509441" cy="484632"/>
          </a:xfrm>
        </p:grpSpPr>
        <p:sp>
          <p:nvSpPr>
            <p:cNvPr id="45" name="Chevron 44"/>
            <p:cNvSpPr/>
            <p:nvPr/>
          </p:nvSpPr>
          <p:spPr bwMode="auto">
            <a:xfrm>
              <a:off x="4162638"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Chevron 45"/>
            <p:cNvSpPr/>
            <p:nvPr/>
          </p:nvSpPr>
          <p:spPr bwMode="auto">
            <a:xfrm>
              <a:off x="4383741"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7" name="Straight Connector 46"/>
          <p:cNvCxnSpPr/>
          <p:nvPr/>
        </p:nvCxnSpPr>
        <p:spPr>
          <a:xfrm>
            <a:off x="3071103" y="4785078"/>
            <a:ext cx="5616000" cy="0"/>
          </a:xfrm>
          <a:prstGeom prst="line">
            <a:avLst/>
          </a:prstGeom>
          <a:ln w="285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5318760" y="2291289"/>
            <a:ext cx="1554480" cy="1554480"/>
            <a:chOff x="5081428" y="2141162"/>
            <a:chExt cx="1554480" cy="1554480"/>
          </a:xfrm>
        </p:grpSpPr>
        <p:sp>
          <p:nvSpPr>
            <p:cNvPr id="49" name="Oval 48"/>
            <p:cNvSpPr/>
            <p:nvPr/>
          </p:nvSpPr>
          <p:spPr bwMode="auto">
            <a:xfrm>
              <a:off x="5081428" y="2141162"/>
              <a:ext cx="1554480" cy="1554480"/>
            </a:xfrm>
            <a:prstGeom prst="ellipse">
              <a:avLst/>
            </a:prstGeom>
            <a:solidFill>
              <a:schemeClr val="bg1"/>
            </a:solid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solidFill>
                  <a:srgbClr val="505050">
                    <a:lumMod val="50000"/>
                  </a:srgbClr>
                </a:solidFill>
                <a:ea typeface="Segoe UI" pitchFamily="34" charset="0"/>
                <a:cs typeface="Segoe UI" pitchFamily="34" charset="0"/>
              </a:endParaRPr>
            </a:p>
          </p:txBody>
        </p:sp>
        <p:pic>
          <p:nvPicPr>
            <p:cNvPr id="50" name="Picture 49"/>
            <p:cNvPicPr>
              <a:picLocks noChangeAspect="1"/>
            </p:cNvPicPr>
            <p:nvPr/>
          </p:nvPicPr>
          <p:blipFill>
            <a:blip r:embed="rId3"/>
            <a:stretch>
              <a:fillRect/>
            </a:stretch>
          </p:blipFill>
          <p:spPr>
            <a:xfrm>
              <a:off x="5447188" y="2506922"/>
              <a:ext cx="822960" cy="822960"/>
            </a:xfrm>
            <a:prstGeom prst="rect">
              <a:avLst/>
            </a:prstGeom>
          </p:spPr>
        </p:pic>
      </p:gr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10</a:t>
            </a:fld>
            <a:endParaRPr lang="en-IN" dirty="0"/>
          </a:p>
        </p:txBody>
      </p:sp>
    </p:spTree>
    <p:extLst>
      <p:ext uri="{BB962C8B-B14F-4D97-AF65-F5344CB8AC3E}">
        <p14:creationId xmlns:p14="http://schemas.microsoft.com/office/powerpoint/2010/main" val="24406850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11</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Cortana Intelligence Suite </a:t>
            </a:r>
            <a:r>
              <a:rPr sz="4400" dirty="0">
                <a:solidFill>
                  <a:srgbClr val="505050">
                    <a:lumMod val="50000"/>
                  </a:srgbClr>
                </a:solidFill>
              </a:rPr>
              <a:t>| </a:t>
            </a:r>
            <a:r>
              <a:rPr lang="en-IN" sz="4400" dirty="0">
                <a:solidFill>
                  <a:srgbClr val="0070C0"/>
                </a:solidFill>
              </a:rPr>
              <a:t>Overview</a:t>
            </a:r>
          </a:p>
        </p:txBody>
      </p:sp>
      <p:grpSp>
        <p:nvGrpSpPr>
          <p:cNvPr id="481" name="Group 480"/>
          <p:cNvGrpSpPr/>
          <p:nvPr/>
        </p:nvGrpSpPr>
        <p:grpSpPr>
          <a:xfrm>
            <a:off x="9588714" y="1303125"/>
            <a:ext cx="2241039" cy="4615293"/>
            <a:chOff x="9588714" y="1666194"/>
            <a:chExt cx="2241039" cy="4615293"/>
          </a:xfrm>
        </p:grpSpPr>
        <p:sp>
          <p:nvSpPr>
            <p:cNvPr id="482" name="Rectangle 481"/>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483" name="Freeform 482"/>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84" name="TextBox 483"/>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485" name="TextBox 484"/>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486" name="Group 485"/>
            <p:cNvGrpSpPr/>
            <p:nvPr/>
          </p:nvGrpSpPr>
          <p:grpSpPr>
            <a:xfrm>
              <a:off x="9984119" y="2016920"/>
              <a:ext cx="377227" cy="385340"/>
              <a:chOff x="6112510" y="6954657"/>
              <a:chExt cx="1181100" cy="1206500"/>
            </a:xfrm>
            <a:solidFill>
              <a:srgbClr val="0078D7"/>
            </a:solidFill>
          </p:grpSpPr>
          <p:sp>
            <p:nvSpPr>
              <p:cNvPr id="504"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5"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6"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7"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7" name="Group 486"/>
            <p:cNvGrpSpPr/>
            <p:nvPr/>
          </p:nvGrpSpPr>
          <p:grpSpPr>
            <a:xfrm>
              <a:off x="10034296" y="5129436"/>
              <a:ext cx="385751" cy="482188"/>
              <a:chOff x="2954338" y="6831013"/>
              <a:chExt cx="1041400" cy="1301750"/>
            </a:xfrm>
            <a:solidFill>
              <a:srgbClr val="0078D7"/>
            </a:solidFill>
          </p:grpSpPr>
          <p:sp>
            <p:nvSpPr>
              <p:cNvPr id="50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8" name="Group 487"/>
            <p:cNvGrpSpPr/>
            <p:nvPr/>
          </p:nvGrpSpPr>
          <p:grpSpPr>
            <a:xfrm>
              <a:off x="9872701" y="3060921"/>
              <a:ext cx="1878892" cy="1542780"/>
              <a:chOff x="9910801" y="2434267"/>
              <a:chExt cx="1878892" cy="1542780"/>
            </a:xfrm>
          </p:grpSpPr>
          <p:sp>
            <p:nvSpPr>
              <p:cNvPr id="489" name="TextBox 488"/>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490" name="Group 489"/>
              <p:cNvGrpSpPr/>
              <p:nvPr/>
            </p:nvGrpSpPr>
            <p:grpSpPr>
              <a:xfrm>
                <a:off x="10012430" y="2917883"/>
                <a:ext cx="462396" cy="357669"/>
                <a:chOff x="5007615" y="2323753"/>
                <a:chExt cx="649029" cy="502032"/>
              </a:xfrm>
              <a:solidFill>
                <a:srgbClr val="0078D7"/>
              </a:solidFill>
            </p:grpSpPr>
            <p:sp>
              <p:nvSpPr>
                <p:cNvPr id="500" name="Freeform 49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1" name="Freeform 50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91" name="Group 490"/>
              <p:cNvGrpSpPr/>
              <p:nvPr/>
            </p:nvGrpSpPr>
            <p:grpSpPr>
              <a:xfrm>
                <a:off x="10486805" y="2434267"/>
                <a:ext cx="1302888" cy="1542780"/>
                <a:chOff x="10486805" y="2923046"/>
                <a:chExt cx="1302888" cy="1542780"/>
              </a:xfrm>
            </p:grpSpPr>
            <p:sp>
              <p:nvSpPr>
                <p:cNvPr id="492" name="Rectangle 491"/>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TextBox 492"/>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494" name="TextBox 493"/>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495" name="TextBox 494"/>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496" name="Freeform 495"/>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7" name="Freeform 496"/>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8" name="Freeform 497"/>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99" name="Straight Connector 498"/>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508" name="Group 507"/>
          <p:cNvGrpSpPr/>
          <p:nvPr/>
        </p:nvGrpSpPr>
        <p:grpSpPr>
          <a:xfrm>
            <a:off x="7329456" y="1293979"/>
            <a:ext cx="2567731" cy="4551232"/>
            <a:chOff x="7329456" y="1657048"/>
            <a:chExt cx="2567731" cy="4551232"/>
          </a:xfrm>
        </p:grpSpPr>
        <p:sp>
          <p:nvSpPr>
            <p:cNvPr id="509" name="Rectangle 50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510" name="Rectangle 50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511" name="Rectangle 510"/>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512" name="Group 511"/>
            <p:cNvGrpSpPr/>
            <p:nvPr/>
          </p:nvGrpSpPr>
          <p:grpSpPr>
            <a:xfrm>
              <a:off x="7886100" y="3695712"/>
              <a:ext cx="315759" cy="315759"/>
              <a:chOff x="3236100" y="589298"/>
              <a:chExt cx="5641200" cy="5641200"/>
            </a:xfrm>
          </p:grpSpPr>
          <p:sp>
            <p:nvSpPr>
              <p:cNvPr id="531" name="Freeform 530"/>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32" name="Freeform 531"/>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513" name="Straight Connector 512"/>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14" name="Group 513"/>
            <p:cNvGrpSpPr/>
            <p:nvPr/>
          </p:nvGrpSpPr>
          <p:grpSpPr>
            <a:xfrm rot="13500000">
              <a:off x="9515255" y="6028138"/>
              <a:ext cx="181498" cy="178786"/>
              <a:chOff x="402446" y="5872915"/>
              <a:chExt cx="292608" cy="288235"/>
            </a:xfrm>
            <a:solidFill>
              <a:srgbClr val="FFFFFF">
                <a:lumMod val="85000"/>
              </a:srgbClr>
            </a:solidFill>
          </p:grpSpPr>
          <p:cxnSp>
            <p:nvCxnSpPr>
              <p:cNvPr id="529" name="Straight Connector 5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0" name="Straight Connector 5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515" name="Straight Connector 514"/>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516" name="Rectangle 515"/>
            <p:cNvSpPr/>
            <p:nvPr/>
          </p:nvSpPr>
          <p:spPr>
            <a:xfrm>
              <a:off x="8282077" y="3055939"/>
              <a:ext cx="1268870"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517" name="Rectangle 516"/>
            <p:cNvSpPr/>
            <p:nvPr/>
          </p:nvSpPr>
          <p:spPr>
            <a:xfrm>
              <a:off x="8282077"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518" name="Group 517"/>
            <p:cNvGrpSpPr/>
            <p:nvPr/>
          </p:nvGrpSpPr>
          <p:grpSpPr>
            <a:xfrm>
              <a:off x="7830264" y="2521994"/>
              <a:ext cx="427431" cy="274077"/>
              <a:chOff x="7822816" y="2717080"/>
              <a:chExt cx="427431" cy="274077"/>
            </a:xfrm>
          </p:grpSpPr>
          <p:sp>
            <p:nvSpPr>
              <p:cNvPr id="527" name="Freeform 52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2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19" name="Rectangle 518"/>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520" name="Group 519"/>
            <p:cNvGrpSpPr/>
            <p:nvPr/>
          </p:nvGrpSpPr>
          <p:grpSpPr>
            <a:xfrm>
              <a:off x="7884058" y="5324140"/>
              <a:ext cx="324905" cy="207663"/>
              <a:chOff x="7884058" y="5368509"/>
              <a:chExt cx="324905" cy="207663"/>
            </a:xfrm>
          </p:grpSpPr>
          <p:sp>
            <p:nvSpPr>
              <p:cNvPr id="522"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3"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4"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5"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6"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521" name="Freeform 52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533" name="Group 532"/>
          <p:cNvGrpSpPr/>
          <p:nvPr/>
        </p:nvGrpSpPr>
        <p:grpSpPr>
          <a:xfrm>
            <a:off x="2019368" y="1293979"/>
            <a:ext cx="2377440" cy="4551232"/>
            <a:chOff x="2019368" y="1657048"/>
            <a:chExt cx="2377440" cy="4551232"/>
          </a:xfrm>
        </p:grpSpPr>
        <p:sp>
          <p:nvSpPr>
            <p:cNvPr id="534" name="Rectangle 533"/>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535" name="Rectangle 534"/>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536" name="Straight Connector 53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37" name="Group 536"/>
            <p:cNvGrpSpPr/>
            <p:nvPr/>
          </p:nvGrpSpPr>
          <p:grpSpPr>
            <a:xfrm rot="13500000">
              <a:off x="4205167" y="6028138"/>
              <a:ext cx="181498" cy="178786"/>
              <a:chOff x="402446" y="5872915"/>
              <a:chExt cx="292608" cy="288235"/>
            </a:xfrm>
            <a:solidFill>
              <a:srgbClr val="FFFFFF">
                <a:lumMod val="85000"/>
              </a:srgbClr>
            </a:solidFill>
          </p:grpSpPr>
          <p:cxnSp>
            <p:nvCxnSpPr>
              <p:cNvPr id="546" name="Straight Connector 54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7" name="Straight Connector 54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538" name="Rectangle 537"/>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539" name="Group 538"/>
            <p:cNvGrpSpPr/>
            <p:nvPr/>
          </p:nvGrpSpPr>
          <p:grpSpPr>
            <a:xfrm>
              <a:off x="2337798" y="3119355"/>
              <a:ext cx="274997" cy="292527"/>
              <a:chOff x="3232150" y="382588"/>
              <a:chExt cx="5727700" cy="6092825"/>
            </a:xfrm>
            <a:solidFill>
              <a:srgbClr val="FFFFFF"/>
            </a:solidFill>
          </p:grpSpPr>
          <p:sp>
            <p:nvSpPr>
              <p:cNvPr id="54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40" name="Rectangle 539"/>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541" name="Freeform 54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42" name="Freeform 54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sp>
        <p:nvSpPr>
          <p:cNvPr id="548" name="Rectangle 547"/>
          <p:cNvSpPr/>
          <p:nvPr/>
        </p:nvSpPr>
        <p:spPr bwMode="auto">
          <a:xfrm>
            <a:off x="5901551"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549" name="Rectangle 548"/>
          <p:cNvSpPr/>
          <p:nvPr/>
        </p:nvSpPr>
        <p:spPr>
          <a:xfrm>
            <a:off x="6340519" y="3192293"/>
            <a:ext cx="1268870" cy="600164"/>
          </a:xfrm>
          <a:prstGeom prst="rect">
            <a:avLst/>
          </a:prstGeom>
        </p:spPr>
        <p:txBody>
          <a:bodyPr wrap="square">
            <a:spAutoFit/>
          </a:bodyPr>
          <a:lstStyle/>
          <a:p>
            <a:r>
              <a:rPr lang="en-US" sz="1100" dirty="0">
                <a:solidFill>
                  <a:srgbClr val="FFFFFF"/>
                </a:solidFill>
                <a:cs typeface="Segoe UI Semilight" panose="020B0402040204020203" pitchFamily="34" charset="0"/>
              </a:rPr>
              <a:t>HDInsight </a:t>
            </a:r>
          </a:p>
          <a:p>
            <a:r>
              <a:rPr lang="en-US" sz="1100" dirty="0">
                <a:solidFill>
                  <a:srgbClr val="FFFFFF"/>
                </a:solidFill>
                <a:cs typeface="Segoe UI Semilight" panose="020B0402040204020203" pitchFamily="34" charset="0"/>
              </a:rPr>
              <a:t>(Hadoop and Spark)</a:t>
            </a:r>
          </a:p>
        </p:txBody>
      </p:sp>
      <p:sp>
        <p:nvSpPr>
          <p:cNvPr id="550" name="Rectangle 549"/>
          <p:cNvSpPr/>
          <p:nvPr/>
        </p:nvSpPr>
        <p:spPr>
          <a:xfrm>
            <a:off x="6340519" y="3920538"/>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551" name="Rectangle 550"/>
          <p:cNvSpPr/>
          <p:nvPr/>
        </p:nvSpPr>
        <p:spPr>
          <a:xfrm>
            <a:off x="5123071" y="5569796"/>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552" name="Rectangle 551"/>
          <p:cNvSpPr/>
          <p:nvPr/>
        </p:nvSpPr>
        <p:spPr>
          <a:xfrm>
            <a:off x="6340519" y="269287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Data Lake Analytics</a:t>
            </a:r>
          </a:p>
        </p:txBody>
      </p:sp>
      <p:sp>
        <p:nvSpPr>
          <p:cNvPr id="553" name="Rectangle 552"/>
          <p:cNvSpPr/>
          <p:nvPr/>
        </p:nvSpPr>
        <p:spPr>
          <a:xfrm>
            <a:off x="6340519" y="20805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554" name="Group 553"/>
          <p:cNvGrpSpPr/>
          <p:nvPr/>
        </p:nvGrpSpPr>
        <p:grpSpPr>
          <a:xfrm>
            <a:off x="5982706" y="3922858"/>
            <a:ext cx="352655" cy="270905"/>
            <a:chOff x="1260022" y="5196402"/>
            <a:chExt cx="3273425" cy="2514600"/>
          </a:xfrm>
          <a:solidFill>
            <a:srgbClr val="FFFFFF"/>
          </a:solidFill>
        </p:grpSpPr>
        <p:sp>
          <p:nvSpPr>
            <p:cNvPr id="555"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6"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7"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8"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559"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560"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561" name="Rectangle 560"/>
          <p:cNvSpPr/>
          <p:nvPr/>
        </p:nvSpPr>
        <p:spPr bwMode="auto">
          <a:xfrm>
            <a:off x="4043785"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562" name="Rectangle 561"/>
          <p:cNvSpPr/>
          <p:nvPr/>
        </p:nvSpPr>
        <p:spPr>
          <a:xfrm>
            <a:off x="4508692" y="2692870"/>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sp>
        <p:nvSpPr>
          <p:cNvPr id="563" name="Rectangle 562"/>
          <p:cNvSpPr/>
          <p:nvPr/>
        </p:nvSpPr>
        <p:spPr>
          <a:xfrm>
            <a:off x="4494875" y="2165158"/>
            <a:ext cx="1271016" cy="261610"/>
          </a:xfrm>
          <a:prstGeom prst="rect">
            <a:avLst/>
          </a:prstGeom>
        </p:spPr>
        <p:txBody>
          <a:bodyPr wrap="square">
            <a:spAutoFit/>
          </a:bodyPr>
          <a:lstStyle/>
          <a:p>
            <a:r>
              <a:rPr lang="en-US" sz="1100" dirty="0">
                <a:solidFill>
                  <a:srgbClr val="FFFFFF"/>
                </a:solidFill>
                <a:cs typeface="Segoe UI Semilight" panose="020B0402040204020203" pitchFamily="34" charset="0"/>
              </a:rPr>
              <a:t>Data Lake Store</a:t>
            </a:r>
          </a:p>
        </p:txBody>
      </p:sp>
      <p:grpSp>
        <p:nvGrpSpPr>
          <p:cNvPr id="564" name="Group 563"/>
          <p:cNvGrpSpPr/>
          <p:nvPr/>
        </p:nvGrpSpPr>
        <p:grpSpPr>
          <a:xfrm>
            <a:off x="4186988" y="2756286"/>
            <a:ext cx="248256" cy="304055"/>
            <a:chOff x="-3084513" y="3390510"/>
            <a:chExt cx="2716213" cy="3363913"/>
          </a:xfrm>
          <a:solidFill>
            <a:srgbClr val="FFFFFF"/>
          </a:solidFill>
        </p:grpSpPr>
        <p:sp>
          <p:nvSpPr>
            <p:cNvPr id="5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567" name="Group 566"/>
          <p:cNvGrpSpPr/>
          <p:nvPr/>
        </p:nvGrpSpPr>
        <p:grpSpPr>
          <a:xfrm>
            <a:off x="496692" y="1303125"/>
            <a:ext cx="1854737" cy="4611909"/>
            <a:chOff x="496692" y="1666194"/>
            <a:chExt cx="1854737" cy="4611909"/>
          </a:xfrm>
        </p:grpSpPr>
        <p:sp>
          <p:nvSpPr>
            <p:cNvPr id="568" name="TextBox 567"/>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569" name="TextBox 568"/>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570" name="TextBox 569"/>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571" name="Rectangle 570"/>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572" name="Group 571"/>
            <p:cNvGrpSpPr/>
            <p:nvPr/>
          </p:nvGrpSpPr>
          <p:grpSpPr>
            <a:xfrm>
              <a:off x="1789019" y="1666194"/>
              <a:ext cx="308472" cy="4199169"/>
              <a:chOff x="1776319" y="1369399"/>
              <a:chExt cx="308472" cy="3830198"/>
            </a:xfrm>
          </p:grpSpPr>
          <p:sp>
            <p:nvSpPr>
              <p:cNvPr id="587"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588" name="Straight Connector 58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57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574" name="Group 573"/>
            <p:cNvGrpSpPr/>
            <p:nvPr/>
          </p:nvGrpSpPr>
          <p:grpSpPr>
            <a:xfrm>
              <a:off x="532519" y="3627377"/>
              <a:ext cx="522040" cy="533547"/>
              <a:chOff x="2308225" y="7734300"/>
              <a:chExt cx="1368425" cy="1398588"/>
            </a:xfrm>
            <a:solidFill>
              <a:srgbClr val="0078D7"/>
            </a:solidFill>
          </p:grpSpPr>
          <p:sp>
            <p:nvSpPr>
              <p:cNvPr id="57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75" name="Freeform 574"/>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589" name="Group 588"/>
          <p:cNvGrpSpPr>
            <a:grpSpLocks noChangeAspect="1"/>
          </p:cNvGrpSpPr>
          <p:nvPr/>
        </p:nvGrpSpPr>
        <p:grpSpPr>
          <a:xfrm>
            <a:off x="6008529" y="2775918"/>
            <a:ext cx="294051" cy="292608"/>
            <a:chOff x="8580718" y="793097"/>
            <a:chExt cx="2587625" cy="2574925"/>
          </a:xfrm>
        </p:grpSpPr>
        <p:sp>
          <p:nvSpPr>
            <p:cNvPr id="59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92" name="Group 591"/>
          <p:cNvGrpSpPr>
            <a:grpSpLocks noChangeAspect="1"/>
          </p:cNvGrpSpPr>
          <p:nvPr/>
        </p:nvGrpSpPr>
        <p:grpSpPr>
          <a:xfrm>
            <a:off x="4165572" y="2158754"/>
            <a:ext cx="292608" cy="229390"/>
            <a:chOff x="8588655" y="3482322"/>
            <a:chExt cx="2571750" cy="2016125"/>
          </a:xfrm>
        </p:grpSpPr>
        <p:sp>
          <p:nvSpPr>
            <p:cNvPr id="59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985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3"/>
                                        </p:tgtEl>
                                        <p:attrNameLst>
                                          <p:attrName>style.visibility</p:attrName>
                                        </p:attrNameLst>
                                      </p:cBhvr>
                                      <p:to>
                                        <p:strVal val="visible"/>
                                      </p:to>
                                    </p:set>
                                    <p:animEffect transition="in" filter="fade">
                                      <p:cBhvr>
                                        <p:cTn id="11" dur="500"/>
                                        <p:tgtEl>
                                          <p:spTgt spid="5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8"/>
                                        </p:tgtEl>
                                        <p:attrNameLst>
                                          <p:attrName>style.visibility</p:attrName>
                                        </p:attrNameLst>
                                      </p:cBhvr>
                                      <p:to>
                                        <p:strVal val="visible"/>
                                      </p:to>
                                    </p:set>
                                    <p:animEffect transition="in" filter="fade">
                                      <p:cBhvr>
                                        <p:cTn id="15" dur="500"/>
                                        <p:tgtEl>
                                          <p:spTgt spid="5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12</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Cortana Intelligence Suite </a:t>
            </a:r>
            <a:r>
              <a:rPr sz="4400" dirty="0">
                <a:solidFill>
                  <a:srgbClr val="505050">
                    <a:lumMod val="50000"/>
                  </a:srgbClr>
                </a:solidFill>
              </a:rPr>
              <a:t>| </a:t>
            </a:r>
            <a:r>
              <a:rPr lang="en-IN" sz="4400" dirty="0">
                <a:solidFill>
                  <a:srgbClr val="0070C0"/>
                </a:solidFill>
              </a:rPr>
              <a:t>Overview</a:t>
            </a:r>
          </a:p>
        </p:txBody>
      </p:sp>
      <p:grpSp>
        <p:nvGrpSpPr>
          <p:cNvPr id="7" name="Group 6"/>
          <p:cNvGrpSpPr/>
          <p:nvPr/>
        </p:nvGrpSpPr>
        <p:grpSpPr>
          <a:xfrm>
            <a:off x="9588714" y="1303125"/>
            <a:ext cx="2241039" cy="3967593"/>
            <a:chOff x="9588714" y="1303125"/>
            <a:chExt cx="2241039" cy="3967593"/>
          </a:xfrm>
        </p:grpSpPr>
        <p:sp>
          <p:nvSpPr>
            <p:cNvPr id="482" name="Rectangle 481"/>
            <p:cNvSpPr/>
            <p:nvPr/>
          </p:nvSpPr>
          <p:spPr>
            <a:xfrm>
              <a:off x="10329146" y="4942806"/>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484" name="TextBox 483"/>
            <p:cNvSpPr txBox="1"/>
            <p:nvPr/>
          </p:nvSpPr>
          <p:spPr>
            <a:xfrm>
              <a:off x="10411501" y="2199910"/>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485" name="TextBox 484"/>
            <p:cNvSpPr txBox="1"/>
            <p:nvPr/>
          </p:nvSpPr>
          <p:spPr>
            <a:xfrm>
              <a:off x="10522395" y="3380762"/>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486" name="Group 485"/>
            <p:cNvGrpSpPr/>
            <p:nvPr/>
          </p:nvGrpSpPr>
          <p:grpSpPr>
            <a:xfrm>
              <a:off x="9996819" y="2238051"/>
              <a:ext cx="377227" cy="385340"/>
              <a:chOff x="6112510" y="6954657"/>
              <a:chExt cx="1181100" cy="1206500"/>
            </a:xfrm>
            <a:solidFill>
              <a:srgbClr val="0078D7"/>
            </a:solidFill>
          </p:grpSpPr>
          <p:sp>
            <p:nvSpPr>
              <p:cNvPr id="504"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5"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6"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7"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7" name="Group 486"/>
            <p:cNvGrpSpPr/>
            <p:nvPr/>
          </p:nvGrpSpPr>
          <p:grpSpPr>
            <a:xfrm>
              <a:off x="10034296" y="3305867"/>
              <a:ext cx="385751" cy="482188"/>
              <a:chOff x="2954338" y="6831013"/>
              <a:chExt cx="1041400" cy="1301750"/>
            </a:xfrm>
            <a:solidFill>
              <a:srgbClr val="0078D7"/>
            </a:solidFill>
          </p:grpSpPr>
          <p:sp>
            <p:nvSpPr>
              <p:cNvPr id="50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483" name="Freeform 482"/>
            <p:cNvSpPr/>
            <p:nvPr/>
          </p:nvSpPr>
          <p:spPr bwMode="auto">
            <a:xfrm flipH="1">
              <a:off x="9588714" y="1303125"/>
              <a:ext cx="123857" cy="326440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515" name="Straight Connector 514"/>
            <p:cNvCxnSpPr/>
            <p:nvPr/>
          </p:nvCxnSpPr>
          <p:spPr>
            <a:xfrm flipH="1">
              <a:off x="9588715" y="2935329"/>
              <a:ext cx="308472" cy="0"/>
            </a:xfrm>
            <a:prstGeom prst="line">
              <a:avLst/>
            </a:prstGeom>
            <a:noFill/>
            <a:ln w="12700" cap="flat" cmpd="sng" algn="ctr">
              <a:solidFill>
                <a:srgbClr val="0078D7"/>
              </a:solidFill>
              <a:prstDash val="solid"/>
              <a:headEnd type="none"/>
              <a:tailEnd type="none"/>
            </a:ln>
            <a:effectLst/>
          </p:spPr>
        </p:cxnSp>
      </p:grpSp>
      <p:grpSp>
        <p:nvGrpSpPr>
          <p:cNvPr id="6" name="Group 5"/>
          <p:cNvGrpSpPr/>
          <p:nvPr/>
        </p:nvGrpSpPr>
        <p:grpSpPr>
          <a:xfrm>
            <a:off x="7329456" y="1293979"/>
            <a:ext cx="2377440" cy="3903532"/>
            <a:chOff x="7329456" y="1293979"/>
            <a:chExt cx="2377440" cy="3903532"/>
          </a:xfrm>
        </p:grpSpPr>
        <p:sp>
          <p:nvSpPr>
            <p:cNvPr id="509" name="Rectangle 508"/>
            <p:cNvSpPr/>
            <p:nvPr/>
          </p:nvSpPr>
          <p:spPr bwMode="auto">
            <a:xfrm>
              <a:off x="7759316" y="1293979"/>
              <a:ext cx="1737360" cy="1785470"/>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510" name="Rectangle 509"/>
            <p:cNvSpPr/>
            <p:nvPr/>
          </p:nvSpPr>
          <p:spPr bwMode="auto">
            <a:xfrm>
              <a:off x="7759316" y="3201315"/>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511" name="Rectangle 510"/>
            <p:cNvSpPr/>
            <p:nvPr/>
          </p:nvSpPr>
          <p:spPr>
            <a:xfrm>
              <a:off x="8282077" y="2688384"/>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512" name="Group 511"/>
            <p:cNvGrpSpPr/>
            <p:nvPr/>
          </p:nvGrpSpPr>
          <p:grpSpPr>
            <a:xfrm>
              <a:off x="7886100" y="2661310"/>
              <a:ext cx="315759" cy="315759"/>
              <a:chOff x="3236100" y="-9847741"/>
              <a:chExt cx="5641200" cy="5641200"/>
            </a:xfrm>
          </p:grpSpPr>
          <p:sp>
            <p:nvSpPr>
              <p:cNvPr id="531" name="Freeform 530"/>
              <p:cNvSpPr/>
              <p:nvPr/>
            </p:nvSpPr>
            <p:spPr bwMode="auto">
              <a:xfrm>
                <a:off x="3236100" y="-9847741"/>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32" name="Freeform 531"/>
              <p:cNvSpPr/>
              <p:nvPr/>
            </p:nvSpPr>
            <p:spPr bwMode="auto">
              <a:xfrm>
                <a:off x="3615099" y="-9468742"/>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513" name="Straight Connector 512"/>
            <p:cNvCxnSpPr/>
            <p:nvPr/>
          </p:nvCxnSpPr>
          <p:spPr>
            <a:xfrm>
              <a:off x="7329456" y="5107374"/>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14" name="Group 513"/>
            <p:cNvGrpSpPr/>
            <p:nvPr/>
          </p:nvGrpSpPr>
          <p:grpSpPr>
            <a:xfrm rot="13500000">
              <a:off x="9515255" y="5017369"/>
              <a:ext cx="181498" cy="178786"/>
              <a:chOff x="402446" y="5872915"/>
              <a:chExt cx="292608" cy="288235"/>
            </a:xfrm>
            <a:solidFill>
              <a:srgbClr val="FFFFFF">
                <a:lumMod val="85000"/>
              </a:srgbClr>
            </a:solidFill>
          </p:grpSpPr>
          <p:cxnSp>
            <p:nvCxnSpPr>
              <p:cNvPr id="529" name="Straight Connector 5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0" name="Straight Connector 5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517" name="Rectangle 516"/>
            <p:cNvSpPr/>
            <p:nvPr/>
          </p:nvSpPr>
          <p:spPr>
            <a:xfrm>
              <a:off x="8282077" y="1991620"/>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518" name="Group 517"/>
            <p:cNvGrpSpPr/>
            <p:nvPr/>
          </p:nvGrpSpPr>
          <p:grpSpPr>
            <a:xfrm>
              <a:off x="7830264" y="2070025"/>
              <a:ext cx="427431" cy="274077"/>
              <a:chOff x="7822816" y="2717080"/>
              <a:chExt cx="427431" cy="274077"/>
            </a:xfrm>
          </p:grpSpPr>
          <p:sp>
            <p:nvSpPr>
              <p:cNvPr id="527" name="Freeform 52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2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19" name="Rectangle 518"/>
            <p:cNvSpPr/>
            <p:nvPr/>
          </p:nvSpPr>
          <p:spPr>
            <a:xfrm>
              <a:off x="8241821" y="400699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520" name="Group 519"/>
            <p:cNvGrpSpPr/>
            <p:nvPr/>
          </p:nvGrpSpPr>
          <p:grpSpPr>
            <a:xfrm>
              <a:off x="7884058" y="4033971"/>
              <a:ext cx="324905" cy="207663"/>
              <a:chOff x="7884058" y="5368509"/>
              <a:chExt cx="324905" cy="207663"/>
            </a:xfrm>
          </p:grpSpPr>
          <p:sp>
            <p:nvSpPr>
              <p:cNvPr id="522"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3"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4"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5"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6"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grpSp>
        <p:nvGrpSpPr>
          <p:cNvPr id="9" name="Group 8"/>
          <p:cNvGrpSpPr/>
          <p:nvPr/>
        </p:nvGrpSpPr>
        <p:grpSpPr>
          <a:xfrm>
            <a:off x="2019368" y="1293979"/>
            <a:ext cx="2377440" cy="3903532"/>
            <a:chOff x="2019368" y="1293979"/>
            <a:chExt cx="2377440" cy="3903532"/>
          </a:xfrm>
        </p:grpSpPr>
        <p:cxnSp>
          <p:nvCxnSpPr>
            <p:cNvPr id="536" name="Straight Connector 535"/>
            <p:cNvCxnSpPr/>
            <p:nvPr/>
          </p:nvCxnSpPr>
          <p:spPr>
            <a:xfrm>
              <a:off x="2019368" y="5107374"/>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37" name="Group 536"/>
            <p:cNvGrpSpPr/>
            <p:nvPr/>
          </p:nvGrpSpPr>
          <p:grpSpPr>
            <a:xfrm rot="13500000">
              <a:off x="4205167" y="5017369"/>
              <a:ext cx="181498" cy="178786"/>
              <a:chOff x="402446" y="5872915"/>
              <a:chExt cx="292608" cy="288235"/>
            </a:xfrm>
            <a:solidFill>
              <a:srgbClr val="FFFFFF">
                <a:lumMod val="85000"/>
              </a:srgbClr>
            </a:solidFill>
          </p:grpSpPr>
          <p:cxnSp>
            <p:nvCxnSpPr>
              <p:cNvPr id="546" name="Straight Connector 54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7" name="Straight Connector 54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grpSp>
          <p:nvGrpSpPr>
            <p:cNvPr id="8" name="Group 7"/>
            <p:cNvGrpSpPr/>
            <p:nvPr/>
          </p:nvGrpSpPr>
          <p:grpSpPr>
            <a:xfrm>
              <a:off x="2186019" y="1293979"/>
              <a:ext cx="1737703" cy="3260296"/>
              <a:chOff x="2186019" y="1293979"/>
              <a:chExt cx="1737703" cy="3260296"/>
            </a:xfrm>
          </p:grpSpPr>
          <p:sp>
            <p:nvSpPr>
              <p:cNvPr id="534" name="Rectangle 533"/>
              <p:cNvSpPr/>
              <p:nvPr/>
            </p:nvSpPr>
            <p:spPr bwMode="auto">
              <a:xfrm>
                <a:off x="2186019" y="1293979"/>
                <a:ext cx="1737360" cy="32602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535" name="Rectangle 534"/>
              <p:cNvSpPr/>
              <p:nvPr/>
            </p:nvSpPr>
            <p:spPr>
              <a:xfrm>
                <a:off x="2652706" y="2688384"/>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sp>
            <p:nvSpPr>
              <p:cNvPr id="540" name="Rectangle 539"/>
              <p:cNvSpPr/>
              <p:nvPr/>
            </p:nvSpPr>
            <p:spPr>
              <a:xfrm>
                <a:off x="2652706" y="2076258"/>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541" name="Freeform 540"/>
              <p:cNvSpPr/>
              <p:nvPr/>
            </p:nvSpPr>
            <p:spPr bwMode="auto">
              <a:xfrm>
                <a:off x="2333792" y="2056548"/>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42" name="Freeform 541"/>
              <p:cNvSpPr/>
              <p:nvPr/>
            </p:nvSpPr>
            <p:spPr bwMode="auto">
              <a:xfrm>
                <a:off x="2354114" y="269802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sp>
        <p:nvSpPr>
          <p:cNvPr id="548" name="Rectangle 547"/>
          <p:cNvSpPr/>
          <p:nvPr/>
        </p:nvSpPr>
        <p:spPr bwMode="auto">
          <a:xfrm>
            <a:off x="5901551" y="1293980"/>
            <a:ext cx="1737360" cy="32602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550" name="Rectangle 549"/>
          <p:cNvSpPr/>
          <p:nvPr/>
        </p:nvSpPr>
        <p:spPr>
          <a:xfrm>
            <a:off x="6340519" y="2688384"/>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551" name="Rectangle 550"/>
          <p:cNvSpPr/>
          <p:nvPr/>
        </p:nvSpPr>
        <p:spPr>
          <a:xfrm>
            <a:off x="5123071" y="4922096"/>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553" name="Rectangle 552"/>
          <p:cNvSpPr/>
          <p:nvPr/>
        </p:nvSpPr>
        <p:spPr>
          <a:xfrm>
            <a:off x="6340519" y="19916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554" name="Group 553"/>
          <p:cNvGrpSpPr/>
          <p:nvPr/>
        </p:nvGrpSpPr>
        <p:grpSpPr>
          <a:xfrm>
            <a:off x="5982706" y="2683737"/>
            <a:ext cx="352655" cy="270905"/>
            <a:chOff x="1260022" y="5196402"/>
            <a:chExt cx="3273425" cy="2514600"/>
          </a:xfrm>
          <a:solidFill>
            <a:srgbClr val="FFFFFF"/>
          </a:solidFill>
        </p:grpSpPr>
        <p:sp>
          <p:nvSpPr>
            <p:cNvPr id="555"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6"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7"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8"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560" name="Freeform 559"/>
          <p:cNvSpPr/>
          <p:nvPr/>
        </p:nvSpPr>
        <p:spPr bwMode="auto">
          <a:xfrm flipH="1">
            <a:off x="6027271" y="20656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561" name="Rectangle 560"/>
          <p:cNvSpPr/>
          <p:nvPr/>
        </p:nvSpPr>
        <p:spPr bwMode="auto">
          <a:xfrm>
            <a:off x="4043785" y="1293980"/>
            <a:ext cx="1737360" cy="32602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562" name="Rectangle 561"/>
          <p:cNvSpPr/>
          <p:nvPr/>
        </p:nvSpPr>
        <p:spPr>
          <a:xfrm>
            <a:off x="4508692" y="2603746"/>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grpSp>
        <p:nvGrpSpPr>
          <p:cNvPr id="564" name="Group 563"/>
          <p:cNvGrpSpPr/>
          <p:nvPr/>
        </p:nvGrpSpPr>
        <p:grpSpPr>
          <a:xfrm>
            <a:off x="4186988" y="2667162"/>
            <a:ext cx="248256" cy="304055"/>
            <a:chOff x="-3084513" y="3390510"/>
            <a:chExt cx="2716213" cy="3363913"/>
          </a:xfrm>
          <a:solidFill>
            <a:srgbClr val="FFFFFF"/>
          </a:solidFill>
        </p:grpSpPr>
        <p:sp>
          <p:nvSpPr>
            <p:cNvPr id="5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 name="Group 3"/>
          <p:cNvGrpSpPr/>
          <p:nvPr/>
        </p:nvGrpSpPr>
        <p:grpSpPr>
          <a:xfrm>
            <a:off x="594076" y="1303124"/>
            <a:ext cx="1642258" cy="3964210"/>
            <a:chOff x="594076" y="1303124"/>
            <a:chExt cx="1642258" cy="3964210"/>
          </a:xfrm>
        </p:grpSpPr>
        <p:sp>
          <p:nvSpPr>
            <p:cNvPr id="570" name="TextBox 569"/>
            <p:cNvSpPr txBox="1"/>
            <p:nvPr/>
          </p:nvSpPr>
          <p:spPr>
            <a:xfrm>
              <a:off x="1261370" y="3079449"/>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571" name="Rectangle 570"/>
            <p:cNvSpPr/>
            <p:nvPr/>
          </p:nvSpPr>
          <p:spPr>
            <a:xfrm>
              <a:off x="813890" y="4946190"/>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572" name="Group 571"/>
            <p:cNvGrpSpPr/>
            <p:nvPr/>
          </p:nvGrpSpPr>
          <p:grpSpPr>
            <a:xfrm>
              <a:off x="1789019" y="1303124"/>
              <a:ext cx="308472" cy="3264408"/>
              <a:chOff x="1776319" y="1369399"/>
              <a:chExt cx="308472" cy="2502162"/>
            </a:xfrm>
          </p:grpSpPr>
          <p:sp>
            <p:nvSpPr>
              <p:cNvPr id="587" name="Freeform 586"/>
              <p:cNvSpPr/>
              <p:nvPr/>
            </p:nvSpPr>
            <p:spPr bwMode="auto">
              <a:xfrm>
                <a:off x="1960934" y="1369399"/>
                <a:ext cx="123857" cy="250216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588" name="Straight Connector 587"/>
              <p:cNvCxnSpPr/>
              <p:nvPr/>
            </p:nvCxnSpPr>
            <p:spPr>
              <a:xfrm>
                <a:off x="1776319" y="2620480"/>
                <a:ext cx="308472" cy="0"/>
              </a:xfrm>
              <a:prstGeom prst="line">
                <a:avLst/>
              </a:prstGeom>
              <a:noFill/>
              <a:ln w="12700" cap="flat" cmpd="sng" algn="ctr">
                <a:solidFill>
                  <a:srgbClr val="0078D7"/>
                </a:solidFill>
                <a:prstDash val="solid"/>
                <a:headEnd type="none"/>
                <a:tailEnd type="none"/>
              </a:ln>
              <a:effectLst/>
            </p:spPr>
          </p:cxnSp>
        </p:grpSp>
        <p:sp>
          <p:nvSpPr>
            <p:cNvPr id="575" name="Freeform 574"/>
            <p:cNvSpPr>
              <a:spLocks noChangeAspect="1"/>
            </p:cNvSpPr>
            <p:nvPr/>
          </p:nvSpPr>
          <p:spPr bwMode="auto">
            <a:xfrm>
              <a:off x="594076" y="3250443"/>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1005130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grpSp>
        <p:nvGrpSpPr>
          <p:cNvPr id="52" name="Group 51"/>
          <p:cNvGrpSpPr/>
          <p:nvPr/>
        </p:nvGrpSpPr>
        <p:grpSpPr>
          <a:xfrm>
            <a:off x="2483113" y="4127512"/>
            <a:ext cx="7143887" cy="589326"/>
            <a:chOff x="3248525" y="4127512"/>
            <a:chExt cx="7143887" cy="589326"/>
          </a:xfrm>
        </p:grpSpPr>
        <p:sp>
          <p:nvSpPr>
            <p:cNvPr id="43" name="Rectangle 42"/>
            <p:cNvSpPr/>
            <p:nvPr/>
          </p:nvSpPr>
          <p:spPr bwMode="auto">
            <a:xfrm>
              <a:off x="3879524" y="4127512"/>
              <a:ext cx="6512888"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3600" kern="0" dirty="0">
                  <a:solidFill>
                    <a:srgbClr val="00BCF2"/>
                  </a:solidFill>
                  <a:latin typeface="Segoe UI Light" panose="020B0502040204020203" pitchFamily="34" charset="0"/>
                  <a:ea typeface="Verdana" pitchFamily="34" charset="0"/>
                  <a:cs typeface="Segoe UI Semilight" panose="020B0402040204020203" pitchFamily="34" charset="0"/>
                </a:rPr>
                <a:t>Predictive Maintenance Process</a:t>
              </a:r>
            </a:p>
          </p:txBody>
        </p:sp>
        <p:grpSp>
          <p:nvGrpSpPr>
            <p:cNvPr id="44" name="Group 43"/>
            <p:cNvGrpSpPr>
              <a:grpSpLocks noChangeAspect="1"/>
            </p:cNvGrpSpPr>
            <p:nvPr/>
          </p:nvGrpSpPr>
          <p:grpSpPr>
            <a:xfrm>
              <a:off x="3369084" y="4242468"/>
              <a:ext cx="619095" cy="260961"/>
              <a:chOff x="4162638" y="3966882"/>
              <a:chExt cx="509441" cy="484632"/>
            </a:xfrm>
          </p:grpSpPr>
          <p:sp>
            <p:nvSpPr>
              <p:cNvPr id="45" name="Chevron 44"/>
              <p:cNvSpPr/>
              <p:nvPr/>
            </p:nvSpPr>
            <p:spPr bwMode="auto">
              <a:xfrm>
                <a:off x="4162638"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Chevron 45"/>
              <p:cNvSpPr/>
              <p:nvPr/>
            </p:nvSpPr>
            <p:spPr bwMode="auto">
              <a:xfrm>
                <a:off x="4383741"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7" name="Straight Connector 46"/>
            <p:cNvCxnSpPr/>
            <p:nvPr/>
          </p:nvCxnSpPr>
          <p:spPr>
            <a:xfrm>
              <a:off x="3248525" y="4716838"/>
              <a:ext cx="7020000" cy="0"/>
            </a:xfrm>
            <a:prstGeom prst="line">
              <a:avLst/>
            </a:prstGeom>
            <a:ln w="285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9" name="Oval 48"/>
          <p:cNvSpPr/>
          <p:nvPr/>
        </p:nvSpPr>
        <p:spPr bwMode="auto">
          <a:xfrm>
            <a:off x="5318760" y="2373175"/>
            <a:ext cx="1554480" cy="1554480"/>
          </a:xfrm>
          <a:prstGeom prst="ellipse">
            <a:avLst/>
          </a:prstGeom>
          <a:solidFill>
            <a:schemeClr val="bg1"/>
          </a:solid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solidFill>
                <a:srgbClr val="505050">
                  <a:lumMod val="50000"/>
                </a:srgbClr>
              </a:solidFill>
              <a:ea typeface="Segoe UI" pitchFamily="34" charset="0"/>
              <a:cs typeface="Segoe UI" pitchFamily="34" charset="0"/>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13</a:t>
            </a:fld>
            <a:endParaRPr lang="en-IN" dirty="0"/>
          </a:p>
        </p:txBody>
      </p:sp>
      <p:grpSp>
        <p:nvGrpSpPr>
          <p:cNvPr id="19" name="Group 18"/>
          <p:cNvGrpSpPr>
            <a:grpSpLocks noChangeAspect="1"/>
          </p:cNvGrpSpPr>
          <p:nvPr/>
        </p:nvGrpSpPr>
        <p:grpSpPr bwMode="black">
          <a:xfrm>
            <a:off x="5712795" y="2856829"/>
            <a:ext cx="792000" cy="644160"/>
            <a:chOff x="5184775" y="225425"/>
            <a:chExt cx="1500188" cy="1220788"/>
          </a:xfrm>
          <a:solidFill>
            <a:srgbClr val="333333"/>
          </a:solidFill>
        </p:grpSpPr>
        <p:sp>
          <p:nvSpPr>
            <p:cNvPr id="2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latin typeface="Calibri"/>
              </a:endParaRPr>
            </a:p>
          </p:txBody>
        </p:sp>
        <p:sp>
          <p:nvSpPr>
            <p:cNvPr id="2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latin typeface="Calibri"/>
              </a:endParaRPr>
            </a:p>
          </p:txBody>
        </p:sp>
        <p:sp>
          <p:nvSpPr>
            <p:cNvPr id="22"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latin typeface="Calibri"/>
              </a:endParaRPr>
            </a:p>
          </p:txBody>
        </p:sp>
      </p:grpSp>
    </p:spTree>
    <p:extLst>
      <p:ext uri="{BB962C8B-B14F-4D97-AF65-F5344CB8AC3E}">
        <p14:creationId xmlns:p14="http://schemas.microsoft.com/office/powerpoint/2010/main" val="27630825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 </a:t>
            </a:r>
            <a:r>
              <a:rPr sz="4400" dirty="0">
                <a:solidFill>
                  <a:srgbClr val="505050">
                    <a:lumMod val="50000"/>
                  </a:srgbClr>
                </a:solidFill>
              </a:rPr>
              <a:t>| </a:t>
            </a:r>
            <a:r>
              <a:rPr lang="en-US" sz="4400" dirty="0">
                <a:solidFill>
                  <a:srgbClr val="0070C0"/>
                </a:solidFill>
              </a:rPr>
              <a:t>Qualification Criteria</a:t>
            </a:r>
            <a:endParaRPr lang="en-IN" sz="4400" dirty="0">
              <a:solidFill>
                <a:srgbClr val="0070C0"/>
              </a:solidFill>
            </a:endParaRPr>
          </a:p>
        </p:txBody>
      </p:sp>
      <p:sp>
        <p:nvSpPr>
          <p:cNvPr id="214" name="Slide Number Placeholder 2"/>
          <p:cNvSpPr>
            <a:spLocks noGrp="1"/>
          </p:cNvSpPr>
          <p:nvPr>
            <p:ph type="sldNum" sz="quarter" idx="4"/>
          </p:nvPr>
        </p:nvSpPr>
        <p:spPr/>
        <p:txBody>
          <a:bodyPr/>
          <a:lstStyle/>
          <a:p>
            <a:fld id="{A34B8C21-472C-43AD-8B9F-5964D09AB204}" type="slidenum">
              <a:rPr lang="en-IN" smtClean="0"/>
              <a:pPr/>
              <a:t>14</a:t>
            </a:fld>
            <a:endParaRPr lang="en-IN" dirty="0"/>
          </a:p>
        </p:txBody>
      </p:sp>
      <p:sp>
        <p:nvSpPr>
          <p:cNvPr id="40" name="Rectangle 39"/>
          <p:cNvSpPr/>
          <p:nvPr/>
        </p:nvSpPr>
        <p:spPr bwMode="auto">
          <a:xfrm>
            <a:off x="0" y="938946"/>
            <a:ext cx="12192000" cy="511080"/>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dirty="0">
                <a:solidFill>
                  <a:schemeClr val="bg1"/>
                </a:solidFill>
                <a:latin typeface="Segoe UI Semilight" panose="020B0402040204020203" pitchFamily="34" charset="0"/>
                <a:cs typeface="Segoe UI Semilight" panose="020B0402040204020203" pitchFamily="34" charset="0"/>
              </a:rPr>
              <a:t>For ML-based solution:</a:t>
            </a:r>
          </a:p>
        </p:txBody>
      </p:sp>
      <p:sp>
        <p:nvSpPr>
          <p:cNvPr id="49" name="Freeform 48"/>
          <p:cNvSpPr>
            <a:spLocks/>
          </p:cNvSpPr>
          <p:nvPr/>
        </p:nvSpPr>
        <p:spPr bwMode="auto">
          <a:xfrm>
            <a:off x="595439" y="1975643"/>
            <a:ext cx="2926091" cy="984885"/>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spAutoFit/>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2600" dirty="0">
                <a:solidFill>
                  <a:srgbClr val="004B8A"/>
                </a:solidFill>
                <a:latin typeface="+mj-lt"/>
                <a:cs typeface="Segoe UI Semilight" panose="020B0402040204020203" pitchFamily="34" charset="0"/>
              </a:rPr>
              <a:t>Problem is Predictive in Nature</a:t>
            </a:r>
          </a:p>
        </p:txBody>
      </p:sp>
      <p:sp>
        <p:nvSpPr>
          <p:cNvPr id="50" name="Freeform 49"/>
          <p:cNvSpPr>
            <a:spLocks/>
          </p:cNvSpPr>
          <p:nvPr/>
        </p:nvSpPr>
        <p:spPr bwMode="auto">
          <a:xfrm>
            <a:off x="595439" y="4057108"/>
            <a:ext cx="2926091" cy="1200329"/>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0" tIns="0" rIns="0" bIns="0" numCol="1" anchor="ctr" anchorCtr="0" compatLnSpc="1">
            <a:prstTxWarp prst="textNoShape">
              <a:avLst/>
            </a:prstTxWarp>
            <a:spAutoFit/>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2600" dirty="0">
                <a:solidFill>
                  <a:srgbClr val="005AA1"/>
                </a:solidFill>
                <a:latin typeface="+mj-lt"/>
                <a:cs typeface="Segoe UI Semilight" panose="020B0402040204020203" pitchFamily="34" charset="0"/>
              </a:rPr>
              <a:t>Clear Path of Action if Potential Failures Detected</a:t>
            </a:r>
          </a:p>
        </p:txBody>
      </p:sp>
      <p:sp>
        <p:nvSpPr>
          <p:cNvPr id="51" name="Freeform 50"/>
          <p:cNvSpPr>
            <a:spLocks/>
          </p:cNvSpPr>
          <p:nvPr/>
        </p:nvSpPr>
        <p:spPr bwMode="auto">
          <a:xfrm>
            <a:off x="8530961" y="1975643"/>
            <a:ext cx="2926091" cy="3739485"/>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0" tIns="0" rIns="0" bIns="0" numCol="1" anchor="ctr" anchorCtr="0" compatLnSpc="1">
            <a:prstTxWarp prst="textNoShape">
              <a:avLst/>
            </a:prstTxWarp>
            <a:spAutoFit/>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r>
              <a:rPr lang="en-US" sz="2600" dirty="0">
                <a:solidFill>
                  <a:srgbClr val="03AFF1"/>
                </a:solidFill>
                <a:latin typeface="+mj-lt"/>
                <a:cs typeface="Segoe UI Semilight" panose="020B0402040204020203" pitchFamily="34" charset="0"/>
              </a:rPr>
              <a:t>Data with Sufficient Quality</a:t>
            </a:r>
          </a:p>
          <a:p>
            <a:pPr marL="228600" lvl="1" indent="-228600" defTabSz="1828827">
              <a:spcBef>
                <a:spcPts val="600"/>
              </a:spcBef>
              <a:spcAft>
                <a:spcPts val="200"/>
              </a:spcAft>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For predicting time left to failure, do you have failures or some proxy recorded?</a:t>
            </a:r>
          </a:p>
          <a:p>
            <a:pPr marL="228600" lvl="1" indent="-228600" defTabSz="1828827">
              <a:spcBef>
                <a:spcPts val="200"/>
              </a:spcBef>
              <a:spcAft>
                <a:spcPts val="200"/>
              </a:spcAft>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Do you have enough failures to be able to model?</a:t>
            </a:r>
          </a:p>
          <a:p>
            <a:pPr marL="228600" lvl="1" indent="-228600" defTabSz="1828827">
              <a:spcBef>
                <a:spcPts val="200"/>
              </a:spcBef>
              <a:spcAft>
                <a:spcPts val="200"/>
              </a:spcAft>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Is the “non-IoT” data in usable format?</a:t>
            </a:r>
          </a:p>
          <a:p>
            <a:pPr marL="228600" lvl="1" indent="-228600" defTabSz="1828827">
              <a:spcBef>
                <a:spcPts val="200"/>
              </a:spcBef>
              <a:spcAft>
                <a:spcPts val="200"/>
              </a:spcAft>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Can the domain knowledge, such as timing of maintenance recordings, be translated into usable data for modeling?</a:t>
            </a:r>
          </a:p>
        </p:txBody>
      </p:sp>
      <p:sp>
        <p:nvSpPr>
          <p:cNvPr id="20" name="Rectangle 19"/>
          <p:cNvSpPr/>
          <p:nvPr/>
        </p:nvSpPr>
        <p:spPr bwMode="auto">
          <a:xfrm>
            <a:off x="3872922" y="2044648"/>
            <a:ext cx="2018623" cy="2018623"/>
          </a:xfrm>
          <a:prstGeom prst="rect">
            <a:avLst/>
          </a:prstGeom>
          <a:solidFill>
            <a:srgbClr val="003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90"/>
          <p:cNvSpPr/>
          <p:nvPr/>
        </p:nvSpPr>
        <p:spPr bwMode="auto">
          <a:xfrm>
            <a:off x="3872922" y="2044648"/>
            <a:ext cx="2018623" cy="2018623"/>
          </a:xfrm>
          <a:custGeom>
            <a:avLst/>
            <a:gdLst>
              <a:gd name="connsiteX0" fmla="*/ 0 w 738363"/>
              <a:gd name="connsiteY0" fmla="*/ 0 h 738363"/>
              <a:gd name="connsiteX1" fmla="*/ 738363 w 738363"/>
              <a:gd name="connsiteY1" fmla="*/ 0 h 738363"/>
              <a:gd name="connsiteX2" fmla="*/ 738363 w 738363"/>
              <a:gd name="connsiteY2" fmla="*/ 738363 h 738363"/>
              <a:gd name="connsiteX3" fmla="*/ 0 w 738363"/>
              <a:gd name="connsiteY3" fmla="*/ 738363 h 738363"/>
              <a:gd name="connsiteX4" fmla="*/ 0 w 738363"/>
              <a:gd name="connsiteY4" fmla="*/ 0 h 738363"/>
              <a:gd name="connsiteX0" fmla="*/ 0 w 738363"/>
              <a:gd name="connsiteY0" fmla="*/ 0 h 738363"/>
              <a:gd name="connsiteX1" fmla="*/ 738363 w 738363"/>
              <a:gd name="connsiteY1" fmla="*/ 0 h 738363"/>
              <a:gd name="connsiteX2" fmla="*/ 738363 w 738363"/>
              <a:gd name="connsiteY2" fmla="*/ 738363 h 738363"/>
              <a:gd name="connsiteX3" fmla="*/ 396240 w 738363"/>
              <a:gd name="connsiteY3" fmla="*/ 364983 h 738363"/>
              <a:gd name="connsiteX4" fmla="*/ 0 w 738363"/>
              <a:gd name="connsiteY4" fmla="*/ 0 h 73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63" h="738363">
                <a:moveTo>
                  <a:pt x="0" y="0"/>
                </a:moveTo>
                <a:lnTo>
                  <a:pt x="738363" y="0"/>
                </a:lnTo>
                <a:lnTo>
                  <a:pt x="738363" y="738363"/>
                </a:lnTo>
                <a:lnTo>
                  <a:pt x="396240" y="364983"/>
                </a:lnTo>
                <a:lnTo>
                  <a:pt x="0" y="0"/>
                </a:lnTo>
                <a:close/>
              </a:path>
            </a:pathLst>
          </a:custGeom>
          <a:solidFill>
            <a:srgbClr val="0070CC">
              <a:alpha val="34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21"/>
          <p:cNvSpPr/>
          <p:nvPr/>
        </p:nvSpPr>
        <p:spPr bwMode="auto">
          <a:xfrm>
            <a:off x="5974068" y="2044648"/>
            <a:ext cx="2018623" cy="2018623"/>
          </a:xfrm>
          <a:prstGeom prst="rect">
            <a:avLst/>
          </a:prstGeom>
          <a:solidFill>
            <a:srgbClr val="03AFF1"/>
          </a:solidFill>
          <a:ln w="9525">
            <a:noFill/>
            <a:miter lim="800000"/>
            <a:headEnd/>
            <a:tailEnd/>
          </a:ln>
          <a:effectLst/>
        </p:spPr>
        <p:txBody>
          <a:bodyPr lIns="108000" tIns="108000" rIns="108000" bIns="108000" rtlCol="0" anchor="ctr">
            <a:noAutofit/>
          </a:bodyPr>
          <a:lstStyle/>
          <a:p>
            <a:pPr algn="l"/>
            <a:endParaRPr lang="en-US" sz="1400" dirty="0">
              <a:solidFill>
                <a:schemeClr val="bg1"/>
              </a:solidFill>
              <a:latin typeface="+mj-lt"/>
              <a:ea typeface="Verdana" pitchFamily="34" charset="0"/>
              <a:cs typeface="Verdana" pitchFamily="34" charset="0"/>
            </a:endParaRPr>
          </a:p>
        </p:txBody>
      </p:sp>
      <p:grpSp>
        <p:nvGrpSpPr>
          <p:cNvPr id="24" name="Group 23"/>
          <p:cNvGrpSpPr/>
          <p:nvPr/>
        </p:nvGrpSpPr>
        <p:grpSpPr>
          <a:xfrm>
            <a:off x="3872922" y="4135729"/>
            <a:ext cx="2018623" cy="2018627"/>
            <a:chOff x="5744861" y="2436695"/>
            <a:chExt cx="1251745" cy="1251747"/>
          </a:xfrm>
        </p:grpSpPr>
        <p:sp>
          <p:nvSpPr>
            <p:cNvPr id="25" name="Rectangle 24"/>
            <p:cNvSpPr/>
            <p:nvPr/>
          </p:nvSpPr>
          <p:spPr bwMode="auto">
            <a:xfrm>
              <a:off x="5744861" y="2436697"/>
              <a:ext cx="1251745" cy="1251745"/>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600" dirty="0">
                <a:solidFill>
                  <a:schemeClr val="bg1"/>
                </a:solidFill>
                <a:latin typeface="Segoe UI Semilight" panose="020B0402040204020203" pitchFamily="34" charset="0"/>
                <a:cs typeface="Segoe UI Semilight" panose="020B0402040204020203" pitchFamily="34" charset="0"/>
              </a:endParaRPr>
            </a:p>
          </p:txBody>
        </p:sp>
        <p:sp>
          <p:nvSpPr>
            <p:cNvPr id="26" name="Rectangle 90"/>
            <p:cNvSpPr/>
            <p:nvPr/>
          </p:nvSpPr>
          <p:spPr bwMode="auto">
            <a:xfrm>
              <a:off x="5744861" y="2436695"/>
              <a:ext cx="1251745" cy="1251745"/>
            </a:xfrm>
            <a:custGeom>
              <a:avLst/>
              <a:gdLst>
                <a:gd name="connsiteX0" fmla="*/ 0 w 738363"/>
                <a:gd name="connsiteY0" fmla="*/ 0 h 738363"/>
                <a:gd name="connsiteX1" fmla="*/ 738363 w 738363"/>
                <a:gd name="connsiteY1" fmla="*/ 0 h 738363"/>
                <a:gd name="connsiteX2" fmla="*/ 738363 w 738363"/>
                <a:gd name="connsiteY2" fmla="*/ 738363 h 738363"/>
                <a:gd name="connsiteX3" fmla="*/ 0 w 738363"/>
                <a:gd name="connsiteY3" fmla="*/ 738363 h 738363"/>
                <a:gd name="connsiteX4" fmla="*/ 0 w 738363"/>
                <a:gd name="connsiteY4" fmla="*/ 0 h 738363"/>
                <a:gd name="connsiteX0" fmla="*/ 0 w 738363"/>
                <a:gd name="connsiteY0" fmla="*/ 0 h 738363"/>
                <a:gd name="connsiteX1" fmla="*/ 738363 w 738363"/>
                <a:gd name="connsiteY1" fmla="*/ 0 h 738363"/>
                <a:gd name="connsiteX2" fmla="*/ 738363 w 738363"/>
                <a:gd name="connsiteY2" fmla="*/ 738363 h 738363"/>
                <a:gd name="connsiteX3" fmla="*/ 396240 w 738363"/>
                <a:gd name="connsiteY3" fmla="*/ 364983 h 738363"/>
                <a:gd name="connsiteX4" fmla="*/ 0 w 738363"/>
                <a:gd name="connsiteY4" fmla="*/ 0 h 73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63" h="738363">
                  <a:moveTo>
                    <a:pt x="0" y="0"/>
                  </a:moveTo>
                  <a:lnTo>
                    <a:pt x="738363" y="0"/>
                  </a:lnTo>
                  <a:lnTo>
                    <a:pt x="738363" y="738363"/>
                  </a:lnTo>
                  <a:lnTo>
                    <a:pt x="396240" y="364983"/>
                  </a:lnTo>
                  <a:lnTo>
                    <a:pt x="0" y="0"/>
                  </a:lnTo>
                  <a:close/>
                </a:path>
              </a:pathLst>
            </a:custGeom>
            <a:solidFill>
              <a:srgbClr val="88A8DC">
                <a:alpha val="21961"/>
              </a:srgbClr>
            </a:solidFill>
            <a:ln w="9525">
              <a:noFill/>
              <a:miter lim="800000"/>
              <a:headEnd/>
              <a:tailEnd/>
            </a:ln>
            <a:effectLst/>
          </p:spPr>
          <p:txBody>
            <a:bodyPr lIns="108000" tIns="108000" rIns="108000" bIns="108000" rtlCol="0" anchor="ctr">
              <a:noAutofit/>
            </a:bodyPr>
            <a:lstStyle/>
            <a:p>
              <a:pPr algn="l"/>
              <a:endParaRPr lang="en-US" sz="1400" dirty="0">
                <a:solidFill>
                  <a:schemeClr val="bg1"/>
                </a:solidFill>
                <a:latin typeface="+mj-lt"/>
                <a:ea typeface="Verdana" pitchFamily="34" charset="0"/>
                <a:cs typeface="Verdana" pitchFamily="34" charset="0"/>
              </a:endParaRPr>
            </a:p>
          </p:txBody>
        </p:sp>
      </p:grpSp>
      <p:sp>
        <p:nvSpPr>
          <p:cNvPr id="23" name="Rectangle 90"/>
          <p:cNvSpPr/>
          <p:nvPr/>
        </p:nvSpPr>
        <p:spPr bwMode="auto">
          <a:xfrm>
            <a:off x="5958823" y="2050047"/>
            <a:ext cx="2018623" cy="2018623"/>
          </a:xfrm>
          <a:custGeom>
            <a:avLst/>
            <a:gdLst>
              <a:gd name="connsiteX0" fmla="*/ 0 w 738363"/>
              <a:gd name="connsiteY0" fmla="*/ 0 h 738363"/>
              <a:gd name="connsiteX1" fmla="*/ 738363 w 738363"/>
              <a:gd name="connsiteY1" fmla="*/ 0 h 738363"/>
              <a:gd name="connsiteX2" fmla="*/ 738363 w 738363"/>
              <a:gd name="connsiteY2" fmla="*/ 738363 h 738363"/>
              <a:gd name="connsiteX3" fmla="*/ 0 w 738363"/>
              <a:gd name="connsiteY3" fmla="*/ 738363 h 738363"/>
              <a:gd name="connsiteX4" fmla="*/ 0 w 738363"/>
              <a:gd name="connsiteY4" fmla="*/ 0 h 738363"/>
              <a:gd name="connsiteX0" fmla="*/ 0 w 738363"/>
              <a:gd name="connsiteY0" fmla="*/ 0 h 738363"/>
              <a:gd name="connsiteX1" fmla="*/ 738363 w 738363"/>
              <a:gd name="connsiteY1" fmla="*/ 0 h 738363"/>
              <a:gd name="connsiteX2" fmla="*/ 738363 w 738363"/>
              <a:gd name="connsiteY2" fmla="*/ 738363 h 738363"/>
              <a:gd name="connsiteX3" fmla="*/ 396240 w 738363"/>
              <a:gd name="connsiteY3" fmla="*/ 364983 h 738363"/>
              <a:gd name="connsiteX4" fmla="*/ 0 w 738363"/>
              <a:gd name="connsiteY4" fmla="*/ 0 h 73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63" h="738363">
                <a:moveTo>
                  <a:pt x="0" y="0"/>
                </a:moveTo>
                <a:lnTo>
                  <a:pt x="738363" y="0"/>
                </a:lnTo>
                <a:lnTo>
                  <a:pt x="738363" y="738363"/>
                </a:lnTo>
                <a:lnTo>
                  <a:pt x="396240" y="364983"/>
                </a:lnTo>
                <a:lnTo>
                  <a:pt x="0" y="0"/>
                </a:lnTo>
                <a:close/>
              </a:path>
            </a:pathLst>
          </a:custGeom>
          <a:solidFill>
            <a:srgbClr val="6BD3FD">
              <a:alpha val="41000"/>
            </a:srgbClr>
          </a:solidFill>
          <a:ln w="9525">
            <a:noFill/>
            <a:miter lim="800000"/>
            <a:headEnd/>
            <a:tailEnd/>
          </a:ln>
          <a:effectLst/>
        </p:spPr>
        <p:txBody>
          <a:bodyPr lIns="108000" tIns="108000" rIns="108000" bIns="108000" rtlCol="0" anchor="ctr">
            <a:noAutofit/>
          </a:bodyPr>
          <a:lstStyle/>
          <a:p>
            <a:pPr algn="l"/>
            <a:endParaRPr lang="en-US" sz="1400" dirty="0">
              <a:solidFill>
                <a:schemeClr val="bg1"/>
              </a:solidFill>
              <a:latin typeface="+mj-lt"/>
              <a:ea typeface="Verdana" pitchFamily="34" charset="0"/>
              <a:cs typeface="Verdana" pitchFamily="34" charset="0"/>
            </a:endParaRPr>
          </a:p>
        </p:txBody>
      </p:sp>
      <p:grpSp>
        <p:nvGrpSpPr>
          <p:cNvPr id="6" name="Group 5"/>
          <p:cNvGrpSpPr/>
          <p:nvPr/>
        </p:nvGrpSpPr>
        <p:grpSpPr>
          <a:xfrm>
            <a:off x="6685219" y="2164411"/>
            <a:ext cx="1234262" cy="729563"/>
            <a:chOff x="6225760" y="2800351"/>
            <a:chExt cx="1432237" cy="846584"/>
          </a:xfrm>
        </p:grpSpPr>
        <p:sp>
          <p:nvSpPr>
            <p:cNvPr id="54" name="Freeform 5"/>
            <p:cNvSpPr>
              <a:spLocks/>
            </p:cNvSpPr>
            <p:nvPr/>
          </p:nvSpPr>
          <p:spPr bwMode="auto">
            <a:xfrm>
              <a:off x="7305179" y="3206693"/>
              <a:ext cx="20072" cy="74935"/>
            </a:xfrm>
            <a:custGeom>
              <a:avLst/>
              <a:gdLst>
                <a:gd name="T0" fmla="*/ 14 w 19"/>
                <a:gd name="T1" fmla="*/ 2 h 71"/>
                <a:gd name="T2" fmla="*/ 1 w 19"/>
                <a:gd name="T3" fmla="*/ 24 h 71"/>
                <a:gd name="T4" fmla="*/ 0 w 19"/>
                <a:gd name="T5" fmla="*/ 47 h 71"/>
                <a:gd name="T6" fmla="*/ 9 w 19"/>
                <a:gd name="T7" fmla="*/ 64 h 71"/>
                <a:gd name="T8" fmla="*/ 16 w 19"/>
                <a:gd name="T9" fmla="*/ 7 h 71"/>
                <a:gd name="T10" fmla="*/ 14 w 19"/>
                <a:gd name="T11" fmla="*/ 2 h 71"/>
              </a:gdLst>
              <a:ahLst/>
              <a:cxnLst>
                <a:cxn ang="0">
                  <a:pos x="T0" y="T1"/>
                </a:cxn>
                <a:cxn ang="0">
                  <a:pos x="T2" y="T3"/>
                </a:cxn>
                <a:cxn ang="0">
                  <a:pos x="T4" y="T5"/>
                </a:cxn>
                <a:cxn ang="0">
                  <a:pos x="T6" y="T7"/>
                </a:cxn>
                <a:cxn ang="0">
                  <a:pos x="T8" y="T9"/>
                </a:cxn>
                <a:cxn ang="0">
                  <a:pos x="T10" y="T11"/>
                </a:cxn>
              </a:cxnLst>
              <a:rect l="0" t="0" r="r" b="b"/>
              <a:pathLst>
                <a:path w="19" h="71">
                  <a:moveTo>
                    <a:pt x="14" y="2"/>
                  </a:moveTo>
                  <a:cubicBezTo>
                    <a:pt x="12" y="0"/>
                    <a:pt x="4" y="5"/>
                    <a:pt x="1" y="24"/>
                  </a:cubicBezTo>
                  <a:cubicBezTo>
                    <a:pt x="0" y="30"/>
                    <a:pt x="0" y="38"/>
                    <a:pt x="0" y="47"/>
                  </a:cubicBezTo>
                  <a:cubicBezTo>
                    <a:pt x="0" y="57"/>
                    <a:pt x="2" y="71"/>
                    <a:pt x="9" y="64"/>
                  </a:cubicBezTo>
                  <a:cubicBezTo>
                    <a:pt x="18" y="54"/>
                    <a:pt x="19" y="20"/>
                    <a:pt x="16" y="7"/>
                  </a:cubicBezTo>
                  <a:cubicBezTo>
                    <a:pt x="16" y="4"/>
                    <a:pt x="15" y="2"/>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55" name="Freeform 6"/>
            <p:cNvSpPr>
              <a:spLocks noEditPoints="1"/>
            </p:cNvSpPr>
            <p:nvPr/>
          </p:nvSpPr>
          <p:spPr bwMode="auto">
            <a:xfrm>
              <a:off x="6712837" y="2800351"/>
              <a:ext cx="603047" cy="443364"/>
            </a:xfrm>
            <a:custGeom>
              <a:avLst/>
              <a:gdLst>
                <a:gd name="T0" fmla="*/ 485 w 571"/>
                <a:gd name="T1" fmla="*/ 95 h 419"/>
                <a:gd name="T2" fmla="*/ 51 w 571"/>
                <a:gd name="T3" fmla="*/ 79 h 419"/>
                <a:gd name="T4" fmla="*/ 76 w 571"/>
                <a:gd name="T5" fmla="*/ 162 h 419"/>
                <a:gd name="T6" fmla="*/ 99 w 571"/>
                <a:gd name="T7" fmla="*/ 116 h 419"/>
                <a:gd name="T8" fmla="*/ 117 w 571"/>
                <a:gd name="T9" fmla="*/ 141 h 419"/>
                <a:gd name="T10" fmla="*/ 88 w 571"/>
                <a:gd name="T11" fmla="*/ 168 h 419"/>
                <a:gd name="T12" fmla="*/ 116 w 571"/>
                <a:gd name="T13" fmla="*/ 168 h 419"/>
                <a:gd name="T14" fmla="*/ 126 w 571"/>
                <a:gd name="T15" fmla="*/ 193 h 419"/>
                <a:gd name="T16" fmla="*/ 249 w 571"/>
                <a:gd name="T17" fmla="*/ 244 h 419"/>
                <a:gd name="T18" fmla="*/ 226 w 571"/>
                <a:gd name="T19" fmla="*/ 399 h 419"/>
                <a:gd name="T20" fmla="*/ 337 w 571"/>
                <a:gd name="T21" fmla="*/ 414 h 419"/>
                <a:gd name="T22" fmla="*/ 418 w 571"/>
                <a:gd name="T23" fmla="*/ 395 h 419"/>
                <a:gd name="T24" fmla="*/ 560 w 571"/>
                <a:gd name="T25" fmla="*/ 294 h 419"/>
                <a:gd name="T26" fmla="*/ 571 w 571"/>
                <a:gd name="T27" fmla="*/ 266 h 419"/>
                <a:gd name="T28" fmla="*/ 104 w 571"/>
                <a:gd name="T29" fmla="*/ 92 h 419"/>
                <a:gd name="T30" fmla="*/ 111 w 571"/>
                <a:gd name="T31" fmla="*/ 72 h 419"/>
                <a:gd name="T32" fmla="*/ 194 w 571"/>
                <a:gd name="T33" fmla="*/ 65 h 419"/>
                <a:gd name="T34" fmla="*/ 154 w 571"/>
                <a:gd name="T35" fmla="*/ 45 h 419"/>
                <a:gd name="T36" fmla="*/ 220 w 571"/>
                <a:gd name="T37" fmla="*/ 48 h 419"/>
                <a:gd name="T38" fmla="*/ 178 w 571"/>
                <a:gd name="T39" fmla="*/ 210 h 419"/>
                <a:gd name="T40" fmla="*/ 249 w 571"/>
                <a:gd name="T41" fmla="*/ 220 h 419"/>
                <a:gd name="T42" fmla="*/ 251 w 571"/>
                <a:gd name="T43" fmla="*/ 19 h 419"/>
                <a:gd name="T44" fmla="*/ 452 w 571"/>
                <a:gd name="T45" fmla="*/ 93 h 419"/>
                <a:gd name="T46" fmla="*/ 391 w 571"/>
                <a:gd name="T47" fmla="*/ 82 h 419"/>
                <a:gd name="T48" fmla="*/ 384 w 571"/>
                <a:gd name="T49" fmla="*/ 66 h 419"/>
                <a:gd name="T50" fmla="*/ 403 w 571"/>
                <a:gd name="T51" fmla="*/ 168 h 419"/>
                <a:gd name="T52" fmla="*/ 361 w 571"/>
                <a:gd name="T53" fmla="*/ 205 h 419"/>
                <a:gd name="T54" fmla="*/ 270 w 571"/>
                <a:gd name="T55" fmla="*/ 220 h 419"/>
                <a:gd name="T56" fmla="*/ 341 w 571"/>
                <a:gd name="T57" fmla="*/ 210 h 419"/>
                <a:gd name="T58" fmla="*/ 398 w 571"/>
                <a:gd name="T59" fmla="*/ 106 h 419"/>
                <a:gd name="T60" fmla="*/ 455 w 571"/>
                <a:gd name="T61" fmla="*/ 146 h 419"/>
                <a:gd name="T62" fmla="*/ 421 w 571"/>
                <a:gd name="T63" fmla="*/ 157 h 419"/>
                <a:gd name="T64" fmla="*/ 366 w 571"/>
                <a:gd name="T65" fmla="*/ 45 h 419"/>
                <a:gd name="T66" fmla="*/ 339 w 571"/>
                <a:gd name="T67" fmla="*/ 36 h 419"/>
                <a:gd name="T68" fmla="*/ 306 w 571"/>
                <a:gd name="T69" fmla="*/ 23 h 419"/>
                <a:gd name="T70" fmla="*/ 270 w 571"/>
                <a:gd name="T71" fmla="*/ 397 h 419"/>
                <a:gd name="T72" fmla="*/ 369 w 571"/>
                <a:gd name="T73" fmla="*/ 279 h 419"/>
                <a:gd name="T74" fmla="*/ 395 w 571"/>
                <a:gd name="T75" fmla="*/ 377 h 419"/>
                <a:gd name="T76" fmla="*/ 401 w 571"/>
                <a:gd name="T77" fmla="*/ 315 h 419"/>
                <a:gd name="T78" fmla="*/ 370 w 571"/>
                <a:gd name="T79" fmla="*/ 226 h 419"/>
                <a:gd name="T80" fmla="*/ 505 w 571"/>
                <a:gd name="T81" fmla="*/ 326 h 419"/>
                <a:gd name="T82" fmla="*/ 510 w 571"/>
                <a:gd name="T83" fmla="*/ 284 h 419"/>
                <a:gd name="T84" fmla="*/ 478 w 571"/>
                <a:gd name="T85" fmla="*/ 154 h 419"/>
                <a:gd name="T86" fmla="*/ 549 w 571"/>
                <a:gd name="T87" fmla="*/ 255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1" h="419">
                  <a:moveTo>
                    <a:pt x="568" y="250"/>
                  </a:moveTo>
                  <a:cubicBezTo>
                    <a:pt x="558" y="197"/>
                    <a:pt x="533" y="149"/>
                    <a:pt x="499" y="110"/>
                  </a:cubicBezTo>
                  <a:cubicBezTo>
                    <a:pt x="494" y="104"/>
                    <a:pt x="490" y="99"/>
                    <a:pt x="485" y="95"/>
                  </a:cubicBezTo>
                  <a:cubicBezTo>
                    <a:pt x="483" y="93"/>
                    <a:pt x="468" y="79"/>
                    <a:pt x="468" y="79"/>
                  </a:cubicBezTo>
                  <a:cubicBezTo>
                    <a:pt x="413" y="31"/>
                    <a:pt x="340" y="1"/>
                    <a:pt x="260" y="0"/>
                  </a:cubicBezTo>
                  <a:cubicBezTo>
                    <a:pt x="180" y="1"/>
                    <a:pt x="107" y="31"/>
                    <a:pt x="51" y="79"/>
                  </a:cubicBezTo>
                  <a:cubicBezTo>
                    <a:pt x="51" y="79"/>
                    <a:pt x="34" y="93"/>
                    <a:pt x="21" y="110"/>
                  </a:cubicBezTo>
                  <a:cubicBezTo>
                    <a:pt x="14" y="118"/>
                    <a:pt x="7" y="127"/>
                    <a:pt x="0" y="137"/>
                  </a:cubicBezTo>
                  <a:cubicBezTo>
                    <a:pt x="27" y="141"/>
                    <a:pt x="53" y="150"/>
                    <a:pt x="76" y="162"/>
                  </a:cubicBezTo>
                  <a:cubicBezTo>
                    <a:pt x="71" y="157"/>
                    <a:pt x="67" y="152"/>
                    <a:pt x="64" y="146"/>
                  </a:cubicBezTo>
                  <a:cubicBezTo>
                    <a:pt x="63" y="144"/>
                    <a:pt x="62" y="141"/>
                    <a:pt x="61" y="139"/>
                  </a:cubicBezTo>
                  <a:cubicBezTo>
                    <a:pt x="73" y="130"/>
                    <a:pt x="86" y="123"/>
                    <a:pt x="99" y="116"/>
                  </a:cubicBezTo>
                  <a:cubicBezTo>
                    <a:pt x="106" y="112"/>
                    <a:pt x="114" y="109"/>
                    <a:pt x="121" y="106"/>
                  </a:cubicBezTo>
                  <a:cubicBezTo>
                    <a:pt x="146" y="95"/>
                    <a:pt x="173" y="87"/>
                    <a:pt x="202" y="83"/>
                  </a:cubicBezTo>
                  <a:cubicBezTo>
                    <a:pt x="172" y="98"/>
                    <a:pt x="143" y="118"/>
                    <a:pt x="117" y="141"/>
                  </a:cubicBezTo>
                  <a:cubicBezTo>
                    <a:pt x="111" y="146"/>
                    <a:pt x="105" y="152"/>
                    <a:pt x="99" y="157"/>
                  </a:cubicBezTo>
                  <a:cubicBezTo>
                    <a:pt x="98" y="158"/>
                    <a:pt x="97" y="159"/>
                    <a:pt x="96" y="160"/>
                  </a:cubicBezTo>
                  <a:cubicBezTo>
                    <a:pt x="93" y="163"/>
                    <a:pt x="91" y="165"/>
                    <a:pt x="88" y="168"/>
                  </a:cubicBezTo>
                  <a:cubicBezTo>
                    <a:pt x="94" y="171"/>
                    <a:pt x="100" y="175"/>
                    <a:pt x="106" y="178"/>
                  </a:cubicBezTo>
                  <a:cubicBezTo>
                    <a:pt x="108" y="176"/>
                    <a:pt x="111" y="173"/>
                    <a:pt x="113" y="171"/>
                  </a:cubicBezTo>
                  <a:cubicBezTo>
                    <a:pt x="114" y="170"/>
                    <a:pt x="115" y="169"/>
                    <a:pt x="116" y="168"/>
                  </a:cubicBezTo>
                  <a:cubicBezTo>
                    <a:pt x="149" y="137"/>
                    <a:pt x="187" y="111"/>
                    <a:pt x="226" y="93"/>
                  </a:cubicBezTo>
                  <a:cubicBezTo>
                    <a:pt x="202" y="123"/>
                    <a:pt x="179" y="161"/>
                    <a:pt x="159" y="205"/>
                  </a:cubicBezTo>
                  <a:cubicBezTo>
                    <a:pt x="147" y="202"/>
                    <a:pt x="136" y="198"/>
                    <a:pt x="126" y="193"/>
                  </a:cubicBezTo>
                  <a:cubicBezTo>
                    <a:pt x="141" y="206"/>
                    <a:pt x="155" y="219"/>
                    <a:pt x="167" y="235"/>
                  </a:cubicBezTo>
                  <a:cubicBezTo>
                    <a:pt x="168" y="234"/>
                    <a:pt x="168" y="233"/>
                    <a:pt x="169" y="232"/>
                  </a:cubicBezTo>
                  <a:cubicBezTo>
                    <a:pt x="198" y="239"/>
                    <a:pt x="225" y="243"/>
                    <a:pt x="249" y="244"/>
                  </a:cubicBezTo>
                  <a:cubicBezTo>
                    <a:pt x="249" y="397"/>
                    <a:pt x="249" y="397"/>
                    <a:pt x="249" y="397"/>
                  </a:cubicBezTo>
                  <a:cubicBezTo>
                    <a:pt x="242" y="396"/>
                    <a:pt x="234" y="396"/>
                    <a:pt x="226" y="395"/>
                  </a:cubicBezTo>
                  <a:cubicBezTo>
                    <a:pt x="226" y="397"/>
                    <a:pt x="226" y="398"/>
                    <a:pt x="226" y="399"/>
                  </a:cubicBezTo>
                  <a:cubicBezTo>
                    <a:pt x="226" y="405"/>
                    <a:pt x="226" y="412"/>
                    <a:pt x="225" y="418"/>
                  </a:cubicBezTo>
                  <a:cubicBezTo>
                    <a:pt x="237" y="418"/>
                    <a:pt x="248" y="419"/>
                    <a:pt x="260" y="419"/>
                  </a:cubicBezTo>
                  <a:cubicBezTo>
                    <a:pt x="286" y="419"/>
                    <a:pt x="312" y="417"/>
                    <a:pt x="337" y="414"/>
                  </a:cubicBezTo>
                  <a:cubicBezTo>
                    <a:pt x="358" y="410"/>
                    <a:pt x="378" y="406"/>
                    <a:pt x="399" y="400"/>
                  </a:cubicBezTo>
                  <a:cubicBezTo>
                    <a:pt x="399" y="401"/>
                    <a:pt x="399" y="401"/>
                    <a:pt x="399" y="401"/>
                  </a:cubicBezTo>
                  <a:cubicBezTo>
                    <a:pt x="405" y="399"/>
                    <a:pt x="412" y="397"/>
                    <a:pt x="418" y="395"/>
                  </a:cubicBezTo>
                  <a:cubicBezTo>
                    <a:pt x="418" y="395"/>
                    <a:pt x="418" y="395"/>
                    <a:pt x="418" y="394"/>
                  </a:cubicBezTo>
                  <a:cubicBezTo>
                    <a:pt x="428" y="391"/>
                    <a:pt x="437" y="388"/>
                    <a:pt x="446" y="385"/>
                  </a:cubicBezTo>
                  <a:cubicBezTo>
                    <a:pt x="492" y="364"/>
                    <a:pt x="532" y="334"/>
                    <a:pt x="560" y="294"/>
                  </a:cubicBezTo>
                  <a:cubicBezTo>
                    <a:pt x="560" y="294"/>
                    <a:pt x="561" y="293"/>
                    <a:pt x="561" y="292"/>
                  </a:cubicBezTo>
                  <a:cubicBezTo>
                    <a:pt x="562" y="289"/>
                    <a:pt x="564" y="286"/>
                    <a:pt x="565" y="282"/>
                  </a:cubicBezTo>
                  <a:cubicBezTo>
                    <a:pt x="571" y="266"/>
                    <a:pt x="571" y="266"/>
                    <a:pt x="571" y="266"/>
                  </a:cubicBezTo>
                  <a:cubicBezTo>
                    <a:pt x="570" y="261"/>
                    <a:pt x="569" y="253"/>
                    <a:pt x="568" y="250"/>
                  </a:cubicBezTo>
                  <a:close/>
                  <a:moveTo>
                    <a:pt x="128" y="82"/>
                  </a:moveTo>
                  <a:cubicBezTo>
                    <a:pt x="120" y="85"/>
                    <a:pt x="112" y="88"/>
                    <a:pt x="104" y="92"/>
                  </a:cubicBezTo>
                  <a:cubicBezTo>
                    <a:pt x="88" y="99"/>
                    <a:pt x="73" y="108"/>
                    <a:pt x="58" y="117"/>
                  </a:cubicBezTo>
                  <a:cubicBezTo>
                    <a:pt x="59" y="109"/>
                    <a:pt x="62" y="102"/>
                    <a:pt x="67" y="93"/>
                  </a:cubicBezTo>
                  <a:cubicBezTo>
                    <a:pt x="80" y="84"/>
                    <a:pt x="94" y="77"/>
                    <a:pt x="111" y="72"/>
                  </a:cubicBezTo>
                  <a:cubicBezTo>
                    <a:pt x="119" y="70"/>
                    <a:pt x="127" y="68"/>
                    <a:pt x="135" y="66"/>
                  </a:cubicBezTo>
                  <a:cubicBezTo>
                    <a:pt x="147" y="64"/>
                    <a:pt x="159" y="63"/>
                    <a:pt x="171" y="63"/>
                  </a:cubicBezTo>
                  <a:cubicBezTo>
                    <a:pt x="179" y="63"/>
                    <a:pt x="187" y="64"/>
                    <a:pt x="194" y="65"/>
                  </a:cubicBezTo>
                  <a:cubicBezTo>
                    <a:pt x="171" y="69"/>
                    <a:pt x="149" y="74"/>
                    <a:pt x="128" y="82"/>
                  </a:cubicBezTo>
                  <a:close/>
                  <a:moveTo>
                    <a:pt x="171" y="44"/>
                  </a:moveTo>
                  <a:cubicBezTo>
                    <a:pt x="165" y="44"/>
                    <a:pt x="159" y="44"/>
                    <a:pt x="154" y="45"/>
                  </a:cubicBezTo>
                  <a:cubicBezTo>
                    <a:pt x="158" y="42"/>
                    <a:pt x="162" y="39"/>
                    <a:pt x="166" y="38"/>
                  </a:cubicBezTo>
                  <a:cubicBezTo>
                    <a:pt x="171" y="36"/>
                    <a:pt x="175" y="36"/>
                    <a:pt x="180" y="36"/>
                  </a:cubicBezTo>
                  <a:cubicBezTo>
                    <a:pt x="192" y="36"/>
                    <a:pt x="206" y="40"/>
                    <a:pt x="220" y="48"/>
                  </a:cubicBezTo>
                  <a:cubicBezTo>
                    <a:pt x="203" y="45"/>
                    <a:pt x="187" y="44"/>
                    <a:pt x="171" y="44"/>
                  </a:cubicBezTo>
                  <a:close/>
                  <a:moveTo>
                    <a:pt x="249" y="220"/>
                  </a:moveTo>
                  <a:cubicBezTo>
                    <a:pt x="226" y="220"/>
                    <a:pt x="203" y="216"/>
                    <a:pt x="178" y="210"/>
                  </a:cubicBezTo>
                  <a:cubicBezTo>
                    <a:pt x="197" y="169"/>
                    <a:pt x="220" y="132"/>
                    <a:pt x="244" y="103"/>
                  </a:cubicBezTo>
                  <a:cubicBezTo>
                    <a:pt x="246" y="100"/>
                    <a:pt x="247" y="96"/>
                    <a:pt x="249" y="94"/>
                  </a:cubicBezTo>
                  <a:lnTo>
                    <a:pt x="249" y="220"/>
                  </a:lnTo>
                  <a:close/>
                  <a:moveTo>
                    <a:pt x="251" y="47"/>
                  </a:moveTo>
                  <a:cubicBezTo>
                    <a:pt x="238" y="36"/>
                    <a:pt x="226" y="28"/>
                    <a:pt x="213" y="23"/>
                  </a:cubicBezTo>
                  <a:cubicBezTo>
                    <a:pt x="226" y="21"/>
                    <a:pt x="238" y="20"/>
                    <a:pt x="251" y="19"/>
                  </a:cubicBezTo>
                  <a:cubicBezTo>
                    <a:pt x="251" y="47"/>
                    <a:pt x="251" y="47"/>
                    <a:pt x="251" y="47"/>
                  </a:cubicBezTo>
                  <a:close/>
                  <a:moveTo>
                    <a:pt x="409" y="72"/>
                  </a:moveTo>
                  <a:cubicBezTo>
                    <a:pt x="425" y="77"/>
                    <a:pt x="439" y="84"/>
                    <a:pt x="452" y="93"/>
                  </a:cubicBezTo>
                  <a:cubicBezTo>
                    <a:pt x="457" y="101"/>
                    <a:pt x="460" y="109"/>
                    <a:pt x="461" y="117"/>
                  </a:cubicBezTo>
                  <a:cubicBezTo>
                    <a:pt x="447" y="107"/>
                    <a:pt x="431" y="99"/>
                    <a:pt x="415" y="92"/>
                  </a:cubicBezTo>
                  <a:cubicBezTo>
                    <a:pt x="407" y="88"/>
                    <a:pt x="400" y="85"/>
                    <a:pt x="391" y="82"/>
                  </a:cubicBezTo>
                  <a:cubicBezTo>
                    <a:pt x="370" y="74"/>
                    <a:pt x="348" y="69"/>
                    <a:pt x="325" y="65"/>
                  </a:cubicBezTo>
                  <a:cubicBezTo>
                    <a:pt x="333" y="64"/>
                    <a:pt x="341" y="63"/>
                    <a:pt x="348" y="63"/>
                  </a:cubicBezTo>
                  <a:cubicBezTo>
                    <a:pt x="361" y="63"/>
                    <a:pt x="373" y="64"/>
                    <a:pt x="384" y="66"/>
                  </a:cubicBezTo>
                  <a:cubicBezTo>
                    <a:pt x="393" y="68"/>
                    <a:pt x="401" y="70"/>
                    <a:pt x="409" y="72"/>
                  </a:cubicBezTo>
                  <a:close/>
                  <a:moveTo>
                    <a:pt x="293" y="93"/>
                  </a:moveTo>
                  <a:cubicBezTo>
                    <a:pt x="332" y="111"/>
                    <a:pt x="370" y="137"/>
                    <a:pt x="403" y="168"/>
                  </a:cubicBezTo>
                  <a:cubicBezTo>
                    <a:pt x="404" y="169"/>
                    <a:pt x="405" y="170"/>
                    <a:pt x="406" y="171"/>
                  </a:cubicBezTo>
                  <a:cubicBezTo>
                    <a:pt x="410" y="174"/>
                    <a:pt x="413" y="178"/>
                    <a:pt x="417" y="181"/>
                  </a:cubicBezTo>
                  <a:cubicBezTo>
                    <a:pt x="401" y="191"/>
                    <a:pt x="381" y="199"/>
                    <a:pt x="361" y="205"/>
                  </a:cubicBezTo>
                  <a:cubicBezTo>
                    <a:pt x="341" y="161"/>
                    <a:pt x="318" y="123"/>
                    <a:pt x="293" y="93"/>
                  </a:cubicBezTo>
                  <a:close/>
                  <a:moveTo>
                    <a:pt x="341" y="210"/>
                  </a:moveTo>
                  <a:cubicBezTo>
                    <a:pt x="317" y="216"/>
                    <a:pt x="293" y="220"/>
                    <a:pt x="270" y="220"/>
                  </a:cubicBezTo>
                  <a:cubicBezTo>
                    <a:pt x="270" y="94"/>
                    <a:pt x="270" y="94"/>
                    <a:pt x="270" y="94"/>
                  </a:cubicBezTo>
                  <a:cubicBezTo>
                    <a:pt x="273" y="96"/>
                    <a:pt x="273" y="100"/>
                    <a:pt x="276" y="103"/>
                  </a:cubicBezTo>
                  <a:cubicBezTo>
                    <a:pt x="300" y="132"/>
                    <a:pt x="322" y="169"/>
                    <a:pt x="341" y="210"/>
                  </a:cubicBezTo>
                  <a:close/>
                  <a:moveTo>
                    <a:pt x="403" y="141"/>
                  </a:moveTo>
                  <a:cubicBezTo>
                    <a:pt x="376" y="118"/>
                    <a:pt x="347" y="98"/>
                    <a:pt x="318" y="83"/>
                  </a:cubicBezTo>
                  <a:cubicBezTo>
                    <a:pt x="346" y="87"/>
                    <a:pt x="373" y="95"/>
                    <a:pt x="398" y="106"/>
                  </a:cubicBezTo>
                  <a:cubicBezTo>
                    <a:pt x="406" y="109"/>
                    <a:pt x="413" y="112"/>
                    <a:pt x="420" y="116"/>
                  </a:cubicBezTo>
                  <a:cubicBezTo>
                    <a:pt x="434" y="123"/>
                    <a:pt x="447" y="130"/>
                    <a:pt x="459" y="139"/>
                  </a:cubicBezTo>
                  <a:cubicBezTo>
                    <a:pt x="458" y="141"/>
                    <a:pt x="457" y="144"/>
                    <a:pt x="455" y="146"/>
                  </a:cubicBezTo>
                  <a:cubicBezTo>
                    <a:pt x="450" y="155"/>
                    <a:pt x="443" y="163"/>
                    <a:pt x="433" y="170"/>
                  </a:cubicBezTo>
                  <a:cubicBezTo>
                    <a:pt x="430" y="167"/>
                    <a:pt x="427" y="163"/>
                    <a:pt x="423" y="160"/>
                  </a:cubicBezTo>
                  <a:cubicBezTo>
                    <a:pt x="422" y="159"/>
                    <a:pt x="422" y="158"/>
                    <a:pt x="421" y="157"/>
                  </a:cubicBezTo>
                  <a:cubicBezTo>
                    <a:pt x="415" y="152"/>
                    <a:pt x="409" y="146"/>
                    <a:pt x="403" y="141"/>
                  </a:cubicBezTo>
                  <a:close/>
                  <a:moveTo>
                    <a:pt x="353" y="38"/>
                  </a:moveTo>
                  <a:cubicBezTo>
                    <a:pt x="358" y="39"/>
                    <a:pt x="362" y="42"/>
                    <a:pt x="366" y="45"/>
                  </a:cubicBezTo>
                  <a:cubicBezTo>
                    <a:pt x="360" y="44"/>
                    <a:pt x="354" y="44"/>
                    <a:pt x="348" y="44"/>
                  </a:cubicBezTo>
                  <a:cubicBezTo>
                    <a:pt x="332" y="44"/>
                    <a:pt x="316" y="45"/>
                    <a:pt x="300" y="48"/>
                  </a:cubicBezTo>
                  <a:cubicBezTo>
                    <a:pt x="314" y="40"/>
                    <a:pt x="327" y="36"/>
                    <a:pt x="339" y="36"/>
                  </a:cubicBezTo>
                  <a:cubicBezTo>
                    <a:pt x="344" y="36"/>
                    <a:pt x="349" y="36"/>
                    <a:pt x="353" y="38"/>
                  </a:cubicBezTo>
                  <a:close/>
                  <a:moveTo>
                    <a:pt x="268" y="19"/>
                  </a:moveTo>
                  <a:cubicBezTo>
                    <a:pt x="281" y="20"/>
                    <a:pt x="294" y="21"/>
                    <a:pt x="306" y="23"/>
                  </a:cubicBezTo>
                  <a:cubicBezTo>
                    <a:pt x="294" y="28"/>
                    <a:pt x="281" y="36"/>
                    <a:pt x="268" y="47"/>
                  </a:cubicBezTo>
                  <a:lnTo>
                    <a:pt x="268" y="19"/>
                  </a:lnTo>
                  <a:close/>
                  <a:moveTo>
                    <a:pt x="270" y="397"/>
                  </a:moveTo>
                  <a:cubicBezTo>
                    <a:pt x="270" y="244"/>
                    <a:pt x="270" y="244"/>
                    <a:pt x="270" y="244"/>
                  </a:cubicBezTo>
                  <a:cubicBezTo>
                    <a:pt x="294" y="243"/>
                    <a:pt x="322" y="239"/>
                    <a:pt x="351" y="232"/>
                  </a:cubicBezTo>
                  <a:cubicBezTo>
                    <a:pt x="357" y="247"/>
                    <a:pt x="363" y="263"/>
                    <a:pt x="369" y="279"/>
                  </a:cubicBezTo>
                  <a:cubicBezTo>
                    <a:pt x="373" y="291"/>
                    <a:pt x="377" y="303"/>
                    <a:pt x="380" y="315"/>
                  </a:cubicBezTo>
                  <a:cubicBezTo>
                    <a:pt x="384" y="328"/>
                    <a:pt x="387" y="340"/>
                    <a:pt x="390" y="352"/>
                  </a:cubicBezTo>
                  <a:cubicBezTo>
                    <a:pt x="392" y="360"/>
                    <a:pt x="393" y="369"/>
                    <a:pt x="395" y="377"/>
                  </a:cubicBezTo>
                  <a:cubicBezTo>
                    <a:pt x="352" y="389"/>
                    <a:pt x="309" y="396"/>
                    <a:pt x="270" y="397"/>
                  </a:cubicBezTo>
                  <a:close/>
                  <a:moveTo>
                    <a:pt x="414" y="371"/>
                  </a:moveTo>
                  <a:cubicBezTo>
                    <a:pt x="411" y="353"/>
                    <a:pt x="406" y="334"/>
                    <a:pt x="401" y="315"/>
                  </a:cubicBezTo>
                  <a:cubicBezTo>
                    <a:pt x="397" y="303"/>
                    <a:pt x="394" y="291"/>
                    <a:pt x="390" y="278"/>
                  </a:cubicBezTo>
                  <a:cubicBezTo>
                    <a:pt x="389" y="276"/>
                    <a:pt x="389" y="275"/>
                    <a:pt x="388" y="273"/>
                  </a:cubicBezTo>
                  <a:cubicBezTo>
                    <a:pt x="382" y="257"/>
                    <a:pt x="376" y="241"/>
                    <a:pt x="370" y="226"/>
                  </a:cubicBezTo>
                  <a:cubicBezTo>
                    <a:pt x="393" y="219"/>
                    <a:pt x="414" y="210"/>
                    <a:pt x="433" y="199"/>
                  </a:cubicBezTo>
                  <a:cubicBezTo>
                    <a:pt x="464" y="235"/>
                    <a:pt x="487" y="274"/>
                    <a:pt x="501" y="315"/>
                  </a:cubicBezTo>
                  <a:cubicBezTo>
                    <a:pt x="503" y="319"/>
                    <a:pt x="504" y="323"/>
                    <a:pt x="505" y="326"/>
                  </a:cubicBezTo>
                  <a:cubicBezTo>
                    <a:pt x="481" y="344"/>
                    <a:pt x="449" y="360"/>
                    <a:pt x="414" y="371"/>
                  </a:cubicBezTo>
                  <a:close/>
                  <a:moveTo>
                    <a:pt x="521" y="312"/>
                  </a:moveTo>
                  <a:cubicBezTo>
                    <a:pt x="518" y="303"/>
                    <a:pt x="515" y="293"/>
                    <a:pt x="510" y="284"/>
                  </a:cubicBezTo>
                  <a:cubicBezTo>
                    <a:pt x="495" y="251"/>
                    <a:pt x="475" y="218"/>
                    <a:pt x="449" y="188"/>
                  </a:cubicBezTo>
                  <a:cubicBezTo>
                    <a:pt x="460" y="179"/>
                    <a:pt x="470" y="169"/>
                    <a:pt x="476" y="158"/>
                  </a:cubicBezTo>
                  <a:cubicBezTo>
                    <a:pt x="477" y="156"/>
                    <a:pt x="477" y="155"/>
                    <a:pt x="478" y="154"/>
                  </a:cubicBezTo>
                  <a:cubicBezTo>
                    <a:pt x="491" y="165"/>
                    <a:pt x="503" y="178"/>
                    <a:pt x="514" y="191"/>
                  </a:cubicBezTo>
                  <a:cubicBezTo>
                    <a:pt x="523" y="202"/>
                    <a:pt x="531" y="214"/>
                    <a:pt x="537" y="227"/>
                  </a:cubicBezTo>
                  <a:cubicBezTo>
                    <a:pt x="542" y="236"/>
                    <a:pt x="546" y="245"/>
                    <a:pt x="549" y="255"/>
                  </a:cubicBezTo>
                  <a:cubicBezTo>
                    <a:pt x="549" y="256"/>
                    <a:pt x="556" y="278"/>
                    <a:pt x="521" y="3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57" name="Freeform 7"/>
            <p:cNvSpPr>
              <a:spLocks noEditPoints="1"/>
            </p:cNvSpPr>
            <p:nvPr/>
          </p:nvSpPr>
          <p:spPr bwMode="auto">
            <a:xfrm>
              <a:off x="6790893" y="3398044"/>
              <a:ext cx="473249" cy="141841"/>
            </a:xfrm>
            <a:custGeom>
              <a:avLst/>
              <a:gdLst>
                <a:gd name="T0" fmla="*/ 186 w 448"/>
                <a:gd name="T1" fmla="*/ 65 h 134"/>
                <a:gd name="T2" fmla="*/ 42 w 448"/>
                <a:gd name="T3" fmla="*/ 48 h 134"/>
                <a:gd name="T4" fmla="*/ 0 w 448"/>
                <a:gd name="T5" fmla="*/ 73 h 134"/>
                <a:gd name="T6" fmla="*/ 12 w 448"/>
                <a:gd name="T7" fmla="*/ 82 h 134"/>
                <a:gd name="T8" fmla="*/ 58 w 448"/>
                <a:gd name="T9" fmla="*/ 106 h 134"/>
                <a:gd name="T10" fmla="*/ 114 w 448"/>
                <a:gd name="T11" fmla="*/ 125 h 134"/>
                <a:gd name="T12" fmla="*/ 187 w 448"/>
                <a:gd name="T13" fmla="*/ 134 h 134"/>
                <a:gd name="T14" fmla="*/ 260 w 448"/>
                <a:gd name="T15" fmla="*/ 125 h 134"/>
                <a:gd name="T16" fmla="*/ 315 w 448"/>
                <a:gd name="T17" fmla="*/ 106 h 134"/>
                <a:gd name="T18" fmla="*/ 361 w 448"/>
                <a:gd name="T19" fmla="*/ 82 h 134"/>
                <a:gd name="T20" fmla="*/ 448 w 448"/>
                <a:gd name="T21" fmla="*/ 0 h 134"/>
                <a:gd name="T22" fmla="*/ 343 w 448"/>
                <a:gd name="T23" fmla="*/ 44 h 134"/>
                <a:gd name="T24" fmla="*/ 186 w 448"/>
                <a:gd name="T25" fmla="*/ 65 h 134"/>
                <a:gd name="T26" fmla="*/ 176 w 448"/>
                <a:gd name="T27" fmla="*/ 114 h 134"/>
                <a:gd name="T28" fmla="*/ 153 w 448"/>
                <a:gd name="T29" fmla="*/ 112 h 134"/>
                <a:gd name="T30" fmla="*/ 115 w 448"/>
                <a:gd name="T31" fmla="*/ 105 h 134"/>
                <a:gd name="T32" fmla="*/ 90 w 448"/>
                <a:gd name="T33" fmla="*/ 97 h 134"/>
                <a:gd name="T34" fmla="*/ 70 w 448"/>
                <a:gd name="T35" fmla="*/ 90 h 134"/>
                <a:gd name="T36" fmla="*/ 59 w 448"/>
                <a:gd name="T37" fmla="*/ 74 h 134"/>
                <a:gd name="T38" fmla="*/ 57 w 448"/>
                <a:gd name="T39" fmla="*/ 70 h 134"/>
                <a:gd name="T40" fmla="*/ 176 w 448"/>
                <a:gd name="T41" fmla="*/ 89 h 134"/>
                <a:gd name="T42" fmla="*/ 176 w 448"/>
                <a:gd name="T43" fmla="*/ 114 h 134"/>
                <a:gd name="T44" fmla="*/ 314 w 448"/>
                <a:gd name="T45" fmla="*/ 74 h 134"/>
                <a:gd name="T46" fmla="*/ 303 w 448"/>
                <a:gd name="T47" fmla="*/ 90 h 134"/>
                <a:gd name="T48" fmla="*/ 284 w 448"/>
                <a:gd name="T49" fmla="*/ 97 h 134"/>
                <a:gd name="T50" fmla="*/ 259 w 448"/>
                <a:gd name="T51" fmla="*/ 105 h 134"/>
                <a:gd name="T52" fmla="*/ 221 w 448"/>
                <a:gd name="T53" fmla="*/ 112 h 134"/>
                <a:gd name="T54" fmla="*/ 198 w 448"/>
                <a:gd name="T55" fmla="*/ 114 h 134"/>
                <a:gd name="T56" fmla="*/ 198 w 448"/>
                <a:gd name="T57" fmla="*/ 89 h 134"/>
                <a:gd name="T58" fmla="*/ 316 w 448"/>
                <a:gd name="T59" fmla="*/ 70 h 134"/>
                <a:gd name="T60" fmla="*/ 314 w 448"/>
                <a:gd name="T61" fmla="*/ 7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8" h="134">
                  <a:moveTo>
                    <a:pt x="186" y="65"/>
                  </a:moveTo>
                  <a:cubicBezTo>
                    <a:pt x="136" y="65"/>
                    <a:pt x="87" y="59"/>
                    <a:pt x="42" y="48"/>
                  </a:cubicBezTo>
                  <a:cubicBezTo>
                    <a:pt x="29" y="57"/>
                    <a:pt x="15" y="66"/>
                    <a:pt x="0" y="73"/>
                  </a:cubicBezTo>
                  <a:cubicBezTo>
                    <a:pt x="4" y="76"/>
                    <a:pt x="8" y="79"/>
                    <a:pt x="12" y="82"/>
                  </a:cubicBezTo>
                  <a:cubicBezTo>
                    <a:pt x="27" y="91"/>
                    <a:pt x="42" y="99"/>
                    <a:pt x="58" y="106"/>
                  </a:cubicBezTo>
                  <a:cubicBezTo>
                    <a:pt x="76" y="114"/>
                    <a:pt x="95" y="120"/>
                    <a:pt x="114" y="125"/>
                  </a:cubicBezTo>
                  <a:cubicBezTo>
                    <a:pt x="137" y="131"/>
                    <a:pt x="162" y="134"/>
                    <a:pt x="187" y="134"/>
                  </a:cubicBezTo>
                  <a:cubicBezTo>
                    <a:pt x="212" y="134"/>
                    <a:pt x="236" y="131"/>
                    <a:pt x="260" y="125"/>
                  </a:cubicBezTo>
                  <a:cubicBezTo>
                    <a:pt x="279" y="120"/>
                    <a:pt x="298" y="114"/>
                    <a:pt x="315" y="106"/>
                  </a:cubicBezTo>
                  <a:cubicBezTo>
                    <a:pt x="331" y="99"/>
                    <a:pt x="347" y="91"/>
                    <a:pt x="361" y="82"/>
                  </a:cubicBezTo>
                  <a:cubicBezTo>
                    <a:pt x="395" y="60"/>
                    <a:pt x="425" y="32"/>
                    <a:pt x="448" y="0"/>
                  </a:cubicBezTo>
                  <a:cubicBezTo>
                    <a:pt x="417" y="19"/>
                    <a:pt x="381" y="33"/>
                    <a:pt x="343" y="44"/>
                  </a:cubicBezTo>
                  <a:cubicBezTo>
                    <a:pt x="293" y="58"/>
                    <a:pt x="240" y="65"/>
                    <a:pt x="186" y="65"/>
                  </a:cubicBezTo>
                  <a:close/>
                  <a:moveTo>
                    <a:pt x="176" y="114"/>
                  </a:moveTo>
                  <a:cubicBezTo>
                    <a:pt x="168" y="114"/>
                    <a:pt x="161" y="113"/>
                    <a:pt x="153" y="112"/>
                  </a:cubicBezTo>
                  <a:cubicBezTo>
                    <a:pt x="140" y="110"/>
                    <a:pt x="127" y="108"/>
                    <a:pt x="115" y="105"/>
                  </a:cubicBezTo>
                  <a:cubicBezTo>
                    <a:pt x="106" y="102"/>
                    <a:pt x="98" y="100"/>
                    <a:pt x="90" y="97"/>
                  </a:cubicBezTo>
                  <a:cubicBezTo>
                    <a:pt x="83" y="95"/>
                    <a:pt x="76" y="92"/>
                    <a:pt x="70" y="90"/>
                  </a:cubicBezTo>
                  <a:cubicBezTo>
                    <a:pt x="66" y="85"/>
                    <a:pt x="62" y="80"/>
                    <a:pt x="59" y="74"/>
                  </a:cubicBezTo>
                  <a:cubicBezTo>
                    <a:pt x="59" y="73"/>
                    <a:pt x="58" y="72"/>
                    <a:pt x="57" y="70"/>
                  </a:cubicBezTo>
                  <a:cubicBezTo>
                    <a:pt x="98" y="82"/>
                    <a:pt x="139" y="88"/>
                    <a:pt x="176" y="89"/>
                  </a:cubicBezTo>
                  <a:lnTo>
                    <a:pt x="176" y="114"/>
                  </a:lnTo>
                  <a:close/>
                  <a:moveTo>
                    <a:pt x="314" y="74"/>
                  </a:moveTo>
                  <a:cubicBezTo>
                    <a:pt x="311" y="80"/>
                    <a:pt x="307" y="85"/>
                    <a:pt x="303" y="90"/>
                  </a:cubicBezTo>
                  <a:cubicBezTo>
                    <a:pt x="297" y="92"/>
                    <a:pt x="290" y="95"/>
                    <a:pt x="284" y="97"/>
                  </a:cubicBezTo>
                  <a:cubicBezTo>
                    <a:pt x="276" y="100"/>
                    <a:pt x="267" y="102"/>
                    <a:pt x="259" y="105"/>
                  </a:cubicBezTo>
                  <a:cubicBezTo>
                    <a:pt x="246" y="108"/>
                    <a:pt x="234" y="110"/>
                    <a:pt x="221" y="112"/>
                  </a:cubicBezTo>
                  <a:cubicBezTo>
                    <a:pt x="213" y="113"/>
                    <a:pt x="206" y="114"/>
                    <a:pt x="198" y="114"/>
                  </a:cubicBezTo>
                  <a:cubicBezTo>
                    <a:pt x="198" y="89"/>
                    <a:pt x="198" y="89"/>
                    <a:pt x="198" y="89"/>
                  </a:cubicBezTo>
                  <a:cubicBezTo>
                    <a:pt x="234" y="88"/>
                    <a:pt x="275" y="82"/>
                    <a:pt x="316" y="70"/>
                  </a:cubicBezTo>
                  <a:cubicBezTo>
                    <a:pt x="316" y="72"/>
                    <a:pt x="315" y="73"/>
                    <a:pt x="31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58" name="Freeform 8"/>
            <p:cNvSpPr>
              <a:spLocks noEditPoints="1"/>
            </p:cNvSpPr>
            <p:nvPr/>
          </p:nvSpPr>
          <p:spPr bwMode="auto">
            <a:xfrm>
              <a:off x="6225760" y="2990810"/>
              <a:ext cx="672629" cy="656125"/>
            </a:xfrm>
            <a:custGeom>
              <a:avLst/>
              <a:gdLst>
                <a:gd name="T0" fmla="*/ 440 w 637"/>
                <a:gd name="T1" fmla="*/ 3 h 620"/>
                <a:gd name="T2" fmla="*/ 405 w 637"/>
                <a:gd name="T3" fmla="*/ 0 h 620"/>
                <a:gd name="T4" fmla="*/ 369 w 637"/>
                <a:gd name="T5" fmla="*/ 3 h 620"/>
                <a:gd name="T6" fmla="*/ 172 w 637"/>
                <a:gd name="T7" fmla="*/ 192 h 620"/>
                <a:gd name="T8" fmla="*/ 169 w 637"/>
                <a:gd name="T9" fmla="*/ 227 h 620"/>
                <a:gd name="T10" fmla="*/ 172 w 637"/>
                <a:gd name="T11" fmla="*/ 264 h 620"/>
                <a:gd name="T12" fmla="*/ 195 w 637"/>
                <a:gd name="T13" fmla="*/ 329 h 620"/>
                <a:gd name="T14" fmla="*/ 190 w 637"/>
                <a:gd name="T15" fmla="*/ 354 h 620"/>
                <a:gd name="T16" fmla="*/ 5 w 637"/>
                <a:gd name="T17" fmla="*/ 535 h 620"/>
                <a:gd name="T18" fmla="*/ 5 w 637"/>
                <a:gd name="T19" fmla="*/ 558 h 620"/>
                <a:gd name="T20" fmla="*/ 64 w 637"/>
                <a:gd name="T21" fmla="*/ 615 h 620"/>
                <a:gd name="T22" fmla="*/ 77 w 637"/>
                <a:gd name="T23" fmla="*/ 620 h 620"/>
                <a:gd name="T24" fmla="*/ 90 w 637"/>
                <a:gd name="T25" fmla="*/ 615 h 620"/>
                <a:gd name="T26" fmla="*/ 274 w 637"/>
                <a:gd name="T27" fmla="*/ 436 h 620"/>
                <a:gd name="T28" fmla="*/ 289 w 637"/>
                <a:gd name="T29" fmla="*/ 428 h 620"/>
                <a:gd name="T30" fmla="*/ 300 w 637"/>
                <a:gd name="T31" fmla="*/ 431 h 620"/>
                <a:gd name="T32" fmla="*/ 369 w 637"/>
                <a:gd name="T33" fmla="*/ 453 h 620"/>
                <a:gd name="T34" fmla="*/ 405 w 637"/>
                <a:gd name="T35" fmla="*/ 456 h 620"/>
                <a:gd name="T36" fmla="*/ 440 w 637"/>
                <a:gd name="T37" fmla="*/ 453 h 620"/>
                <a:gd name="T38" fmla="*/ 635 w 637"/>
                <a:gd name="T39" fmla="*/ 264 h 620"/>
                <a:gd name="T40" fmla="*/ 637 w 637"/>
                <a:gd name="T41" fmla="*/ 227 h 620"/>
                <a:gd name="T42" fmla="*/ 635 w 637"/>
                <a:gd name="T43" fmla="*/ 192 h 620"/>
                <a:gd name="T44" fmla="*/ 440 w 637"/>
                <a:gd name="T45" fmla="*/ 3 h 620"/>
                <a:gd name="T46" fmla="*/ 568 w 637"/>
                <a:gd name="T47" fmla="*/ 264 h 620"/>
                <a:gd name="T48" fmla="*/ 440 w 637"/>
                <a:gd name="T49" fmla="*/ 386 h 620"/>
                <a:gd name="T50" fmla="*/ 405 w 637"/>
                <a:gd name="T51" fmla="*/ 391 h 620"/>
                <a:gd name="T52" fmla="*/ 369 w 637"/>
                <a:gd name="T53" fmla="*/ 386 h 620"/>
                <a:gd name="T54" fmla="*/ 241 w 637"/>
                <a:gd name="T55" fmla="*/ 264 h 620"/>
                <a:gd name="T56" fmla="*/ 236 w 637"/>
                <a:gd name="T57" fmla="*/ 227 h 620"/>
                <a:gd name="T58" fmla="*/ 241 w 637"/>
                <a:gd name="T59" fmla="*/ 192 h 620"/>
                <a:gd name="T60" fmla="*/ 369 w 637"/>
                <a:gd name="T61" fmla="*/ 70 h 620"/>
                <a:gd name="T62" fmla="*/ 405 w 637"/>
                <a:gd name="T63" fmla="*/ 65 h 620"/>
                <a:gd name="T64" fmla="*/ 440 w 637"/>
                <a:gd name="T65" fmla="*/ 70 h 620"/>
                <a:gd name="T66" fmla="*/ 568 w 637"/>
                <a:gd name="T67" fmla="*/ 192 h 620"/>
                <a:gd name="T68" fmla="*/ 571 w 637"/>
                <a:gd name="T69" fmla="*/ 227 h 620"/>
                <a:gd name="T70" fmla="*/ 568 w 637"/>
                <a:gd name="T71" fmla="*/ 26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7" h="620">
                  <a:moveTo>
                    <a:pt x="440" y="3"/>
                  </a:moveTo>
                  <a:cubicBezTo>
                    <a:pt x="428" y="0"/>
                    <a:pt x="417" y="0"/>
                    <a:pt x="405" y="0"/>
                  </a:cubicBezTo>
                  <a:cubicBezTo>
                    <a:pt x="392" y="0"/>
                    <a:pt x="379" y="0"/>
                    <a:pt x="369" y="3"/>
                  </a:cubicBezTo>
                  <a:cubicBezTo>
                    <a:pt x="266" y="18"/>
                    <a:pt x="187" y="95"/>
                    <a:pt x="172" y="192"/>
                  </a:cubicBezTo>
                  <a:cubicBezTo>
                    <a:pt x="172" y="204"/>
                    <a:pt x="169" y="217"/>
                    <a:pt x="169" y="227"/>
                  </a:cubicBezTo>
                  <a:cubicBezTo>
                    <a:pt x="169" y="239"/>
                    <a:pt x="172" y="252"/>
                    <a:pt x="172" y="264"/>
                  </a:cubicBezTo>
                  <a:cubicBezTo>
                    <a:pt x="177" y="286"/>
                    <a:pt x="185" y="309"/>
                    <a:pt x="195" y="329"/>
                  </a:cubicBezTo>
                  <a:cubicBezTo>
                    <a:pt x="200" y="336"/>
                    <a:pt x="197" y="349"/>
                    <a:pt x="190" y="354"/>
                  </a:cubicBezTo>
                  <a:cubicBezTo>
                    <a:pt x="190" y="354"/>
                    <a:pt x="190" y="354"/>
                    <a:pt x="5" y="535"/>
                  </a:cubicBezTo>
                  <a:cubicBezTo>
                    <a:pt x="0" y="540"/>
                    <a:pt x="0" y="550"/>
                    <a:pt x="5" y="558"/>
                  </a:cubicBezTo>
                  <a:cubicBezTo>
                    <a:pt x="5" y="558"/>
                    <a:pt x="5" y="558"/>
                    <a:pt x="64" y="615"/>
                  </a:cubicBezTo>
                  <a:cubicBezTo>
                    <a:pt x="69" y="617"/>
                    <a:pt x="72" y="620"/>
                    <a:pt x="77" y="620"/>
                  </a:cubicBezTo>
                  <a:cubicBezTo>
                    <a:pt x="82" y="620"/>
                    <a:pt x="85" y="617"/>
                    <a:pt x="90" y="615"/>
                  </a:cubicBezTo>
                  <a:cubicBezTo>
                    <a:pt x="90" y="615"/>
                    <a:pt x="90" y="615"/>
                    <a:pt x="274" y="436"/>
                  </a:cubicBezTo>
                  <a:cubicBezTo>
                    <a:pt x="277" y="431"/>
                    <a:pt x="284" y="428"/>
                    <a:pt x="289" y="428"/>
                  </a:cubicBezTo>
                  <a:cubicBezTo>
                    <a:pt x="295" y="428"/>
                    <a:pt x="297" y="431"/>
                    <a:pt x="300" y="431"/>
                  </a:cubicBezTo>
                  <a:cubicBezTo>
                    <a:pt x="320" y="441"/>
                    <a:pt x="343" y="448"/>
                    <a:pt x="369" y="453"/>
                  </a:cubicBezTo>
                  <a:cubicBezTo>
                    <a:pt x="379" y="456"/>
                    <a:pt x="392" y="456"/>
                    <a:pt x="405" y="456"/>
                  </a:cubicBezTo>
                  <a:cubicBezTo>
                    <a:pt x="417" y="456"/>
                    <a:pt x="428" y="456"/>
                    <a:pt x="440" y="453"/>
                  </a:cubicBezTo>
                  <a:cubicBezTo>
                    <a:pt x="540" y="438"/>
                    <a:pt x="619" y="361"/>
                    <a:pt x="635" y="264"/>
                  </a:cubicBezTo>
                  <a:cubicBezTo>
                    <a:pt x="637" y="252"/>
                    <a:pt x="637" y="239"/>
                    <a:pt x="637" y="227"/>
                  </a:cubicBezTo>
                  <a:cubicBezTo>
                    <a:pt x="637" y="217"/>
                    <a:pt x="637" y="204"/>
                    <a:pt x="635" y="192"/>
                  </a:cubicBezTo>
                  <a:cubicBezTo>
                    <a:pt x="619" y="95"/>
                    <a:pt x="540" y="18"/>
                    <a:pt x="440" y="3"/>
                  </a:cubicBezTo>
                  <a:close/>
                  <a:moveTo>
                    <a:pt x="568" y="264"/>
                  </a:moveTo>
                  <a:cubicBezTo>
                    <a:pt x="553" y="324"/>
                    <a:pt x="504" y="374"/>
                    <a:pt x="440" y="386"/>
                  </a:cubicBezTo>
                  <a:cubicBezTo>
                    <a:pt x="428" y="388"/>
                    <a:pt x="417" y="391"/>
                    <a:pt x="405" y="391"/>
                  </a:cubicBezTo>
                  <a:cubicBezTo>
                    <a:pt x="392" y="391"/>
                    <a:pt x="379" y="388"/>
                    <a:pt x="369" y="386"/>
                  </a:cubicBezTo>
                  <a:cubicBezTo>
                    <a:pt x="305" y="374"/>
                    <a:pt x="254" y="324"/>
                    <a:pt x="241" y="264"/>
                  </a:cubicBezTo>
                  <a:cubicBezTo>
                    <a:pt x="238" y="252"/>
                    <a:pt x="236" y="239"/>
                    <a:pt x="236" y="227"/>
                  </a:cubicBezTo>
                  <a:cubicBezTo>
                    <a:pt x="236" y="217"/>
                    <a:pt x="238" y="204"/>
                    <a:pt x="241" y="192"/>
                  </a:cubicBezTo>
                  <a:cubicBezTo>
                    <a:pt x="254" y="130"/>
                    <a:pt x="305" y="82"/>
                    <a:pt x="369" y="70"/>
                  </a:cubicBezTo>
                  <a:cubicBezTo>
                    <a:pt x="379" y="67"/>
                    <a:pt x="392" y="65"/>
                    <a:pt x="405" y="65"/>
                  </a:cubicBezTo>
                  <a:cubicBezTo>
                    <a:pt x="417" y="65"/>
                    <a:pt x="428" y="67"/>
                    <a:pt x="440" y="70"/>
                  </a:cubicBezTo>
                  <a:cubicBezTo>
                    <a:pt x="504" y="82"/>
                    <a:pt x="553" y="130"/>
                    <a:pt x="568" y="192"/>
                  </a:cubicBezTo>
                  <a:cubicBezTo>
                    <a:pt x="571" y="204"/>
                    <a:pt x="571" y="217"/>
                    <a:pt x="571" y="227"/>
                  </a:cubicBezTo>
                  <a:cubicBezTo>
                    <a:pt x="571" y="239"/>
                    <a:pt x="571" y="252"/>
                    <a:pt x="568" y="2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59" name="Freeform 9"/>
            <p:cNvSpPr>
              <a:spLocks/>
            </p:cNvSpPr>
            <p:nvPr/>
          </p:nvSpPr>
          <p:spPr bwMode="auto">
            <a:xfrm>
              <a:off x="6516132" y="3135773"/>
              <a:ext cx="166819" cy="198934"/>
            </a:xfrm>
            <a:custGeom>
              <a:avLst/>
              <a:gdLst>
                <a:gd name="T0" fmla="*/ 158 w 158"/>
                <a:gd name="T1" fmla="*/ 159 h 188"/>
                <a:gd name="T2" fmla="*/ 96 w 158"/>
                <a:gd name="T3" fmla="*/ 153 h 188"/>
                <a:gd name="T4" fmla="*/ 96 w 158"/>
                <a:gd name="T5" fmla="*/ 74 h 188"/>
                <a:gd name="T6" fmla="*/ 96 w 158"/>
                <a:gd name="T7" fmla="*/ 35 h 188"/>
                <a:gd name="T8" fmla="*/ 96 w 158"/>
                <a:gd name="T9" fmla="*/ 4 h 188"/>
                <a:gd name="T10" fmla="*/ 69 w 158"/>
                <a:gd name="T11" fmla="*/ 0 h 188"/>
                <a:gd name="T12" fmla="*/ 15 w 158"/>
                <a:gd name="T13" fmla="*/ 9 h 188"/>
                <a:gd name="T14" fmla="*/ 2 w 158"/>
                <a:gd name="T15" fmla="*/ 32 h 188"/>
                <a:gd name="T16" fmla="*/ 8 w 158"/>
                <a:gd name="T17" fmla="*/ 44 h 188"/>
                <a:gd name="T18" fmla="*/ 56 w 158"/>
                <a:gd name="T19" fmla="*/ 35 h 188"/>
                <a:gd name="T20" fmla="*/ 57 w 158"/>
                <a:gd name="T21" fmla="*/ 70 h 188"/>
                <a:gd name="T22" fmla="*/ 57 w 158"/>
                <a:gd name="T23" fmla="*/ 148 h 188"/>
                <a:gd name="T24" fmla="*/ 0 w 158"/>
                <a:gd name="T25" fmla="*/ 138 h 188"/>
                <a:gd name="T26" fmla="*/ 19 w 158"/>
                <a:gd name="T27" fmla="*/ 171 h 188"/>
                <a:gd name="T28" fmla="*/ 158 w 158"/>
                <a:gd name="T29" fmla="*/ 188 h 188"/>
                <a:gd name="T30" fmla="*/ 158 w 158"/>
                <a:gd name="T31" fmla="*/ 15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88">
                  <a:moveTo>
                    <a:pt x="158" y="159"/>
                  </a:moveTo>
                  <a:cubicBezTo>
                    <a:pt x="138" y="157"/>
                    <a:pt x="117" y="155"/>
                    <a:pt x="96" y="153"/>
                  </a:cubicBezTo>
                  <a:cubicBezTo>
                    <a:pt x="96" y="153"/>
                    <a:pt x="96" y="153"/>
                    <a:pt x="96" y="74"/>
                  </a:cubicBezTo>
                  <a:cubicBezTo>
                    <a:pt x="96" y="74"/>
                    <a:pt x="96" y="74"/>
                    <a:pt x="96" y="35"/>
                  </a:cubicBezTo>
                  <a:cubicBezTo>
                    <a:pt x="96" y="35"/>
                    <a:pt x="96" y="35"/>
                    <a:pt x="96" y="4"/>
                  </a:cubicBezTo>
                  <a:cubicBezTo>
                    <a:pt x="87" y="3"/>
                    <a:pt x="78" y="2"/>
                    <a:pt x="69" y="0"/>
                  </a:cubicBezTo>
                  <a:cubicBezTo>
                    <a:pt x="53" y="3"/>
                    <a:pt x="33" y="7"/>
                    <a:pt x="15" y="9"/>
                  </a:cubicBezTo>
                  <a:cubicBezTo>
                    <a:pt x="10" y="17"/>
                    <a:pt x="6" y="24"/>
                    <a:pt x="2" y="32"/>
                  </a:cubicBezTo>
                  <a:cubicBezTo>
                    <a:pt x="4" y="35"/>
                    <a:pt x="6" y="39"/>
                    <a:pt x="8" y="44"/>
                  </a:cubicBezTo>
                  <a:cubicBezTo>
                    <a:pt x="23" y="42"/>
                    <a:pt x="42" y="38"/>
                    <a:pt x="56" y="35"/>
                  </a:cubicBezTo>
                  <a:cubicBezTo>
                    <a:pt x="56" y="35"/>
                    <a:pt x="56" y="35"/>
                    <a:pt x="57" y="70"/>
                  </a:cubicBezTo>
                  <a:cubicBezTo>
                    <a:pt x="57" y="70"/>
                    <a:pt x="57" y="70"/>
                    <a:pt x="57" y="148"/>
                  </a:cubicBezTo>
                  <a:cubicBezTo>
                    <a:pt x="38" y="145"/>
                    <a:pt x="18" y="141"/>
                    <a:pt x="0" y="138"/>
                  </a:cubicBezTo>
                  <a:cubicBezTo>
                    <a:pt x="5" y="150"/>
                    <a:pt x="11" y="161"/>
                    <a:pt x="19" y="171"/>
                  </a:cubicBezTo>
                  <a:cubicBezTo>
                    <a:pt x="64" y="179"/>
                    <a:pt x="111" y="186"/>
                    <a:pt x="158" y="188"/>
                  </a:cubicBezTo>
                  <a:cubicBezTo>
                    <a:pt x="158" y="188"/>
                    <a:pt x="158" y="188"/>
                    <a:pt x="158"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60" name="Freeform 10"/>
            <p:cNvSpPr>
              <a:spLocks/>
            </p:cNvSpPr>
            <p:nvPr/>
          </p:nvSpPr>
          <p:spPr bwMode="auto">
            <a:xfrm>
              <a:off x="6684290" y="3139787"/>
              <a:ext cx="110618" cy="194920"/>
            </a:xfrm>
            <a:custGeom>
              <a:avLst/>
              <a:gdLst>
                <a:gd name="T0" fmla="*/ 17 w 105"/>
                <a:gd name="T1" fmla="*/ 31 h 184"/>
                <a:gd name="T2" fmla="*/ 7 w 105"/>
                <a:gd name="T3" fmla="*/ 54 h 184"/>
                <a:gd name="T4" fmla="*/ 4 w 105"/>
                <a:gd name="T5" fmla="*/ 69 h 184"/>
                <a:gd name="T6" fmla="*/ 30 w 105"/>
                <a:gd name="T7" fmla="*/ 169 h 184"/>
                <a:gd name="T8" fmla="*/ 33 w 105"/>
                <a:gd name="T9" fmla="*/ 172 h 184"/>
                <a:gd name="T10" fmla="*/ 68 w 105"/>
                <a:gd name="T11" fmla="*/ 184 h 184"/>
                <a:gd name="T12" fmla="*/ 95 w 105"/>
                <a:gd name="T13" fmla="*/ 150 h 184"/>
                <a:gd name="T14" fmla="*/ 82 w 105"/>
                <a:gd name="T15" fmla="*/ 154 h 184"/>
                <a:gd name="T16" fmla="*/ 46 w 105"/>
                <a:gd name="T17" fmla="*/ 69 h 184"/>
                <a:gd name="T18" fmla="*/ 57 w 105"/>
                <a:gd name="T19" fmla="*/ 42 h 184"/>
                <a:gd name="T20" fmla="*/ 105 w 105"/>
                <a:gd name="T21" fmla="*/ 39 h 184"/>
                <a:gd name="T22" fmla="*/ 84 w 105"/>
                <a:gd name="T23" fmla="*/ 0 h 184"/>
                <a:gd name="T24" fmla="*/ 82 w 105"/>
                <a:gd name="T25" fmla="*/ 0 h 184"/>
                <a:gd name="T26" fmla="*/ 17 w 105"/>
                <a:gd name="T27" fmla="*/ 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84">
                  <a:moveTo>
                    <a:pt x="17" y="31"/>
                  </a:moveTo>
                  <a:cubicBezTo>
                    <a:pt x="13" y="38"/>
                    <a:pt x="9" y="45"/>
                    <a:pt x="7" y="54"/>
                  </a:cubicBezTo>
                  <a:cubicBezTo>
                    <a:pt x="6" y="59"/>
                    <a:pt x="4" y="64"/>
                    <a:pt x="4" y="69"/>
                  </a:cubicBezTo>
                  <a:cubicBezTo>
                    <a:pt x="0" y="99"/>
                    <a:pt x="2" y="145"/>
                    <a:pt x="30" y="169"/>
                  </a:cubicBezTo>
                  <a:cubicBezTo>
                    <a:pt x="31" y="170"/>
                    <a:pt x="32" y="171"/>
                    <a:pt x="33" y="172"/>
                  </a:cubicBezTo>
                  <a:cubicBezTo>
                    <a:pt x="43" y="179"/>
                    <a:pt x="55" y="183"/>
                    <a:pt x="68" y="184"/>
                  </a:cubicBezTo>
                  <a:cubicBezTo>
                    <a:pt x="78" y="174"/>
                    <a:pt x="88" y="163"/>
                    <a:pt x="95" y="150"/>
                  </a:cubicBezTo>
                  <a:cubicBezTo>
                    <a:pt x="91" y="152"/>
                    <a:pt x="87" y="154"/>
                    <a:pt x="82" y="154"/>
                  </a:cubicBezTo>
                  <a:cubicBezTo>
                    <a:pt x="45" y="155"/>
                    <a:pt x="39" y="104"/>
                    <a:pt x="46" y="69"/>
                  </a:cubicBezTo>
                  <a:cubicBezTo>
                    <a:pt x="49" y="57"/>
                    <a:pt x="53" y="47"/>
                    <a:pt x="57" y="42"/>
                  </a:cubicBezTo>
                  <a:cubicBezTo>
                    <a:pt x="66" y="32"/>
                    <a:pt x="90" y="23"/>
                    <a:pt x="105" y="39"/>
                  </a:cubicBezTo>
                  <a:cubicBezTo>
                    <a:pt x="100" y="25"/>
                    <a:pt x="93" y="12"/>
                    <a:pt x="84" y="0"/>
                  </a:cubicBezTo>
                  <a:cubicBezTo>
                    <a:pt x="83" y="1"/>
                    <a:pt x="83" y="0"/>
                    <a:pt x="82" y="0"/>
                  </a:cubicBezTo>
                  <a:cubicBezTo>
                    <a:pt x="66" y="2"/>
                    <a:pt x="35" y="4"/>
                    <a:pt x="17"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61" name="Freeform 11"/>
            <p:cNvSpPr>
              <a:spLocks/>
            </p:cNvSpPr>
            <p:nvPr/>
          </p:nvSpPr>
          <p:spPr bwMode="auto">
            <a:xfrm>
              <a:off x="7004101" y="3315527"/>
              <a:ext cx="43266" cy="70920"/>
            </a:xfrm>
            <a:custGeom>
              <a:avLst/>
              <a:gdLst>
                <a:gd name="T0" fmla="*/ 38 w 41"/>
                <a:gd name="T1" fmla="*/ 24 h 67"/>
                <a:gd name="T2" fmla="*/ 9 w 41"/>
                <a:gd name="T3" fmla="*/ 12 h 67"/>
                <a:gd name="T4" fmla="*/ 4 w 41"/>
                <a:gd name="T5" fmla="*/ 25 h 67"/>
                <a:gd name="T6" fmla="*/ 21 w 41"/>
                <a:gd name="T7" fmla="*/ 67 h 67"/>
                <a:gd name="T8" fmla="*/ 39 w 41"/>
                <a:gd name="T9" fmla="*/ 29 h 67"/>
                <a:gd name="T10" fmla="*/ 38 w 41"/>
                <a:gd name="T11" fmla="*/ 24 h 67"/>
              </a:gdLst>
              <a:ahLst/>
              <a:cxnLst>
                <a:cxn ang="0">
                  <a:pos x="T0" y="T1"/>
                </a:cxn>
                <a:cxn ang="0">
                  <a:pos x="T2" y="T3"/>
                </a:cxn>
                <a:cxn ang="0">
                  <a:pos x="T4" y="T5"/>
                </a:cxn>
                <a:cxn ang="0">
                  <a:pos x="T6" y="T7"/>
                </a:cxn>
                <a:cxn ang="0">
                  <a:pos x="T8" y="T9"/>
                </a:cxn>
                <a:cxn ang="0">
                  <a:pos x="T10" y="T11"/>
                </a:cxn>
              </a:cxnLst>
              <a:rect l="0" t="0" r="r" b="b"/>
              <a:pathLst>
                <a:path w="41" h="67">
                  <a:moveTo>
                    <a:pt x="38" y="24"/>
                  </a:moveTo>
                  <a:cubicBezTo>
                    <a:pt x="34" y="0"/>
                    <a:pt x="15" y="5"/>
                    <a:pt x="9" y="12"/>
                  </a:cubicBezTo>
                  <a:cubicBezTo>
                    <a:pt x="7" y="15"/>
                    <a:pt x="5" y="20"/>
                    <a:pt x="4" y="25"/>
                  </a:cubicBezTo>
                  <a:cubicBezTo>
                    <a:pt x="0" y="42"/>
                    <a:pt x="3" y="67"/>
                    <a:pt x="21" y="67"/>
                  </a:cubicBezTo>
                  <a:cubicBezTo>
                    <a:pt x="37" y="66"/>
                    <a:pt x="41" y="47"/>
                    <a:pt x="39" y="29"/>
                  </a:cubicBezTo>
                  <a:cubicBezTo>
                    <a:pt x="39" y="27"/>
                    <a:pt x="39" y="25"/>
                    <a:pt x="3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62" name="Freeform 12"/>
            <p:cNvSpPr>
              <a:spLocks/>
            </p:cNvSpPr>
            <p:nvPr/>
          </p:nvSpPr>
          <p:spPr bwMode="auto">
            <a:xfrm>
              <a:off x="6903742" y="3377081"/>
              <a:ext cx="1338" cy="89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0" y="1"/>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63" name="Freeform 13"/>
            <p:cNvSpPr>
              <a:spLocks/>
            </p:cNvSpPr>
            <p:nvPr/>
          </p:nvSpPr>
          <p:spPr bwMode="auto">
            <a:xfrm>
              <a:off x="7387696" y="3150492"/>
              <a:ext cx="27209" cy="57093"/>
            </a:xfrm>
            <a:custGeom>
              <a:avLst/>
              <a:gdLst>
                <a:gd name="T0" fmla="*/ 13 w 26"/>
                <a:gd name="T1" fmla="*/ 0 h 54"/>
                <a:gd name="T2" fmla="*/ 0 w 26"/>
                <a:gd name="T3" fmla="*/ 27 h 54"/>
                <a:gd name="T4" fmla="*/ 13 w 26"/>
                <a:gd name="T5" fmla="*/ 54 h 54"/>
                <a:gd name="T6" fmla="*/ 26 w 26"/>
                <a:gd name="T7" fmla="*/ 27 h 54"/>
                <a:gd name="T8" fmla="*/ 13 w 26"/>
                <a:gd name="T9" fmla="*/ 0 h 54"/>
              </a:gdLst>
              <a:ahLst/>
              <a:cxnLst>
                <a:cxn ang="0">
                  <a:pos x="T0" y="T1"/>
                </a:cxn>
                <a:cxn ang="0">
                  <a:pos x="T2" y="T3"/>
                </a:cxn>
                <a:cxn ang="0">
                  <a:pos x="T4" y="T5"/>
                </a:cxn>
                <a:cxn ang="0">
                  <a:pos x="T6" y="T7"/>
                </a:cxn>
                <a:cxn ang="0">
                  <a:pos x="T8" y="T9"/>
                </a:cxn>
              </a:cxnLst>
              <a:rect l="0" t="0" r="r" b="b"/>
              <a:pathLst>
                <a:path w="26" h="54">
                  <a:moveTo>
                    <a:pt x="13" y="0"/>
                  </a:moveTo>
                  <a:cubicBezTo>
                    <a:pt x="1" y="0"/>
                    <a:pt x="0" y="18"/>
                    <a:pt x="0" y="27"/>
                  </a:cubicBezTo>
                  <a:cubicBezTo>
                    <a:pt x="0" y="53"/>
                    <a:pt x="9" y="54"/>
                    <a:pt x="13" y="54"/>
                  </a:cubicBezTo>
                  <a:cubicBezTo>
                    <a:pt x="16" y="54"/>
                    <a:pt x="26" y="53"/>
                    <a:pt x="26" y="27"/>
                  </a:cubicBezTo>
                  <a:cubicBezTo>
                    <a:pt x="26" y="18"/>
                    <a:pt x="25"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64" name="Freeform 14"/>
            <p:cNvSpPr>
              <a:spLocks noEditPoints="1"/>
            </p:cNvSpPr>
            <p:nvPr/>
          </p:nvSpPr>
          <p:spPr bwMode="auto">
            <a:xfrm>
              <a:off x="6868059" y="3065745"/>
              <a:ext cx="789938" cy="367091"/>
            </a:xfrm>
            <a:custGeom>
              <a:avLst/>
              <a:gdLst>
                <a:gd name="T0" fmla="*/ 635 w 748"/>
                <a:gd name="T1" fmla="*/ 0 h 347"/>
                <a:gd name="T2" fmla="*/ 450 w 748"/>
                <a:gd name="T3" fmla="*/ 44 h 347"/>
                <a:gd name="T4" fmla="*/ 259 w 748"/>
                <a:gd name="T5" fmla="*/ 188 h 347"/>
                <a:gd name="T6" fmla="*/ 73 w 748"/>
                <a:gd name="T7" fmla="*/ 206 h 347"/>
                <a:gd name="T8" fmla="*/ 54 w 748"/>
                <a:gd name="T9" fmla="*/ 298 h 347"/>
                <a:gd name="T10" fmla="*/ 84 w 748"/>
                <a:gd name="T11" fmla="*/ 315 h 347"/>
                <a:gd name="T12" fmla="*/ 0 w 748"/>
                <a:gd name="T13" fmla="*/ 336 h 347"/>
                <a:gd name="T14" fmla="*/ 112 w 748"/>
                <a:gd name="T15" fmla="*/ 347 h 347"/>
                <a:gd name="T16" fmla="*/ 259 w 748"/>
                <a:gd name="T17" fmla="*/ 327 h 347"/>
                <a:gd name="T18" fmla="*/ 280 w 748"/>
                <a:gd name="T19" fmla="*/ 321 h 347"/>
                <a:gd name="T20" fmla="*/ 416 w 748"/>
                <a:gd name="T21" fmla="*/ 240 h 347"/>
                <a:gd name="T22" fmla="*/ 455 w 748"/>
                <a:gd name="T23" fmla="*/ 170 h 347"/>
                <a:gd name="T24" fmla="*/ 635 w 748"/>
                <a:gd name="T25" fmla="*/ 214 h 347"/>
                <a:gd name="T26" fmla="*/ 126 w 748"/>
                <a:gd name="T27" fmla="*/ 312 h 347"/>
                <a:gd name="T28" fmla="*/ 112 w 748"/>
                <a:gd name="T29" fmla="*/ 262 h 347"/>
                <a:gd name="T30" fmla="*/ 118 w 748"/>
                <a:gd name="T31" fmla="*/ 243 h 347"/>
                <a:gd name="T32" fmla="*/ 181 w 748"/>
                <a:gd name="T33" fmla="*/ 239 h 347"/>
                <a:gd name="T34" fmla="*/ 188 w 748"/>
                <a:gd name="T35" fmla="*/ 258 h 347"/>
                <a:gd name="T36" fmla="*/ 301 w 748"/>
                <a:gd name="T37" fmla="*/ 286 h 347"/>
                <a:gd name="T38" fmla="*/ 268 w 748"/>
                <a:gd name="T39" fmla="*/ 297 h 347"/>
                <a:gd name="T40" fmla="*/ 222 w 748"/>
                <a:gd name="T41" fmla="*/ 307 h 347"/>
                <a:gd name="T42" fmla="*/ 252 w 748"/>
                <a:gd name="T43" fmla="*/ 286 h 347"/>
                <a:gd name="T44" fmla="*/ 252 w 748"/>
                <a:gd name="T45" fmla="*/ 231 h 347"/>
                <a:gd name="T46" fmla="*/ 220 w 748"/>
                <a:gd name="T47" fmla="*/ 233 h 347"/>
                <a:gd name="T48" fmla="*/ 258 w 748"/>
                <a:gd name="T49" fmla="*/ 212 h 347"/>
                <a:gd name="T50" fmla="*/ 272 w 748"/>
                <a:gd name="T51" fmla="*/ 208 h 347"/>
                <a:gd name="T52" fmla="*/ 272 w 748"/>
                <a:gd name="T53" fmla="*/ 240 h 347"/>
                <a:gd name="T54" fmla="*/ 281 w 748"/>
                <a:gd name="T55" fmla="*/ 278 h 347"/>
                <a:gd name="T56" fmla="*/ 301 w 748"/>
                <a:gd name="T57" fmla="*/ 286 h 347"/>
                <a:gd name="T58" fmla="*/ 375 w 748"/>
                <a:gd name="T59" fmla="*/ 250 h 347"/>
                <a:gd name="T60" fmla="*/ 325 w 748"/>
                <a:gd name="T61" fmla="*/ 262 h 347"/>
                <a:gd name="T62" fmla="*/ 349 w 748"/>
                <a:gd name="T63" fmla="*/ 208 h 347"/>
                <a:gd name="T64" fmla="*/ 329 w 748"/>
                <a:gd name="T65" fmla="*/ 213 h 347"/>
                <a:gd name="T66" fmla="*/ 329 w 748"/>
                <a:gd name="T67" fmla="*/ 198 h 347"/>
                <a:gd name="T68" fmla="*/ 364 w 748"/>
                <a:gd name="T69" fmla="*/ 169 h 347"/>
                <a:gd name="T70" fmla="*/ 364 w 748"/>
                <a:gd name="T71" fmla="*/ 199 h 347"/>
                <a:gd name="T72" fmla="*/ 377 w 748"/>
                <a:gd name="T73" fmla="*/ 234 h 347"/>
                <a:gd name="T74" fmla="*/ 385 w 748"/>
                <a:gd name="T75" fmla="*/ 243 h 347"/>
                <a:gd name="T76" fmla="*/ 425 w 748"/>
                <a:gd name="T77" fmla="*/ 210 h 347"/>
                <a:gd name="T78" fmla="*/ 404 w 748"/>
                <a:gd name="T79" fmla="*/ 210 h 347"/>
                <a:gd name="T80" fmla="*/ 415 w 748"/>
                <a:gd name="T81" fmla="*/ 134 h 347"/>
                <a:gd name="T82" fmla="*/ 435 w 748"/>
                <a:gd name="T83" fmla="*/ 118 h 347"/>
                <a:gd name="T84" fmla="*/ 436 w 748"/>
                <a:gd name="T85" fmla="*/ 185 h 347"/>
                <a:gd name="T86" fmla="*/ 477 w 748"/>
                <a:gd name="T87" fmla="*/ 107 h 347"/>
                <a:gd name="T88" fmla="*/ 533 w 748"/>
                <a:gd name="T89" fmla="*/ 107 h 347"/>
                <a:gd name="T90" fmla="*/ 616 w 748"/>
                <a:gd name="T91" fmla="*/ 147 h 347"/>
                <a:gd name="T92" fmla="*/ 557 w 748"/>
                <a:gd name="T93" fmla="*/ 133 h 347"/>
                <a:gd name="T94" fmla="*/ 579 w 748"/>
                <a:gd name="T95" fmla="*/ 84 h 347"/>
                <a:gd name="T96" fmla="*/ 555 w 748"/>
                <a:gd name="T97" fmla="*/ 79 h 347"/>
                <a:gd name="T98" fmla="*/ 593 w 748"/>
                <a:gd name="T99" fmla="*/ 68 h 347"/>
                <a:gd name="T100" fmla="*/ 616 w 748"/>
                <a:gd name="T101" fmla="*/ 13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8" h="347">
                  <a:moveTo>
                    <a:pt x="748" y="107"/>
                  </a:moveTo>
                  <a:cubicBezTo>
                    <a:pt x="635" y="0"/>
                    <a:pt x="635" y="0"/>
                    <a:pt x="635" y="0"/>
                  </a:cubicBezTo>
                  <a:cubicBezTo>
                    <a:pt x="635" y="44"/>
                    <a:pt x="635" y="44"/>
                    <a:pt x="635" y="44"/>
                  </a:cubicBezTo>
                  <a:cubicBezTo>
                    <a:pt x="450" y="44"/>
                    <a:pt x="450" y="44"/>
                    <a:pt x="450" y="44"/>
                  </a:cubicBezTo>
                  <a:cubicBezTo>
                    <a:pt x="449" y="49"/>
                    <a:pt x="447" y="53"/>
                    <a:pt x="445" y="58"/>
                  </a:cubicBezTo>
                  <a:cubicBezTo>
                    <a:pt x="418" y="113"/>
                    <a:pt x="353" y="162"/>
                    <a:pt x="259" y="188"/>
                  </a:cubicBezTo>
                  <a:cubicBezTo>
                    <a:pt x="212" y="201"/>
                    <a:pt x="161" y="208"/>
                    <a:pt x="112" y="208"/>
                  </a:cubicBezTo>
                  <a:cubicBezTo>
                    <a:pt x="99" y="208"/>
                    <a:pt x="86" y="207"/>
                    <a:pt x="73" y="206"/>
                  </a:cubicBezTo>
                  <a:cubicBezTo>
                    <a:pt x="68" y="225"/>
                    <a:pt x="62" y="243"/>
                    <a:pt x="54" y="260"/>
                  </a:cubicBezTo>
                  <a:cubicBezTo>
                    <a:pt x="54" y="298"/>
                    <a:pt x="54" y="298"/>
                    <a:pt x="54" y="298"/>
                  </a:cubicBezTo>
                  <a:cubicBezTo>
                    <a:pt x="64" y="299"/>
                    <a:pt x="74" y="300"/>
                    <a:pt x="84" y="300"/>
                  </a:cubicBezTo>
                  <a:cubicBezTo>
                    <a:pt x="84" y="315"/>
                    <a:pt x="84" y="315"/>
                    <a:pt x="84" y="315"/>
                  </a:cubicBezTo>
                  <a:cubicBezTo>
                    <a:pt x="64" y="314"/>
                    <a:pt x="44" y="311"/>
                    <a:pt x="24" y="308"/>
                  </a:cubicBezTo>
                  <a:cubicBezTo>
                    <a:pt x="17" y="317"/>
                    <a:pt x="9" y="327"/>
                    <a:pt x="0" y="336"/>
                  </a:cubicBezTo>
                  <a:cubicBezTo>
                    <a:pt x="33" y="342"/>
                    <a:pt x="68" y="346"/>
                    <a:pt x="103" y="347"/>
                  </a:cubicBezTo>
                  <a:cubicBezTo>
                    <a:pt x="106" y="347"/>
                    <a:pt x="109" y="347"/>
                    <a:pt x="112" y="347"/>
                  </a:cubicBezTo>
                  <a:cubicBezTo>
                    <a:pt x="116" y="347"/>
                    <a:pt x="120" y="347"/>
                    <a:pt x="124" y="347"/>
                  </a:cubicBezTo>
                  <a:cubicBezTo>
                    <a:pt x="169" y="346"/>
                    <a:pt x="215" y="339"/>
                    <a:pt x="259" y="327"/>
                  </a:cubicBezTo>
                  <a:cubicBezTo>
                    <a:pt x="259" y="327"/>
                    <a:pt x="259" y="327"/>
                    <a:pt x="259" y="327"/>
                  </a:cubicBezTo>
                  <a:cubicBezTo>
                    <a:pt x="266" y="325"/>
                    <a:pt x="273" y="323"/>
                    <a:pt x="280" y="321"/>
                  </a:cubicBezTo>
                  <a:cubicBezTo>
                    <a:pt x="314" y="310"/>
                    <a:pt x="344" y="295"/>
                    <a:pt x="369" y="279"/>
                  </a:cubicBezTo>
                  <a:cubicBezTo>
                    <a:pt x="387" y="267"/>
                    <a:pt x="403" y="254"/>
                    <a:pt x="416" y="240"/>
                  </a:cubicBezTo>
                  <a:cubicBezTo>
                    <a:pt x="431" y="223"/>
                    <a:pt x="443" y="205"/>
                    <a:pt x="450" y="187"/>
                  </a:cubicBezTo>
                  <a:cubicBezTo>
                    <a:pt x="452" y="181"/>
                    <a:pt x="453" y="176"/>
                    <a:pt x="455" y="170"/>
                  </a:cubicBezTo>
                  <a:cubicBezTo>
                    <a:pt x="635" y="170"/>
                    <a:pt x="635" y="170"/>
                    <a:pt x="635" y="170"/>
                  </a:cubicBezTo>
                  <a:cubicBezTo>
                    <a:pt x="635" y="214"/>
                    <a:pt x="635" y="214"/>
                    <a:pt x="635" y="214"/>
                  </a:cubicBezTo>
                  <a:lnTo>
                    <a:pt x="748" y="107"/>
                  </a:lnTo>
                  <a:close/>
                  <a:moveTo>
                    <a:pt x="126" y="312"/>
                  </a:moveTo>
                  <a:cubicBezTo>
                    <a:pt x="125" y="311"/>
                    <a:pt x="125" y="311"/>
                    <a:pt x="124" y="310"/>
                  </a:cubicBezTo>
                  <a:cubicBezTo>
                    <a:pt x="111" y="299"/>
                    <a:pt x="110" y="276"/>
                    <a:pt x="112" y="262"/>
                  </a:cubicBezTo>
                  <a:cubicBezTo>
                    <a:pt x="112" y="259"/>
                    <a:pt x="113" y="256"/>
                    <a:pt x="113" y="254"/>
                  </a:cubicBezTo>
                  <a:cubicBezTo>
                    <a:pt x="115" y="250"/>
                    <a:pt x="116" y="246"/>
                    <a:pt x="118" y="243"/>
                  </a:cubicBezTo>
                  <a:cubicBezTo>
                    <a:pt x="127" y="230"/>
                    <a:pt x="142" y="229"/>
                    <a:pt x="150" y="228"/>
                  </a:cubicBezTo>
                  <a:cubicBezTo>
                    <a:pt x="164" y="227"/>
                    <a:pt x="175" y="231"/>
                    <a:pt x="181" y="239"/>
                  </a:cubicBezTo>
                  <a:cubicBezTo>
                    <a:pt x="185" y="244"/>
                    <a:pt x="187" y="250"/>
                    <a:pt x="188" y="258"/>
                  </a:cubicBezTo>
                  <a:cubicBezTo>
                    <a:pt x="188" y="258"/>
                    <a:pt x="188" y="258"/>
                    <a:pt x="188" y="258"/>
                  </a:cubicBezTo>
                  <a:cubicBezTo>
                    <a:pt x="197" y="316"/>
                    <a:pt x="148" y="327"/>
                    <a:pt x="126" y="312"/>
                  </a:cubicBezTo>
                  <a:close/>
                  <a:moveTo>
                    <a:pt x="301" y="286"/>
                  </a:moveTo>
                  <a:cubicBezTo>
                    <a:pt x="294" y="288"/>
                    <a:pt x="288" y="291"/>
                    <a:pt x="281" y="293"/>
                  </a:cubicBezTo>
                  <a:cubicBezTo>
                    <a:pt x="277" y="294"/>
                    <a:pt x="273" y="295"/>
                    <a:pt x="268" y="297"/>
                  </a:cubicBezTo>
                  <a:cubicBezTo>
                    <a:pt x="265" y="297"/>
                    <a:pt x="263" y="298"/>
                    <a:pt x="261" y="299"/>
                  </a:cubicBezTo>
                  <a:cubicBezTo>
                    <a:pt x="248" y="302"/>
                    <a:pt x="235" y="305"/>
                    <a:pt x="222" y="307"/>
                  </a:cubicBezTo>
                  <a:cubicBezTo>
                    <a:pt x="222" y="292"/>
                    <a:pt x="222" y="292"/>
                    <a:pt x="222" y="292"/>
                  </a:cubicBezTo>
                  <a:cubicBezTo>
                    <a:pt x="232" y="290"/>
                    <a:pt x="242" y="288"/>
                    <a:pt x="252" y="286"/>
                  </a:cubicBezTo>
                  <a:cubicBezTo>
                    <a:pt x="252" y="246"/>
                    <a:pt x="252" y="246"/>
                    <a:pt x="252" y="246"/>
                  </a:cubicBezTo>
                  <a:cubicBezTo>
                    <a:pt x="252" y="231"/>
                    <a:pt x="252" y="231"/>
                    <a:pt x="252" y="231"/>
                  </a:cubicBezTo>
                  <a:cubicBezTo>
                    <a:pt x="245" y="235"/>
                    <a:pt x="235" y="241"/>
                    <a:pt x="228" y="245"/>
                  </a:cubicBezTo>
                  <a:cubicBezTo>
                    <a:pt x="220" y="233"/>
                    <a:pt x="220" y="233"/>
                    <a:pt x="220" y="233"/>
                  </a:cubicBezTo>
                  <a:cubicBezTo>
                    <a:pt x="220" y="233"/>
                    <a:pt x="220" y="233"/>
                    <a:pt x="220" y="233"/>
                  </a:cubicBezTo>
                  <a:cubicBezTo>
                    <a:pt x="231" y="227"/>
                    <a:pt x="247" y="218"/>
                    <a:pt x="258" y="212"/>
                  </a:cubicBezTo>
                  <a:cubicBezTo>
                    <a:pt x="261" y="211"/>
                    <a:pt x="265" y="210"/>
                    <a:pt x="268" y="209"/>
                  </a:cubicBezTo>
                  <a:cubicBezTo>
                    <a:pt x="269" y="209"/>
                    <a:pt x="271" y="208"/>
                    <a:pt x="272" y="208"/>
                  </a:cubicBezTo>
                  <a:cubicBezTo>
                    <a:pt x="272" y="221"/>
                    <a:pt x="272" y="221"/>
                    <a:pt x="272" y="221"/>
                  </a:cubicBezTo>
                  <a:cubicBezTo>
                    <a:pt x="272" y="240"/>
                    <a:pt x="272" y="240"/>
                    <a:pt x="272" y="240"/>
                  </a:cubicBezTo>
                  <a:cubicBezTo>
                    <a:pt x="272" y="281"/>
                    <a:pt x="272" y="281"/>
                    <a:pt x="272" y="281"/>
                  </a:cubicBezTo>
                  <a:cubicBezTo>
                    <a:pt x="275" y="280"/>
                    <a:pt x="278" y="279"/>
                    <a:pt x="281" y="278"/>
                  </a:cubicBezTo>
                  <a:cubicBezTo>
                    <a:pt x="288" y="276"/>
                    <a:pt x="294" y="274"/>
                    <a:pt x="301" y="272"/>
                  </a:cubicBezTo>
                  <a:cubicBezTo>
                    <a:pt x="301" y="286"/>
                    <a:pt x="301" y="286"/>
                    <a:pt x="301" y="286"/>
                  </a:cubicBezTo>
                  <a:close/>
                  <a:moveTo>
                    <a:pt x="385" y="243"/>
                  </a:moveTo>
                  <a:cubicBezTo>
                    <a:pt x="382" y="245"/>
                    <a:pt x="379" y="248"/>
                    <a:pt x="375" y="250"/>
                  </a:cubicBezTo>
                  <a:cubicBezTo>
                    <a:pt x="360" y="260"/>
                    <a:pt x="343" y="269"/>
                    <a:pt x="325" y="277"/>
                  </a:cubicBezTo>
                  <a:cubicBezTo>
                    <a:pt x="325" y="262"/>
                    <a:pt x="325" y="262"/>
                    <a:pt x="325" y="262"/>
                  </a:cubicBezTo>
                  <a:cubicBezTo>
                    <a:pt x="333" y="258"/>
                    <a:pt x="341" y="254"/>
                    <a:pt x="349" y="250"/>
                  </a:cubicBezTo>
                  <a:cubicBezTo>
                    <a:pt x="349" y="208"/>
                    <a:pt x="349" y="208"/>
                    <a:pt x="349" y="208"/>
                  </a:cubicBezTo>
                  <a:cubicBezTo>
                    <a:pt x="349" y="195"/>
                    <a:pt x="349" y="195"/>
                    <a:pt x="349" y="195"/>
                  </a:cubicBezTo>
                  <a:cubicBezTo>
                    <a:pt x="343" y="201"/>
                    <a:pt x="335" y="208"/>
                    <a:pt x="329" y="213"/>
                  </a:cubicBezTo>
                  <a:cubicBezTo>
                    <a:pt x="323" y="203"/>
                    <a:pt x="323" y="203"/>
                    <a:pt x="323" y="203"/>
                  </a:cubicBezTo>
                  <a:cubicBezTo>
                    <a:pt x="325" y="201"/>
                    <a:pt x="327" y="199"/>
                    <a:pt x="329" y="198"/>
                  </a:cubicBezTo>
                  <a:cubicBezTo>
                    <a:pt x="337" y="190"/>
                    <a:pt x="346" y="182"/>
                    <a:pt x="354" y="175"/>
                  </a:cubicBezTo>
                  <a:cubicBezTo>
                    <a:pt x="357" y="173"/>
                    <a:pt x="361" y="171"/>
                    <a:pt x="364" y="169"/>
                  </a:cubicBezTo>
                  <a:cubicBezTo>
                    <a:pt x="364" y="176"/>
                    <a:pt x="364" y="176"/>
                    <a:pt x="364" y="176"/>
                  </a:cubicBezTo>
                  <a:cubicBezTo>
                    <a:pt x="364" y="199"/>
                    <a:pt x="364" y="199"/>
                    <a:pt x="364" y="199"/>
                  </a:cubicBezTo>
                  <a:cubicBezTo>
                    <a:pt x="364" y="242"/>
                    <a:pt x="364" y="242"/>
                    <a:pt x="364" y="242"/>
                  </a:cubicBezTo>
                  <a:cubicBezTo>
                    <a:pt x="369" y="239"/>
                    <a:pt x="373" y="237"/>
                    <a:pt x="377" y="234"/>
                  </a:cubicBezTo>
                  <a:cubicBezTo>
                    <a:pt x="380" y="232"/>
                    <a:pt x="383" y="231"/>
                    <a:pt x="385" y="229"/>
                  </a:cubicBezTo>
                  <a:cubicBezTo>
                    <a:pt x="385" y="243"/>
                    <a:pt x="385" y="243"/>
                    <a:pt x="385" y="243"/>
                  </a:cubicBezTo>
                  <a:close/>
                  <a:moveTo>
                    <a:pt x="436" y="185"/>
                  </a:moveTo>
                  <a:cubicBezTo>
                    <a:pt x="433" y="196"/>
                    <a:pt x="430" y="204"/>
                    <a:pt x="425" y="210"/>
                  </a:cubicBezTo>
                  <a:cubicBezTo>
                    <a:pt x="421" y="216"/>
                    <a:pt x="416" y="219"/>
                    <a:pt x="412" y="219"/>
                  </a:cubicBezTo>
                  <a:cubicBezTo>
                    <a:pt x="409" y="219"/>
                    <a:pt x="406" y="216"/>
                    <a:pt x="404" y="210"/>
                  </a:cubicBezTo>
                  <a:cubicBezTo>
                    <a:pt x="401" y="201"/>
                    <a:pt x="400" y="186"/>
                    <a:pt x="402" y="170"/>
                  </a:cubicBezTo>
                  <a:cubicBezTo>
                    <a:pt x="404" y="158"/>
                    <a:pt x="408" y="145"/>
                    <a:pt x="415" y="134"/>
                  </a:cubicBezTo>
                  <a:cubicBezTo>
                    <a:pt x="417" y="130"/>
                    <a:pt x="420" y="127"/>
                    <a:pt x="422" y="123"/>
                  </a:cubicBezTo>
                  <a:cubicBezTo>
                    <a:pt x="428" y="118"/>
                    <a:pt x="432" y="116"/>
                    <a:pt x="435" y="118"/>
                  </a:cubicBezTo>
                  <a:cubicBezTo>
                    <a:pt x="435" y="119"/>
                    <a:pt x="435" y="119"/>
                    <a:pt x="435" y="119"/>
                  </a:cubicBezTo>
                  <a:cubicBezTo>
                    <a:pt x="441" y="127"/>
                    <a:pt x="441" y="164"/>
                    <a:pt x="436" y="185"/>
                  </a:cubicBezTo>
                  <a:close/>
                  <a:moveTo>
                    <a:pt x="505" y="147"/>
                  </a:moveTo>
                  <a:cubicBezTo>
                    <a:pt x="481" y="147"/>
                    <a:pt x="477" y="124"/>
                    <a:pt x="477" y="107"/>
                  </a:cubicBezTo>
                  <a:cubicBezTo>
                    <a:pt x="477" y="89"/>
                    <a:pt x="481" y="67"/>
                    <a:pt x="505" y="67"/>
                  </a:cubicBezTo>
                  <a:cubicBezTo>
                    <a:pt x="528" y="67"/>
                    <a:pt x="533" y="89"/>
                    <a:pt x="533" y="107"/>
                  </a:cubicBezTo>
                  <a:cubicBezTo>
                    <a:pt x="533" y="124"/>
                    <a:pt x="529" y="147"/>
                    <a:pt x="505" y="147"/>
                  </a:cubicBezTo>
                  <a:close/>
                  <a:moveTo>
                    <a:pt x="616" y="147"/>
                  </a:moveTo>
                  <a:cubicBezTo>
                    <a:pt x="557" y="147"/>
                    <a:pt x="557" y="147"/>
                    <a:pt x="557" y="147"/>
                  </a:cubicBezTo>
                  <a:cubicBezTo>
                    <a:pt x="557" y="133"/>
                    <a:pt x="557" y="133"/>
                    <a:pt x="557" y="133"/>
                  </a:cubicBezTo>
                  <a:cubicBezTo>
                    <a:pt x="579" y="133"/>
                    <a:pt x="579" y="133"/>
                    <a:pt x="579" y="133"/>
                  </a:cubicBezTo>
                  <a:cubicBezTo>
                    <a:pt x="579" y="84"/>
                    <a:pt x="579" y="84"/>
                    <a:pt x="579" y="84"/>
                  </a:cubicBezTo>
                  <a:cubicBezTo>
                    <a:pt x="561" y="91"/>
                    <a:pt x="561" y="91"/>
                    <a:pt x="561" y="91"/>
                  </a:cubicBezTo>
                  <a:cubicBezTo>
                    <a:pt x="555" y="79"/>
                    <a:pt x="555" y="79"/>
                    <a:pt x="555" y="79"/>
                  </a:cubicBezTo>
                  <a:cubicBezTo>
                    <a:pt x="583" y="68"/>
                    <a:pt x="583" y="68"/>
                    <a:pt x="583" y="68"/>
                  </a:cubicBezTo>
                  <a:cubicBezTo>
                    <a:pt x="593" y="68"/>
                    <a:pt x="593" y="68"/>
                    <a:pt x="593" y="68"/>
                  </a:cubicBezTo>
                  <a:cubicBezTo>
                    <a:pt x="593" y="133"/>
                    <a:pt x="593" y="133"/>
                    <a:pt x="593" y="133"/>
                  </a:cubicBezTo>
                  <a:cubicBezTo>
                    <a:pt x="616" y="133"/>
                    <a:pt x="616" y="133"/>
                    <a:pt x="616" y="133"/>
                  </a:cubicBezTo>
                  <a:lnTo>
                    <a:pt x="616"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65" name="Freeform 15"/>
            <p:cNvSpPr>
              <a:spLocks/>
            </p:cNvSpPr>
            <p:nvPr/>
          </p:nvSpPr>
          <p:spPr bwMode="auto">
            <a:xfrm>
              <a:off x="7304287" y="3208924"/>
              <a:ext cx="20964" cy="74935"/>
            </a:xfrm>
            <a:custGeom>
              <a:avLst/>
              <a:gdLst>
                <a:gd name="T0" fmla="*/ 14 w 20"/>
                <a:gd name="T1" fmla="*/ 1 h 71"/>
                <a:gd name="T2" fmla="*/ 2 w 20"/>
                <a:gd name="T3" fmla="*/ 24 h 71"/>
                <a:gd name="T4" fmla="*/ 0 w 20"/>
                <a:gd name="T5" fmla="*/ 47 h 71"/>
                <a:gd name="T6" fmla="*/ 9 w 20"/>
                <a:gd name="T7" fmla="*/ 63 h 71"/>
                <a:gd name="T8" fmla="*/ 17 w 20"/>
                <a:gd name="T9" fmla="*/ 7 h 71"/>
                <a:gd name="T10" fmla="*/ 14 w 20"/>
                <a:gd name="T11" fmla="*/ 1 h 71"/>
              </a:gdLst>
              <a:ahLst/>
              <a:cxnLst>
                <a:cxn ang="0">
                  <a:pos x="T0" y="T1"/>
                </a:cxn>
                <a:cxn ang="0">
                  <a:pos x="T2" y="T3"/>
                </a:cxn>
                <a:cxn ang="0">
                  <a:pos x="T4" y="T5"/>
                </a:cxn>
                <a:cxn ang="0">
                  <a:pos x="T6" y="T7"/>
                </a:cxn>
                <a:cxn ang="0">
                  <a:pos x="T8" y="T9"/>
                </a:cxn>
                <a:cxn ang="0">
                  <a:pos x="T10" y="T11"/>
                </a:cxn>
              </a:cxnLst>
              <a:rect l="0" t="0" r="r" b="b"/>
              <a:pathLst>
                <a:path w="20" h="71">
                  <a:moveTo>
                    <a:pt x="14" y="1"/>
                  </a:moveTo>
                  <a:cubicBezTo>
                    <a:pt x="12" y="0"/>
                    <a:pt x="4" y="5"/>
                    <a:pt x="2" y="24"/>
                  </a:cubicBezTo>
                  <a:cubicBezTo>
                    <a:pt x="1" y="30"/>
                    <a:pt x="0" y="38"/>
                    <a:pt x="0" y="47"/>
                  </a:cubicBezTo>
                  <a:cubicBezTo>
                    <a:pt x="1" y="56"/>
                    <a:pt x="2" y="71"/>
                    <a:pt x="9" y="63"/>
                  </a:cubicBezTo>
                  <a:cubicBezTo>
                    <a:pt x="18" y="54"/>
                    <a:pt x="20" y="20"/>
                    <a:pt x="17" y="7"/>
                  </a:cubicBezTo>
                  <a:cubicBezTo>
                    <a:pt x="16" y="4"/>
                    <a:pt x="15" y="2"/>
                    <a:pt x="1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sp>
        <p:nvSpPr>
          <p:cNvPr id="66" name="Freeform 9"/>
          <p:cNvSpPr>
            <a:spLocks noEditPoints="1"/>
          </p:cNvSpPr>
          <p:nvPr/>
        </p:nvSpPr>
        <p:spPr bwMode="black">
          <a:xfrm>
            <a:off x="4012923" y="2248685"/>
            <a:ext cx="719754" cy="719380"/>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nvGrpSpPr>
          <p:cNvPr id="67" name="Group 66"/>
          <p:cNvGrpSpPr>
            <a:grpSpLocks noChangeAspect="1"/>
          </p:cNvGrpSpPr>
          <p:nvPr/>
        </p:nvGrpSpPr>
        <p:grpSpPr>
          <a:xfrm>
            <a:off x="3948561" y="5167272"/>
            <a:ext cx="923872" cy="899133"/>
            <a:chOff x="7072313" y="5232402"/>
            <a:chExt cx="1185863" cy="1154112"/>
          </a:xfrm>
          <a:solidFill>
            <a:schemeClr val="bg1"/>
          </a:solidFill>
        </p:grpSpPr>
        <p:sp>
          <p:nvSpPr>
            <p:cNvPr id="68" name="Freeform 67"/>
            <p:cNvSpPr>
              <a:spLocks/>
            </p:cNvSpPr>
            <p:nvPr/>
          </p:nvSpPr>
          <p:spPr bwMode="auto">
            <a:xfrm>
              <a:off x="7072313" y="5251452"/>
              <a:ext cx="1185863" cy="738188"/>
            </a:xfrm>
            <a:custGeom>
              <a:avLst/>
              <a:gdLst>
                <a:gd name="T0" fmla="*/ 304 w 316"/>
                <a:gd name="T1" fmla="*/ 141 h 196"/>
                <a:gd name="T2" fmla="*/ 235 w 316"/>
                <a:gd name="T3" fmla="*/ 112 h 196"/>
                <a:gd name="T4" fmla="*/ 219 w 316"/>
                <a:gd name="T5" fmla="*/ 114 h 196"/>
                <a:gd name="T6" fmla="*/ 181 w 316"/>
                <a:gd name="T7" fmla="*/ 140 h 196"/>
                <a:gd name="T8" fmla="*/ 159 w 316"/>
                <a:gd name="T9" fmla="*/ 88 h 196"/>
                <a:gd name="T10" fmla="*/ 159 w 316"/>
                <a:gd name="T11" fmla="*/ 88 h 196"/>
                <a:gd name="T12" fmla="*/ 207 w 316"/>
                <a:gd name="T13" fmla="*/ 58 h 196"/>
                <a:gd name="T14" fmla="*/ 237 w 316"/>
                <a:gd name="T15" fmla="*/ 21 h 196"/>
                <a:gd name="T16" fmla="*/ 232 w 316"/>
                <a:gd name="T17" fmla="*/ 3 h 196"/>
                <a:gd name="T18" fmla="*/ 214 w 316"/>
                <a:gd name="T19" fmla="*/ 8 h 196"/>
                <a:gd name="T20" fmla="*/ 188 w 316"/>
                <a:gd name="T21" fmla="*/ 39 h 196"/>
                <a:gd name="T22" fmla="*/ 145 w 316"/>
                <a:gd name="T23" fmla="*/ 65 h 196"/>
                <a:gd name="T24" fmla="*/ 93 w 316"/>
                <a:gd name="T25" fmla="*/ 84 h 196"/>
                <a:gd name="T26" fmla="*/ 50 w 316"/>
                <a:gd name="T27" fmla="*/ 93 h 196"/>
                <a:gd name="T28" fmla="*/ 27 w 316"/>
                <a:gd name="T29" fmla="*/ 54 h 196"/>
                <a:gd name="T30" fmla="*/ 10 w 316"/>
                <a:gd name="T31" fmla="*/ 48 h 196"/>
                <a:gd name="T32" fmla="*/ 3 w 316"/>
                <a:gd name="T33" fmla="*/ 65 h 196"/>
                <a:gd name="T34" fmla="*/ 14 w 316"/>
                <a:gd name="T35" fmla="*/ 87 h 196"/>
                <a:gd name="T36" fmla="*/ 39 w 316"/>
                <a:gd name="T37" fmla="*/ 117 h 196"/>
                <a:gd name="T38" fmla="*/ 55 w 316"/>
                <a:gd name="T39" fmla="*/ 120 h 196"/>
                <a:gd name="T40" fmla="*/ 103 w 316"/>
                <a:gd name="T41" fmla="*/ 109 h 196"/>
                <a:gd name="T42" fmla="*/ 103 w 316"/>
                <a:gd name="T43" fmla="*/ 109 h 196"/>
                <a:gd name="T44" fmla="*/ 136 w 316"/>
                <a:gd name="T45" fmla="*/ 186 h 196"/>
                <a:gd name="T46" fmla="*/ 137 w 316"/>
                <a:gd name="T47" fmla="*/ 187 h 196"/>
                <a:gd name="T48" fmla="*/ 146 w 316"/>
                <a:gd name="T49" fmla="*/ 194 h 196"/>
                <a:gd name="T50" fmla="*/ 162 w 316"/>
                <a:gd name="T51" fmla="*/ 192 h 196"/>
                <a:gd name="T52" fmla="*/ 230 w 316"/>
                <a:gd name="T53" fmla="*/ 148 h 196"/>
                <a:gd name="T54" fmla="*/ 290 w 316"/>
                <a:gd name="T55" fmla="*/ 173 h 196"/>
                <a:gd name="T56" fmla="*/ 313 w 316"/>
                <a:gd name="T57" fmla="*/ 164 h 196"/>
                <a:gd name="T58" fmla="*/ 304 w 316"/>
                <a:gd name="T59"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6" h="196">
                  <a:moveTo>
                    <a:pt x="304" y="141"/>
                  </a:moveTo>
                  <a:cubicBezTo>
                    <a:pt x="235" y="112"/>
                    <a:pt x="235" y="112"/>
                    <a:pt x="235" y="112"/>
                  </a:cubicBezTo>
                  <a:cubicBezTo>
                    <a:pt x="230" y="110"/>
                    <a:pt x="224" y="111"/>
                    <a:pt x="219" y="114"/>
                  </a:cubicBezTo>
                  <a:cubicBezTo>
                    <a:pt x="181" y="140"/>
                    <a:pt x="181" y="140"/>
                    <a:pt x="181" y="140"/>
                  </a:cubicBezTo>
                  <a:cubicBezTo>
                    <a:pt x="159" y="88"/>
                    <a:pt x="159" y="88"/>
                    <a:pt x="159" y="88"/>
                  </a:cubicBezTo>
                  <a:cubicBezTo>
                    <a:pt x="159" y="88"/>
                    <a:pt x="159" y="88"/>
                    <a:pt x="159" y="88"/>
                  </a:cubicBezTo>
                  <a:cubicBezTo>
                    <a:pt x="173" y="82"/>
                    <a:pt x="190" y="74"/>
                    <a:pt x="207" y="58"/>
                  </a:cubicBezTo>
                  <a:cubicBezTo>
                    <a:pt x="226" y="40"/>
                    <a:pt x="237" y="22"/>
                    <a:pt x="237" y="21"/>
                  </a:cubicBezTo>
                  <a:cubicBezTo>
                    <a:pt x="241" y="15"/>
                    <a:pt x="238" y="7"/>
                    <a:pt x="232" y="3"/>
                  </a:cubicBezTo>
                  <a:cubicBezTo>
                    <a:pt x="226" y="0"/>
                    <a:pt x="218" y="2"/>
                    <a:pt x="214" y="8"/>
                  </a:cubicBezTo>
                  <a:cubicBezTo>
                    <a:pt x="214" y="8"/>
                    <a:pt x="205" y="23"/>
                    <a:pt x="188" y="39"/>
                  </a:cubicBezTo>
                  <a:cubicBezTo>
                    <a:pt x="174" y="53"/>
                    <a:pt x="158" y="59"/>
                    <a:pt x="145" y="65"/>
                  </a:cubicBezTo>
                  <a:cubicBezTo>
                    <a:pt x="145" y="65"/>
                    <a:pt x="108" y="79"/>
                    <a:pt x="93" y="84"/>
                  </a:cubicBezTo>
                  <a:cubicBezTo>
                    <a:pt x="62" y="96"/>
                    <a:pt x="52" y="94"/>
                    <a:pt x="50" y="93"/>
                  </a:cubicBezTo>
                  <a:cubicBezTo>
                    <a:pt x="46" y="90"/>
                    <a:pt x="35" y="72"/>
                    <a:pt x="27" y="54"/>
                  </a:cubicBezTo>
                  <a:cubicBezTo>
                    <a:pt x="24" y="48"/>
                    <a:pt x="16" y="45"/>
                    <a:pt x="10" y="48"/>
                  </a:cubicBezTo>
                  <a:cubicBezTo>
                    <a:pt x="3" y="51"/>
                    <a:pt x="0" y="59"/>
                    <a:pt x="3" y="65"/>
                  </a:cubicBezTo>
                  <a:cubicBezTo>
                    <a:pt x="3" y="66"/>
                    <a:pt x="8" y="76"/>
                    <a:pt x="14" y="87"/>
                  </a:cubicBezTo>
                  <a:cubicBezTo>
                    <a:pt x="26" y="109"/>
                    <a:pt x="34" y="115"/>
                    <a:pt x="39" y="117"/>
                  </a:cubicBezTo>
                  <a:cubicBezTo>
                    <a:pt x="43" y="119"/>
                    <a:pt x="49" y="120"/>
                    <a:pt x="55" y="120"/>
                  </a:cubicBezTo>
                  <a:cubicBezTo>
                    <a:pt x="67" y="120"/>
                    <a:pt x="83" y="116"/>
                    <a:pt x="103" y="109"/>
                  </a:cubicBezTo>
                  <a:cubicBezTo>
                    <a:pt x="103" y="109"/>
                    <a:pt x="103" y="109"/>
                    <a:pt x="103" y="109"/>
                  </a:cubicBezTo>
                  <a:cubicBezTo>
                    <a:pt x="110" y="125"/>
                    <a:pt x="129" y="168"/>
                    <a:pt x="136" y="186"/>
                  </a:cubicBezTo>
                  <a:cubicBezTo>
                    <a:pt x="137" y="187"/>
                    <a:pt x="137" y="187"/>
                    <a:pt x="137" y="187"/>
                  </a:cubicBezTo>
                  <a:cubicBezTo>
                    <a:pt x="138" y="190"/>
                    <a:pt x="142" y="192"/>
                    <a:pt x="146" y="194"/>
                  </a:cubicBezTo>
                  <a:cubicBezTo>
                    <a:pt x="151" y="196"/>
                    <a:pt x="158" y="195"/>
                    <a:pt x="162" y="192"/>
                  </a:cubicBezTo>
                  <a:cubicBezTo>
                    <a:pt x="167" y="189"/>
                    <a:pt x="230" y="148"/>
                    <a:pt x="230" y="148"/>
                  </a:cubicBezTo>
                  <a:cubicBezTo>
                    <a:pt x="290" y="173"/>
                    <a:pt x="290" y="173"/>
                    <a:pt x="290" y="173"/>
                  </a:cubicBezTo>
                  <a:cubicBezTo>
                    <a:pt x="299" y="177"/>
                    <a:pt x="309" y="173"/>
                    <a:pt x="313" y="164"/>
                  </a:cubicBezTo>
                  <a:cubicBezTo>
                    <a:pt x="316" y="155"/>
                    <a:pt x="312" y="145"/>
                    <a:pt x="30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69" name="Freeform 68"/>
            <p:cNvSpPr>
              <a:spLocks/>
            </p:cNvSpPr>
            <p:nvPr/>
          </p:nvSpPr>
          <p:spPr bwMode="auto">
            <a:xfrm>
              <a:off x="7361238" y="5232402"/>
              <a:ext cx="263525" cy="263525"/>
            </a:xfrm>
            <a:custGeom>
              <a:avLst/>
              <a:gdLst>
                <a:gd name="T0" fmla="*/ 39 w 70"/>
                <a:gd name="T1" fmla="*/ 68 h 70"/>
                <a:gd name="T2" fmla="*/ 67 w 70"/>
                <a:gd name="T3" fmla="*/ 31 h 70"/>
                <a:gd name="T4" fmla="*/ 30 w 70"/>
                <a:gd name="T5" fmla="*/ 3 h 70"/>
                <a:gd name="T6" fmla="*/ 2 w 70"/>
                <a:gd name="T7" fmla="*/ 40 h 70"/>
                <a:gd name="T8" fmla="*/ 39 w 70"/>
                <a:gd name="T9" fmla="*/ 68 h 70"/>
              </a:gdLst>
              <a:ahLst/>
              <a:cxnLst>
                <a:cxn ang="0">
                  <a:pos x="T0" y="T1"/>
                </a:cxn>
                <a:cxn ang="0">
                  <a:pos x="T2" y="T3"/>
                </a:cxn>
                <a:cxn ang="0">
                  <a:pos x="T4" y="T5"/>
                </a:cxn>
                <a:cxn ang="0">
                  <a:pos x="T6" y="T7"/>
                </a:cxn>
                <a:cxn ang="0">
                  <a:pos x="T8" y="T9"/>
                </a:cxn>
              </a:cxnLst>
              <a:rect l="0" t="0" r="r" b="b"/>
              <a:pathLst>
                <a:path w="70" h="70">
                  <a:moveTo>
                    <a:pt x="39" y="68"/>
                  </a:moveTo>
                  <a:cubicBezTo>
                    <a:pt x="57" y="66"/>
                    <a:pt x="70" y="49"/>
                    <a:pt x="67" y="31"/>
                  </a:cubicBezTo>
                  <a:cubicBezTo>
                    <a:pt x="65" y="13"/>
                    <a:pt x="48" y="0"/>
                    <a:pt x="30" y="3"/>
                  </a:cubicBezTo>
                  <a:cubicBezTo>
                    <a:pt x="12" y="5"/>
                    <a:pt x="0" y="22"/>
                    <a:pt x="2" y="40"/>
                  </a:cubicBezTo>
                  <a:cubicBezTo>
                    <a:pt x="4" y="58"/>
                    <a:pt x="21" y="70"/>
                    <a:pt x="39"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70" name="Freeform 69"/>
            <p:cNvSpPr>
              <a:spLocks/>
            </p:cNvSpPr>
            <p:nvPr/>
          </p:nvSpPr>
          <p:spPr bwMode="auto">
            <a:xfrm>
              <a:off x="7669213" y="5953127"/>
              <a:ext cx="409575" cy="406400"/>
            </a:xfrm>
            <a:custGeom>
              <a:avLst/>
              <a:gdLst>
                <a:gd name="T0" fmla="*/ 79 w 109"/>
                <a:gd name="T1" fmla="*/ 22 h 108"/>
                <a:gd name="T2" fmla="*/ 70 w 109"/>
                <a:gd name="T3" fmla="*/ 13 h 108"/>
                <a:gd name="T4" fmla="*/ 38 w 109"/>
                <a:gd name="T5" fmla="*/ 0 h 108"/>
                <a:gd name="T6" fmla="*/ 10 w 109"/>
                <a:gd name="T7" fmla="*/ 18 h 108"/>
                <a:gd name="T8" fmla="*/ 0 w 109"/>
                <a:gd name="T9" fmla="*/ 21 h 108"/>
                <a:gd name="T10" fmla="*/ 50 w 109"/>
                <a:gd name="T11" fmla="*/ 42 h 108"/>
                <a:gd name="T12" fmla="*/ 74 w 109"/>
                <a:gd name="T13" fmla="*/ 98 h 108"/>
                <a:gd name="T14" fmla="*/ 90 w 109"/>
                <a:gd name="T15" fmla="*/ 108 h 108"/>
                <a:gd name="T16" fmla="*/ 97 w 109"/>
                <a:gd name="T17" fmla="*/ 107 h 108"/>
                <a:gd name="T18" fmla="*/ 106 w 109"/>
                <a:gd name="T19" fmla="*/ 84 h 108"/>
                <a:gd name="T20" fmla="*/ 79 w 109"/>
                <a:gd name="T21" fmla="*/ 2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08">
                  <a:moveTo>
                    <a:pt x="79" y="22"/>
                  </a:moveTo>
                  <a:cubicBezTo>
                    <a:pt x="77" y="18"/>
                    <a:pt x="74" y="15"/>
                    <a:pt x="70" y="13"/>
                  </a:cubicBezTo>
                  <a:cubicBezTo>
                    <a:pt x="38" y="0"/>
                    <a:pt x="38" y="0"/>
                    <a:pt x="38" y="0"/>
                  </a:cubicBezTo>
                  <a:cubicBezTo>
                    <a:pt x="26" y="7"/>
                    <a:pt x="14" y="15"/>
                    <a:pt x="10" y="18"/>
                  </a:cubicBezTo>
                  <a:cubicBezTo>
                    <a:pt x="7" y="19"/>
                    <a:pt x="4" y="21"/>
                    <a:pt x="0" y="21"/>
                  </a:cubicBezTo>
                  <a:cubicBezTo>
                    <a:pt x="50" y="42"/>
                    <a:pt x="50" y="42"/>
                    <a:pt x="50" y="42"/>
                  </a:cubicBezTo>
                  <a:cubicBezTo>
                    <a:pt x="74" y="98"/>
                    <a:pt x="74" y="98"/>
                    <a:pt x="74" y="98"/>
                  </a:cubicBezTo>
                  <a:cubicBezTo>
                    <a:pt x="77" y="105"/>
                    <a:pt x="83" y="108"/>
                    <a:pt x="90" y="108"/>
                  </a:cubicBezTo>
                  <a:cubicBezTo>
                    <a:pt x="92" y="108"/>
                    <a:pt x="94" y="108"/>
                    <a:pt x="97" y="107"/>
                  </a:cubicBezTo>
                  <a:cubicBezTo>
                    <a:pt x="105" y="103"/>
                    <a:pt x="109" y="93"/>
                    <a:pt x="106" y="84"/>
                  </a:cubicBezTo>
                  <a:cubicBezTo>
                    <a:pt x="79" y="22"/>
                    <a:pt x="79" y="22"/>
                    <a:pt x="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71" name="Freeform 70"/>
            <p:cNvSpPr>
              <a:spLocks/>
            </p:cNvSpPr>
            <p:nvPr/>
          </p:nvSpPr>
          <p:spPr bwMode="auto">
            <a:xfrm>
              <a:off x="7234238" y="6088064"/>
              <a:ext cx="525463" cy="298450"/>
            </a:xfrm>
            <a:custGeom>
              <a:avLst/>
              <a:gdLst>
                <a:gd name="T0" fmla="*/ 42 w 140"/>
                <a:gd name="T1" fmla="*/ 3 h 79"/>
                <a:gd name="T2" fmla="*/ 42 w 140"/>
                <a:gd name="T3" fmla="*/ 3 h 79"/>
                <a:gd name="T4" fmla="*/ 38 w 140"/>
                <a:gd name="T5" fmla="*/ 0 h 79"/>
                <a:gd name="T6" fmla="*/ 38 w 140"/>
                <a:gd name="T7" fmla="*/ 0 h 79"/>
                <a:gd name="T8" fmla="*/ 38 w 140"/>
                <a:gd name="T9" fmla="*/ 0 h 79"/>
                <a:gd name="T10" fmla="*/ 4 w 140"/>
                <a:gd name="T11" fmla="*/ 0 h 79"/>
                <a:gd name="T12" fmla="*/ 0 w 140"/>
                <a:gd name="T13" fmla="*/ 4 h 79"/>
                <a:gd name="T14" fmla="*/ 0 w 140"/>
                <a:gd name="T15" fmla="*/ 5 h 79"/>
                <a:gd name="T16" fmla="*/ 140 w 140"/>
                <a:gd name="T17" fmla="*/ 70 h 79"/>
                <a:gd name="T18" fmla="*/ 42 w 140"/>
                <a:gd name="T19"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79">
                  <a:moveTo>
                    <a:pt x="42" y="3"/>
                  </a:moveTo>
                  <a:cubicBezTo>
                    <a:pt x="42" y="3"/>
                    <a:pt x="42" y="3"/>
                    <a:pt x="42" y="3"/>
                  </a:cubicBezTo>
                  <a:cubicBezTo>
                    <a:pt x="41" y="1"/>
                    <a:pt x="40" y="0"/>
                    <a:pt x="38" y="0"/>
                  </a:cubicBezTo>
                  <a:cubicBezTo>
                    <a:pt x="38" y="0"/>
                    <a:pt x="38" y="0"/>
                    <a:pt x="38" y="0"/>
                  </a:cubicBezTo>
                  <a:cubicBezTo>
                    <a:pt x="38" y="0"/>
                    <a:pt x="38" y="0"/>
                    <a:pt x="38" y="0"/>
                  </a:cubicBezTo>
                  <a:cubicBezTo>
                    <a:pt x="4" y="0"/>
                    <a:pt x="4" y="0"/>
                    <a:pt x="4" y="0"/>
                  </a:cubicBezTo>
                  <a:cubicBezTo>
                    <a:pt x="1" y="0"/>
                    <a:pt x="0" y="2"/>
                    <a:pt x="0" y="4"/>
                  </a:cubicBezTo>
                  <a:cubicBezTo>
                    <a:pt x="0" y="5"/>
                    <a:pt x="0" y="5"/>
                    <a:pt x="0" y="5"/>
                  </a:cubicBezTo>
                  <a:cubicBezTo>
                    <a:pt x="11" y="53"/>
                    <a:pt x="58" y="79"/>
                    <a:pt x="140" y="70"/>
                  </a:cubicBezTo>
                  <a:cubicBezTo>
                    <a:pt x="90" y="63"/>
                    <a:pt x="55" y="43"/>
                    <a:pt x="42"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grpSp>
        <p:nvGrpSpPr>
          <p:cNvPr id="4" name="Group 3"/>
          <p:cNvGrpSpPr/>
          <p:nvPr/>
        </p:nvGrpSpPr>
        <p:grpSpPr>
          <a:xfrm>
            <a:off x="4334077" y="2533562"/>
            <a:ext cx="3985002" cy="3867238"/>
            <a:chOff x="4866598" y="3334459"/>
            <a:chExt cx="2471094" cy="2398068"/>
          </a:xfrm>
        </p:grpSpPr>
        <p:sp>
          <p:nvSpPr>
            <p:cNvPr id="36" name="Rectangle 28"/>
            <p:cNvSpPr>
              <a:spLocks noChangeArrowheads="1"/>
            </p:cNvSpPr>
            <p:nvPr/>
          </p:nvSpPr>
          <p:spPr bwMode="auto">
            <a:xfrm rot="2738170">
              <a:off x="6450927" y="4951602"/>
              <a:ext cx="188019" cy="271957"/>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29"/>
            <p:cNvSpPr>
              <a:spLocks noChangeArrowheads="1"/>
            </p:cNvSpPr>
            <p:nvPr/>
          </p:nvSpPr>
          <p:spPr bwMode="auto">
            <a:xfrm rot="2738170">
              <a:off x="6597932" y="5304447"/>
              <a:ext cx="584202" cy="271957"/>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6"/>
            <p:cNvSpPr>
              <a:spLocks noChangeArrowheads="1"/>
            </p:cNvSpPr>
            <p:nvPr/>
          </p:nvSpPr>
          <p:spPr bwMode="auto">
            <a:xfrm rot="2738170">
              <a:off x="4958930" y="3430144"/>
              <a:ext cx="1792896" cy="1789541"/>
            </a:xfrm>
            <a:custGeom>
              <a:avLst/>
              <a:gdLst>
                <a:gd name="connsiteX0" fmla="*/ 262564 w 1792896"/>
                <a:gd name="connsiteY0" fmla="*/ 262073 h 1789541"/>
                <a:gd name="connsiteX1" fmla="*/ 896448 w 1792896"/>
                <a:gd name="connsiteY1" fmla="*/ 0 h 1789541"/>
                <a:gd name="connsiteX2" fmla="*/ 1792896 w 1792896"/>
                <a:gd name="connsiteY2" fmla="*/ 894771 h 1789541"/>
                <a:gd name="connsiteX3" fmla="*/ 896448 w 1792896"/>
                <a:gd name="connsiteY3" fmla="*/ 1789541 h 1789541"/>
                <a:gd name="connsiteX4" fmla="*/ 0 w 1792896"/>
                <a:gd name="connsiteY4" fmla="*/ 894771 h 1789541"/>
                <a:gd name="connsiteX5" fmla="*/ 262564 w 1792896"/>
                <a:gd name="connsiteY5" fmla="*/ 262073 h 178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896" h="1789541">
                  <a:moveTo>
                    <a:pt x="262564" y="262073"/>
                  </a:moveTo>
                  <a:cubicBezTo>
                    <a:pt x="424789" y="100151"/>
                    <a:pt x="648901" y="1"/>
                    <a:pt x="896448" y="0"/>
                  </a:cubicBezTo>
                  <a:cubicBezTo>
                    <a:pt x="1391544" y="1"/>
                    <a:pt x="1792896" y="400603"/>
                    <a:pt x="1792896" y="894771"/>
                  </a:cubicBezTo>
                  <a:cubicBezTo>
                    <a:pt x="1792896" y="1388939"/>
                    <a:pt x="1391543" y="1789541"/>
                    <a:pt x="896448" y="1789541"/>
                  </a:cubicBezTo>
                  <a:cubicBezTo>
                    <a:pt x="401353" y="1789541"/>
                    <a:pt x="0" y="1388939"/>
                    <a:pt x="0" y="894771"/>
                  </a:cubicBezTo>
                  <a:cubicBezTo>
                    <a:pt x="0" y="647687"/>
                    <a:pt x="100339" y="423995"/>
                    <a:pt x="262564" y="262073"/>
                  </a:cubicBezTo>
                  <a:close/>
                </a:path>
              </a:pathLst>
            </a:custGeom>
            <a:solidFill>
              <a:srgbClr val="F5F5F5">
                <a:alpha val="56000"/>
              </a:srgb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46" name="Freeform 45"/>
            <p:cNvSpPr>
              <a:spLocks noChangeArrowheads="1"/>
            </p:cNvSpPr>
            <p:nvPr/>
          </p:nvSpPr>
          <p:spPr bwMode="auto">
            <a:xfrm rot="2738170">
              <a:off x="4864920" y="3336137"/>
              <a:ext cx="1980914" cy="1977557"/>
            </a:xfrm>
            <a:custGeom>
              <a:avLst/>
              <a:gdLst>
                <a:gd name="connsiteX0" fmla="*/ 290099 w 1980914"/>
                <a:gd name="connsiteY0" fmla="*/ 289605 h 1977557"/>
                <a:gd name="connsiteX1" fmla="*/ 990457 w 1980914"/>
                <a:gd name="connsiteY1" fmla="*/ 0 h 1977557"/>
                <a:gd name="connsiteX2" fmla="*/ 1980914 w 1980914"/>
                <a:gd name="connsiteY2" fmla="*/ 988778 h 1977557"/>
                <a:gd name="connsiteX3" fmla="*/ 990456 w 1980914"/>
                <a:gd name="connsiteY3" fmla="*/ 1977557 h 1977557"/>
                <a:gd name="connsiteX4" fmla="*/ 0 w 1980914"/>
                <a:gd name="connsiteY4" fmla="*/ 988778 h 1977557"/>
                <a:gd name="connsiteX5" fmla="*/ 290099 w 1980914"/>
                <a:gd name="connsiteY5" fmla="*/ 289605 h 1977557"/>
                <a:gd name="connsiteX6" fmla="*/ 356573 w 1980914"/>
                <a:gd name="connsiteY6" fmla="*/ 356080 h 1977557"/>
                <a:gd name="connsiteX7" fmla="*/ 94009 w 1980914"/>
                <a:gd name="connsiteY7" fmla="*/ 988778 h 1977557"/>
                <a:gd name="connsiteX8" fmla="*/ 990457 w 1980914"/>
                <a:gd name="connsiteY8" fmla="*/ 1883548 h 1977557"/>
                <a:gd name="connsiteX9" fmla="*/ 1886905 w 1980914"/>
                <a:gd name="connsiteY9" fmla="*/ 988778 h 1977557"/>
                <a:gd name="connsiteX10" fmla="*/ 990457 w 1980914"/>
                <a:gd name="connsiteY10" fmla="*/ 94007 h 1977557"/>
                <a:gd name="connsiteX11" fmla="*/ 356573 w 1980914"/>
                <a:gd name="connsiteY11" fmla="*/ 356080 h 19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914" h="1977557">
                  <a:moveTo>
                    <a:pt x="290099" y="289605"/>
                  </a:moveTo>
                  <a:cubicBezTo>
                    <a:pt x="469336" y="110672"/>
                    <a:pt x="716950" y="-1"/>
                    <a:pt x="990457" y="0"/>
                  </a:cubicBezTo>
                  <a:cubicBezTo>
                    <a:pt x="1537471" y="-1"/>
                    <a:pt x="1980914" y="442690"/>
                    <a:pt x="1980914" y="988778"/>
                  </a:cubicBezTo>
                  <a:cubicBezTo>
                    <a:pt x="1980914" y="1534866"/>
                    <a:pt x="1537471" y="1977557"/>
                    <a:pt x="990456" y="1977557"/>
                  </a:cubicBezTo>
                  <a:cubicBezTo>
                    <a:pt x="443442" y="1977557"/>
                    <a:pt x="0" y="1534867"/>
                    <a:pt x="0" y="988778"/>
                  </a:cubicBezTo>
                  <a:cubicBezTo>
                    <a:pt x="0" y="715734"/>
                    <a:pt x="110861" y="468539"/>
                    <a:pt x="290099" y="289605"/>
                  </a:cubicBezTo>
                  <a:close/>
                  <a:moveTo>
                    <a:pt x="356573" y="356080"/>
                  </a:moveTo>
                  <a:cubicBezTo>
                    <a:pt x="194348" y="518002"/>
                    <a:pt x="94009" y="741694"/>
                    <a:pt x="94009" y="988778"/>
                  </a:cubicBezTo>
                  <a:cubicBezTo>
                    <a:pt x="94009" y="1482946"/>
                    <a:pt x="495362" y="1883548"/>
                    <a:pt x="990457" y="1883548"/>
                  </a:cubicBezTo>
                  <a:cubicBezTo>
                    <a:pt x="1485552" y="1883548"/>
                    <a:pt x="1886905" y="1482946"/>
                    <a:pt x="1886905" y="988778"/>
                  </a:cubicBezTo>
                  <a:cubicBezTo>
                    <a:pt x="1886905" y="494610"/>
                    <a:pt x="1485553" y="94008"/>
                    <a:pt x="990457" y="94007"/>
                  </a:cubicBezTo>
                  <a:cubicBezTo>
                    <a:pt x="742910" y="94008"/>
                    <a:pt x="518798" y="194158"/>
                    <a:pt x="356573" y="35608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p:nvSpPr>
          <p:spPr bwMode="auto">
            <a:xfrm rot="2738170">
              <a:off x="6589462" y="4961777"/>
              <a:ext cx="141014" cy="486836"/>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p:cNvSpPr>
            <p:nvPr/>
          </p:nvSpPr>
          <p:spPr bwMode="auto">
            <a:xfrm rot="2738170">
              <a:off x="7023767" y="5405836"/>
              <a:ext cx="141014" cy="486836"/>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0007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auto">
          <a:xfrm>
            <a:off x="8876714" y="1078172"/>
            <a:ext cx="3315285" cy="577982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1" y="1078173"/>
            <a:ext cx="8890782" cy="57798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a:t>
            </a:r>
            <a:r>
              <a:rPr sz="4400" dirty="0">
                <a:solidFill>
                  <a:srgbClr val="505050">
                    <a:lumMod val="50000"/>
                  </a:srgbClr>
                </a:solidFill>
              </a:rPr>
              <a:t> | </a:t>
            </a:r>
            <a:r>
              <a:rPr lang="en-IN" sz="4400" dirty="0">
                <a:solidFill>
                  <a:srgbClr val="0070C0"/>
                </a:solidFill>
              </a:rPr>
              <a:t>Data Sources</a:t>
            </a:r>
          </a:p>
        </p:txBody>
      </p:sp>
      <p:sp>
        <p:nvSpPr>
          <p:cNvPr id="214" name="Slide Number Placeholder 2"/>
          <p:cNvSpPr>
            <a:spLocks noGrp="1"/>
          </p:cNvSpPr>
          <p:nvPr>
            <p:ph type="sldNum" sz="quarter" idx="4"/>
          </p:nvPr>
        </p:nvSpPr>
        <p:spPr/>
        <p:txBody>
          <a:bodyPr/>
          <a:lstStyle/>
          <a:p>
            <a:fld id="{A34B8C21-472C-43AD-8B9F-5964D09AB204}" type="slidenum">
              <a:rPr lang="en-IN" smtClean="0"/>
              <a:pPr/>
              <a:t>15</a:t>
            </a:fld>
            <a:endParaRPr lang="en-IN" dirty="0"/>
          </a:p>
        </p:txBody>
      </p:sp>
      <p:grpSp>
        <p:nvGrpSpPr>
          <p:cNvPr id="2" name="Group 1"/>
          <p:cNvGrpSpPr>
            <a:grpSpLocks noChangeAspect="1"/>
          </p:cNvGrpSpPr>
          <p:nvPr/>
        </p:nvGrpSpPr>
        <p:grpSpPr>
          <a:xfrm>
            <a:off x="196948" y="1679906"/>
            <a:ext cx="8640000" cy="4642669"/>
            <a:chOff x="2172911" y="932090"/>
            <a:chExt cx="10029700" cy="5389418"/>
          </a:xfrm>
        </p:grpSpPr>
        <p:sp>
          <p:nvSpPr>
            <p:cNvPr id="59" name="Rectangle 58"/>
            <p:cNvSpPr/>
            <p:nvPr/>
          </p:nvSpPr>
          <p:spPr>
            <a:xfrm>
              <a:off x="2243125" y="1480989"/>
              <a:ext cx="3227425" cy="653829"/>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defTabSz="1828827"/>
              <a:r>
                <a:rPr lang="en-US" sz="1300" b="1" dirty="0">
                  <a:solidFill>
                    <a:srgbClr val="005AA1"/>
                  </a:solidFill>
                  <a:latin typeface="Segoe UI Semibold" panose="020B0702040204020203" pitchFamily="34" charset="0"/>
                </a:rPr>
                <a:t>FAILURE HISTORY</a:t>
              </a:r>
              <a:endParaRPr lang="en-US" sz="1300" dirty="0">
                <a:solidFill>
                  <a:srgbClr val="005AA1"/>
                </a:solidFill>
                <a:latin typeface="Segoe UI Semibold" panose="020B0702040204020203" pitchFamily="34" charset="0"/>
              </a:endParaRPr>
            </a:p>
            <a:p>
              <a:pPr algn="l" defTabSz="1828827" fontAlgn="auto">
                <a:spcBef>
                  <a:spcPts val="0"/>
                </a:spcBef>
                <a:spcAft>
                  <a:spcPts val="0"/>
                </a:spcAft>
              </a:pPr>
              <a:r>
                <a:rPr lang="en-US" sz="1300" dirty="0">
                  <a:solidFill>
                    <a:schemeClr val="tx1"/>
                  </a:solidFill>
                  <a:latin typeface="Segoe UI Semilight" panose="020B0402040204020203" pitchFamily="34" charset="0"/>
                  <a:cs typeface="Segoe UI Semilight" panose="020B0402040204020203" pitchFamily="34" charset="0"/>
                </a:rPr>
                <a:t>The failure history of a machine or component within the machine</a:t>
              </a:r>
            </a:p>
          </p:txBody>
        </p:sp>
        <p:grpSp>
          <p:nvGrpSpPr>
            <p:cNvPr id="26" name="Group 25"/>
            <p:cNvGrpSpPr>
              <a:grpSpLocks noChangeAspect="1"/>
            </p:cNvGrpSpPr>
            <p:nvPr/>
          </p:nvGrpSpPr>
          <p:grpSpPr>
            <a:xfrm>
              <a:off x="5872736" y="3371647"/>
              <a:ext cx="1956952" cy="1424933"/>
              <a:chOff x="1756723" y="2308711"/>
              <a:chExt cx="4567130" cy="3325505"/>
            </a:xfrm>
          </p:grpSpPr>
          <p:sp>
            <p:nvSpPr>
              <p:cNvPr id="27" name="Freeform 5"/>
              <p:cNvSpPr>
                <a:spLocks/>
              </p:cNvSpPr>
              <p:nvPr/>
            </p:nvSpPr>
            <p:spPr bwMode="auto">
              <a:xfrm>
                <a:off x="4840863" y="2737361"/>
                <a:ext cx="653360" cy="136578"/>
              </a:xfrm>
              <a:custGeom>
                <a:avLst/>
                <a:gdLst>
                  <a:gd name="T0" fmla="*/ 134 w 134"/>
                  <a:gd name="T1" fmla="*/ 21 h 28"/>
                  <a:gd name="T2" fmla="*/ 127 w 134"/>
                  <a:gd name="T3" fmla="*/ 28 h 28"/>
                  <a:gd name="T4" fmla="*/ 8 w 134"/>
                  <a:gd name="T5" fmla="*/ 28 h 28"/>
                  <a:gd name="T6" fmla="*/ 0 w 134"/>
                  <a:gd name="T7" fmla="*/ 21 h 28"/>
                  <a:gd name="T8" fmla="*/ 0 w 134"/>
                  <a:gd name="T9" fmla="*/ 7 h 28"/>
                  <a:gd name="T10" fmla="*/ 8 w 134"/>
                  <a:gd name="T11" fmla="*/ 0 h 28"/>
                  <a:gd name="T12" fmla="*/ 127 w 134"/>
                  <a:gd name="T13" fmla="*/ 0 h 28"/>
                  <a:gd name="T14" fmla="*/ 134 w 134"/>
                  <a:gd name="T15" fmla="*/ 7 h 28"/>
                  <a:gd name="T16" fmla="*/ 134 w 134"/>
                  <a:gd name="T17" fmla="*/ 21 h 28"/>
                  <a:gd name="T18" fmla="*/ 134 w 134"/>
                  <a:gd name="T19"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28">
                    <a:moveTo>
                      <a:pt x="134" y="21"/>
                    </a:moveTo>
                    <a:cubicBezTo>
                      <a:pt x="134" y="25"/>
                      <a:pt x="131" y="28"/>
                      <a:pt x="127" y="28"/>
                    </a:cubicBezTo>
                    <a:cubicBezTo>
                      <a:pt x="8" y="28"/>
                      <a:pt x="8" y="28"/>
                      <a:pt x="8" y="28"/>
                    </a:cubicBezTo>
                    <a:cubicBezTo>
                      <a:pt x="3" y="28"/>
                      <a:pt x="0" y="25"/>
                      <a:pt x="0" y="21"/>
                    </a:cubicBezTo>
                    <a:cubicBezTo>
                      <a:pt x="0" y="7"/>
                      <a:pt x="0" y="7"/>
                      <a:pt x="0" y="7"/>
                    </a:cubicBezTo>
                    <a:cubicBezTo>
                      <a:pt x="0" y="3"/>
                      <a:pt x="3" y="0"/>
                      <a:pt x="8" y="0"/>
                    </a:cubicBezTo>
                    <a:cubicBezTo>
                      <a:pt x="127" y="0"/>
                      <a:pt x="127" y="0"/>
                      <a:pt x="127" y="0"/>
                    </a:cubicBezTo>
                    <a:cubicBezTo>
                      <a:pt x="131" y="0"/>
                      <a:pt x="134" y="3"/>
                      <a:pt x="134" y="7"/>
                    </a:cubicBezTo>
                    <a:cubicBezTo>
                      <a:pt x="134" y="21"/>
                      <a:pt x="134" y="21"/>
                      <a:pt x="134" y="21"/>
                    </a:cubicBezTo>
                    <a:cubicBezTo>
                      <a:pt x="134" y="21"/>
                      <a:pt x="134" y="21"/>
                      <a:pt x="134" y="21"/>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 name="Freeform 27"/>
              <p:cNvSpPr>
                <a:spLocks noEditPoints="1"/>
              </p:cNvSpPr>
              <p:nvPr/>
            </p:nvSpPr>
            <p:spPr bwMode="auto">
              <a:xfrm>
                <a:off x="2629369" y="3229461"/>
                <a:ext cx="2133600" cy="747713"/>
              </a:xfrm>
              <a:custGeom>
                <a:avLst/>
                <a:gdLst>
                  <a:gd name="T0" fmla="*/ 308 w 323"/>
                  <a:gd name="T1" fmla="*/ 6 h 113"/>
                  <a:gd name="T2" fmla="*/ 317 w 323"/>
                  <a:gd name="T3" fmla="*/ 15 h 113"/>
                  <a:gd name="T4" fmla="*/ 317 w 323"/>
                  <a:gd name="T5" fmla="*/ 98 h 113"/>
                  <a:gd name="T6" fmla="*/ 308 w 323"/>
                  <a:gd name="T7" fmla="*/ 107 h 113"/>
                  <a:gd name="T8" fmla="*/ 15 w 323"/>
                  <a:gd name="T9" fmla="*/ 107 h 113"/>
                  <a:gd name="T10" fmla="*/ 6 w 323"/>
                  <a:gd name="T11" fmla="*/ 98 h 113"/>
                  <a:gd name="T12" fmla="*/ 6 w 323"/>
                  <a:gd name="T13" fmla="*/ 15 h 113"/>
                  <a:gd name="T14" fmla="*/ 15 w 323"/>
                  <a:gd name="T15" fmla="*/ 6 h 113"/>
                  <a:gd name="T16" fmla="*/ 308 w 323"/>
                  <a:gd name="T17" fmla="*/ 6 h 113"/>
                  <a:gd name="T18" fmla="*/ 308 w 323"/>
                  <a:gd name="T19" fmla="*/ 0 h 113"/>
                  <a:gd name="T20" fmla="*/ 15 w 323"/>
                  <a:gd name="T21" fmla="*/ 0 h 113"/>
                  <a:gd name="T22" fmla="*/ 0 w 323"/>
                  <a:gd name="T23" fmla="*/ 15 h 113"/>
                  <a:gd name="T24" fmla="*/ 0 w 323"/>
                  <a:gd name="T25" fmla="*/ 98 h 113"/>
                  <a:gd name="T26" fmla="*/ 15 w 323"/>
                  <a:gd name="T27" fmla="*/ 113 h 113"/>
                  <a:gd name="T28" fmla="*/ 308 w 323"/>
                  <a:gd name="T29" fmla="*/ 113 h 113"/>
                  <a:gd name="T30" fmla="*/ 323 w 323"/>
                  <a:gd name="T31" fmla="*/ 98 h 113"/>
                  <a:gd name="T32" fmla="*/ 323 w 323"/>
                  <a:gd name="T33" fmla="*/ 15 h 113"/>
                  <a:gd name="T34" fmla="*/ 308 w 323"/>
                  <a:gd name="T3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13">
                    <a:moveTo>
                      <a:pt x="308" y="6"/>
                    </a:moveTo>
                    <a:cubicBezTo>
                      <a:pt x="313" y="6"/>
                      <a:pt x="317" y="10"/>
                      <a:pt x="317" y="15"/>
                    </a:cubicBezTo>
                    <a:cubicBezTo>
                      <a:pt x="317" y="98"/>
                      <a:pt x="317" y="98"/>
                      <a:pt x="317" y="98"/>
                    </a:cubicBezTo>
                    <a:cubicBezTo>
                      <a:pt x="317" y="103"/>
                      <a:pt x="313" y="107"/>
                      <a:pt x="308" y="107"/>
                    </a:cubicBezTo>
                    <a:cubicBezTo>
                      <a:pt x="15" y="107"/>
                      <a:pt x="15" y="107"/>
                      <a:pt x="15" y="107"/>
                    </a:cubicBezTo>
                    <a:cubicBezTo>
                      <a:pt x="10" y="107"/>
                      <a:pt x="6" y="103"/>
                      <a:pt x="6" y="98"/>
                    </a:cubicBezTo>
                    <a:cubicBezTo>
                      <a:pt x="6" y="15"/>
                      <a:pt x="6" y="15"/>
                      <a:pt x="6" y="15"/>
                    </a:cubicBezTo>
                    <a:cubicBezTo>
                      <a:pt x="6" y="10"/>
                      <a:pt x="10" y="6"/>
                      <a:pt x="15" y="6"/>
                    </a:cubicBezTo>
                    <a:cubicBezTo>
                      <a:pt x="308" y="6"/>
                      <a:pt x="308" y="6"/>
                      <a:pt x="308" y="6"/>
                    </a:cubicBezTo>
                    <a:moveTo>
                      <a:pt x="308" y="0"/>
                    </a:moveTo>
                    <a:cubicBezTo>
                      <a:pt x="15" y="0"/>
                      <a:pt x="15" y="0"/>
                      <a:pt x="15" y="0"/>
                    </a:cubicBezTo>
                    <a:cubicBezTo>
                      <a:pt x="7" y="0"/>
                      <a:pt x="0" y="7"/>
                      <a:pt x="0" y="15"/>
                    </a:cubicBezTo>
                    <a:cubicBezTo>
                      <a:pt x="0" y="98"/>
                      <a:pt x="0" y="98"/>
                      <a:pt x="0" y="98"/>
                    </a:cubicBezTo>
                    <a:cubicBezTo>
                      <a:pt x="0" y="106"/>
                      <a:pt x="7" y="113"/>
                      <a:pt x="15" y="113"/>
                    </a:cubicBezTo>
                    <a:cubicBezTo>
                      <a:pt x="308" y="113"/>
                      <a:pt x="308" y="113"/>
                      <a:pt x="308" y="113"/>
                    </a:cubicBezTo>
                    <a:cubicBezTo>
                      <a:pt x="316" y="113"/>
                      <a:pt x="323" y="106"/>
                      <a:pt x="323" y="98"/>
                    </a:cubicBezTo>
                    <a:cubicBezTo>
                      <a:pt x="323" y="15"/>
                      <a:pt x="323" y="15"/>
                      <a:pt x="323" y="15"/>
                    </a:cubicBezTo>
                    <a:cubicBezTo>
                      <a:pt x="323" y="7"/>
                      <a:pt x="316" y="0"/>
                      <a:pt x="308"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9" name="Freeform 28"/>
              <p:cNvSpPr>
                <a:spLocks/>
              </p:cNvSpPr>
              <p:nvPr/>
            </p:nvSpPr>
            <p:spPr bwMode="auto">
              <a:xfrm>
                <a:off x="2629369" y="2315061"/>
                <a:ext cx="2133600" cy="1430338"/>
              </a:xfrm>
              <a:custGeom>
                <a:avLst/>
                <a:gdLst>
                  <a:gd name="T0" fmla="*/ 323 w 323"/>
                  <a:gd name="T1" fmla="*/ 204 h 216"/>
                  <a:gd name="T2" fmla="*/ 311 w 323"/>
                  <a:gd name="T3" fmla="*/ 216 h 216"/>
                  <a:gd name="T4" fmla="*/ 13 w 323"/>
                  <a:gd name="T5" fmla="*/ 216 h 216"/>
                  <a:gd name="T6" fmla="*/ 0 w 323"/>
                  <a:gd name="T7" fmla="*/ 204 h 216"/>
                  <a:gd name="T8" fmla="*/ 0 w 323"/>
                  <a:gd name="T9" fmla="*/ 12 h 216"/>
                  <a:gd name="T10" fmla="*/ 13 w 323"/>
                  <a:gd name="T11" fmla="*/ 0 h 216"/>
                  <a:gd name="T12" fmla="*/ 311 w 323"/>
                  <a:gd name="T13" fmla="*/ 0 h 216"/>
                  <a:gd name="T14" fmla="*/ 323 w 323"/>
                  <a:gd name="T15" fmla="*/ 12 h 216"/>
                  <a:gd name="T16" fmla="*/ 323 w 323"/>
                  <a:gd name="T17"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216">
                    <a:moveTo>
                      <a:pt x="323" y="204"/>
                    </a:moveTo>
                    <a:cubicBezTo>
                      <a:pt x="323" y="210"/>
                      <a:pt x="317" y="216"/>
                      <a:pt x="311" y="216"/>
                    </a:cubicBezTo>
                    <a:cubicBezTo>
                      <a:pt x="13" y="216"/>
                      <a:pt x="13" y="216"/>
                      <a:pt x="13" y="216"/>
                    </a:cubicBezTo>
                    <a:cubicBezTo>
                      <a:pt x="6" y="216"/>
                      <a:pt x="0" y="210"/>
                      <a:pt x="0" y="204"/>
                    </a:cubicBezTo>
                    <a:cubicBezTo>
                      <a:pt x="0" y="12"/>
                      <a:pt x="0" y="12"/>
                      <a:pt x="0" y="12"/>
                    </a:cubicBezTo>
                    <a:cubicBezTo>
                      <a:pt x="0" y="5"/>
                      <a:pt x="6" y="0"/>
                      <a:pt x="13" y="0"/>
                    </a:cubicBezTo>
                    <a:cubicBezTo>
                      <a:pt x="311" y="0"/>
                      <a:pt x="311" y="0"/>
                      <a:pt x="311" y="0"/>
                    </a:cubicBezTo>
                    <a:cubicBezTo>
                      <a:pt x="317" y="0"/>
                      <a:pt x="323" y="5"/>
                      <a:pt x="323" y="12"/>
                    </a:cubicBezTo>
                    <a:lnTo>
                      <a:pt x="323" y="204"/>
                    </a:lnTo>
                    <a:close/>
                  </a:path>
                </a:pathLst>
              </a:cu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 name="AutoShape 3"/>
              <p:cNvSpPr>
                <a:spLocks noChangeAspect="1" noChangeArrowheads="1" noTextEdit="1"/>
              </p:cNvSpPr>
              <p:nvPr/>
            </p:nvSpPr>
            <p:spPr bwMode="auto">
              <a:xfrm>
                <a:off x="2623019" y="2308711"/>
                <a:ext cx="213995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 name="Freeform 30"/>
              <p:cNvSpPr>
                <a:spLocks/>
              </p:cNvSpPr>
              <p:nvPr/>
            </p:nvSpPr>
            <p:spPr bwMode="auto">
              <a:xfrm>
                <a:off x="2880194" y="3883511"/>
                <a:ext cx="1585913" cy="139700"/>
              </a:xfrm>
              <a:custGeom>
                <a:avLst/>
                <a:gdLst>
                  <a:gd name="T0" fmla="*/ 0 w 240"/>
                  <a:gd name="T1" fmla="*/ 0 h 21"/>
                  <a:gd name="T2" fmla="*/ 27 w 240"/>
                  <a:gd name="T3" fmla="*/ 21 h 21"/>
                  <a:gd name="T4" fmla="*/ 212 w 240"/>
                  <a:gd name="T5" fmla="*/ 21 h 21"/>
                  <a:gd name="T6" fmla="*/ 240 w 240"/>
                  <a:gd name="T7" fmla="*/ 0 h 21"/>
                  <a:gd name="T8" fmla="*/ 0 w 240"/>
                  <a:gd name="T9" fmla="*/ 0 h 21"/>
                </a:gdLst>
                <a:ahLst/>
                <a:cxnLst>
                  <a:cxn ang="0">
                    <a:pos x="T0" y="T1"/>
                  </a:cxn>
                  <a:cxn ang="0">
                    <a:pos x="T2" y="T3"/>
                  </a:cxn>
                  <a:cxn ang="0">
                    <a:pos x="T4" y="T5"/>
                  </a:cxn>
                  <a:cxn ang="0">
                    <a:pos x="T6" y="T7"/>
                  </a:cxn>
                  <a:cxn ang="0">
                    <a:pos x="T8" y="T9"/>
                  </a:cxn>
                </a:cxnLst>
                <a:rect l="0" t="0" r="r" b="b"/>
                <a:pathLst>
                  <a:path w="240" h="21">
                    <a:moveTo>
                      <a:pt x="0" y="0"/>
                    </a:moveTo>
                    <a:cubicBezTo>
                      <a:pt x="3" y="12"/>
                      <a:pt x="14" y="21"/>
                      <a:pt x="27" y="21"/>
                    </a:cubicBezTo>
                    <a:cubicBezTo>
                      <a:pt x="212" y="21"/>
                      <a:pt x="212" y="21"/>
                      <a:pt x="212" y="21"/>
                    </a:cubicBezTo>
                    <a:cubicBezTo>
                      <a:pt x="225" y="21"/>
                      <a:pt x="237" y="12"/>
                      <a:pt x="240" y="0"/>
                    </a:cubicBez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2" name="Oval 31"/>
              <p:cNvSpPr>
                <a:spLocks noChangeArrowheads="1"/>
              </p:cNvSpPr>
              <p:nvPr/>
            </p:nvSpPr>
            <p:spPr bwMode="auto">
              <a:xfrm>
                <a:off x="3634257" y="3599349"/>
                <a:ext cx="79375" cy="793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3" name="Rectangle 32"/>
              <p:cNvSpPr>
                <a:spLocks noChangeArrowheads="1"/>
              </p:cNvSpPr>
              <p:nvPr/>
            </p:nvSpPr>
            <p:spPr bwMode="auto">
              <a:xfrm>
                <a:off x="2788119" y="2467461"/>
                <a:ext cx="1816100" cy="1006475"/>
              </a:xfrm>
              <a:prstGeom prst="rect">
                <a:avLst/>
              </a:pr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4" name="Freeform 33"/>
              <p:cNvSpPr/>
              <p:nvPr/>
            </p:nvSpPr>
            <p:spPr bwMode="auto">
              <a:xfrm>
                <a:off x="1756723" y="4108438"/>
                <a:ext cx="4567130" cy="1525778"/>
              </a:xfrm>
              <a:custGeom>
                <a:avLst/>
                <a:gdLst>
                  <a:gd name="connsiteX0" fmla="*/ 0 w 3410975"/>
                  <a:gd name="connsiteY0" fmla="*/ 0 h 1139532"/>
                  <a:gd name="connsiteX1" fmla="*/ 3410975 w 3410975"/>
                  <a:gd name="connsiteY1" fmla="*/ 0 h 1139532"/>
                  <a:gd name="connsiteX2" fmla="*/ 3410975 w 3410975"/>
                  <a:gd name="connsiteY2" fmla="*/ 1139532 h 1139532"/>
                  <a:gd name="connsiteX3" fmla="*/ 3181461 w 3410975"/>
                  <a:gd name="connsiteY3" fmla="*/ 1139532 h 1139532"/>
                  <a:gd name="connsiteX4" fmla="*/ 3181461 w 3410975"/>
                  <a:gd name="connsiteY4" fmla="*/ 1139531 h 1139532"/>
                  <a:gd name="connsiteX5" fmla="*/ 3235877 w 3410975"/>
                  <a:gd name="connsiteY5" fmla="*/ 1139531 h 1139532"/>
                  <a:gd name="connsiteX6" fmla="*/ 3235877 w 3410975"/>
                  <a:gd name="connsiteY6" fmla="*/ 185410 h 1139532"/>
                  <a:gd name="connsiteX7" fmla="*/ 171664 w 3410975"/>
                  <a:gd name="connsiteY7" fmla="*/ 185410 h 1139532"/>
                  <a:gd name="connsiteX8" fmla="*/ 171664 w 3410975"/>
                  <a:gd name="connsiteY8" fmla="*/ 1139531 h 1139532"/>
                  <a:gd name="connsiteX9" fmla="*/ 229516 w 3410975"/>
                  <a:gd name="connsiteY9" fmla="*/ 1139531 h 1139532"/>
                  <a:gd name="connsiteX10" fmla="*/ 229516 w 3410975"/>
                  <a:gd name="connsiteY10" fmla="*/ 1139532 h 1139532"/>
                  <a:gd name="connsiteX11" fmla="*/ 0 w 3410975"/>
                  <a:gd name="connsiteY11" fmla="*/ 1139532 h 113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975" h="1139532">
                    <a:moveTo>
                      <a:pt x="0" y="0"/>
                    </a:moveTo>
                    <a:lnTo>
                      <a:pt x="3410975" y="0"/>
                    </a:lnTo>
                    <a:lnTo>
                      <a:pt x="3410975" y="1139532"/>
                    </a:lnTo>
                    <a:lnTo>
                      <a:pt x="3181461" y="1139532"/>
                    </a:lnTo>
                    <a:lnTo>
                      <a:pt x="3181461" y="1139531"/>
                    </a:lnTo>
                    <a:lnTo>
                      <a:pt x="3235877" y="1139531"/>
                    </a:lnTo>
                    <a:lnTo>
                      <a:pt x="3235877" y="185410"/>
                    </a:lnTo>
                    <a:lnTo>
                      <a:pt x="171664" y="185410"/>
                    </a:lnTo>
                    <a:lnTo>
                      <a:pt x="171664" y="1139531"/>
                    </a:lnTo>
                    <a:lnTo>
                      <a:pt x="229516" y="1139531"/>
                    </a:lnTo>
                    <a:lnTo>
                      <a:pt x="229516" y="1139532"/>
                    </a:lnTo>
                    <a:lnTo>
                      <a:pt x="0" y="1139532"/>
                    </a:lnTo>
                    <a:close/>
                  </a:path>
                </a:pathLst>
              </a:cu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p:cNvGrpSpPr/>
              <p:nvPr/>
            </p:nvGrpSpPr>
            <p:grpSpPr>
              <a:xfrm flipH="1">
                <a:off x="3819530" y="2386158"/>
                <a:ext cx="2139766" cy="3244125"/>
                <a:chOff x="2493729" y="3616325"/>
                <a:chExt cx="1861865" cy="2822796"/>
              </a:xfrm>
            </p:grpSpPr>
            <p:sp>
              <p:nvSpPr>
                <p:cNvPr id="37" name="Freeform 143"/>
                <p:cNvSpPr>
                  <a:spLocks/>
                </p:cNvSpPr>
                <p:nvPr/>
              </p:nvSpPr>
              <p:spPr bwMode="auto">
                <a:xfrm>
                  <a:off x="3120519" y="5391150"/>
                  <a:ext cx="642938" cy="858838"/>
                </a:xfrm>
                <a:custGeom>
                  <a:avLst/>
                  <a:gdLst>
                    <a:gd name="T0" fmla="*/ 135 w 191"/>
                    <a:gd name="T1" fmla="*/ 256 h 256"/>
                    <a:gd name="T2" fmla="*/ 191 w 191"/>
                    <a:gd name="T3" fmla="*/ 256 h 256"/>
                    <a:gd name="T4" fmla="*/ 191 w 191"/>
                    <a:gd name="T5" fmla="*/ 76 h 256"/>
                    <a:gd name="T6" fmla="*/ 116 w 191"/>
                    <a:gd name="T7" fmla="*/ 0 h 256"/>
                    <a:gd name="T8" fmla="*/ 0 w 191"/>
                    <a:gd name="T9" fmla="*/ 0 h 256"/>
                    <a:gd name="T10" fmla="*/ 0 w 191"/>
                    <a:gd name="T11" fmla="*/ 77 h 256"/>
                    <a:gd name="T12" fmla="*/ 116 w 191"/>
                    <a:gd name="T13" fmla="*/ 77 h 256"/>
                    <a:gd name="T14" fmla="*/ 135 w 191"/>
                    <a:gd name="T15" fmla="*/ 97 h 256"/>
                    <a:gd name="T16" fmla="*/ 135 w 191"/>
                    <a:gd name="T17" fmla="*/ 256 h 256"/>
                    <a:gd name="T18" fmla="*/ 135 w 191"/>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256">
                      <a:moveTo>
                        <a:pt x="135" y="256"/>
                      </a:moveTo>
                      <a:cubicBezTo>
                        <a:pt x="191" y="256"/>
                        <a:pt x="191" y="256"/>
                        <a:pt x="191" y="256"/>
                      </a:cubicBezTo>
                      <a:cubicBezTo>
                        <a:pt x="191" y="104"/>
                        <a:pt x="191" y="76"/>
                        <a:pt x="191" y="76"/>
                      </a:cubicBezTo>
                      <a:cubicBezTo>
                        <a:pt x="191" y="34"/>
                        <a:pt x="158" y="0"/>
                        <a:pt x="116" y="0"/>
                      </a:cubicBezTo>
                      <a:cubicBezTo>
                        <a:pt x="0" y="0"/>
                        <a:pt x="0" y="0"/>
                        <a:pt x="0" y="0"/>
                      </a:cubicBezTo>
                      <a:cubicBezTo>
                        <a:pt x="0" y="77"/>
                        <a:pt x="0" y="77"/>
                        <a:pt x="0" y="77"/>
                      </a:cubicBezTo>
                      <a:cubicBezTo>
                        <a:pt x="116" y="77"/>
                        <a:pt x="116" y="77"/>
                        <a:pt x="116" y="77"/>
                      </a:cubicBezTo>
                      <a:cubicBezTo>
                        <a:pt x="126" y="77"/>
                        <a:pt x="135" y="86"/>
                        <a:pt x="135" y="97"/>
                      </a:cubicBezTo>
                      <a:cubicBezTo>
                        <a:pt x="135" y="256"/>
                        <a:pt x="135" y="256"/>
                        <a:pt x="135" y="256"/>
                      </a:cubicBezTo>
                      <a:cubicBezTo>
                        <a:pt x="135" y="256"/>
                        <a:pt x="135" y="256"/>
                        <a:pt x="135" y="256"/>
                      </a:cubicBezTo>
                      <a:close/>
                    </a:path>
                  </a:pathLst>
                </a:custGeom>
                <a:solidFill>
                  <a:srgbClr val="505050">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8" name="Freeform 145"/>
                <p:cNvSpPr>
                  <a:spLocks/>
                </p:cNvSpPr>
                <p:nvPr/>
              </p:nvSpPr>
              <p:spPr bwMode="auto">
                <a:xfrm>
                  <a:off x="2622044" y="5114925"/>
                  <a:ext cx="868363" cy="138113"/>
                </a:xfrm>
                <a:custGeom>
                  <a:avLst/>
                  <a:gdLst>
                    <a:gd name="T0" fmla="*/ 173 w 258"/>
                    <a:gd name="T1" fmla="*/ 0 h 41"/>
                    <a:gd name="T2" fmla="*/ 258 w 258"/>
                    <a:gd name="T3" fmla="*/ 41 h 41"/>
                    <a:gd name="T4" fmla="*/ 173 w 258"/>
                    <a:gd name="T5" fmla="*/ 41 h 41"/>
                    <a:gd name="T6" fmla="*/ 0 w 258"/>
                    <a:gd name="T7" fmla="*/ 41 h 41"/>
                    <a:gd name="T8" fmla="*/ 0 w 258"/>
                    <a:gd name="T9" fmla="*/ 0 h 41"/>
                    <a:gd name="T10" fmla="*/ 173 w 258"/>
                    <a:gd name="T11" fmla="*/ 0 h 41"/>
                    <a:gd name="T12" fmla="*/ 173 w 258"/>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58" h="41">
                      <a:moveTo>
                        <a:pt x="173" y="0"/>
                      </a:moveTo>
                      <a:cubicBezTo>
                        <a:pt x="253" y="0"/>
                        <a:pt x="258" y="41"/>
                        <a:pt x="258" y="41"/>
                      </a:cubicBezTo>
                      <a:cubicBezTo>
                        <a:pt x="173" y="41"/>
                        <a:pt x="173" y="41"/>
                        <a:pt x="173" y="41"/>
                      </a:cubicBezTo>
                      <a:cubicBezTo>
                        <a:pt x="0" y="41"/>
                        <a:pt x="0" y="41"/>
                        <a:pt x="0" y="41"/>
                      </a:cubicBezTo>
                      <a:cubicBezTo>
                        <a:pt x="0" y="0"/>
                        <a:pt x="0" y="0"/>
                        <a:pt x="0" y="0"/>
                      </a:cubicBezTo>
                      <a:cubicBezTo>
                        <a:pt x="173" y="0"/>
                        <a:pt x="173" y="0"/>
                        <a:pt x="173" y="0"/>
                      </a:cubicBezTo>
                      <a:cubicBezTo>
                        <a:pt x="173" y="0"/>
                        <a:pt x="173" y="0"/>
                        <a:pt x="173" y="0"/>
                      </a:cubicBezTo>
                      <a:close/>
                    </a:path>
                  </a:pathLst>
                </a:custGeom>
                <a:solidFill>
                  <a:srgbClr val="9375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9" name="Freeform 146"/>
                <p:cNvSpPr>
                  <a:spLocks/>
                </p:cNvSpPr>
                <p:nvPr/>
              </p:nvSpPr>
              <p:spPr bwMode="auto">
                <a:xfrm rot="19524648" flipV="1">
                  <a:off x="3340178" y="4841044"/>
                  <a:ext cx="796925" cy="608013"/>
                </a:xfrm>
                <a:custGeom>
                  <a:avLst/>
                  <a:gdLst>
                    <a:gd name="T0" fmla="*/ 171 w 237"/>
                    <a:gd name="T1" fmla="*/ 83 h 181"/>
                    <a:gd name="T2" fmla="*/ 217 w 237"/>
                    <a:gd name="T3" fmla="*/ 0 h 181"/>
                    <a:gd name="T4" fmla="*/ 147 w 237"/>
                    <a:gd name="T5" fmla="*/ 49 h 181"/>
                    <a:gd name="T6" fmla="*/ 6 w 237"/>
                    <a:gd name="T7" fmla="*/ 148 h 181"/>
                    <a:gd name="T8" fmla="*/ 29 w 237"/>
                    <a:gd name="T9" fmla="*/ 181 h 181"/>
                    <a:gd name="T10" fmla="*/ 171 w 237"/>
                    <a:gd name="T11" fmla="*/ 83 h 181"/>
                    <a:gd name="T12" fmla="*/ 171 w 237"/>
                    <a:gd name="T13" fmla="*/ 83 h 181"/>
                  </a:gdLst>
                  <a:ahLst/>
                  <a:cxnLst>
                    <a:cxn ang="0">
                      <a:pos x="T0" y="T1"/>
                    </a:cxn>
                    <a:cxn ang="0">
                      <a:pos x="T2" y="T3"/>
                    </a:cxn>
                    <a:cxn ang="0">
                      <a:pos x="T4" y="T5"/>
                    </a:cxn>
                    <a:cxn ang="0">
                      <a:pos x="T6" y="T7"/>
                    </a:cxn>
                    <a:cxn ang="0">
                      <a:pos x="T8" y="T9"/>
                    </a:cxn>
                    <a:cxn ang="0">
                      <a:pos x="T10" y="T11"/>
                    </a:cxn>
                    <a:cxn ang="0">
                      <a:pos x="T12" y="T13"/>
                    </a:cxn>
                  </a:cxnLst>
                  <a:rect l="0" t="0" r="r" b="b"/>
                  <a:pathLst>
                    <a:path w="237" h="181">
                      <a:moveTo>
                        <a:pt x="171" y="83"/>
                      </a:moveTo>
                      <a:cubicBezTo>
                        <a:pt x="237" y="37"/>
                        <a:pt x="217" y="0"/>
                        <a:pt x="217" y="0"/>
                      </a:cubicBezTo>
                      <a:cubicBezTo>
                        <a:pt x="147" y="49"/>
                        <a:pt x="147" y="49"/>
                        <a:pt x="147" y="49"/>
                      </a:cubicBezTo>
                      <a:cubicBezTo>
                        <a:pt x="6" y="148"/>
                        <a:pt x="6" y="148"/>
                        <a:pt x="6" y="148"/>
                      </a:cubicBezTo>
                      <a:cubicBezTo>
                        <a:pt x="24" y="174"/>
                        <a:pt x="0" y="139"/>
                        <a:pt x="29" y="181"/>
                      </a:cubicBezTo>
                      <a:cubicBezTo>
                        <a:pt x="171" y="83"/>
                        <a:pt x="171" y="83"/>
                        <a:pt x="171" y="83"/>
                      </a:cubicBezTo>
                      <a:cubicBezTo>
                        <a:pt x="171" y="83"/>
                        <a:pt x="171" y="83"/>
                        <a:pt x="171" y="8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40" name="Freeform 147"/>
                <p:cNvSpPr>
                  <a:spLocks/>
                </p:cNvSpPr>
                <p:nvPr/>
              </p:nvSpPr>
              <p:spPr bwMode="auto">
                <a:xfrm>
                  <a:off x="3076069" y="4151313"/>
                  <a:ext cx="255588" cy="331788"/>
                </a:xfrm>
                <a:custGeom>
                  <a:avLst/>
                  <a:gdLst>
                    <a:gd name="T0" fmla="*/ 127 w 161"/>
                    <a:gd name="T1" fmla="*/ 209 h 209"/>
                    <a:gd name="T2" fmla="*/ 127 w 161"/>
                    <a:gd name="T3" fmla="*/ 103 h 209"/>
                    <a:gd name="T4" fmla="*/ 127 w 161"/>
                    <a:gd name="T5" fmla="*/ 0 h 209"/>
                    <a:gd name="T6" fmla="*/ 0 w 161"/>
                    <a:gd name="T7" fmla="*/ 0 h 209"/>
                    <a:gd name="T8" fmla="*/ 0 w 161"/>
                    <a:gd name="T9" fmla="*/ 209 h 209"/>
                    <a:gd name="T10" fmla="*/ 161 w 161"/>
                    <a:gd name="T11" fmla="*/ 209 h 209"/>
                    <a:gd name="T12" fmla="*/ 161 w 161"/>
                    <a:gd name="T13" fmla="*/ 209 h 209"/>
                    <a:gd name="T14" fmla="*/ 127 w 161"/>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09">
                      <a:moveTo>
                        <a:pt x="127" y="209"/>
                      </a:moveTo>
                      <a:lnTo>
                        <a:pt x="127" y="103"/>
                      </a:lnTo>
                      <a:lnTo>
                        <a:pt x="127" y="0"/>
                      </a:lnTo>
                      <a:lnTo>
                        <a:pt x="0" y="0"/>
                      </a:lnTo>
                      <a:lnTo>
                        <a:pt x="0" y="209"/>
                      </a:lnTo>
                      <a:lnTo>
                        <a:pt x="161" y="209"/>
                      </a:lnTo>
                      <a:lnTo>
                        <a:pt x="161" y="209"/>
                      </a:lnTo>
                      <a:lnTo>
                        <a:pt x="127" y="209"/>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41" name="Freeform 148"/>
                <p:cNvSpPr>
                  <a:spLocks/>
                </p:cNvSpPr>
                <p:nvPr/>
              </p:nvSpPr>
              <p:spPr bwMode="auto">
                <a:xfrm>
                  <a:off x="3574544" y="6243638"/>
                  <a:ext cx="346075" cy="93663"/>
                </a:xfrm>
                <a:custGeom>
                  <a:avLst/>
                  <a:gdLst>
                    <a:gd name="T0" fmla="*/ 49 w 103"/>
                    <a:gd name="T1" fmla="*/ 0 h 28"/>
                    <a:gd name="T2" fmla="*/ 103 w 103"/>
                    <a:gd name="T3" fmla="*/ 28 h 28"/>
                    <a:gd name="T4" fmla="*/ 33 w 103"/>
                    <a:gd name="T5" fmla="*/ 28 h 28"/>
                    <a:gd name="T6" fmla="*/ 0 w 103"/>
                    <a:gd name="T7" fmla="*/ 0 h 28"/>
                    <a:gd name="T8" fmla="*/ 49 w 103"/>
                    <a:gd name="T9" fmla="*/ 0 h 28"/>
                    <a:gd name="T10" fmla="*/ 49 w 103"/>
                    <a:gd name="T11" fmla="*/ 0 h 28"/>
                  </a:gdLst>
                  <a:ahLst/>
                  <a:cxnLst>
                    <a:cxn ang="0">
                      <a:pos x="T0" y="T1"/>
                    </a:cxn>
                    <a:cxn ang="0">
                      <a:pos x="T2" y="T3"/>
                    </a:cxn>
                    <a:cxn ang="0">
                      <a:pos x="T4" y="T5"/>
                    </a:cxn>
                    <a:cxn ang="0">
                      <a:pos x="T6" y="T7"/>
                    </a:cxn>
                    <a:cxn ang="0">
                      <a:pos x="T8" y="T9"/>
                    </a:cxn>
                    <a:cxn ang="0">
                      <a:pos x="T10" y="T11"/>
                    </a:cxn>
                  </a:cxnLst>
                  <a:rect l="0" t="0" r="r" b="b"/>
                  <a:pathLst>
                    <a:path w="103" h="28">
                      <a:moveTo>
                        <a:pt x="49" y="0"/>
                      </a:moveTo>
                      <a:cubicBezTo>
                        <a:pt x="72" y="0"/>
                        <a:pt x="92" y="11"/>
                        <a:pt x="103" y="28"/>
                      </a:cubicBezTo>
                      <a:cubicBezTo>
                        <a:pt x="33" y="28"/>
                        <a:pt x="33" y="28"/>
                        <a:pt x="33" y="28"/>
                      </a:cubicBezTo>
                      <a:cubicBezTo>
                        <a:pt x="16" y="28"/>
                        <a:pt x="3" y="16"/>
                        <a:pt x="0" y="0"/>
                      </a:cubicBezTo>
                      <a:cubicBezTo>
                        <a:pt x="49" y="0"/>
                        <a:pt x="49" y="0"/>
                        <a:pt x="49" y="0"/>
                      </a:cubicBezTo>
                      <a:cubicBezTo>
                        <a:pt x="49" y="0"/>
                        <a:pt x="49" y="0"/>
                        <a:pt x="49" y="0"/>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42" name="Freeform 149"/>
                <p:cNvSpPr>
                  <a:spLocks/>
                </p:cNvSpPr>
                <p:nvPr/>
              </p:nvSpPr>
              <p:spPr bwMode="auto">
                <a:xfrm>
                  <a:off x="2919060" y="5391150"/>
                  <a:ext cx="425450" cy="258763"/>
                </a:xfrm>
                <a:custGeom>
                  <a:avLst/>
                  <a:gdLst>
                    <a:gd name="T0" fmla="*/ 77 w 126"/>
                    <a:gd name="T1" fmla="*/ 77 h 77"/>
                    <a:gd name="T2" fmla="*/ 0 w 126"/>
                    <a:gd name="T3" fmla="*/ 0 h 77"/>
                    <a:gd name="T4" fmla="*/ 126 w 126"/>
                    <a:gd name="T5" fmla="*/ 0 h 77"/>
                    <a:gd name="T6" fmla="*/ 77 w 126"/>
                    <a:gd name="T7" fmla="*/ 77 h 77"/>
                  </a:gdLst>
                  <a:ahLst/>
                  <a:cxnLst>
                    <a:cxn ang="0">
                      <a:pos x="T0" y="T1"/>
                    </a:cxn>
                    <a:cxn ang="0">
                      <a:pos x="T2" y="T3"/>
                    </a:cxn>
                    <a:cxn ang="0">
                      <a:pos x="T4" y="T5"/>
                    </a:cxn>
                    <a:cxn ang="0">
                      <a:pos x="T6" y="T7"/>
                    </a:cxn>
                  </a:cxnLst>
                  <a:rect l="0" t="0" r="r" b="b"/>
                  <a:pathLst>
                    <a:path w="126" h="77">
                      <a:moveTo>
                        <a:pt x="77" y="77"/>
                      </a:moveTo>
                      <a:cubicBezTo>
                        <a:pt x="35" y="77"/>
                        <a:pt x="0" y="43"/>
                        <a:pt x="0" y="0"/>
                      </a:cubicBezTo>
                      <a:cubicBezTo>
                        <a:pt x="126" y="0"/>
                        <a:pt x="126" y="0"/>
                        <a:pt x="126" y="0"/>
                      </a:cubicBezTo>
                      <a:cubicBezTo>
                        <a:pt x="126" y="43"/>
                        <a:pt x="120" y="77"/>
                        <a:pt x="77" y="77"/>
                      </a:cubicBezTo>
                      <a:close/>
                    </a:path>
                  </a:pathLst>
                </a:custGeom>
                <a:solidFill>
                  <a:srgbClr val="505050"/>
                </a:solidFill>
                <a:ln>
                  <a:noFill/>
                </a:ln>
                <a:extLst/>
              </p:spPr>
              <p:txBody>
                <a:bodyPr vert="horz" wrap="square" lIns="91440" tIns="45720" rIns="91440" bIns="45720" numCol="1" anchor="t" anchorCtr="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43" name="Freeform 150"/>
                <p:cNvSpPr>
                  <a:spLocks/>
                </p:cNvSpPr>
                <p:nvPr/>
              </p:nvSpPr>
              <p:spPr bwMode="auto">
                <a:xfrm>
                  <a:off x="3574544" y="6243638"/>
                  <a:ext cx="379413" cy="195263"/>
                </a:xfrm>
                <a:custGeom>
                  <a:avLst/>
                  <a:gdLst>
                    <a:gd name="T0" fmla="*/ 49 w 113"/>
                    <a:gd name="T1" fmla="*/ 0 h 58"/>
                    <a:gd name="T2" fmla="*/ 0 w 113"/>
                    <a:gd name="T3" fmla="*/ 0 h 58"/>
                    <a:gd name="T4" fmla="*/ 0 w 113"/>
                    <a:gd name="T5" fmla="*/ 58 h 58"/>
                    <a:gd name="T6" fmla="*/ 49 w 113"/>
                    <a:gd name="T7" fmla="*/ 58 h 58"/>
                    <a:gd name="T8" fmla="*/ 113 w 113"/>
                    <a:gd name="T9" fmla="*/ 58 h 58"/>
                    <a:gd name="T10" fmla="*/ 49 w 113"/>
                    <a:gd name="T11" fmla="*/ 0 h 58"/>
                  </a:gdLst>
                  <a:ahLst/>
                  <a:cxnLst>
                    <a:cxn ang="0">
                      <a:pos x="T0" y="T1"/>
                    </a:cxn>
                    <a:cxn ang="0">
                      <a:pos x="T2" y="T3"/>
                    </a:cxn>
                    <a:cxn ang="0">
                      <a:pos x="T4" y="T5"/>
                    </a:cxn>
                    <a:cxn ang="0">
                      <a:pos x="T6" y="T7"/>
                    </a:cxn>
                    <a:cxn ang="0">
                      <a:pos x="T8" y="T9"/>
                    </a:cxn>
                    <a:cxn ang="0">
                      <a:pos x="T10" y="T11"/>
                    </a:cxn>
                  </a:cxnLst>
                  <a:rect l="0" t="0" r="r" b="b"/>
                  <a:pathLst>
                    <a:path w="113" h="58">
                      <a:moveTo>
                        <a:pt x="49" y="0"/>
                      </a:moveTo>
                      <a:cubicBezTo>
                        <a:pt x="0" y="0"/>
                        <a:pt x="0" y="0"/>
                        <a:pt x="0" y="0"/>
                      </a:cubicBezTo>
                      <a:cubicBezTo>
                        <a:pt x="0" y="0"/>
                        <a:pt x="0" y="0"/>
                        <a:pt x="0" y="58"/>
                      </a:cubicBezTo>
                      <a:cubicBezTo>
                        <a:pt x="0" y="58"/>
                        <a:pt x="0" y="58"/>
                        <a:pt x="49" y="58"/>
                      </a:cubicBezTo>
                      <a:cubicBezTo>
                        <a:pt x="49" y="58"/>
                        <a:pt x="49" y="58"/>
                        <a:pt x="113" y="58"/>
                      </a:cubicBezTo>
                      <a:cubicBezTo>
                        <a:pt x="110" y="25"/>
                        <a:pt x="83" y="0"/>
                        <a:pt x="49" y="0"/>
                      </a:cubicBezTo>
                      <a:close/>
                    </a:path>
                  </a:pathLst>
                </a:custGeom>
                <a:solidFill>
                  <a:srgbClr val="FFFFFF">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sp>
              <p:nvSpPr>
                <p:cNvPr id="44" name="Freeform 151"/>
                <p:cNvSpPr>
                  <a:spLocks/>
                </p:cNvSpPr>
                <p:nvPr/>
              </p:nvSpPr>
              <p:spPr bwMode="auto">
                <a:xfrm>
                  <a:off x="3974594" y="6243638"/>
                  <a:ext cx="381000" cy="195263"/>
                </a:xfrm>
                <a:custGeom>
                  <a:avLst/>
                  <a:gdLst>
                    <a:gd name="T0" fmla="*/ 49 w 113"/>
                    <a:gd name="T1" fmla="*/ 0 h 58"/>
                    <a:gd name="T2" fmla="*/ 0 w 113"/>
                    <a:gd name="T3" fmla="*/ 0 h 58"/>
                    <a:gd name="T4" fmla="*/ 0 w 113"/>
                    <a:gd name="T5" fmla="*/ 58 h 58"/>
                    <a:gd name="T6" fmla="*/ 49 w 113"/>
                    <a:gd name="T7" fmla="*/ 58 h 58"/>
                    <a:gd name="T8" fmla="*/ 113 w 113"/>
                    <a:gd name="T9" fmla="*/ 58 h 58"/>
                    <a:gd name="T10" fmla="*/ 49 w 113"/>
                    <a:gd name="T11" fmla="*/ 0 h 58"/>
                  </a:gdLst>
                  <a:ahLst/>
                  <a:cxnLst>
                    <a:cxn ang="0">
                      <a:pos x="T0" y="T1"/>
                    </a:cxn>
                    <a:cxn ang="0">
                      <a:pos x="T2" y="T3"/>
                    </a:cxn>
                    <a:cxn ang="0">
                      <a:pos x="T4" y="T5"/>
                    </a:cxn>
                    <a:cxn ang="0">
                      <a:pos x="T6" y="T7"/>
                    </a:cxn>
                    <a:cxn ang="0">
                      <a:pos x="T8" y="T9"/>
                    </a:cxn>
                    <a:cxn ang="0">
                      <a:pos x="T10" y="T11"/>
                    </a:cxn>
                  </a:cxnLst>
                  <a:rect l="0" t="0" r="r" b="b"/>
                  <a:pathLst>
                    <a:path w="113" h="58">
                      <a:moveTo>
                        <a:pt x="49" y="0"/>
                      </a:moveTo>
                      <a:cubicBezTo>
                        <a:pt x="0" y="0"/>
                        <a:pt x="0" y="0"/>
                        <a:pt x="0" y="0"/>
                      </a:cubicBezTo>
                      <a:cubicBezTo>
                        <a:pt x="0" y="0"/>
                        <a:pt x="0" y="0"/>
                        <a:pt x="0" y="58"/>
                      </a:cubicBezTo>
                      <a:cubicBezTo>
                        <a:pt x="0" y="58"/>
                        <a:pt x="0" y="58"/>
                        <a:pt x="49" y="58"/>
                      </a:cubicBezTo>
                      <a:cubicBezTo>
                        <a:pt x="49" y="58"/>
                        <a:pt x="49" y="58"/>
                        <a:pt x="113" y="58"/>
                      </a:cubicBezTo>
                      <a:cubicBezTo>
                        <a:pt x="110" y="25"/>
                        <a:pt x="83" y="0"/>
                        <a:pt x="49" y="0"/>
                      </a:cubicBezTo>
                      <a:close/>
                    </a:path>
                  </a:pathLst>
                </a:custGeom>
                <a:solidFill>
                  <a:srgbClr val="FFFFFF">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sp>
              <p:nvSpPr>
                <p:cNvPr id="45" name="Freeform 152"/>
                <p:cNvSpPr>
                  <a:spLocks/>
                </p:cNvSpPr>
                <p:nvPr/>
              </p:nvSpPr>
              <p:spPr bwMode="auto">
                <a:xfrm>
                  <a:off x="3258632" y="5391150"/>
                  <a:ext cx="430213" cy="258763"/>
                </a:xfrm>
                <a:custGeom>
                  <a:avLst/>
                  <a:gdLst>
                    <a:gd name="T0" fmla="*/ 78 w 128"/>
                    <a:gd name="T1" fmla="*/ 77 h 77"/>
                    <a:gd name="T2" fmla="*/ 0 w 128"/>
                    <a:gd name="T3" fmla="*/ 0 h 77"/>
                    <a:gd name="T4" fmla="*/ 128 w 128"/>
                    <a:gd name="T5" fmla="*/ 0 h 77"/>
                    <a:gd name="T6" fmla="*/ 78 w 128"/>
                    <a:gd name="T7" fmla="*/ 77 h 77"/>
                  </a:gdLst>
                  <a:ahLst/>
                  <a:cxnLst>
                    <a:cxn ang="0">
                      <a:pos x="T0" y="T1"/>
                    </a:cxn>
                    <a:cxn ang="0">
                      <a:pos x="T2" y="T3"/>
                    </a:cxn>
                    <a:cxn ang="0">
                      <a:pos x="T4" y="T5"/>
                    </a:cxn>
                    <a:cxn ang="0">
                      <a:pos x="T6" y="T7"/>
                    </a:cxn>
                  </a:cxnLst>
                  <a:rect l="0" t="0" r="r" b="b"/>
                  <a:pathLst>
                    <a:path w="128" h="77">
                      <a:moveTo>
                        <a:pt x="78" y="77"/>
                      </a:moveTo>
                      <a:cubicBezTo>
                        <a:pt x="35" y="77"/>
                        <a:pt x="0" y="43"/>
                        <a:pt x="0" y="0"/>
                      </a:cubicBezTo>
                      <a:cubicBezTo>
                        <a:pt x="128" y="0"/>
                        <a:pt x="128" y="0"/>
                        <a:pt x="128" y="0"/>
                      </a:cubicBezTo>
                      <a:cubicBezTo>
                        <a:pt x="128" y="43"/>
                        <a:pt x="121" y="77"/>
                        <a:pt x="78" y="77"/>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46" name="Freeform 45"/>
                <p:cNvSpPr>
                  <a:spLocks/>
                </p:cNvSpPr>
                <p:nvPr/>
              </p:nvSpPr>
              <p:spPr bwMode="auto">
                <a:xfrm>
                  <a:off x="2937956" y="3616325"/>
                  <a:ext cx="477838" cy="679451"/>
                </a:xfrm>
                <a:custGeom>
                  <a:avLst/>
                  <a:gdLst>
                    <a:gd name="connsiteX0" fmla="*/ 242190 w 477838"/>
                    <a:gd name="connsiteY0" fmla="*/ 0 h 679451"/>
                    <a:gd name="connsiteX1" fmla="*/ 477838 w 477838"/>
                    <a:gd name="connsiteY1" fmla="*/ 235279 h 679451"/>
                    <a:gd name="connsiteX2" fmla="*/ 477838 w 477838"/>
                    <a:gd name="connsiteY2" fmla="*/ 299644 h 679451"/>
                    <a:gd name="connsiteX3" fmla="*/ 477838 w 477838"/>
                    <a:gd name="connsiteY3" fmla="*/ 313089 h 679451"/>
                    <a:gd name="connsiteX4" fmla="*/ 477838 w 477838"/>
                    <a:gd name="connsiteY4" fmla="*/ 315020 h 679451"/>
                    <a:gd name="connsiteX5" fmla="*/ 477838 w 477838"/>
                    <a:gd name="connsiteY5" fmla="*/ 368411 h 679451"/>
                    <a:gd name="connsiteX6" fmla="*/ 477838 w 477838"/>
                    <a:gd name="connsiteY6" fmla="*/ 378230 h 679451"/>
                    <a:gd name="connsiteX7" fmla="*/ 477838 w 477838"/>
                    <a:gd name="connsiteY7" fmla="*/ 400296 h 679451"/>
                    <a:gd name="connsiteX8" fmla="*/ 477838 w 477838"/>
                    <a:gd name="connsiteY8" fmla="*/ 406696 h 679451"/>
                    <a:gd name="connsiteX9" fmla="*/ 477838 w 477838"/>
                    <a:gd name="connsiteY9" fmla="*/ 415362 h 679451"/>
                    <a:gd name="connsiteX10" fmla="*/ 477838 w 477838"/>
                    <a:gd name="connsiteY10" fmla="*/ 415519 h 679451"/>
                    <a:gd name="connsiteX11" fmla="*/ 477838 w 477838"/>
                    <a:gd name="connsiteY11" fmla="*/ 418926 h 679451"/>
                    <a:gd name="connsiteX12" fmla="*/ 477838 w 477838"/>
                    <a:gd name="connsiteY12" fmla="*/ 428575 h 679451"/>
                    <a:gd name="connsiteX13" fmla="*/ 477838 w 477838"/>
                    <a:gd name="connsiteY13" fmla="*/ 444172 h 679451"/>
                    <a:gd name="connsiteX14" fmla="*/ 235554 w 477838"/>
                    <a:gd name="connsiteY14" fmla="*/ 679451 h 679451"/>
                    <a:gd name="connsiteX15" fmla="*/ 0 w 477838"/>
                    <a:gd name="connsiteY15" fmla="*/ 444172 h 679451"/>
                    <a:gd name="connsiteX16" fmla="*/ 0 w 477838"/>
                    <a:gd name="connsiteY16" fmla="*/ 315242 h 679451"/>
                    <a:gd name="connsiteX17" fmla="*/ 0 w 477838"/>
                    <a:gd name="connsiteY17" fmla="*/ 299644 h 679451"/>
                    <a:gd name="connsiteX18" fmla="*/ 3175 w 477838"/>
                    <a:gd name="connsiteY18" fmla="*/ 299733 h 679451"/>
                    <a:gd name="connsiteX19" fmla="*/ 3175 w 477838"/>
                    <a:gd name="connsiteY19" fmla="*/ 273564 h 679451"/>
                    <a:gd name="connsiteX20" fmla="*/ 3175 w 477838"/>
                    <a:gd name="connsiteY20" fmla="*/ 241679 h 679451"/>
                    <a:gd name="connsiteX21" fmla="*/ 3175 w 477838"/>
                    <a:gd name="connsiteY21" fmla="*/ 235279 h 679451"/>
                    <a:gd name="connsiteX22" fmla="*/ 242190 w 477838"/>
                    <a:gd name="connsiteY22" fmla="*/ 0 h 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838" h="679451">
                      <a:moveTo>
                        <a:pt x="242190" y="0"/>
                      </a:moveTo>
                      <a:cubicBezTo>
                        <a:pt x="373480" y="0"/>
                        <a:pt x="477838" y="104195"/>
                        <a:pt x="477838" y="235279"/>
                      </a:cubicBezTo>
                      <a:lnTo>
                        <a:pt x="477838" y="299644"/>
                      </a:lnTo>
                      <a:lnTo>
                        <a:pt x="477838" y="313089"/>
                      </a:lnTo>
                      <a:lnTo>
                        <a:pt x="477838" y="315020"/>
                      </a:lnTo>
                      <a:cubicBezTo>
                        <a:pt x="477838" y="336940"/>
                        <a:pt x="477838" y="354467"/>
                        <a:pt x="477838" y="368411"/>
                      </a:cubicBezTo>
                      <a:lnTo>
                        <a:pt x="477838" y="378230"/>
                      </a:lnTo>
                      <a:lnTo>
                        <a:pt x="477838" y="400296"/>
                      </a:lnTo>
                      <a:lnTo>
                        <a:pt x="477838" y="406696"/>
                      </a:lnTo>
                      <a:lnTo>
                        <a:pt x="477838" y="415362"/>
                      </a:lnTo>
                      <a:lnTo>
                        <a:pt x="477838" y="415519"/>
                      </a:lnTo>
                      <a:lnTo>
                        <a:pt x="477838" y="418926"/>
                      </a:lnTo>
                      <a:lnTo>
                        <a:pt x="477838" y="428575"/>
                      </a:lnTo>
                      <a:lnTo>
                        <a:pt x="477838" y="444172"/>
                      </a:lnTo>
                      <a:cubicBezTo>
                        <a:pt x="477838" y="571895"/>
                        <a:pt x="370156" y="679451"/>
                        <a:pt x="235554" y="679451"/>
                      </a:cubicBezTo>
                      <a:cubicBezTo>
                        <a:pt x="104317" y="679451"/>
                        <a:pt x="0" y="571895"/>
                        <a:pt x="0" y="444172"/>
                      </a:cubicBezTo>
                      <a:cubicBezTo>
                        <a:pt x="0" y="381151"/>
                        <a:pt x="0" y="340608"/>
                        <a:pt x="0" y="315242"/>
                      </a:cubicBezTo>
                      <a:lnTo>
                        <a:pt x="0" y="299644"/>
                      </a:lnTo>
                      <a:lnTo>
                        <a:pt x="3175" y="299733"/>
                      </a:lnTo>
                      <a:lnTo>
                        <a:pt x="3175" y="273564"/>
                      </a:lnTo>
                      <a:cubicBezTo>
                        <a:pt x="3175" y="259621"/>
                        <a:pt x="3175" y="249262"/>
                        <a:pt x="3175" y="241679"/>
                      </a:cubicBezTo>
                      <a:lnTo>
                        <a:pt x="3175" y="235279"/>
                      </a:lnTo>
                      <a:cubicBezTo>
                        <a:pt x="3175" y="104195"/>
                        <a:pt x="107534" y="0"/>
                        <a:pt x="242190" y="0"/>
                      </a:cubicBezTo>
                      <a:close/>
                    </a:path>
                  </a:pathLst>
                </a:custGeom>
                <a:solidFill>
                  <a:srgbClr val="505050"/>
                </a:solidFill>
                <a:ln>
                  <a:noFill/>
                </a:ln>
              </p:spPr>
              <p:txBody>
                <a:bodyPr vert="horz" wrap="square" lIns="91440" tIns="45720" rIns="91440" bIns="45720" numCol="1" anchor="t" anchorCtr="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sp>
              <p:nvSpPr>
                <p:cNvPr id="47" name="Freeform 155"/>
                <p:cNvSpPr>
                  <a:spLocks/>
                </p:cNvSpPr>
                <p:nvPr/>
              </p:nvSpPr>
              <p:spPr bwMode="auto">
                <a:xfrm>
                  <a:off x="2716538" y="4387850"/>
                  <a:ext cx="909365" cy="1003300"/>
                </a:xfrm>
                <a:custGeom>
                  <a:avLst/>
                  <a:gdLst>
                    <a:gd name="T0" fmla="*/ 258 w 328"/>
                    <a:gd name="T1" fmla="*/ 1 h 299"/>
                    <a:gd name="T2" fmla="*/ 219 w 328"/>
                    <a:gd name="T3" fmla="*/ 1 h 299"/>
                    <a:gd name="T4" fmla="*/ 187 w 328"/>
                    <a:gd name="T5" fmla="*/ 1 h 299"/>
                    <a:gd name="T6" fmla="*/ 164 w 328"/>
                    <a:gd name="T7" fmla="*/ 0 h 299"/>
                    <a:gd name="T8" fmla="*/ 141 w 328"/>
                    <a:gd name="T9" fmla="*/ 1 h 299"/>
                    <a:gd name="T10" fmla="*/ 109 w 328"/>
                    <a:gd name="T11" fmla="*/ 1 h 299"/>
                    <a:gd name="T12" fmla="*/ 71 w 328"/>
                    <a:gd name="T13" fmla="*/ 1 h 299"/>
                    <a:gd name="T14" fmla="*/ 0 w 328"/>
                    <a:gd name="T15" fmla="*/ 71 h 299"/>
                    <a:gd name="T16" fmla="*/ 0 w 328"/>
                    <a:gd name="T17" fmla="*/ 219 h 299"/>
                    <a:gd name="T18" fmla="*/ 61 w 328"/>
                    <a:gd name="T19" fmla="*/ 219 h 299"/>
                    <a:gd name="T20" fmla="*/ 61 w 328"/>
                    <a:gd name="T21" fmla="*/ 129 h 299"/>
                    <a:gd name="T22" fmla="*/ 71 w 328"/>
                    <a:gd name="T23" fmla="*/ 129 h 299"/>
                    <a:gd name="T24" fmla="*/ 71 w 328"/>
                    <a:gd name="T25" fmla="*/ 299 h 299"/>
                    <a:gd name="T26" fmla="*/ 71 w 328"/>
                    <a:gd name="T27" fmla="*/ 299 h 299"/>
                    <a:gd name="T28" fmla="*/ 258 w 328"/>
                    <a:gd name="T29" fmla="*/ 299 h 299"/>
                    <a:gd name="T30" fmla="*/ 258 w 328"/>
                    <a:gd name="T31" fmla="*/ 299 h 299"/>
                    <a:gd name="T32" fmla="*/ 258 w 328"/>
                    <a:gd name="T33" fmla="*/ 129 h 299"/>
                    <a:gd name="T34" fmla="*/ 268 w 328"/>
                    <a:gd name="T35" fmla="*/ 129 h 299"/>
                    <a:gd name="T36" fmla="*/ 268 w 328"/>
                    <a:gd name="T37" fmla="*/ 209 h 299"/>
                    <a:gd name="T38" fmla="*/ 328 w 328"/>
                    <a:gd name="T39" fmla="*/ 209 h 299"/>
                    <a:gd name="T40" fmla="*/ 328 w 328"/>
                    <a:gd name="T41" fmla="*/ 71 h 299"/>
                    <a:gd name="T42" fmla="*/ 258 w 328"/>
                    <a:gd name="T43" fmla="*/ 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8" h="299">
                      <a:moveTo>
                        <a:pt x="258" y="1"/>
                      </a:moveTo>
                      <a:cubicBezTo>
                        <a:pt x="219" y="1"/>
                        <a:pt x="219" y="1"/>
                        <a:pt x="219" y="1"/>
                      </a:cubicBezTo>
                      <a:cubicBezTo>
                        <a:pt x="209" y="1"/>
                        <a:pt x="198" y="1"/>
                        <a:pt x="187" y="1"/>
                      </a:cubicBezTo>
                      <a:cubicBezTo>
                        <a:pt x="181" y="0"/>
                        <a:pt x="172" y="0"/>
                        <a:pt x="164" y="0"/>
                      </a:cubicBezTo>
                      <a:cubicBezTo>
                        <a:pt x="157" y="0"/>
                        <a:pt x="148" y="0"/>
                        <a:pt x="141" y="1"/>
                      </a:cubicBezTo>
                      <a:cubicBezTo>
                        <a:pt x="131" y="1"/>
                        <a:pt x="120" y="1"/>
                        <a:pt x="109" y="1"/>
                      </a:cubicBezTo>
                      <a:cubicBezTo>
                        <a:pt x="71" y="1"/>
                        <a:pt x="71" y="1"/>
                        <a:pt x="71" y="1"/>
                      </a:cubicBezTo>
                      <a:cubicBezTo>
                        <a:pt x="32" y="1"/>
                        <a:pt x="0" y="32"/>
                        <a:pt x="0" y="71"/>
                      </a:cubicBezTo>
                      <a:cubicBezTo>
                        <a:pt x="0" y="219"/>
                        <a:pt x="0" y="219"/>
                        <a:pt x="0" y="219"/>
                      </a:cubicBezTo>
                      <a:cubicBezTo>
                        <a:pt x="61" y="219"/>
                        <a:pt x="61" y="219"/>
                        <a:pt x="61" y="219"/>
                      </a:cubicBezTo>
                      <a:cubicBezTo>
                        <a:pt x="61" y="129"/>
                        <a:pt x="61" y="129"/>
                        <a:pt x="61" y="129"/>
                      </a:cubicBezTo>
                      <a:cubicBezTo>
                        <a:pt x="71" y="129"/>
                        <a:pt x="71" y="129"/>
                        <a:pt x="71" y="129"/>
                      </a:cubicBezTo>
                      <a:cubicBezTo>
                        <a:pt x="71" y="299"/>
                        <a:pt x="71" y="299"/>
                        <a:pt x="71" y="299"/>
                      </a:cubicBezTo>
                      <a:cubicBezTo>
                        <a:pt x="71" y="299"/>
                        <a:pt x="71" y="299"/>
                        <a:pt x="71" y="299"/>
                      </a:cubicBezTo>
                      <a:cubicBezTo>
                        <a:pt x="258" y="299"/>
                        <a:pt x="258" y="299"/>
                        <a:pt x="258" y="299"/>
                      </a:cubicBezTo>
                      <a:cubicBezTo>
                        <a:pt x="258" y="299"/>
                        <a:pt x="258" y="299"/>
                        <a:pt x="258" y="299"/>
                      </a:cubicBezTo>
                      <a:cubicBezTo>
                        <a:pt x="258" y="129"/>
                        <a:pt x="258" y="129"/>
                        <a:pt x="258" y="129"/>
                      </a:cubicBezTo>
                      <a:cubicBezTo>
                        <a:pt x="268" y="129"/>
                        <a:pt x="268" y="129"/>
                        <a:pt x="268" y="129"/>
                      </a:cubicBezTo>
                      <a:cubicBezTo>
                        <a:pt x="268" y="209"/>
                        <a:pt x="268" y="209"/>
                        <a:pt x="268" y="209"/>
                      </a:cubicBezTo>
                      <a:cubicBezTo>
                        <a:pt x="328" y="209"/>
                        <a:pt x="328" y="209"/>
                        <a:pt x="328" y="209"/>
                      </a:cubicBezTo>
                      <a:cubicBezTo>
                        <a:pt x="328" y="71"/>
                        <a:pt x="328" y="71"/>
                        <a:pt x="328" y="71"/>
                      </a:cubicBezTo>
                      <a:cubicBezTo>
                        <a:pt x="328" y="32"/>
                        <a:pt x="297" y="1"/>
                        <a:pt x="258" y="1"/>
                      </a:cubicBezTo>
                      <a:close/>
                    </a:path>
                  </a:pathLst>
                </a:custGeom>
                <a:solidFill>
                  <a:srgbClr val="505050">
                    <a:lumMod val="60000"/>
                    <a:lumOff val="40000"/>
                  </a:srgbClr>
                </a:solidFill>
                <a:ln>
                  <a:noFill/>
                </a:ln>
              </p:spPr>
              <p:txBody>
                <a:bodyPr vert="horz" wrap="square" lIns="91440" tIns="45720" rIns="91440" bIns="45720" numCol="1" anchor="t" anchorCtr="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48" name="Freeform 157"/>
                <p:cNvSpPr>
                  <a:spLocks/>
                </p:cNvSpPr>
                <p:nvPr/>
              </p:nvSpPr>
              <p:spPr bwMode="auto">
                <a:xfrm>
                  <a:off x="3130044" y="5386388"/>
                  <a:ext cx="1033463" cy="857250"/>
                </a:xfrm>
                <a:custGeom>
                  <a:avLst/>
                  <a:gdLst>
                    <a:gd name="T0" fmla="*/ 251 w 307"/>
                    <a:gd name="T1" fmla="*/ 255 h 255"/>
                    <a:gd name="T2" fmla="*/ 307 w 307"/>
                    <a:gd name="T3" fmla="*/ 255 h 255"/>
                    <a:gd name="T4" fmla="*/ 307 w 307"/>
                    <a:gd name="T5" fmla="*/ 76 h 255"/>
                    <a:gd name="T6" fmla="*/ 232 w 307"/>
                    <a:gd name="T7" fmla="*/ 0 h 255"/>
                    <a:gd name="T8" fmla="*/ 0 w 307"/>
                    <a:gd name="T9" fmla="*/ 0 h 255"/>
                    <a:gd name="T10" fmla="*/ 0 w 307"/>
                    <a:gd name="T11" fmla="*/ 77 h 255"/>
                    <a:gd name="T12" fmla="*/ 232 w 307"/>
                    <a:gd name="T13" fmla="*/ 77 h 255"/>
                    <a:gd name="T14" fmla="*/ 251 w 307"/>
                    <a:gd name="T15" fmla="*/ 97 h 255"/>
                    <a:gd name="T16" fmla="*/ 251 w 307"/>
                    <a:gd name="T17" fmla="*/ 255 h 255"/>
                    <a:gd name="T18" fmla="*/ 251 w 307"/>
                    <a:gd name="T1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55">
                      <a:moveTo>
                        <a:pt x="251" y="255"/>
                      </a:moveTo>
                      <a:cubicBezTo>
                        <a:pt x="307" y="255"/>
                        <a:pt x="307" y="255"/>
                        <a:pt x="307" y="255"/>
                      </a:cubicBezTo>
                      <a:cubicBezTo>
                        <a:pt x="307" y="104"/>
                        <a:pt x="307" y="76"/>
                        <a:pt x="307" y="76"/>
                      </a:cubicBezTo>
                      <a:cubicBezTo>
                        <a:pt x="307" y="34"/>
                        <a:pt x="274" y="0"/>
                        <a:pt x="232" y="0"/>
                      </a:cubicBezTo>
                      <a:cubicBezTo>
                        <a:pt x="116" y="0"/>
                        <a:pt x="0" y="0"/>
                        <a:pt x="0" y="0"/>
                      </a:cubicBezTo>
                      <a:cubicBezTo>
                        <a:pt x="0" y="77"/>
                        <a:pt x="0" y="77"/>
                        <a:pt x="0" y="77"/>
                      </a:cubicBezTo>
                      <a:cubicBezTo>
                        <a:pt x="116" y="77"/>
                        <a:pt x="232" y="77"/>
                        <a:pt x="232" y="77"/>
                      </a:cubicBezTo>
                      <a:cubicBezTo>
                        <a:pt x="242" y="77"/>
                        <a:pt x="251" y="86"/>
                        <a:pt x="251" y="97"/>
                      </a:cubicBezTo>
                      <a:cubicBezTo>
                        <a:pt x="251" y="255"/>
                        <a:pt x="251" y="255"/>
                        <a:pt x="251" y="255"/>
                      </a:cubicBezTo>
                      <a:cubicBezTo>
                        <a:pt x="251" y="255"/>
                        <a:pt x="251" y="255"/>
                        <a:pt x="251" y="255"/>
                      </a:cubicBezTo>
                      <a:close/>
                    </a:path>
                  </a:pathLst>
                </a:custGeom>
                <a:solidFill>
                  <a:srgbClr val="505050"/>
                </a:solidFill>
                <a:ln>
                  <a:noFill/>
                </a:ln>
                <a:extLst/>
              </p:spPr>
              <p:txBody>
                <a:bodyPr vert="horz" wrap="square" lIns="91440" tIns="45720" rIns="91440" bIns="45720" numCol="1" anchor="t" anchorCtr="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49" name="Group 48"/>
                <p:cNvGrpSpPr/>
                <p:nvPr/>
              </p:nvGrpSpPr>
              <p:grpSpPr>
                <a:xfrm>
                  <a:off x="2493729" y="4730971"/>
                  <a:ext cx="1063625" cy="1708150"/>
                  <a:chOff x="3457330" y="4784725"/>
                  <a:chExt cx="1063625" cy="1708150"/>
                </a:xfrm>
              </p:grpSpPr>
              <p:sp>
                <p:nvSpPr>
                  <p:cNvPr id="50" name="Rectangle 69"/>
                  <p:cNvSpPr>
                    <a:spLocks noChangeArrowheads="1"/>
                  </p:cNvSpPr>
                  <p:nvPr/>
                </p:nvSpPr>
                <p:spPr bwMode="auto">
                  <a:xfrm>
                    <a:off x="3927230" y="5292725"/>
                    <a:ext cx="123825" cy="394566"/>
                  </a:xfrm>
                  <a:prstGeom prst="rect">
                    <a:avLst/>
                  </a:pr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51" name="AutoShape 65"/>
                  <p:cNvSpPr>
                    <a:spLocks noChangeAspect="1" noChangeArrowheads="1" noTextEdit="1"/>
                  </p:cNvSpPr>
                  <p:nvPr/>
                </p:nvSpPr>
                <p:spPr bwMode="auto">
                  <a:xfrm>
                    <a:off x="3457330" y="4784725"/>
                    <a:ext cx="106362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52" name="Freeform 67"/>
                  <p:cNvSpPr>
                    <a:spLocks/>
                  </p:cNvSpPr>
                  <p:nvPr/>
                </p:nvSpPr>
                <p:spPr bwMode="auto">
                  <a:xfrm>
                    <a:off x="3779593" y="5746750"/>
                    <a:ext cx="419100" cy="71438"/>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53" name="Freeform 68"/>
                  <p:cNvSpPr>
                    <a:spLocks/>
                  </p:cNvSpPr>
                  <p:nvPr/>
                </p:nvSpPr>
                <p:spPr bwMode="auto">
                  <a:xfrm>
                    <a:off x="3457330" y="5687291"/>
                    <a:ext cx="1060450" cy="95972"/>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rgbClr val="D2D2D2">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54" name="Freeform 70"/>
                  <p:cNvSpPr>
                    <a:spLocks/>
                  </p:cNvSpPr>
                  <p:nvPr/>
                </p:nvSpPr>
                <p:spPr bwMode="auto">
                  <a:xfrm>
                    <a:off x="3901830" y="6037262"/>
                    <a:ext cx="169863" cy="417512"/>
                  </a:xfrm>
                  <a:custGeom>
                    <a:avLst/>
                    <a:gdLst>
                      <a:gd name="T0" fmla="*/ 107 w 107"/>
                      <a:gd name="T1" fmla="*/ 200 h 200"/>
                      <a:gd name="T2" fmla="*/ 0 w 107"/>
                      <a:gd name="T3" fmla="*/ 200 h 200"/>
                      <a:gd name="T4" fmla="*/ 14 w 107"/>
                      <a:gd name="T5" fmla="*/ 0 h 200"/>
                      <a:gd name="T6" fmla="*/ 94 w 107"/>
                      <a:gd name="T7" fmla="*/ 0 h 200"/>
                      <a:gd name="T8" fmla="*/ 107 w 107"/>
                      <a:gd name="T9" fmla="*/ 200 h 200"/>
                    </a:gdLst>
                    <a:ahLst/>
                    <a:cxnLst>
                      <a:cxn ang="0">
                        <a:pos x="T0" y="T1"/>
                      </a:cxn>
                      <a:cxn ang="0">
                        <a:pos x="T2" y="T3"/>
                      </a:cxn>
                      <a:cxn ang="0">
                        <a:pos x="T4" y="T5"/>
                      </a:cxn>
                      <a:cxn ang="0">
                        <a:pos x="T6" y="T7"/>
                      </a:cxn>
                      <a:cxn ang="0">
                        <a:pos x="T8" y="T9"/>
                      </a:cxn>
                    </a:cxnLst>
                    <a:rect l="0" t="0" r="r" b="b"/>
                    <a:pathLst>
                      <a:path w="107" h="200">
                        <a:moveTo>
                          <a:pt x="107" y="200"/>
                        </a:moveTo>
                        <a:lnTo>
                          <a:pt x="0" y="200"/>
                        </a:lnTo>
                        <a:lnTo>
                          <a:pt x="14" y="0"/>
                        </a:lnTo>
                        <a:lnTo>
                          <a:pt x="94" y="0"/>
                        </a:lnTo>
                        <a:lnTo>
                          <a:pt x="107" y="200"/>
                        </a:lnTo>
                        <a:close/>
                      </a:path>
                    </a:pathLst>
                  </a:cu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55" name="Freeform 76"/>
                  <p:cNvSpPr>
                    <a:spLocks/>
                  </p:cNvSpPr>
                  <p:nvPr/>
                </p:nvSpPr>
                <p:spPr bwMode="auto">
                  <a:xfrm>
                    <a:off x="3547818" y="4872277"/>
                    <a:ext cx="882650" cy="5365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rgbClr val="D2D2D2">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57" name="Freeform 77"/>
                  <p:cNvSpPr>
                    <a:spLocks/>
                  </p:cNvSpPr>
                  <p:nvPr/>
                </p:nvSpPr>
                <p:spPr bwMode="auto">
                  <a:xfrm>
                    <a:off x="3547818" y="6354762"/>
                    <a:ext cx="868363" cy="136525"/>
                  </a:xfrm>
                  <a:custGeom>
                    <a:avLst/>
                    <a:gdLst>
                      <a:gd name="T0" fmla="*/ 240 w 240"/>
                      <a:gd name="T1" fmla="*/ 38 h 38"/>
                      <a:gd name="T2" fmla="*/ 209 w 240"/>
                      <a:gd name="T3" fmla="*/ 18 h 38"/>
                      <a:gd name="T4" fmla="*/ 120 w 240"/>
                      <a:gd name="T5" fmla="*/ 0 h 38"/>
                      <a:gd name="T6" fmla="*/ 31 w 240"/>
                      <a:gd name="T7" fmla="*/ 18 h 38"/>
                      <a:gd name="T8" fmla="*/ 0 w 240"/>
                      <a:gd name="T9" fmla="*/ 38 h 38"/>
                      <a:gd name="T10" fmla="*/ 240 w 240"/>
                      <a:gd name="T11" fmla="*/ 38 h 38"/>
                    </a:gdLst>
                    <a:ahLst/>
                    <a:cxnLst>
                      <a:cxn ang="0">
                        <a:pos x="T0" y="T1"/>
                      </a:cxn>
                      <a:cxn ang="0">
                        <a:pos x="T2" y="T3"/>
                      </a:cxn>
                      <a:cxn ang="0">
                        <a:pos x="T4" y="T5"/>
                      </a:cxn>
                      <a:cxn ang="0">
                        <a:pos x="T6" y="T7"/>
                      </a:cxn>
                      <a:cxn ang="0">
                        <a:pos x="T8" y="T9"/>
                      </a:cxn>
                      <a:cxn ang="0">
                        <a:pos x="T10" y="T11"/>
                      </a:cxn>
                    </a:cxnLst>
                    <a:rect l="0" t="0" r="r" b="b"/>
                    <a:pathLst>
                      <a:path w="240" h="38">
                        <a:moveTo>
                          <a:pt x="240" y="38"/>
                        </a:moveTo>
                        <a:cubicBezTo>
                          <a:pt x="235" y="26"/>
                          <a:pt x="224" y="21"/>
                          <a:pt x="209" y="18"/>
                        </a:cubicBezTo>
                        <a:cubicBezTo>
                          <a:pt x="120" y="0"/>
                          <a:pt x="120" y="0"/>
                          <a:pt x="120" y="0"/>
                        </a:cubicBezTo>
                        <a:cubicBezTo>
                          <a:pt x="31" y="18"/>
                          <a:pt x="31" y="18"/>
                          <a:pt x="31" y="18"/>
                        </a:cubicBezTo>
                        <a:cubicBezTo>
                          <a:pt x="17" y="20"/>
                          <a:pt x="5" y="26"/>
                          <a:pt x="0" y="38"/>
                        </a:cubicBezTo>
                        <a:lnTo>
                          <a:pt x="240" y="38"/>
                        </a:lnTo>
                        <a:close/>
                      </a:path>
                    </a:pathLst>
                  </a:cu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58" name="Freeform 71"/>
                  <p:cNvSpPr>
                    <a:spLocks/>
                  </p:cNvSpPr>
                  <p:nvPr/>
                </p:nvSpPr>
                <p:spPr bwMode="auto">
                  <a:xfrm>
                    <a:off x="3941518" y="5803900"/>
                    <a:ext cx="90488" cy="233362"/>
                  </a:xfrm>
                  <a:custGeom>
                    <a:avLst/>
                    <a:gdLst>
                      <a:gd name="T0" fmla="*/ 57 w 57"/>
                      <a:gd name="T1" fmla="*/ 84 h 84"/>
                      <a:gd name="T2" fmla="*/ 0 w 57"/>
                      <a:gd name="T3" fmla="*/ 84 h 84"/>
                      <a:gd name="T4" fmla="*/ 7 w 57"/>
                      <a:gd name="T5" fmla="*/ 0 h 84"/>
                      <a:gd name="T6" fmla="*/ 53 w 57"/>
                      <a:gd name="T7" fmla="*/ 0 h 84"/>
                      <a:gd name="T8" fmla="*/ 57 w 57"/>
                      <a:gd name="T9" fmla="*/ 84 h 84"/>
                    </a:gdLst>
                    <a:ahLst/>
                    <a:cxnLst>
                      <a:cxn ang="0">
                        <a:pos x="T0" y="T1"/>
                      </a:cxn>
                      <a:cxn ang="0">
                        <a:pos x="T2" y="T3"/>
                      </a:cxn>
                      <a:cxn ang="0">
                        <a:pos x="T4" y="T5"/>
                      </a:cxn>
                      <a:cxn ang="0">
                        <a:pos x="T6" y="T7"/>
                      </a:cxn>
                      <a:cxn ang="0">
                        <a:pos x="T8" y="T9"/>
                      </a:cxn>
                    </a:cxnLst>
                    <a:rect l="0" t="0" r="r" b="b"/>
                    <a:pathLst>
                      <a:path w="57" h="84">
                        <a:moveTo>
                          <a:pt x="57" y="84"/>
                        </a:moveTo>
                        <a:lnTo>
                          <a:pt x="0" y="84"/>
                        </a:lnTo>
                        <a:lnTo>
                          <a:pt x="7" y="0"/>
                        </a:lnTo>
                        <a:lnTo>
                          <a:pt x="53" y="0"/>
                        </a:lnTo>
                        <a:lnTo>
                          <a:pt x="57" y="84"/>
                        </a:lnTo>
                        <a:close/>
                      </a:path>
                    </a:pathLst>
                  </a:cu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grpSp>
          <p:sp>
            <p:nvSpPr>
              <p:cNvPr id="36" name="Freeform 81"/>
              <p:cNvSpPr>
                <a:spLocks noChangeAspect="1" noEditPoints="1"/>
              </p:cNvSpPr>
              <p:nvPr/>
            </p:nvSpPr>
            <p:spPr bwMode="black">
              <a:xfrm>
                <a:off x="3227617" y="2684262"/>
                <a:ext cx="972000" cy="59318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00" name="Freeform 99"/>
            <p:cNvSpPr/>
            <p:nvPr/>
          </p:nvSpPr>
          <p:spPr bwMode="auto">
            <a:xfrm>
              <a:off x="4979294" y="2234026"/>
              <a:ext cx="3762812" cy="3762812"/>
            </a:xfrm>
            <a:custGeom>
              <a:avLst/>
              <a:gdLst>
                <a:gd name="connsiteX0" fmla="*/ 1542081 w 3084162"/>
                <a:gd name="connsiteY0" fmla="*/ 367079 h 3084162"/>
                <a:gd name="connsiteX1" fmla="*/ 367078 w 3084162"/>
                <a:gd name="connsiteY1" fmla="*/ 1542081 h 3084162"/>
                <a:gd name="connsiteX2" fmla="*/ 1542081 w 3084162"/>
                <a:gd name="connsiteY2" fmla="*/ 2717083 h 3084162"/>
                <a:gd name="connsiteX3" fmla="*/ 2717084 w 3084162"/>
                <a:gd name="connsiteY3" fmla="*/ 1542081 h 3084162"/>
                <a:gd name="connsiteX4" fmla="*/ 1542081 w 3084162"/>
                <a:gd name="connsiteY4" fmla="*/ 367079 h 3084162"/>
                <a:gd name="connsiteX5" fmla="*/ 1542081 w 3084162"/>
                <a:gd name="connsiteY5" fmla="*/ 0 h 3084162"/>
                <a:gd name="connsiteX6" fmla="*/ 3084162 w 3084162"/>
                <a:gd name="connsiteY6" fmla="*/ 1542081 h 3084162"/>
                <a:gd name="connsiteX7" fmla="*/ 1542081 w 3084162"/>
                <a:gd name="connsiteY7" fmla="*/ 3084162 h 3084162"/>
                <a:gd name="connsiteX8" fmla="*/ 0 w 3084162"/>
                <a:gd name="connsiteY8" fmla="*/ 1542081 h 3084162"/>
                <a:gd name="connsiteX9" fmla="*/ 1542081 w 3084162"/>
                <a:gd name="connsiteY9" fmla="*/ 0 h 3084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4162" h="3084162">
                  <a:moveTo>
                    <a:pt x="1542081" y="367079"/>
                  </a:moveTo>
                  <a:cubicBezTo>
                    <a:pt x="893145" y="367079"/>
                    <a:pt x="367078" y="893145"/>
                    <a:pt x="367078" y="1542081"/>
                  </a:cubicBezTo>
                  <a:cubicBezTo>
                    <a:pt x="367078" y="2191017"/>
                    <a:pt x="893145" y="2717083"/>
                    <a:pt x="1542081" y="2717083"/>
                  </a:cubicBezTo>
                  <a:cubicBezTo>
                    <a:pt x="2191017" y="2717083"/>
                    <a:pt x="2717084" y="2191017"/>
                    <a:pt x="2717084" y="1542081"/>
                  </a:cubicBezTo>
                  <a:cubicBezTo>
                    <a:pt x="2717084" y="893145"/>
                    <a:pt x="2191017" y="367079"/>
                    <a:pt x="1542081" y="367079"/>
                  </a:cubicBezTo>
                  <a:close/>
                  <a:moveTo>
                    <a:pt x="1542081" y="0"/>
                  </a:moveTo>
                  <a:cubicBezTo>
                    <a:pt x="2393749" y="0"/>
                    <a:pt x="3084162" y="690413"/>
                    <a:pt x="3084162" y="1542081"/>
                  </a:cubicBezTo>
                  <a:cubicBezTo>
                    <a:pt x="3084162" y="2393749"/>
                    <a:pt x="2393749" y="3084162"/>
                    <a:pt x="1542081" y="3084162"/>
                  </a:cubicBezTo>
                  <a:cubicBezTo>
                    <a:pt x="690413" y="3084162"/>
                    <a:pt x="0" y="2393749"/>
                    <a:pt x="0" y="1542081"/>
                  </a:cubicBezTo>
                  <a:cubicBezTo>
                    <a:pt x="0" y="690413"/>
                    <a:pt x="690413" y="0"/>
                    <a:pt x="1542081" y="0"/>
                  </a:cubicBezTo>
                  <a:close/>
                </a:path>
              </a:pathLst>
            </a:custGeom>
            <a:solidFill>
              <a:schemeClr val="bg1">
                <a:lumMod val="85000"/>
              </a:schemeClr>
            </a:solidFill>
            <a:ln w="9525">
              <a:noFill/>
              <a:miter lim="800000"/>
              <a:headEnd/>
              <a:tailEnd/>
            </a:ln>
            <a:effectLst/>
          </p:spPr>
          <p:txBody>
            <a:bodyPr lIns="108000" tIns="108000" rIns="108000" bIns="108000" rtlCol="0" anchor="ctr">
              <a:noAutofit/>
            </a:bodyPr>
            <a:lstStyle/>
            <a:p>
              <a:pPr algn="l"/>
              <a:endParaRPr lang="en-US" dirty="0">
                <a:latin typeface="Verdana" pitchFamily="34" charset="0"/>
                <a:ea typeface="Verdana" pitchFamily="34" charset="0"/>
                <a:cs typeface="Verdana" pitchFamily="34" charset="0"/>
              </a:endParaRPr>
            </a:p>
          </p:txBody>
        </p:sp>
        <p:grpSp>
          <p:nvGrpSpPr>
            <p:cNvPr id="115" name="Group 114"/>
            <p:cNvGrpSpPr/>
            <p:nvPr/>
          </p:nvGrpSpPr>
          <p:grpSpPr>
            <a:xfrm flipH="1" flipV="1">
              <a:off x="2180293" y="5564173"/>
              <a:ext cx="3495355" cy="703777"/>
              <a:chOff x="6290964" y="2271713"/>
              <a:chExt cx="2864943" cy="576846"/>
            </a:xfrm>
          </p:grpSpPr>
          <p:cxnSp>
            <p:nvCxnSpPr>
              <p:cNvPr id="117" name="Straight Connector 116"/>
              <p:cNvCxnSpPr/>
              <p:nvPr/>
            </p:nvCxnSpPr>
            <p:spPr bwMode="auto">
              <a:xfrm flipV="1">
                <a:off x="6290964" y="2271713"/>
                <a:ext cx="709911" cy="576846"/>
              </a:xfrm>
              <a:prstGeom prst="line">
                <a:avLst/>
              </a:prstGeom>
              <a:solidFill>
                <a:schemeClr val="accent1"/>
              </a:solidFill>
              <a:ln w="3175" cap="flat" cmpd="sng" algn="ctr">
                <a:solidFill>
                  <a:schemeClr val="bg1">
                    <a:lumMod val="75000"/>
                  </a:schemeClr>
                </a:solidFill>
                <a:prstDash val="dash"/>
                <a:round/>
                <a:headEnd type="none" w="med" len="med"/>
                <a:tailEnd type="none" w="med" len="med"/>
              </a:ln>
              <a:effectLst/>
            </p:spPr>
          </p:cxnSp>
          <p:cxnSp>
            <p:nvCxnSpPr>
              <p:cNvPr id="118" name="Straight Connector 117"/>
              <p:cNvCxnSpPr/>
              <p:nvPr/>
            </p:nvCxnSpPr>
            <p:spPr bwMode="auto">
              <a:xfrm>
                <a:off x="6998495" y="2274095"/>
                <a:ext cx="2157412" cy="0"/>
              </a:xfrm>
              <a:prstGeom prst="line">
                <a:avLst/>
              </a:prstGeom>
              <a:solidFill>
                <a:schemeClr val="accent1"/>
              </a:solidFill>
              <a:ln w="3175" cap="flat" cmpd="sng" algn="ctr">
                <a:solidFill>
                  <a:schemeClr val="bg1">
                    <a:lumMod val="75000"/>
                  </a:schemeClr>
                </a:solidFill>
                <a:prstDash val="dash"/>
                <a:round/>
                <a:headEnd type="none" w="med" len="med"/>
                <a:tailEnd type="oval" w="med" len="med"/>
              </a:ln>
              <a:effectLst/>
            </p:spPr>
          </p:cxnSp>
        </p:grpSp>
        <p:grpSp>
          <p:nvGrpSpPr>
            <p:cNvPr id="120" name="Group 119"/>
            <p:cNvGrpSpPr/>
            <p:nvPr/>
          </p:nvGrpSpPr>
          <p:grpSpPr>
            <a:xfrm flipH="1">
              <a:off x="2180292" y="2219304"/>
              <a:ext cx="3495355" cy="475062"/>
              <a:chOff x="6290964" y="2271713"/>
              <a:chExt cx="2864943" cy="576846"/>
            </a:xfrm>
          </p:grpSpPr>
          <p:cxnSp>
            <p:nvCxnSpPr>
              <p:cNvPr id="122" name="Straight Connector 121"/>
              <p:cNvCxnSpPr/>
              <p:nvPr/>
            </p:nvCxnSpPr>
            <p:spPr bwMode="auto">
              <a:xfrm flipV="1">
                <a:off x="6290964" y="2271713"/>
                <a:ext cx="709911" cy="576846"/>
              </a:xfrm>
              <a:prstGeom prst="line">
                <a:avLst/>
              </a:prstGeom>
              <a:solidFill>
                <a:schemeClr val="accent1"/>
              </a:solidFill>
              <a:ln w="3175" cap="flat" cmpd="sng" algn="ctr">
                <a:solidFill>
                  <a:schemeClr val="bg1">
                    <a:lumMod val="75000"/>
                  </a:schemeClr>
                </a:solidFill>
                <a:prstDash val="dash"/>
                <a:round/>
                <a:headEnd type="none" w="med" len="med"/>
                <a:tailEnd type="none" w="med" len="med"/>
              </a:ln>
              <a:effectLst/>
            </p:spPr>
          </p:cxnSp>
          <p:cxnSp>
            <p:nvCxnSpPr>
              <p:cNvPr id="123" name="Straight Connector 122"/>
              <p:cNvCxnSpPr/>
              <p:nvPr/>
            </p:nvCxnSpPr>
            <p:spPr bwMode="auto">
              <a:xfrm>
                <a:off x="6998495" y="2274095"/>
                <a:ext cx="2157412" cy="0"/>
              </a:xfrm>
              <a:prstGeom prst="line">
                <a:avLst/>
              </a:prstGeom>
              <a:solidFill>
                <a:schemeClr val="accent1"/>
              </a:solidFill>
              <a:ln w="3175" cap="flat" cmpd="sng" algn="ctr">
                <a:solidFill>
                  <a:schemeClr val="bg1">
                    <a:lumMod val="75000"/>
                  </a:schemeClr>
                </a:solidFill>
                <a:prstDash val="dash"/>
                <a:round/>
                <a:headEnd type="none" w="med" len="med"/>
                <a:tailEnd type="oval" w="med" len="med"/>
              </a:ln>
              <a:effectLst/>
            </p:spPr>
          </p:cxnSp>
        </p:grpSp>
        <p:cxnSp>
          <p:nvCxnSpPr>
            <p:cNvPr id="125" name="Straight Connector 124"/>
            <p:cNvCxnSpPr/>
            <p:nvPr/>
          </p:nvCxnSpPr>
          <p:spPr bwMode="auto">
            <a:xfrm>
              <a:off x="2172911" y="4117368"/>
              <a:ext cx="2535296" cy="1"/>
            </a:xfrm>
            <a:prstGeom prst="line">
              <a:avLst/>
            </a:prstGeom>
            <a:solidFill>
              <a:schemeClr val="accent1"/>
            </a:solidFill>
            <a:ln w="3175" cap="flat" cmpd="sng" algn="ctr">
              <a:solidFill>
                <a:schemeClr val="bg1">
                  <a:lumMod val="75000"/>
                </a:schemeClr>
              </a:solidFill>
              <a:prstDash val="dash"/>
              <a:round/>
              <a:headEnd type="oval" w="med" len="med"/>
              <a:tailEnd type="none" w="med" len="med"/>
            </a:ln>
            <a:effectLst/>
          </p:spPr>
        </p:cxnSp>
        <p:sp>
          <p:nvSpPr>
            <p:cNvPr id="128" name="Oval 127"/>
            <p:cNvSpPr/>
            <p:nvPr/>
          </p:nvSpPr>
          <p:spPr bwMode="auto">
            <a:xfrm>
              <a:off x="7175089" y="2215800"/>
              <a:ext cx="939619" cy="939619"/>
            </a:xfrm>
            <a:prstGeom prst="ellipse">
              <a:avLst/>
            </a:prstGeom>
            <a:solidFill>
              <a:srgbClr val="03AFF1"/>
            </a:solidFill>
            <a:ln w="57150">
              <a:solidFill>
                <a:schemeClr val="bg1"/>
              </a:solidFill>
              <a:miter lim="800000"/>
              <a:headEnd/>
              <a:tailEnd/>
            </a:ln>
            <a:effectLst/>
          </p:spPr>
          <p:txBody>
            <a:bodyPr lIns="108000" tIns="108000" rIns="108000" bIns="108000" rtlCol="0" anchor="ctr">
              <a:noAutofit/>
            </a:bodyPr>
            <a:lstStyle/>
            <a:p>
              <a:pPr algn="l"/>
              <a:r>
                <a:rPr lang="en-US" dirty="0">
                  <a:latin typeface="Verdana" pitchFamily="34" charset="0"/>
                  <a:ea typeface="Verdana" pitchFamily="34" charset="0"/>
                  <a:cs typeface="Verdana" pitchFamily="34" charset="0"/>
                </a:rPr>
                <a:t> </a:t>
              </a:r>
            </a:p>
          </p:txBody>
        </p:sp>
        <p:sp>
          <p:nvSpPr>
            <p:cNvPr id="143" name="Oval 142"/>
            <p:cNvSpPr/>
            <p:nvPr/>
          </p:nvSpPr>
          <p:spPr bwMode="auto">
            <a:xfrm>
              <a:off x="5653523" y="2215800"/>
              <a:ext cx="939619" cy="939619"/>
            </a:xfrm>
            <a:prstGeom prst="ellipse">
              <a:avLst/>
            </a:prstGeom>
            <a:solidFill>
              <a:srgbClr val="005AA1"/>
            </a:solidFill>
            <a:ln w="57150">
              <a:solidFill>
                <a:schemeClr val="bg1"/>
              </a:solidFill>
              <a:miter lim="800000"/>
              <a:headEnd/>
              <a:tailEnd/>
            </a:ln>
            <a:effectLst/>
          </p:spPr>
          <p:txBody>
            <a:bodyPr lIns="108000" tIns="108000" rIns="108000" bIns="108000" rtlCol="0" anchor="ctr">
              <a:noAutofit/>
            </a:bodyPr>
            <a:lstStyle/>
            <a:p>
              <a:pPr algn="l"/>
              <a:endParaRPr lang="en-US" dirty="0">
                <a:latin typeface="Verdana" pitchFamily="34" charset="0"/>
                <a:ea typeface="Verdana" pitchFamily="34" charset="0"/>
                <a:cs typeface="Verdana" pitchFamily="34" charset="0"/>
              </a:endParaRPr>
            </a:p>
          </p:txBody>
        </p:sp>
        <p:sp>
          <p:nvSpPr>
            <p:cNvPr id="146" name="Oval 145"/>
            <p:cNvSpPr/>
            <p:nvPr/>
          </p:nvSpPr>
          <p:spPr bwMode="auto">
            <a:xfrm>
              <a:off x="5653523" y="5007918"/>
              <a:ext cx="939619" cy="939619"/>
            </a:xfrm>
            <a:prstGeom prst="ellipse">
              <a:avLst/>
            </a:prstGeom>
            <a:solidFill>
              <a:srgbClr val="FF8C00"/>
            </a:solidFill>
            <a:ln w="57150">
              <a:solidFill>
                <a:schemeClr val="bg1"/>
              </a:solidFill>
              <a:miter lim="800000"/>
              <a:headEnd/>
              <a:tailEnd/>
            </a:ln>
            <a:effectLst/>
          </p:spPr>
          <p:txBody>
            <a:bodyPr lIns="108000" tIns="108000" rIns="108000" bIns="108000" rtlCol="0" anchor="ctr">
              <a:noAutofit/>
            </a:bodyPr>
            <a:lstStyle/>
            <a:p>
              <a:pPr algn="l"/>
              <a:r>
                <a:rPr lang="en-US" dirty="0">
                  <a:latin typeface="Verdana" pitchFamily="34" charset="0"/>
                  <a:ea typeface="Verdana" pitchFamily="34" charset="0"/>
                  <a:cs typeface="Verdana" pitchFamily="34" charset="0"/>
                </a:rPr>
                <a:t> </a:t>
              </a:r>
            </a:p>
          </p:txBody>
        </p:sp>
        <p:sp>
          <p:nvSpPr>
            <p:cNvPr id="151" name="AutoShape 39"/>
            <p:cNvSpPr>
              <a:spLocks noChangeAspect="1" noChangeArrowheads="1" noTextEdit="1"/>
            </p:cNvSpPr>
            <p:nvPr/>
          </p:nvSpPr>
          <p:spPr bwMode="auto">
            <a:xfrm>
              <a:off x="5797184" y="3668026"/>
              <a:ext cx="412542" cy="100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3" name="Group 152"/>
            <p:cNvGrpSpPr/>
            <p:nvPr/>
          </p:nvGrpSpPr>
          <p:grpSpPr>
            <a:xfrm flipV="1">
              <a:off x="8114708" y="5564173"/>
              <a:ext cx="3495355" cy="703777"/>
              <a:chOff x="6290964" y="2271713"/>
              <a:chExt cx="2864943" cy="576846"/>
            </a:xfrm>
          </p:grpSpPr>
          <p:cxnSp>
            <p:nvCxnSpPr>
              <p:cNvPr id="155" name="Straight Connector 154"/>
              <p:cNvCxnSpPr/>
              <p:nvPr/>
            </p:nvCxnSpPr>
            <p:spPr bwMode="auto">
              <a:xfrm flipV="1">
                <a:off x="6290964" y="2271713"/>
                <a:ext cx="709911" cy="576846"/>
              </a:xfrm>
              <a:prstGeom prst="line">
                <a:avLst/>
              </a:prstGeom>
              <a:solidFill>
                <a:schemeClr val="accent1"/>
              </a:solidFill>
              <a:ln w="3175" cap="flat" cmpd="sng" algn="ctr">
                <a:solidFill>
                  <a:schemeClr val="bg1">
                    <a:lumMod val="75000"/>
                  </a:schemeClr>
                </a:solidFill>
                <a:prstDash val="dash"/>
                <a:round/>
                <a:headEnd type="none" w="med" len="med"/>
                <a:tailEnd type="none" w="med" len="med"/>
              </a:ln>
              <a:effectLst/>
            </p:spPr>
          </p:cxnSp>
          <p:cxnSp>
            <p:nvCxnSpPr>
              <p:cNvPr id="156" name="Straight Connector 155"/>
              <p:cNvCxnSpPr/>
              <p:nvPr/>
            </p:nvCxnSpPr>
            <p:spPr bwMode="auto">
              <a:xfrm>
                <a:off x="6998495" y="2274095"/>
                <a:ext cx="2157412" cy="0"/>
              </a:xfrm>
              <a:prstGeom prst="line">
                <a:avLst/>
              </a:prstGeom>
              <a:solidFill>
                <a:schemeClr val="accent1"/>
              </a:solidFill>
              <a:ln w="3175" cap="flat" cmpd="sng" algn="ctr">
                <a:solidFill>
                  <a:schemeClr val="bg1">
                    <a:lumMod val="75000"/>
                  </a:schemeClr>
                </a:solidFill>
                <a:prstDash val="dash"/>
                <a:round/>
                <a:headEnd type="none" w="med" len="med"/>
                <a:tailEnd type="oval" w="med" len="med"/>
              </a:ln>
              <a:effectLst/>
            </p:spPr>
          </p:cxnSp>
        </p:grpSp>
        <p:sp>
          <p:nvSpPr>
            <p:cNvPr id="158" name="Oval 157"/>
            <p:cNvSpPr/>
            <p:nvPr/>
          </p:nvSpPr>
          <p:spPr bwMode="auto">
            <a:xfrm>
              <a:off x="7175089" y="5007918"/>
              <a:ext cx="939619" cy="939619"/>
            </a:xfrm>
            <a:prstGeom prst="ellipse">
              <a:avLst/>
            </a:prstGeom>
            <a:solidFill>
              <a:srgbClr val="003867"/>
            </a:solidFill>
            <a:ln w="57150">
              <a:solidFill>
                <a:schemeClr val="bg1"/>
              </a:solidFill>
              <a:miter lim="800000"/>
              <a:headEnd/>
              <a:tailEnd/>
            </a:ln>
            <a:effectLst/>
          </p:spPr>
          <p:txBody>
            <a:bodyPr lIns="108000" tIns="108000" rIns="108000" bIns="108000" rtlCol="0" anchor="ctr">
              <a:noAutofit/>
            </a:bodyPr>
            <a:lstStyle/>
            <a:p>
              <a:pPr algn="l"/>
              <a:r>
                <a:rPr lang="en-US" dirty="0">
                  <a:latin typeface="Verdana" pitchFamily="34" charset="0"/>
                  <a:ea typeface="Verdana" pitchFamily="34" charset="0"/>
                  <a:cs typeface="Verdana" pitchFamily="34" charset="0"/>
                </a:rPr>
                <a:t> </a:t>
              </a:r>
            </a:p>
          </p:txBody>
        </p:sp>
        <p:cxnSp>
          <p:nvCxnSpPr>
            <p:cNvPr id="161" name="Straight Connector 160"/>
            <p:cNvCxnSpPr>
              <a:stCxn id="164" idx="6"/>
            </p:cNvCxnSpPr>
            <p:nvPr/>
          </p:nvCxnSpPr>
          <p:spPr bwMode="auto">
            <a:xfrm flipV="1">
              <a:off x="8958213" y="4109621"/>
              <a:ext cx="2637323" cy="5811"/>
            </a:xfrm>
            <a:prstGeom prst="line">
              <a:avLst/>
            </a:prstGeom>
            <a:solidFill>
              <a:schemeClr val="accent1"/>
            </a:solidFill>
            <a:ln w="3175" cap="flat" cmpd="sng" algn="ctr">
              <a:solidFill>
                <a:schemeClr val="bg1">
                  <a:lumMod val="75000"/>
                </a:schemeClr>
              </a:solidFill>
              <a:prstDash val="dash"/>
              <a:round/>
              <a:headEnd type="none" w="med" len="med"/>
              <a:tailEnd type="oval" w="med" len="med"/>
            </a:ln>
            <a:effectLst/>
          </p:spPr>
        </p:cxnSp>
        <p:sp>
          <p:nvSpPr>
            <p:cNvPr id="164" name="Oval 163"/>
            <p:cNvSpPr/>
            <p:nvPr/>
          </p:nvSpPr>
          <p:spPr bwMode="auto">
            <a:xfrm>
              <a:off x="8018594" y="3645623"/>
              <a:ext cx="939619" cy="939619"/>
            </a:xfrm>
            <a:prstGeom prst="ellipse">
              <a:avLst/>
            </a:prstGeom>
            <a:solidFill>
              <a:srgbClr val="3C3C3C"/>
            </a:solidFill>
            <a:ln w="57150">
              <a:solidFill>
                <a:schemeClr val="bg1"/>
              </a:solidFill>
              <a:miter lim="800000"/>
              <a:headEnd/>
              <a:tailEnd/>
            </a:ln>
            <a:effectLst/>
          </p:spPr>
          <p:txBody>
            <a:bodyPr lIns="108000" tIns="108000" rIns="108000" bIns="108000" rtlCol="0" anchor="ctr">
              <a:noAutofit/>
            </a:bodyPr>
            <a:lstStyle/>
            <a:p>
              <a:pPr algn="l"/>
              <a:r>
                <a:rPr lang="en-US" dirty="0">
                  <a:latin typeface="Verdana" pitchFamily="34" charset="0"/>
                  <a:ea typeface="Verdana" pitchFamily="34" charset="0"/>
                  <a:cs typeface="Verdana" pitchFamily="34" charset="0"/>
                </a:rPr>
                <a:t> </a:t>
              </a:r>
            </a:p>
          </p:txBody>
        </p:sp>
        <p:sp>
          <p:nvSpPr>
            <p:cNvPr id="172" name="Oval 171"/>
            <p:cNvSpPr/>
            <p:nvPr/>
          </p:nvSpPr>
          <p:spPr bwMode="auto">
            <a:xfrm>
              <a:off x="4726949" y="3645623"/>
              <a:ext cx="939619" cy="939619"/>
            </a:xfrm>
            <a:prstGeom prst="ellipse">
              <a:avLst/>
            </a:prstGeom>
            <a:solidFill>
              <a:srgbClr val="008272"/>
            </a:solidFill>
            <a:ln w="57150">
              <a:solidFill>
                <a:schemeClr val="bg1"/>
              </a:solidFill>
              <a:miter lim="800000"/>
              <a:headEnd/>
              <a:tailEnd/>
            </a:ln>
            <a:effectLst/>
          </p:spPr>
          <p:txBody>
            <a:bodyPr lIns="108000" tIns="108000" rIns="108000" bIns="108000" rtlCol="0" anchor="ctr">
              <a:noAutofit/>
            </a:bodyPr>
            <a:lstStyle/>
            <a:p>
              <a:pPr algn="l"/>
              <a:r>
                <a:rPr lang="en-US" dirty="0">
                  <a:latin typeface="Verdana" pitchFamily="34" charset="0"/>
                  <a:ea typeface="Verdana" pitchFamily="34" charset="0"/>
                  <a:cs typeface="Verdana" pitchFamily="34" charset="0"/>
                </a:rPr>
                <a:t> </a:t>
              </a:r>
            </a:p>
          </p:txBody>
        </p:sp>
        <p:grpSp>
          <p:nvGrpSpPr>
            <p:cNvPr id="317" name="Group 316"/>
            <p:cNvGrpSpPr/>
            <p:nvPr/>
          </p:nvGrpSpPr>
          <p:grpSpPr>
            <a:xfrm>
              <a:off x="8134284" y="2219304"/>
              <a:ext cx="3495355" cy="475062"/>
              <a:chOff x="6290964" y="2271713"/>
              <a:chExt cx="2864943" cy="576846"/>
            </a:xfrm>
          </p:grpSpPr>
          <p:cxnSp>
            <p:nvCxnSpPr>
              <p:cNvPr id="318" name="Straight Connector 317"/>
              <p:cNvCxnSpPr/>
              <p:nvPr/>
            </p:nvCxnSpPr>
            <p:spPr bwMode="auto">
              <a:xfrm flipV="1">
                <a:off x="6290964" y="2271713"/>
                <a:ext cx="709911" cy="576846"/>
              </a:xfrm>
              <a:prstGeom prst="line">
                <a:avLst/>
              </a:prstGeom>
              <a:solidFill>
                <a:schemeClr val="accent1"/>
              </a:solidFill>
              <a:ln w="3175" cap="flat" cmpd="sng" algn="ctr">
                <a:solidFill>
                  <a:schemeClr val="bg1">
                    <a:lumMod val="75000"/>
                  </a:schemeClr>
                </a:solidFill>
                <a:prstDash val="dash"/>
                <a:round/>
                <a:headEnd type="none" w="med" len="med"/>
                <a:tailEnd type="none" w="med" len="med"/>
              </a:ln>
              <a:effectLst/>
            </p:spPr>
          </p:cxnSp>
          <p:cxnSp>
            <p:nvCxnSpPr>
              <p:cNvPr id="319" name="Straight Connector 318"/>
              <p:cNvCxnSpPr/>
              <p:nvPr/>
            </p:nvCxnSpPr>
            <p:spPr bwMode="auto">
              <a:xfrm>
                <a:off x="6998495" y="2274095"/>
                <a:ext cx="2157412" cy="0"/>
              </a:xfrm>
              <a:prstGeom prst="line">
                <a:avLst/>
              </a:prstGeom>
              <a:solidFill>
                <a:schemeClr val="accent1"/>
              </a:solidFill>
              <a:ln w="3175" cap="flat" cmpd="sng" algn="ctr">
                <a:solidFill>
                  <a:schemeClr val="bg1">
                    <a:lumMod val="75000"/>
                  </a:schemeClr>
                </a:solidFill>
                <a:prstDash val="dash"/>
                <a:round/>
                <a:headEnd type="none" w="med" len="med"/>
                <a:tailEnd type="oval" w="med" len="med"/>
              </a:ln>
              <a:effectLst/>
            </p:spPr>
          </p:cxnSp>
        </p:grpSp>
        <p:sp>
          <p:nvSpPr>
            <p:cNvPr id="321" name="Rectangle 320"/>
            <p:cNvSpPr/>
            <p:nvPr/>
          </p:nvSpPr>
          <p:spPr>
            <a:xfrm>
              <a:off x="8941773" y="3111726"/>
              <a:ext cx="2392370" cy="1036114"/>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defTabSz="1828827"/>
              <a:r>
                <a:rPr lang="en-US" sz="1300" b="1" dirty="0">
                  <a:solidFill>
                    <a:srgbClr val="3C3C3C"/>
                  </a:solidFill>
                  <a:latin typeface="Segoe UI Semibold" panose="020B0702040204020203" pitchFamily="34" charset="0"/>
                </a:rPr>
                <a:t>MACHINE CONDITIONS</a:t>
              </a:r>
            </a:p>
            <a:p>
              <a:pPr defTabSz="1828827"/>
              <a:r>
                <a:rPr lang="en-US" sz="1300" dirty="0">
                  <a:solidFill>
                    <a:schemeClr val="tx1"/>
                  </a:solidFill>
                  <a:latin typeface="Segoe UI Semilight" panose="020B0402040204020203" pitchFamily="34" charset="0"/>
                  <a:cs typeface="Segoe UI Semilight" panose="020B0402040204020203" pitchFamily="34" charset="0"/>
                </a:rPr>
                <a:t>The operation conditions of a machine, e.g. data collected from sensors</a:t>
              </a:r>
            </a:p>
          </p:txBody>
        </p:sp>
        <p:sp>
          <p:nvSpPr>
            <p:cNvPr id="322" name="Rectangle 321"/>
            <p:cNvSpPr/>
            <p:nvPr/>
          </p:nvSpPr>
          <p:spPr>
            <a:xfrm>
              <a:off x="8977925" y="932090"/>
              <a:ext cx="3224686" cy="12683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defTabSz="1828827"/>
              <a:r>
                <a:rPr lang="en-US" sz="1300" b="1" dirty="0">
                  <a:solidFill>
                    <a:srgbClr val="0398D3"/>
                  </a:solidFill>
                  <a:latin typeface="Segoe UI Semibold" panose="020B0702040204020203" pitchFamily="34" charset="0"/>
                </a:rPr>
                <a:t>REPAIR HISTORY</a:t>
              </a:r>
            </a:p>
            <a:p>
              <a:pPr defTabSz="1828827"/>
              <a:r>
                <a:rPr lang="en-US" sz="1300" dirty="0">
                  <a:solidFill>
                    <a:schemeClr val="tx1"/>
                  </a:solidFill>
                  <a:latin typeface="Segoe UI Semilight" panose="020B0402040204020203" pitchFamily="34" charset="0"/>
                  <a:cs typeface="Segoe UI Semilight" panose="020B0402040204020203" pitchFamily="34" charset="0"/>
                </a:rPr>
                <a:t>The repair history of a machine, e.g. previous maintenance records, components replaced, maintenance activities  performed.</a:t>
              </a:r>
            </a:p>
          </p:txBody>
        </p:sp>
        <p:sp>
          <p:nvSpPr>
            <p:cNvPr id="323" name="Rectangle 322"/>
            <p:cNvSpPr/>
            <p:nvPr/>
          </p:nvSpPr>
          <p:spPr>
            <a:xfrm>
              <a:off x="8977925" y="5281583"/>
              <a:ext cx="2879499" cy="1036114"/>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defTabSz="1828827"/>
              <a:r>
                <a:rPr lang="en-US" sz="1300" b="1" dirty="0">
                  <a:solidFill>
                    <a:srgbClr val="005AA1"/>
                  </a:solidFill>
                  <a:latin typeface="Segoe UI Semibold" panose="020B0702040204020203" pitchFamily="34" charset="0"/>
                </a:rPr>
                <a:t>MACHINE FEATURES</a:t>
              </a:r>
            </a:p>
            <a:p>
              <a:pPr defTabSz="1828827"/>
              <a:r>
                <a:rPr lang="en-US" sz="1300" dirty="0">
                  <a:solidFill>
                    <a:schemeClr val="tx1"/>
                  </a:solidFill>
                  <a:latin typeface="Segoe UI Semilight" panose="020B0402040204020203" pitchFamily="34" charset="0"/>
                  <a:cs typeface="Segoe UI Semilight" panose="020B0402040204020203" pitchFamily="34" charset="0"/>
                </a:rPr>
                <a:t>The features of machine or components, e.g. production date, technical specifications</a:t>
              </a:r>
            </a:p>
          </p:txBody>
        </p:sp>
        <p:sp>
          <p:nvSpPr>
            <p:cNvPr id="324" name="Rectangle 323"/>
            <p:cNvSpPr/>
            <p:nvPr/>
          </p:nvSpPr>
          <p:spPr>
            <a:xfrm>
              <a:off x="2243125" y="5053161"/>
              <a:ext cx="2828451" cy="12683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defTabSz="1828827"/>
              <a:r>
                <a:rPr lang="en-US" sz="1300" b="1" dirty="0">
                  <a:solidFill>
                    <a:srgbClr val="FF8C00"/>
                  </a:solidFill>
                  <a:latin typeface="Segoe UI Semibold" panose="020B0702040204020203" pitchFamily="34" charset="0"/>
                </a:rPr>
                <a:t>OPERATING CONDITIONS</a:t>
              </a:r>
            </a:p>
            <a:p>
              <a:pPr defTabSz="1828827"/>
              <a:r>
                <a:rPr lang="en-US" sz="1300" dirty="0">
                  <a:solidFill>
                    <a:schemeClr val="tx1"/>
                  </a:solidFill>
                  <a:latin typeface="Segoe UI Semilight" panose="020B0402040204020203" pitchFamily="34" charset="0"/>
                  <a:cs typeface="Segoe UI Semilight" panose="020B0402040204020203" pitchFamily="34" charset="0"/>
                </a:rPr>
                <a:t>Environmental features that may influence a machine’s performance, e.g. location, temperature, other interactions</a:t>
              </a:r>
            </a:p>
          </p:txBody>
        </p:sp>
        <p:sp>
          <p:nvSpPr>
            <p:cNvPr id="325" name="Rectangle 324"/>
            <p:cNvSpPr/>
            <p:nvPr/>
          </p:nvSpPr>
          <p:spPr>
            <a:xfrm>
              <a:off x="2243126" y="3111726"/>
              <a:ext cx="2310457" cy="1036114"/>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defTabSz="1828827"/>
              <a:r>
                <a:rPr lang="en-US" sz="1300" b="1" dirty="0">
                  <a:solidFill>
                    <a:srgbClr val="008272"/>
                  </a:solidFill>
                  <a:latin typeface="Segoe UI Semibold" panose="020B0702040204020203" pitchFamily="34" charset="0"/>
                </a:rPr>
                <a:t>OPERATOR ATTRIBUTES</a:t>
              </a:r>
            </a:p>
            <a:p>
              <a:pPr defTabSz="1828827"/>
              <a:r>
                <a:rPr lang="en-US" sz="1300" dirty="0">
                  <a:solidFill>
                    <a:schemeClr val="tx1"/>
                  </a:solidFill>
                  <a:latin typeface="Segoe UI Semilight" panose="020B0402040204020203" pitchFamily="34" charset="0"/>
                  <a:cs typeface="Segoe UI Semilight" panose="020B0402040204020203" pitchFamily="34" charset="0"/>
                </a:rPr>
                <a:t>The attributes of the operator who uses the machine, e.g. driver</a:t>
              </a:r>
            </a:p>
          </p:txBody>
        </p:sp>
        <p:grpSp>
          <p:nvGrpSpPr>
            <p:cNvPr id="332" name="Group 331"/>
            <p:cNvGrpSpPr>
              <a:grpSpLocks noChangeAspect="1"/>
            </p:cNvGrpSpPr>
            <p:nvPr/>
          </p:nvGrpSpPr>
          <p:grpSpPr>
            <a:xfrm>
              <a:off x="5867271" y="2495940"/>
              <a:ext cx="457200" cy="444958"/>
              <a:chOff x="7072313" y="5232402"/>
              <a:chExt cx="1185863" cy="1154112"/>
            </a:xfrm>
            <a:solidFill>
              <a:schemeClr val="bg1"/>
            </a:solidFill>
          </p:grpSpPr>
          <p:sp>
            <p:nvSpPr>
              <p:cNvPr id="333" name="Freeform 332"/>
              <p:cNvSpPr>
                <a:spLocks/>
              </p:cNvSpPr>
              <p:nvPr/>
            </p:nvSpPr>
            <p:spPr bwMode="auto">
              <a:xfrm>
                <a:off x="7072313" y="5251452"/>
                <a:ext cx="1185863" cy="738188"/>
              </a:xfrm>
              <a:custGeom>
                <a:avLst/>
                <a:gdLst>
                  <a:gd name="T0" fmla="*/ 304 w 316"/>
                  <a:gd name="T1" fmla="*/ 141 h 196"/>
                  <a:gd name="T2" fmla="*/ 235 w 316"/>
                  <a:gd name="T3" fmla="*/ 112 h 196"/>
                  <a:gd name="T4" fmla="*/ 219 w 316"/>
                  <a:gd name="T5" fmla="*/ 114 h 196"/>
                  <a:gd name="T6" fmla="*/ 181 w 316"/>
                  <a:gd name="T7" fmla="*/ 140 h 196"/>
                  <a:gd name="T8" fmla="*/ 159 w 316"/>
                  <a:gd name="T9" fmla="*/ 88 h 196"/>
                  <a:gd name="T10" fmla="*/ 159 w 316"/>
                  <a:gd name="T11" fmla="*/ 88 h 196"/>
                  <a:gd name="T12" fmla="*/ 207 w 316"/>
                  <a:gd name="T13" fmla="*/ 58 h 196"/>
                  <a:gd name="T14" fmla="*/ 237 w 316"/>
                  <a:gd name="T15" fmla="*/ 21 h 196"/>
                  <a:gd name="T16" fmla="*/ 232 w 316"/>
                  <a:gd name="T17" fmla="*/ 3 h 196"/>
                  <a:gd name="T18" fmla="*/ 214 w 316"/>
                  <a:gd name="T19" fmla="*/ 8 h 196"/>
                  <a:gd name="T20" fmla="*/ 188 w 316"/>
                  <a:gd name="T21" fmla="*/ 39 h 196"/>
                  <a:gd name="T22" fmla="*/ 145 w 316"/>
                  <a:gd name="T23" fmla="*/ 65 h 196"/>
                  <a:gd name="T24" fmla="*/ 93 w 316"/>
                  <a:gd name="T25" fmla="*/ 84 h 196"/>
                  <a:gd name="T26" fmla="*/ 50 w 316"/>
                  <a:gd name="T27" fmla="*/ 93 h 196"/>
                  <a:gd name="T28" fmla="*/ 27 w 316"/>
                  <a:gd name="T29" fmla="*/ 54 h 196"/>
                  <a:gd name="T30" fmla="*/ 10 w 316"/>
                  <a:gd name="T31" fmla="*/ 48 h 196"/>
                  <a:gd name="T32" fmla="*/ 3 w 316"/>
                  <a:gd name="T33" fmla="*/ 65 h 196"/>
                  <a:gd name="T34" fmla="*/ 14 w 316"/>
                  <a:gd name="T35" fmla="*/ 87 h 196"/>
                  <a:gd name="T36" fmla="*/ 39 w 316"/>
                  <a:gd name="T37" fmla="*/ 117 h 196"/>
                  <a:gd name="T38" fmla="*/ 55 w 316"/>
                  <a:gd name="T39" fmla="*/ 120 h 196"/>
                  <a:gd name="T40" fmla="*/ 103 w 316"/>
                  <a:gd name="T41" fmla="*/ 109 h 196"/>
                  <a:gd name="T42" fmla="*/ 103 w 316"/>
                  <a:gd name="T43" fmla="*/ 109 h 196"/>
                  <a:gd name="T44" fmla="*/ 136 w 316"/>
                  <a:gd name="T45" fmla="*/ 186 h 196"/>
                  <a:gd name="T46" fmla="*/ 137 w 316"/>
                  <a:gd name="T47" fmla="*/ 187 h 196"/>
                  <a:gd name="T48" fmla="*/ 146 w 316"/>
                  <a:gd name="T49" fmla="*/ 194 h 196"/>
                  <a:gd name="T50" fmla="*/ 162 w 316"/>
                  <a:gd name="T51" fmla="*/ 192 h 196"/>
                  <a:gd name="T52" fmla="*/ 230 w 316"/>
                  <a:gd name="T53" fmla="*/ 148 h 196"/>
                  <a:gd name="T54" fmla="*/ 290 w 316"/>
                  <a:gd name="T55" fmla="*/ 173 h 196"/>
                  <a:gd name="T56" fmla="*/ 313 w 316"/>
                  <a:gd name="T57" fmla="*/ 164 h 196"/>
                  <a:gd name="T58" fmla="*/ 304 w 316"/>
                  <a:gd name="T59"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6" h="196">
                    <a:moveTo>
                      <a:pt x="304" y="141"/>
                    </a:moveTo>
                    <a:cubicBezTo>
                      <a:pt x="235" y="112"/>
                      <a:pt x="235" y="112"/>
                      <a:pt x="235" y="112"/>
                    </a:cubicBezTo>
                    <a:cubicBezTo>
                      <a:pt x="230" y="110"/>
                      <a:pt x="224" y="111"/>
                      <a:pt x="219" y="114"/>
                    </a:cubicBezTo>
                    <a:cubicBezTo>
                      <a:pt x="181" y="140"/>
                      <a:pt x="181" y="140"/>
                      <a:pt x="181" y="140"/>
                    </a:cubicBezTo>
                    <a:cubicBezTo>
                      <a:pt x="159" y="88"/>
                      <a:pt x="159" y="88"/>
                      <a:pt x="159" y="88"/>
                    </a:cubicBezTo>
                    <a:cubicBezTo>
                      <a:pt x="159" y="88"/>
                      <a:pt x="159" y="88"/>
                      <a:pt x="159" y="88"/>
                    </a:cubicBezTo>
                    <a:cubicBezTo>
                      <a:pt x="173" y="82"/>
                      <a:pt x="190" y="74"/>
                      <a:pt x="207" y="58"/>
                    </a:cubicBezTo>
                    <a:cubicBezTo>
                      <a:pt x="226" y="40"/>
                      <a:pt x="237" y="22"/>
                      <a:pt x="237" y="21"/>
                    </a:cubicBezTo>
                    <a:cubicBezTo>
                      <a:pt x="241" y="15"/>
                      <a:pt x="238" y="7"/>
                      <a:pt x="232" y="3"/>
                    </a:cubicBezTo>
                    <a:cubicBezTo>
                      <a:pt x="226" y="0"/>
                      <a:pt x="218" y="2"/>
                      <a:pt x="214" y="8"/>
                    </a:cubicBezTo>
                    <a:cubicBezTo>
                      <a:pt x="214" y="8"/>
                      <a:pt x="205" y="23"/>
                      <a:pt x="188" y="39"/>
                    </a:cubicBezTo>
                    <a:cubicBezTo>
                      <a:pt x="174" y="53"/>
                      <a:pt x="158" y="59"/>
                      <a:pt x="145" y="65"/>
                    </a:cubicBezTo>
                    <a:cubicBezTo>
                      <a:pt x="145" y="65"/>
                      <a:pt x="108" y="79"/>
                      <a:pt x="93" y="84"/>
                    </a:cubicBezTo>
                    <a:cubicBezTo>
                      <a:pt x="62" y="96"/>
                      <a:pt x="52" y="94"/>
                      <a:pt x="50" y="93"/>
                    </a:cubicBezTo>
                    <a:cubicBezTo>
                      <a:pt x="46" y="90"/>
                      <a:pt x="35" y="72"/>
                      <a:pt x="27" y="54"/>
                    </a:cubicBezTo>
                    <a:cubicBezTo>
                      <a:pt x="24" y="48"/>
                      <a:pt x="16" y="45"/>
                      <a:pt x="10" y="48"/>
                    </a:cubicBezTo>
                    <a:cubicBezTo>
                      <a:pt x="3" y="51"/>
                      <a:pt x="0" y="59"/>
                      <a:pt x="3" y="65"/>
                    </a:cubicBezTo>
                    <a:cubicBezTo>
                      <a:pt x="3" y="66"/>
                      <a:pt x="8" y="76"/>
                      <a:pt x="14" y="87"/>
                    </a:cubicBezTo>
                    <a:cubicBezTo>
                      <a:pt x="26" y="109"/>
                      <a:pt x="34" y="115"/>
                      <a:pt x="39" y="117"/>
                    </a:cubicBezTo>
                    <a:cubicBezTo>
                      <a:pt x="43" y="119"/>
                      <a:pt x="49" y="120"/>
                      <a:pt x="55" y="120"/>
                    </a:cubicBezTo>
                    <a:cubicBezTo>
                      <a:pt x="67" y="120"/>
                      <a:pt x="83" y="116"/>
                      <a:pt x="103" y="109"/>
                    </a:cubicBezTo>
                    <a:cubicBezTo>
                      <a:pt x="103" y="109"/>
                      <a:pt x="103" y="109"/>
                      <a:pt x="103" y="109"/>
                    </a:cubicBezTo>
                    <a:cubicBezTo>
                      <a:pt x="110" y="125"/>
                      <a:pt x="129" y="168"/>
                      <a:pt x="136" y="186"/>
                    </a:cubicBezTo>
                    <a:cubicBezTo>
                      <a:pt x="137" y="187"/>
                      <a:pt x="137" y="187"/>
                      <a:pt x="137" y="187"/>
                    </a:cubicBezTo>
                    <a:cubicBezTo>
                      <a:pt x="138" y="190"/>
                      <a:pt x="142" y="192"/>
                      <a:pt x="146" y="194"/>
                    </a:cubicBezTo>
                    <a:cubicBezTo>
                      <a:pt x="151" y="196"/>
                      <a:pt x="158" y="195"/>
                      <a:pt x="162" y="192"/>
                    </a:cubicBezTo>
                    <a:cubicBezTo>
                      <a:pt x="167" y="189"/>
                      <a:pt x="230" y="148"/>
                      <a:pt x="230" y="148"/>
                    </a:cubicBezTo>
                    <a:cubicBezTo>
                      <a:pt x="290" y="173"/>
                      <a:pt x="290" y="173"/>
                      <a:pt x="290" y="173"/>
                    </a:cubicBezTo>
                    <a:cubicBezTo>
                      <a:pt x="299" y="177"/>
                      <a:pt x="309" y="173"/>
                      <a:pt x="313" y="164"/>
                    </a:cubicBezTo>
                    <a:cubicBezTo>
                      <a:pt x="316" y="155"/>
                      <a:pt x="312" y="145"/>
                      <a:pt x="30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334" name="Freeform 333"/>
              <p:cNvSpPr>
                <a:spLocks/>
              </p:cNvSpPr>
              <p:nvPr/>
            </p:nvSpPr>
            <p:spPr bwMode="auto">
              <a:xfrm>
                <a:off x="7361238" y="5232402"/>
                <a:ext cx="263525" cy="263525"/>
              </a:xfrm>
              <a:custGeom>
                <a:avLst/>
                <a:gdLst>
                  <a:gd name="T0" fmla="*/ 39 w 70"/>
                  <a:gd name="T1" fmla="*/ 68 h 70"/>
                  <a:gd name="T2" fmla="*/ 67 w 70"/>
                  <a:gd name="T3" fmla="*/ 31 h 70"/>
                  <a:gd name="T4" fmla="*/ 30 w 70"/>
                  <a:gd name="T5" fmla="*/ 3 h 70"/>
                  <a:gd name="T6" fmla="*/ 2 w 70"/>
                  <a:gd name="T7" fmla="*/ 40 h 70"/>
                  <a:gd name="T8" fmla="*/ 39 w 70"/>
                  <a:gd name="T9" fmla="*/ 68 h 70"/>
                </a:gdLst>
                <a:ahLst/>
                <a:cxnLst>
                  <a:cxn ang="0">
                    <a:pos x="T0" y="T1"/>
                  </a:cxn>
                  <a:cxn ang="0">
                    <a:pos x="T2" y="T3"/>
                  </a:cxn>
                  <a:cxn ang="0">
                    <a:pos x="T4" y="T5"/>
                  </a:cxn>
                  <a:cxn ang="0">
                    <a:pos x="T6" y="T7"/>
                  </a:cxn>
                  <a:cxn ang="0">
                    <a:pos x="T8" y="T9"/>
                  </a:cxn>
                </a:cxnLst>
                <a:rect l="0" t="0" r="r" b="b"/>
                <a:pathLst>
                  <a:path w="70" h="70">
                    <a:moveTo>
                      <a:pt x="39" y="68"/>
                    </a:moveTo>
                    <a:cubicBezTo>
                      <a:pt x="57" y="66"/>
                      <a:pt x="70" y="49"/>
                      <a:pt x="67" y="31"/>
                    </a:cubicBezTo>
                    <a:cubicBezTo>
                      <a:pt x="65" y="13"/>
                      <a:pt x="48" y="0"/>
                      <a:pt x="30" y="3"/>
                    </a:cubicBezTo>
                    <a:cubicBezTo>
                      <a:pt x="12" y="5"/>
                      <a:pt x="0" y="22"/>
                      <a:pt x="2" y="40"/>
                    </a:cubicBezTo>
                    <a:cubicBezTo>
                      <a:pt x="4" y="58"/>
                      <a:pt x="21" y="70"/>
                      <a:pt x="39"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335" name="Freeform 334"/>
              <p:cNvSpPr>
                <a:spLocks/>
              </p:cNvSpPr>
              <p:nvPr/>
            </p:nvSpPr>
            <p:spPr bwMode="auto">
              <a:xfrm>
                <a:off x="7669213" y="5953127"/>
                <a:ext cx="409575" cy="406400"/>
              </a:xfrm>
              <a:custGeom>
                <a:avLst/>
                <a:gdLst>
                  <a:gd name="T0" fmla="*/ 79 w 109"/>
                  <a:gd name="T1" fmla="*/ 22 h 108"/>
                  <a:gd name="T2" fmla="*/ 70 w 109"/>
                  <a:gd name="T3" fmla="*/ 13 h 108"/>
                  <a:gd name="T4" fmla="*/ 38 w 109"/>
                  <a:gd name="T5" fmla="*/ 0 h 108"/>
                  <a:gd name="T6" fmla="*/ 10 w 109"/>
                  <a:gd name="T7" fmla="*/ 18 h 108"/>
                  <a:gd name="T8" fmla="*/ 0 w 109"/>
                  <a:gd name="T9" fmla="*/ 21 h 108"/>
                  <a:gd name="T10" fmla="*/ 50 w 109"/>
                  <a:gd name="T11" fmla="*/ 42 h 108"/>
                  <a:gd name="T12" fmla="*/ 74 w 109"/>
                  <a:gd name="T13" fmla="*/ 98 h 108"/>
                  <a:gd name="T14" fmla="*/ 90 w 109"/>
                  <a:gd name="T15" fmla="*/ 108 h 108"/>
                  <a:gd name="T16" fmla="*/ 97 w 109"/>
                  <a:gd name="T17" fmla="*/ 107 h 108"/>
                  <a:gd name="T18" fmla="*/ 106 w 109"/>
                  <a:gd name="T19" fmla="*/ 84 h 108"/>
                  <a:gd name="T20" fmla="*/ 79 w 109"/>
                  <a:gd name="T21" fmla="*/ 2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08">
                    <a:moveTo>
                      <a:pt x="79" y="22"/>
                    </a:moveTo>
                    <a:cubicBezTo>
                      <a:pt x="77" y="18"/>
                      <a:pt x="74" y="15"/>
                      <a:pt x="70" y="13"/>
                    </a:cubicBezTo>
                    <a:cubicBezTo>
                      <a:pt x="38" y="0"/>
                      <a:pt x="38" y="0"/>
                      <a:pt x="38" y="0"/>
                    </a:cubicBezTo>
                    <a:cubicBezTo>
                      <a:pt x="26" y="7"/>
                      <a:pt x="14" y="15"/>
                      <a:pt x="10" y="18"/>
                    </a:cubicBezTo>
                    <a:cubicBezTo>
                      <a:pt x="7" y="19"/>
                      <a:pt x="4" y="21"/>
                      <a:pt x="0" y="21"/>
                    </a:cubicBezTo>
                    <a:cubicBezTo>
                      <a:pt x="50" y="42"/>
                      <a:pt x="50" y="42"/>
                      <a:pt x="50" y="42"/>
                    </a:cubicBezTo>
                    <a:cubicBezTo>
                      <a:pt x="74" y="98"/>
                      <a:pt x="74" y="98"/>
                      <a:pt x="74" y="98"/>
                    </a:cubicBezTo>
                    <a:cubicBezTo>
                      <a:pt x="77" y="105"/>
                      <a:pt x="83" y="108"/>
                      <a:pt x="90" y="108"/>
                    </a:cubicBezTo>
                    <a:cubicBezTo>
                      <a:pt x="92" y="108"/>
                      <a:pt x="94" y="108"/>
                      <a:pt x="97" y="107"/>
                    </a:cubicBezTo>
                    <a:cubicBezTo>
                      <a:pt x="105" y="103"/>
                      <a:pt x="109" y="93"/>
                      <a:pt x="106" y="84"/>
                    </a:cubicBezTo>
                    <a:cubicBezTo>
                      <a:pt x="79" y="22"/>
                      <a:pt x="79" y="22"/>
                      <a:pt x="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336" name="Freeform 335"/>
              <p:cNvSpPr>
                <a:spLocks/>
              </p:cNvSpPr>
              <p:nvPr/>
            </p:nvSpPr>
            <p:spPr bwMode="auto">
              <a:xfrm>
                <a:off x="7234238" y="6088064"/>
                <a:ext cx="525463" cy="298450"/>
              </a:xfrm>
              <a:custGeom>
                <a:avLst/>
                <a:gdLst>
                  <a:gd name="T0" fmla="*/ 42 w 140"/>
                  <a:gd name="T1" fmla="*/ 3 h 79"/>
                  <a:gd name="T2" fmla="*/ 42 w 140"/>
                  <a:gd name="T3" fmla="*/ 3 h 79"/>
                  <a:gd name="T4" fmla="*/ 38 w 140"/>
                  <a:gd name="T5" fmla="*/ 0 h 79"/>
                  <a:gd name="T6" fmla="*/ 38 w 140"/>
                  <a:gd name="T7" fmla="*/ 0 h 79"/>
                  <a:gd name="T8" fmla="*/ 38 w 140"/>
                  <a:gd name="T9" fmla="*/ 0 h 79"/>
                  <a:gd name="T10" fmla="*/ 4 w 140"/>
                  <a:gd name="T11" fmla="*/ 0 h 79"/>
                  <a:gd name="T12" fmla="*/ 0 w 140"/>
                  <a:gd name="T13" fmla="*/ 4 h 79"/>
                  <a:gd name="T14" fmla="*/ 0 w 140"/>
                  <a:gd name="T15" fmla="*/ 5 h 79"/>
                  <a:gd name="T16" fmla="*/ 140 w 140"/>
                  <a:gd name="T17" fmla="*/ 70 h 79"/>
                  <a:gd name="T18" fmla="*/ 42 w 140"/>
                  <a:gd name="T19"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79">
                    <a:moveTo>
                      <a:pt x="42" y="3"/>
                    </a:moveTo>
                    <a:cubicBezTo>
                      <a:pt x="42" y="3"/>
                      <a:pt x="42" y="3"/>
                      <a:pt x="42" y="3"/>
                    </a:cubicBezTo>
                    <a:cubicBezTo>
                      <a:pt x="41" y="1"/>
                      <a:pt x="40" y="0"/>
                      <a:pt x="38" y="0"/>
                    </a:cubicBezTo>
                    <a:cubicBezTo>
                      <a:pt x="38" y="0"/>
                      <a:pt x="38" y="0"/>
                      <a:pt x="38" y="0"/>
                    </a:cubicBezTo>
                    <a:cubicBezTo>
                      <a:pt x="38" y="0"/>
                      <a:pt x="38" y="0"/>
                      <a:pt x="38" y="0"/>
                    </a:cubicBezTo>
                    <a:cubicBezTo>
                      <a:pt x="4" y="0"/>
                      <a:pt x="4" y="0"/>
                      <a:pt x="4" y="0"/>
                    </a:cubicBezTo>
                    <a:cubicBezTo>
                      <a:pt x="1" y="0"/>
                      <a:pt x="0" y="2"/>
                      <a:pt x="0" y="4"/>
                    </a:cubicBezTo>
                    <a:cubicBezTo>
                      <a:pt x="0" y="5"/>
                      <a:pt x="0" y="5"/>
                      <a:pt x="0" y="5"/>
                    </a:cubicBezTo>
                    <a:cubicBezTo>
                      <a:pt x="11" y="53"/>
                      <a:pt x="58" y="79"/>
                      <a:pt x="140" y="70"/>
                    </a:cubicBezTo>
                    <a:cubicBezTo>
                      <a:pt x="90" y="63"/>
                      <a:pt x="55" y="43"/>
                      <a:pt x="42"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grpSp>
          <p:nvGrpSpPr>
            <p:cNvPr id="349" name="Group 348"/>
            <p:cNvGrpSpPr>
              <a:grpSpLocks noChangeAspect="1"/>
            </p:cNvGrpSpPr>
            <p:nvPr/>
          </p:nvGrpSpPr>
          <p:grpSpPr bwMode="auto">
            <a:xfrm>
              <a:off x="8275902" y="3947664"/>
              <a:ext cx="457200" cy="349710"/>
              <a:chOff x="5817" y="3313"/>
              <a:chExt cx="621" cy="475"/>
            </a:xfrm>
            <a:solidFill>
              <a:schemeClr val="bg1"/>
            </a:solidFill>
          </p:grpSpPr>
          <p:sp>
            <p:nvSpPr>
              <p:cNvPr id="350" name="Freeform 349"/>
              <p:cNvSpPr>
                <a:spLocks noEditPoints="1"/>
              </p:cNvSpPr>
              <p:nvPr/>
            </p:nvSpPr>
            <p:spPr bwMode="auto">
              <a:xfrm>
                <a:off x="6185" y="3535"/>
                <a:ext cx="129" cy="129"/>
              </a:xfrm>
              <a:custGeom>
                <a:avLst/>
                <a:gdLst>
                  <a:gd name="T0" fmla="*/ 54 w 54"/>
                  <a:gd name="T1" fmla="*/ 27 h 54"/>
                  <a:gd name="T2" fmla="*/ 27 w 54"/>
                  <a:gd name="T3" fmla="*/ 54 h 54"/>
                  <a:gd name="T4" fmla="*/ 0 w 54"/>
                  <a:gd name="T5" fmla="*/ 27 h 54"/>
                  <a:gd name="T6" fmla="*/ 27 w 54"/>
                  <a:gd name="T7" fmla="*/ 0 h 54"/>
                  <a:gd name="T8" fmla="*/ 54 w 54"/>
                  <a:gd name="T9" fmla="*/ 27 h 54"/>
                  <a:gd name="T10" fmla="*/ 48 w 54"/>
                  <a:gd name="T11" fmla="*/ 27 h 54"/>
                  <a:gd name="T12" fmla="*/ 27 w 54"/>
                  <a:gd name="T13" fmla="*/ 7 h 54"/>
                  <a:gd name="T14" fmla="*/ 6 w 54"/>
                  <a:gd name="T15" fmla="*/ 27 h 54"/>
                  <a:gd name="T16" fmla="*/ 27 w 54"/>
                  <a:gd name="T17" fmla="*/ 48 h 54"/>
                  <a:gd name="T18" fmla="*/ 48 w 54"/>
                  <a:gd name="T1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54" y="27"/>
                    </a:moveTo>
                    <a:cubicBezTo>
                      <a:pt x="54" y="42"/>
                      <a:pt x="42" y="54"/>
                      <a:pt x="27" y="54"/>
                    </a:cubicBezTo>
                    <a:cubicBezTo>
                      <a:pt x="12" y="54"/>
                      <a:pt x="0" y="42"/>
                      <a:pt x="0" y="27"/>
                    </a:cubicBezTo>
                    <a:cubicBezTo>
                      <a:pt x="0" y="12"/>
                      <a:pt x="12" y="0"/>
                      <a:pt x="27" y="0"/>
                    </a:cubicBezTo>
                    <a:cubicBezTo>
                      <a:pt x="42" y="0"/>
                      <a:pt x="54" y="12"/>
                      <a:pt x="54" y="27"/>
                    </a:cubicBezTo>
                    <a:close/>
                    <a:moveTo>
                      <a:pt x="48" y="27"/>
                    </a:moveTo>
                    <a:cubicBezTo>
                      <a:pt x="48" y="16"/>
                      <a:pt x="38" y="7"/>
                      <a:pt x="27" y="7"/>
                    </a:cubicBezTo>
                    <a:cubicBezTo>
                      <a:pt x="16" y="7"/>
                      <a:pt x="6" y="16"/>
                      <a:pt x="6" y="27"/>
                    </a:cubicBezTo>
                    <a:cubicBezTo>
                      <a:pt x="6" y="39"/>
                      <a:pt x="16" y="48"/>
                      <a:pt x="27" y="48"/>
                    </a:cubicBezTo>
                    <a:cubicBezTo>
                      <a:pt x="38" y="48"/>
                      <a:pt x="48" y="39"/>
                      <a:pt x="4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351" name="Freeform 350"/>
              <p:cNvSpPr>
                <a:spLocks noEditPoints="1"/>
              </p:cNvSpPr>
              <p:nvPr/>
            </p:nvSpPr>
            <p:spPr bwMode="auto">
              <a:xfrm>
                <a:off x="6061" y="3413"/>
                <a:ext cx="377" cy="375"/>
              </a:xfrm>
              <a:custGeom>
                <a:avLst/>
                <a:gdLst>
                  <a:gd name="T0" fmla="*/ 141 w 158"/>
                  <a:gd name="T1" fmla="*/ 71 h 157"/>
                  <a:gd name="T2" fmla="*/ 158 w 158"/>
                  <a:gd name="T3" fmla="*/ 62 h 157"/>
                  <a:gd name="T4" fmla="*/ 152 w 158"/>
                  <a:gd name="T5" fmla="*/ 47 h 157"/>
                  <a:gd name="T6" fmla="*/ 133 w 158"/>
                  <a:gd name="T7" fmla="*/ 49 h 157"/>
                  <a:gd name="T8" fmla="*/ 126 w 158"/>
                  <a:gd name="T9" fmla="*/ 39 h 157"/>
                  <a:gd name="T10" fmla="*/ 133 w 158"/>
                  <a:gd name="T11" fmla="*/ 19 h 157"/>
                  <a:gd name="T12" fmla="*/ 121 w 158"/>
                  <a:gd name="T13" fmla="*/ 10 h 157"/>
                  <a:gd name="T14" fmla="*/ 106 w 158"/>
                  <a:gd name="T15" fmla="*/ 25 h 157"/>
                  <a:gd name="T16" fmla="*/ 93 w 158"/>
                  <a:gd name="T17" fmla="*/ 21 h 157"/>
                  <a:gd name="T18" fmla="*/ 87 w 158"/>
                  <a:gd name="T19" fmla="*/ 0 h 157"/>
                  <a:gd name="T20" fmla="*/ 72 w 158"/>
                  <a:gd name="T21" fmla="*/ 0 h 157"/>
                  <a:gd name="T22" fmla="*/ 66 w 158"/>
                  <a:gd name="T23" fmla="*/ 20 h 157"/>
                  <a:gd name="T24" fmla="*/ 52 w 158"/>
                  <a:gd name="T25" fmla="*/ 23 h 157"/>
                  <a:gd name="T26" fmla="*/ 49 w 158"/>
                  <a:gd name="T27" fmla="*/ 20 h 157"/>
                  <a:gd name="T28" fmla="*/ 43 w 158"/>
                  <a:gd name="T29" fmla="*/ 15 h 157"/>
                  <a:gd name="T30" fmla="*/ 38 w 158"/>
                  <a:gd name="T31" fmla="*/ 10 h 157"/>
                  <a:gd name="T32" fmla="*/ 25 w 158"/>
                  <a:gd name="T33" fmla="*/ 21 h 157"/>
                  <a:gd name="T34" fmla="*/ 32 w 158"/>
                  <a:gd name="T35" fmla="*/ 39 h 157"/>
                  <a:gd name="T36" fmla="*/ 26 w 158"/>
                  <a:gd name="T37" fmla="*/ 47 h 157"/>
                  <a:gd name="T38" fmla="*/ 11 w 158"/>
                  <a:gd name="T39" fmla="*/ 47 h 157"/>
                  <a:gd name="T40" fmla="*/ 5 w 158"/>
                  <a:gd name="T41" fmla="*/ 47 h 157"/>
                  <a:gd name="T42" fmla="*/ 3 w 158"/>
                  <a:gd name="T43" fmla="*/ 51 h 157"/>
                  <a:gd name="T44" fmla="*/ 0 w 158"/>
                  <a:gd name="T45" fmla="*/ 59 h 157"/>
                  <a:gd name="T46" fmla="*/ 15 w 158"/>
                  <a:gd name="T47" fmla="*/ 68 h 157"/>
                  <a:gd name="T48" fmla="*/ 18 w 158"/>
                  <a:gd name="T49" fmla="*/ 70 h 157"/>
                  <a:gd name="T50" fmla="*/ 18 w 158"/>
                  <a:gd name="T51" fmla="*/ 73 h 157"/>
                  <a:gd name="T52" fmla="*/ 17 w 158"/>
                  <a:gd name="T53" fmla="*/ 83 h 157"/>
                  <a:gd name="T54" fmla="*/ 0 w 158"/>
                  <a:gd name="T55" fmla="*/ 95 h 157"/>
                  <a:gd name="T56" fmla="*/ 5 w 158"/>
                  <a:gd name="T57" fmla="*/ 110 h 157"/>
                  <a:gd name="T58" fmla="*/ 25 w 158"/>
                  <a:gd name="T59" fmla="*/ 107 h 157"/>
                  <a:gd name="T60" fmla="*/ 31 w 158"/>
                  <a:gd name="T61" fmla="*/ 118 h 157"/>
                  <a:gd name="T62" fmla="*/ 25 w 158"/>
                  <a:gd name="T63" fmla="*/ 136 h 157"/>
                  <a:gd name="T64" fmla="*/ 38 w 158"/>
                  <a:gd name="T65" fmla="*/ 145 h 157"/>
                  <a:gd name="T66" fmla="*/ 54 w 158"/>
                  <a:gd name="T67" fmla="*/ 133 h 157"/>
                  <a:gd name="T68" fmla="*/ 66 w 158"/>
                  <a:gd name="T69" fmla="*/ 138 h 157"/>
                  <a:gd name="T70" fmla="*/ 71 w 158"/>
                  <a:gd name="T71" fmla="*/ 157 h 157"/>
                  <a:gd name="T72" fmla="*/ 86 w 158"/>
                  <a:gd name="T73" fmla="*/ 157 h 157"/>
                  <a:gd name="T74" fmla="*/ 91 w 158"/>
                  <a:gd name="T75" fmla="*/ 137 h 157"/>
                  <a:gd name="T76" fmla="*/ 106 w 158"/>
                  <a:gd name="T77" fmla="*/ 133 h 157"/>
                  <a:gd name="T78" fmla="*/ 120 w 158"/>
                  <a:gd name="T79" fmla="*/ 146 h 157"/>
                  <a:gd name="T80" fmla="*/ 132 w 158"/>
                  <a:gd name="T81" fmla="*/ 137 h 157"/>
                  <a:gd name="T82" fmla="*/ 125 w 158"/>
                  <a:gd name="T83" fmla="*/ 119 h 157"/>
                  <a:gd name="T84" fmla="*/ 133 w 158"/>
                  <a:gd name="T85" fmla="*/ 109 h 157"/>
                  <a:gd name="T86" fmla="*/ 153 w 158"/>
                  <a:gd name="T87" fmla="*/ 109 h 157"/>
                  <a:gd name="T88" fmla="*/ 158 w 158"/>
                  <a:gd name="T89" fmla="*/ 96 h 157"/>
                  <a:gd name="T90" fmla="*/ 141 w 158"/>
                  <a:gd name="T91" fmla="*/ 85 h 157"/>
                  <a:gd name="T92" fmla="*/ 141 w 158"/>
                  <a:gd name="T93" fmla="*/ 71 h 157"/>
                  <a:gd name="T94" fmla="*/ 79 w 158"/>
                  <a:gd name="T95" fmla="*/ 110 h 157"/>
                  <a:gd name="T96" fmla="*/ 47 w 158"/>
                  <a:gd name="T97" fmla="*/ 78 h 157"/>
                  <a:gd name="T98" fmla="*/ 79 w 158"/>
                  <a:gd name="T99" fmla="*/ 46 h 157"/>
                  <a:gd name="T100" fmla="*/ 111 w 158"/>
                  <a:gd name="T101" fmla="*/ 78 h 157"/>
                  <a:gd name="T102" fmla="*/ 79 w 158"/>
                  <a:gd name="T103" fmla="*/ 11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 h="157">
                    <a:moveTo>
                      <a:pt x="141" y="71"/>
                    </a:moveTo>
                    <a:cubicBezTo>
                      <a:pt x="158" y="62"/>
                      <a:pt x="158" y="62"/>
                      <a:pt x="158" y="62"/>
                    </a:cubicBezTo>
                    <a:cubicBezTo>
                      <a:pt x="152" y="47"/>
                      <a:pt x="152" y="47"/>
                      <a:pt x="152" y="47"/>
                    </a:cubicBezTo>
                    <a:cubicBezTo>
                      <a:pt x="133" y="49"/>
                      <a:pt x="133" y="49"/>
                      <a:pt x="133" y="49"/>
                    </a:cubicBezTo>
                    <a:cubicBezTo>
                      <a:pt x="126" y="39"/>
                      <a:pt x="126" y="39"/>
                      <a:pt x="126" y="39"/>
                    </a:cubicBezTo>
                    <a:cubicBezTo>
                      <a:pt x="133" y="19"/>
                      <a:pt x="133" y="19"/>
                      <a:pt x="133" y="19"/>
                    </a:cubicBezTo>
                    <a:cubicBezTo>
                      <a:pt x="121" y="10"/>
                      <a:pt x="121" y="10"/>
                      <a:pt x="121" y="10"/>
                    </a:cubicBezTo>
                    <a:cubicBezTo>
                      <a:pt x="106" y="25"/>
                      <a:pt x="106" y="25"/>
                      <a:pt x="106" y="25"/>
                    </a:cubicBezTo>
                    <a:cubicBezTo>
                      <a:pt x="93" y="21"/>
                      <a:pt x="93" y="21"/>
                      <a:pt x="93" y="21"/>
                    </a:cubicBezTo>
                    <a:cubicBezTo>
                      <a:pt x="87" y="0"/>
                      <a:pt x="87" y="0"/>
                      <a:pt x="87" y="0"/>
                    </a:cubicBezTo>
                    <a:cubicBezTo>
                      <a:pt x="72" y="0"/>
                      <a:pt x="72" y="0"/>
                      <a:pt x="72" y="0"/>
                    </a:cubicBezTo>
                    <a:cubicBezTo>
                      <a:pt x="66" y="20"/>
                      <a:pt x="66" y="20"/>
                      <a:pt x="66" y="20"/>
                    </a:cubicBezTo>
                    <a:cubicBezTo>
                      <a:pt x="52" y="23"/>
                      <a:pt x="52" y="23"/>
                      <a:pt x="52" y="23"/>
                    </a:cubicBezTo>
                    <a:cubicBezTo>
                      <a:pt x="49" y="20"/>
                      <a:pt x="49" y="20"/>
                      <a:pt x="49" y="20"/>
                    </a:cubicBezTo>
                    <a:cubicBezTo>
                      <a:pt x="43" y="15"/>
                      <a:pt x="43" y="15"/>
                      <a:pt x="43" y="15"/>
                    </a:cubicBezTo>
                    <a:cubicBezTo>
                      <a:pt x="38" y="10"/>
                      <a:pt x="38" y="10"/>
                      <a:pt x="38" y="10"/>
                    </a:cubicBezTo>
                    <a:cubicBezTo>
                      <a:pt x="25" y="21"/>
                      <a:pt x="25" y="21"/>
                      <a:pt x="25" y="21"/>
                    </a:cubicBezTo>
                    <a:cubicBezTo>
                      <a:pt x="32" y="39"/>
                      <a:pt x="32" y="39"/>
                      <a:pt x="32" y="39"/>
                    </a:cubicBezTo>
                    <a:cubicBezTo>
                      <a:pt x="26" y="47"/>
                      <a:pt x="26" y="47"/>
                      <a:pt x="26" y="47"/>
                    </a:cubicBezTo>
                    <a:cubicBezTo>
                      <a:pt x="11" y="47"/>
                      <a:pt x="11" y="47"/>
                      <a:pt x="11" y="47"/>
                    </a:cubicBezTo>
                    <a:cubicBezTo>
                      <a:pt x="5" y="47"/>
                      <a:pt x="5" y="47"/>
                      <a:pt x="5" y="47"/>
                    </a:cubicBezTo>
                    <a:cubicBezTo>
                      <a:pt x="3" y="51"/>
                      <a:pt x="3" y="51"/>
                      <a:pt x="3" y="51"/>
                    </a:cubicBezTo>
                    <a:cubicBezTo>
                      <a:pt x="0" y="59"/>
                      <a:pt x="0" y="59"/>
                      <a:pt x="0" y="59"/>
                    </a:cubicBezTo>
                    <a:cubicBezTo>
                      <a:pt x="15" y="68"/>
                      <a:pt x="15" y="68"/>
                      <a:pt x="15" y="68"/>
                    </a:cubicBezTo>
                    <a:cubicBezTo>
                      <a:pt x="18" y="70"/>
                      <a:pt x="18" y="70"/>
                      <a:pt x="18" y="70"/>
                    </a:cubicBezTo>
                    <a:cubicBezTo>
                      <a:pt x="18" y="73"/>
                      <a:pt x="18" y="73"/>
                      <a:pt x="18" y="73"/>
                    </a:cubicBezTo>
                    <a:cubicBezTo>
                      <a:pt x="17" y="83"/>
                      <a:pt x="17" y="83"/>
                      <a:pt x="17" y="83"/>
                    </a:cubicBezTo>
                    <a:cubicBezTo>
                      <a:pt x="0" y="95"/>
                      <a:pt x="0" y="95"/>
                      <a:pt x="0" y="95"/>
                    </a:cubicBezTo>
                    <a:cubicBezTo>
                      <a:pt x="5" y="110"/>
                      <a:pt x="5" y="110"/>
                      <a:pt x="5" y="110"/>
                    </a:cubicBezTo>
                    <a:cubicBezTo>
                      <a:pt x="25" y="107"/>
                      <a:pt x="25" y="107"/>
                      <a:pt x="25" y="107"/>
                    </a:cubicBezTo>
                    <a:cubicBezTo>
                      <a:pt x="31" y="118"/>
                      <a:pt x="31" y="118"/>
                      <a:pt x="31" y="118"/>
                    </a:cubicBezTo>
                    <a:cubicBezTo>
                      <a:pt x="25" y="136"/>
                      <a:pt x="25" y="136"/>
                      <a:pt x="25" y="136"/>
                    </a:cubicBezTo>
                    <a:cubicBezTo>
                      <a:pt x="38" y="145"/>
                      <a:pt x="38" y="145"/>
                      <a:pt x="38" y="145"/>
                    </a:cubicBezTo>
                    <a:cubicBezTo>
                      <a:pt x="54" y="133"/>
                      <a:pt x="54" y="133"/>
                      <a:pt x="54" y="133"/>
                    </a:cubicBezTo>
                    <a:cubicBezTo>
                      <a:pt x="66" y="138"/>
                      <a:pt x="66" y="138"/>
                      <a:pt x="66" y="138"/>
                    </a:cubicBezTo>
                    <a:cubicBezTo>
                      <a:pt x="71" y="157"/>
                      <a:pt x="71" y="157"/>
                      <a:pt x="71" y="157"/>
                    </a:cubicBezTo>
                    <a:cubicBezTo>
                      <a:pt x="86" y="157"/>
                      <a:pt x="86" y="157"/>
                      <a:pt x="86" y="157"/>
                    </a:cubicBezTo>
                    <a:cubicBezTo>
                      <a:pt x="91" y="137"/>
                      <a:pt x="91" y="137"/>
                      <a:pt x="91" y="137"/>
                    </a:cubicBezTo>
                    <a:cubicBezTo>
                      <a:pt x="106" y="133"/>
                      <a:pt x="106" y="133"/>
                      <a:pt x="106" y="133"/>
                    </a:cubicBezTo>
                    <a:cubicBezTo>
                      <a:pt x="120" y="146"/>
                      <a:pt x="120" y="146"/>
                      <a:pt x="120" y="146"/>
                    </a:cubicBezTo>
                    <a:cubicBezTo>
                      <a:pt x="132" y="137"/>
                      <a:pt x="132" y="137"/>
                      <a:pt x="132" y="137"/>
                    </a:cubicBezTo>
                    <a:cubicBezTo>
                      <a:pt x="125" y="119"/>
                      <a:pt x="125" y="119"/>
                      <a:pt x="125" y="119"/>
                    </a:cubicBezTo>
                    <a:cubicBezTo>
                      <a:pt x="133" y="109"/>
                      <a:pt x="133" y="109"/>
                      <a:pt x="133" y="109"/>
                    </a:cubicBezTo>
                    <a:cubicBezTo>
                      <a:pt x="153" y="109"/>
                      <a:pt x="153" y="109"/>
                      <a:pt x="153" y="109"/>
                    </a:cubicBezTo>
                    <a:cubicBezTo>
                      <a:pt x="158" y="96"/>
                      <a:pt x="158" y="96"/>
                      <a:pt x="158" y="96"/>
                    </a:cubicBezTo>
                    <a:cubicBezTo>
                      <a:pt x="141" y="85"/>
                      <a:pt x="141" y="85"/>
                      <a:pt x="141" y="85"/>
                    </a:cubicBezTo>
                    <a:lnTo>
                      <a:pt x="141" y="71"/>
                    </a:lnTo>
                    <a:close/>
                    <a:moveTo>
                      <a:pt x="79" y="110"/>
                    </a:moveTo>
                    <a:cubicBezTo>
                      <a:pt x="61" y="110"/>
                      <a:pt x="47" y="96"/>
                      <a:pt x="47" y="78"/>
                    </a:cubicBezTo>
                    <a:cubicBezTo>
                      <a:pt x="47" y="61"/>
                      <a:pt x="61" y="46"/>
                      <a:pt x="79" y="46"/>
                    </a:cubicBezTo>
                    <a:cubicBezTo>
                      <a:pt x="97" y="46"/>
                      <a:pt x="111" y="61"/>
                      <a:pt x="111" y="78"/>
                    </a:cubicBezTo>
                    <a:cubicBezTo>
                      <a:pt x="111" y="96"/>
                      <a:pt x="97" y="110"/>
                      <a:pt x="7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352" name="Freeform 351"/>
              <p:cNvSpPr>
                <a:spLocks/>
              </p:cNvSpPr>
              <p:nvPr/>
            </p:nvSpPr>
            <p:spPr bwMode="auto">
              <a:xfrm>
                <a:off x="5817" y="3313"/>
                <a:ext cx="141" cy="119"/>
              </a:xfrm>
              <a:custGeom>
                <a:avLst/>
                <a:gdLst>
                  <a:gd name="T0" fmla="*/ 59 w 59"/>
                  <a:gd name="T1" fmla="*/ 26 h 50"/>
                  <a:gd name="T2" fmla="*/ 49 w 59"/>
                  <a:gd name="T3" fmla="*/ 37 h 50"/>
                  <a:gd name="T4" fmla="*/ 44 w 59"/>
                  <a:gd name="T5" fmla="*/ 50 h 50"/>
                  <a:gd name="T6" fmla="*/ 5 w 59"/>
                  <a:gd name="T7" fmla="*/ 26 h 50"/>
                  <a:gd name="T8" fmla="*/ 2 w 59"/>
                  <a:gd name="T9" fmla="*/ 16 h 50"/>
                  <a:gd name="T10" fmla="*/ 9 w 59"/>
                  <a:gd name="T11" fmla="*/ 5 h 50"/>
                  <a:gd name="T12" fmla="*/ 19 w 59"/>
                  <a:gd name="T13" fmla="*/ 2 h 50"/>
                  <a:gd name="T14" fmla="*/ 59 w 59"/>
                  <a:gd name="T15" fmla="*/ 2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0">
                    <a:moveTo>
                      <a:pt x="59" y="26"/>
                    </a:moveTo>
                    <a:cubicBezTo>
                      <a:pt x="55" y="29"/>
                      <a:pt x="52" y="33"/>
                      <a:pt x="49" y="37"/>
                    </a:cubicBezTo>
                    <a:cubicBezTo>
                      <a:pt x="47" y="41"/>
                      <a:pt x="45" y="46"/>
                      <a:pt x="44" y="50"/>
                    </a:cubicBezTo>
                    <a:cubicBezTo>
                      <a:pt x="5" y="26"/>
                      <a:pt x="5" y="26"/>
                      <a:pt x="5" y="26"/>
                    </a:cubicBezTo>
                    <a:cubicBezTo>
                      <a:pt x="1" y="24"/>
                      <a:pt x="0" y="19"/>
                      <a:pt x="2" y="16"/>
                    </a:cubicBezTo>
                    <a:cubicBezTo>
                      <a:pt x="9" y="5"/>
                      <a:pt x="9" y="5"/>
                      <a:pt x="9" y="5"/>
                    </a:cubicBezTo>
                    <a:cubicBezTo>
                      <a:pt x="11" y="1"/>
                      <a:pt x="16" y="0"/>
                      <a:pt x="19" y="2"/>
                    </a:cubicBezTo>
                    <a:lnTo>
                      <a:pt x="59"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353" name="Freeform 352"/>
              <p:cNvSpPr>
                <a:spLocks/>
              </p:cNvSpPr>
              <p:nvPr/>
            </p:nvSpPr>
            <p:spPr bwMode="auto">
              <a:xfrm>
                <a:off x="5920" y="3341"/>
                <a:ext cx="236" cy="249"/>
              </a:xfrm>
              <a:custGeom>
                <a:avLst/>
                <a:gdLst>
                  <a:gd name="T0" fmla="*/ 79 w 99"/>
                  <a:gd name="T1" fmla="*/ 12 h 104"/>
                  <a:gd name="T2" fmla="*/ 20 w 99"/>
                  <a:gd name="T3" fmla="*/ 17 h 104"/>
                  <a:gd name="T4" fmla="*/ 11 w 99"/>
                  <a:gd name="T5" fmla="*/ 28 h 104"/>
                  <a:gd name="T6" fmla="*/ 6 w 99"/>
                  <a:gd name="T7" fmla="*/ 41 h 104"/>
                  <a:gd name="T8" fmla="*/ 28 w 99"/>
                  <a:gd name="T9" fmla="*/ 96 h 104"/>
                  <a:gd name="T10" fmla="*/ 60 w 99"/>
                  <a:gd name="T11" fmla="*/ 102 h 104"/>
                  <a:gd name="T12" fmla="*/ 57 w 99"/>
                  <a:gd name="T13" fmla="*/ 90 h 104"/>
                  <a:gd name="T14" fmla="*/ 56 w 99"/>
                  <a:gd name="T15" fmla="*/ 82 h 104"/>
                  <a:gd name="T16" fmla="*/ 38 w 99"/>
                  <a:gd name="T17" fmla="*/ 78 h 104"/>
                  <a:gd name="T18" fmla="*/ 29 w 99"/>
                  <a:gd name="T19" fmla="*/ 39 h 104"/>
                  <a:gd name="T20" fmla="*/ 68 w 99"/>
                  <a:gd name="T21" fmla="*/ 29 h 104"/>
                  <a:gd name="T22" fmla="*/ 80 w 99"/>
                  <a:gd name="T23" fmla="*/ 42 h 104"/>
                  <a:gd name="T24" fmla="*/ 96 w 99"/>
                  <a:gd name="T25" fmla="*/ 38 h 104"/>
                  <a:gd name="T26" fmla="*/ 99 w 99"/>
                  <a:gd name="T27" fmla="*/ 37 h 104"/>
                  <a:gd name="T28" fmla="*/ 79 w 99"/>
                  <a:gd name="T29"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104">
                    <a:moveTo>
                      <a:pt x="79" y="12"/>
                    </a:moveTo>
                    <a:cubicBezTo>
                      <a:pt x="60" y="0"/>
                      <a:pt x="36" y="3"/>
                      <a:pt x="20" y="17"/>
                    </a:cubicBezTo>
                    <a:cubicBezTo>
                      <a:pt x="17" y="20"/>
                      <a:pt x="14" y="24"/>
                      <a:pt x="11" y="28"/>
                    </a:cubicBezTo>
                    <a:cubicBezTo>
                      <a:pt x="9" y="32"/>
                      <a:pt x="7" y="37"/>
                      <a:pt x="6" y="41"/>
                    </a:cubicBezTo>
                    <a:cubicBezTo>
                      <a:pt x="0" y="61"/>
                      <a:pt x="9" y="84"/>
                      <a:pt x="28" y="96"/>
                    </a:cubicBezTo>
                    <a:cubicBezTo>
                      <a:pt x="38" y="102"/>
                      <a:pt x="49" y="104"/>
                      <a:pt x="60" y="102"/>
                    </a:cubicBezTo>
                    <a:cubicBezTo>
                      <a:pt x="57" y="90"/>
                      <a:pt x="57" y="90"/>
                      <a:pt x="57" y="90"/>
                    </a:cubicBezTo>
                    <a:cubicBezTo>
                      <a:pt x="56" y="82"/>
                      <a:pt x="56" y="82"/>
                      <a:pt x="56" y="82"/>
                    </a:cubicBezTo>
                    <a:cubicBezTo>
                      <a:pt x="50" y="83"/>
                      <a:pt x="44" y="82"/>
                      <a:pt x="38" y="78"/>
                    </a:cubicBezTo>
                    <a:cubicBezTo>
                      <a:pt x="25" y="70"/>
                      <a:pt x="20" y="52"/>
                      <a:pt x="29" y="39"/>
                    </a:cubicBezTo>
                    <a:cubicBezTo>
                      <a:pt x="37" y="25"/>
                      <a:pt x="54" y="21"/>
                      <a:pt x="68" y="29"/>
                    </a:cubicBezTo>
                    <a:cubicBezTo>
                      <a:pt x="74" y="32"/>
                      <a:pt x="77" y="37"/>
                      <a:pt x="80" y="42"/>
                    </a:cubicBezTo>
                    <a:cubicBezTo>
                      <a:pt x="96" y="38"/>
                      <a:pt x="96" y="38"/>
                      <a:pt x="96" y="38"/>
                    </a:cubicBezTo>
                    <a:cubicBezTo>
                      <a:pt x="99" y="37"/>
                      <a:pt x="99" y="37"/>
                      <a:pt x="99" y="37"/>
                    </a:cubicBezTo>
                    <a:cubicBezTo>
                      <a:pt x="96" y="27"/>
                      <a:pt x="89" y="18"/>
                      <a:pt x="7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grpSp>
          <p:nvGrpSpPr>
            <p:cNvPr id="10" name="Group 4"/>
            <p:cNvGrpSpPr>
              <a:grpSpLocks noChangeAspect="1"/>
            </p:cNvGrpSpPr>
            <p:nvPr/>
          </p:nvGrpSpPr>
          <p:grpSpPr bwMode="auto">
            <a:xfrm>
              <a:off x="5036307" y="3879929"/>
              <a:ext cx="289179" cy="457200"/>
              <a:chOff x="404" y="948"/>
              <a:chExt cx="253" cy="400"/>
            </a:xfrm>
            <a:solidFill>
              <a:schemeClr val="bg1"/>
            </a:solidFill>
          </p:grpSpPr>
          <p:sp>
            <p:nvSpPr>
              <p:cNvPr id="12" name="Freeform 5"/>
              <p:cNvSpPr>
                <a:spLocks/>
              </p:cNvSpPr>
              <p:nvPr/>
            </p:nvSpPr>
            <p:spPr bwMode="auto">
              <a:xfrm>
                <a:off x="404" y="1123"/>
                <a:ext cx="253" cy="225"/>
              </a:xfrm>
              <a:custGeom>
                <a:avLst/>
                <a:gdLst>
                  <a:gd name="T0" fmla="*/ 1867 w 2092"/>
                  <a:gd name="T1" fmla="*/ 255 h 1867"/>
                  <a:gd name="T2" fmla="*/ 1706 w 2092"/>
                  <a:gd name="T3" fmla="*/ 144 h 1867"/>
                  <a:gd name="T4" fmla="*/ 1352 w 2092"/>
                  <a:gd name="T5" fmla="*/ 0 h 1867"/>
                  <a:gd name="T6" fmla="*/ 1046 w 2092"/>
                  <a:gd name="T7" fmla="*/ 112 h 1867"/>
                  <a:gd name="T8" fmla="*/ 1288 w 2092"/>
                  <a:gd name="T9" fmla="*/ 1021 h 1867"/>
                  <a:gd name="T10" fmla="*/ 1046 w 2092"/>
                  <a:gd name="T11" fmla="*/ 1372 h 1867"/>
                  <a:gd name="T12" fmla="*/ 789 w 2092"/>
                  <a:gd name="T13" fmla="*/ 1021 h 1867"/>
                  <a:gd name="T14" fmla="*/ 1046 w 2092"/>
                  <a:gd name="T15" fmla="*/ 112 h 1867"/>
                  <a:gd name="T16" fmla="*/ 741 w 2092"/>
                  <a:gd name="T17" fmla="*/ 0 h 1867"/>
                  <a:gd name="T18" fmla="*/ 435 w 2092"/>
                  <a:gd name="T19" fmla="*/ 112 h 1867"/>
                  <a:gd name="T20" fmla="*/ 274 w 2092"/>
                  <a:gd name="T21" fmla="*/ 208 h 1867"/>
                  <a:gd name="T22" fmla="*/ 0 w 2092"/>
                  <a:gd name="T23" fmla="*/ 734 h 1867"/>
                  <a:gd name="T24" fmla="*/ 0 w 2092"/>
                  <a:gd name="T25" fmla="*/ 1053 h 1867"/>
                  <a:gd name="T26" fmla="*/ 0 w 2092"/>
                  <a:gd name="T27" fmla="*/ 1229 h 1867"/>
                  <a:gd name="T28" fmla="*/ 0 w 2092"/>
                  <a:gd name="T29" fmla="*/ 1516 h 1867"/>
                  <a:gd name="T30" fmla="*/ 950 w 2092"/>
                  <a:gd name="T31" fmla="*/ 1867 h 1867"/>
                  <a:gd name="T32" fmla="*/ 1143 w 2092"/>
                  <a:gd name="T33" fmla="*/ 1867 h 1867"/>
                  <a:gd name="T34" fmla="*/ 2092 w 2092"/>
                  <a:gd name="T35" fmla="*/ 1516 h 1867"/>
                  <a:gd name="T36" fmla="*/ 2092 w 2092"/>
                  <a:gd name="T37" fmla="*/ 1229 h 1867"/>
                  <a:gd name="T38" fmla="*/ 2092 w 2092"/>
                  <a:gd name="T39" fmla="*/ 1037 h 1867"/>
                  <a:gd name="T40" fmla="*/ 2092 w 2092"/>
                  <a:gd name="T41" fmla="*/ 734 h 1867"/>
                  <a:gd name="T42" fmla="*/ 1867 w 2092"/>
                  <a:gd name="T43" fmla="*/ 255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92" h="1867">
                    <a:moveTo>
                      <a:pt x="1867" y="255"/>
                    </a:moveTo>
                    <a:cubicBezTo>
                      <a:pt x="1819" y="208"/>
                      <a:pt x="1770" y="176"/>
                      <a:pt x="1706" y="144"/>
                    </a:cubicBezTo>
                    <a:cubicBezTo>
                      <a:pt x="1593" y="64"/>
                      <a:pt x="1465" y="32"/>
                      <a:pt x="1352" y="0"/>
                    </a:cubicBezTo>
                    <a:cubicBezTo>
                      <a:pt x="1046" y="112"/>
                      <a:pt x="1046" y="112"/>
                      <a:pt x="1046" y="112"/>
                    </a:cubicBezTo>
                    <a:cubicBezTo>
                      <a:pt x="1288" y="1021"/>
                      <a:pt x="1288" y="1021"/>
                      <a:pt x="1288" y="1021"/>
                    </a:cubicBezTo>
                    <a:cubicBezTo>
                      <a:pt x="1046" y="1372"/>
                      <a:pt x="1046" y="1372"/>
                      <a:pt x="1046" y="1372"/>
                    </a:cubicBezTo>
                    <a:cubicBezTo>
                      <a:pt x="789" y="1021"/>
                      <a:pt x="789" y="1021"/>
                      <a:pt x="789" y="1021"/>
                    </a:cubicBezTo>
                    <a:cubicBezTo>
                      <a:pt x="1046" y="112"/>
                      <a:pt x="1046" y="112"/>
                      <a:pt x="1046" y="112"/>
                    </a:cubicBezTo>
                    <a:cubicBezTo>
                      <a:pt x="741" y="0"/>
                      <a:pt x="741" y="0"/>
                      <a:pt x="741" y="0"/>
                    </a:cubicBezTo>
                    <a:cubicBezTo>
                      <a:pt x="644" y="32"/>
                      <a:pt x="531" y="64"/>
                      <a:pt x="435" y="112"/>
                    </a:cubicBezTo>
                    <a:cubicBezTo>
                      <a:pt x="371" y="144"/>
                      <a:pt x="322" y="176"/>
                      <a:pt x="274" y="208"/>
                    </a:cubicBezTo>
                    <a:cubicBezTo>
                      <a:pt x="113" y="335"/>
                      <a:pt x="0" y="495"/>
                      <a:pt x="0" y="734"/>
                    </a:cubicBezTo>
                    <a:cubicBezTo>
                      <a:pt x="0" y="862"/>
                      <a:pt x="0" y="957"/>
                      <a:pt x="0" y="1053"/>
                    </a:cubicBezTo>
                    <a:cubicBezTo>
                      <a:pt x="0" y="1117"/>
                      <a:pt x="0" y="1181"/>
                      <a:pt x="0" y="1229"/>
                    </a:cubicBezTo>
                    <a:cubicBezTo>
                      <a:pt x="0" y="1468"/>
                      <a:pt x="0" y="1516"/>
                      <a:pt x="0" y="1516"/>
                    </a:cubicBezTo>
                    <a:cubicBezTo>
                      <a:pt x="0" y="1516"/>
                      <a:pt x="17" y="1867"/>
                      <a:pt x="950" y="1867"/>
                    </a:cubicBezTo>
                    <a:cubicBezTo>
                      <a:pt x="1143" y="1867"/>
                      <a:pt x="1143" y="1867"/>
                      <a:pt x="1143" y="1867"/>
                    </a:cubicBezTo>
                    <a:cubicBezTo>
                      <a:pt x="2060" y="1867"/>
                      <a:pt x="2092" y="1516"/>
                      <a:pt x="2092" y="1516"/>
                    </a:cubicBezTo>
                    <a:cubicBezTo>
                      <a:pt x="2092" y="1516"/>
                      <a:pt x="2092" y="1468"/>
                      <a:pt x="2092" y="1229"/>
                    </a:cubicBezTo>
                    <a:cubicBezTo>
                      <a:pt x="2092" y="1165"/>
                      <a:pt x="2092" y="1117"/>
                      <a:pt x="2092" y="1037"/>
                    </a:cubicBezTo>
                    <a:cubicBezTo>
                      <a:pt x="2092" y="957"/>
                      <a:pt x="2092" y="846"/>
                      <a:pt x="2092" y="734"/>
                    </a:cubicBezTo>
                    <a:cubicBezTo>
                      <a:pt x="2092" y="527"/>
                      <a:pt x="1996" y="367"/>
                      <a:pt x="1867" y="25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Oval 6"/>
              <p:cNvSpPr>
                <a:spLocks noChangeArrowheads="1"/>
              </p:cNvSpPr>
              <p:nvPr/>
            </p:nvSpPr>
            <p:spPr bwMode="auto">
              <a:xfrm>
                <a:off x="466" y="948"/>
                <a:ext cx="129" cy="146"/>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5" name="Freeform 82"/>
            <p:cNvSpPr>
              <a:spLocks noChangeAspect="1" noEditPoints="1"/>
            </p:cNvSpPr>
            <p:nvPr/>
          </p:nvSpPr>
          <p:spPr bwMode="black">
            <a:xfrm>
              <a:off x="7415206" y="2461292"/>
              <a:ext cx="457200" cy="456962"/>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357" name="Freeform 356"/>
            <p:cNvSpPr>
              <a:spLocks noChangeAspect="1" noEditPoints="1"/>
            </p:cNvSpPr>
            <p:nvPr/>
          </p:nvSpPr>
          <p:spPr bwMode="auto">
            <a:xfrm>
              <a:off x="5970183" y="5252678"/>
              <a:ext cx="274320" cy="421777"/>
            </a:xfrm>
            <a:custGeom>
              <a:avLst/>
              <a:gdLst>
                <a:gd name="T0" fmla="*/ 103 w 206"/>
                <a:gd name="T1" fmla="*/ 0 h 316"/>
                <a:gd name="T2" fmla="*/ 0 w 206"/>
                <a:gd name="T3" fmla="*/ 103 h 316"/>
                <a:gd name="T4" fmla="*/ 3 w 206"/>
                <a:gd name="T5" fmla="*/ 127 h 316"/>
                <a:gd name="T6" fmla="*/ 21 w 206"/>
                <a:gd name="T7" fmla="*/ 164 h 316"/>
                <a:gd name="T8" fmla="*/ 49 w 206"/>
                <a:gd name="T9" fmla="*/ 197 h 316"/>
                <a:gd name="T10" fmla="*/ 88 w 206"/>
                <a:gd name="T11" fmla="*/ 301 h 316"/>
                <a:gd name="T12" fmla="*/ 103 w 206"/>
                <a:gd name="T13" fmla="*/ 316 h 316"/>
                <a:gd name="T14" fmla="*/ 118 w 206"/>
                <a:gd name="T15" fmla="*/ 301 h 316"/>
                <a:gd name="T16" fmla="*/ 157 w 206"/>
                <a:gd name="T17" fmla="*/ 197 h 316"/>
                <a:gd name="T18" fmla="*/ 185 w 206"/>
                <a:gd name="T19" fmla="*/ 164 h 316"/>
                <a:gd name="T20" fmla="*/ 203 w 206"/>
                <a:gd name="T21" fmla="*/ 127 h 316"/>
                <a:gd name="T22" fmla="*/ 206 w 206"/>
                <a:gd name="T23" fmla="*/ 103 h 316"/>
                <a:gd name="T24" fmla="*/ 103 w 206"/>
                <a:gd name="T25" fmla="*/ 0 h 316"/>
                <a:gd name="T26" fmla="*/ 103 w 206"/>
                <a:gd name="T27" fmla="*/ 148 h 316"/>
                <a:gd name="T28" fmla="*/ 58 w 206"/>
                <a:gd name="T29" fmla="*/ 103 h 316"/>
                <a:gd name="T30" fmla="*/ 103 w 206"/>
                <a:gd name="T31" fmla="*/ 58 h 316"/>
                <a:gd name="T32" fmla="*/ 147 w 206"/>
                <a:gd name="T33" fmla="*/ 103 h 316"/>
                <a:gd name="T34" fmla="*/ 103 w 206"/>
                <a:gd name="T35" fmla="*/ 14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316">
                  <a:moveTo>
                    <a:pt x="103" y="0"/>
                  </a:moveTo>
                  <a:cubicBezTo>
                    <a:pt x="46" y="0"/>
                    <a:pt x="0" y="46"/>
                    <a:pt x="0" y="103"/>
                  </a:cubicBezTo>
                  <a:cubicBezTo>
                    <a:pt x="0" y="111"/>
                    <a:pt x="1" y="119"/>
                    <a:pt x="3" y="127"/>
                  </a:cubicBezTo>
                  <a:cubicBezTo>
                    <a:pt x="6" y="140"/>
                    <a:pt x="12" y="153"/>
                    <a:pt x="21" y="164"/>
                  </a:cubicBezTo>
                  <a:cubicBezTo>
                    <a:pt x="29" y="176"/>
                    <a:pt x="39" y="185"/>
                    <a:pt x="49" y="197"/>
                  </a:cubicBezTo>
                  <a:cubicBezTo>
                    <a:pt x="79" y="231"/>
                    <a:pt x="84" y="262"/>
                    <a:pt x="88" y="301"/>
                  </a:cubicBezTo>
                  <a:cubicBezTo>
                    <a:pt x="89" y="310"/>
                    <a:pt x="95" y="316"/>
                    <a:pt x="103" y="316"/>
                  </a:cubicBezTo>
                  <a:cubicBezTo>
                    <a:pt x="110" y="316"/>
                    <a:pt x="117" y="310"/>
                    <a:pt x="118" y="301"/>
                  </a:cubicBezTo>
                  <a:cubicBezTo>
                    <a:pt x="122" y="262"/>
                    <a:pt x="127" y="231"/>
                    <a:pt x="157" y="197"/>
                  </a:cubicBezTo>
                  <a:cubicBezTo>
                    <a:pt x="167" y="185"/>
                    <a:pt x="177" y="176"/>
                    <a:pt x="185" y="164"/>
                  </a:cubicBezTo>
                  <a:cubicBezTo>
                    <a:pt x="194" y="153"/>
                    <a:pt x="200" y="140"/>
                    <a:pt x="203" y="127"/>
                  </a:cubicBezTo>
                  <a:cubicBezTo>
                    <a:pt x="205" y="119"/>
                    <a:pt x="206" y="111"/>
                    <a:pt x="206" y="103"/>
                  </a:cubicBezTo>
                  <a:cubicBezTo>
                    <a:pt x="206" y="46"/>
                    <a:pt x="160" y="0"/>
                    <a:pt x="103" y="0"/>
                  </a:cubicBezTo>
                  <a:moveTo>
                    <a:pt x="103" y="148"/>
                  </a:moveTo>
                  <a:cubicBezTo>
                    <a:pt x="78" y="148"/>
                    <a:pt x="58" y="128"/>
                    <a:pt x="58" y="103"/>
                  </a:cubicBezTo>
                  <a:cubicBezTo>
                    <a:pt x="58" y="78"/>
                    <a:pt x="78" y="58"/>
                    <a:pt x="103" y="58"/>
                  </a:cubicBezTo>
                  <a:cubicBezTo>
                    <a:pt x="127" y="58"/>
                    <a:pt x="147" y="78"/>
                    <a:pt x="147" y="103"/>
                  </a:cubicBezTo>
                  <a:cubicBezTo>
                    <a:pt x="147" y="128"/>
                    <a:pt x="127" y="148"/>
                    <a:pt x="103" y="1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nvGrpSpPr>
            <p:cNvPr id="358" name="Group 357"/>
            <p:cNvGrpSpPr>
              <a:grpSpLocks noChangeAspect="1"/>
            </p:cNvGrpSpPr>
            <p:nvPr/>
          </p:nvGrpSpPr>
          <p:grpSpPr bwMode="black">
            <a:xfrm>
              <a:off x="7436525" y="5306115"/>
              <a:ext cx="457200" cy="371856"/>
              <a:chOff x="5184775" y="225425"/>
              <a:chExt cx="1500188" cy="1220788"/>
            </a:xfrm>
            <a:solidFill>
              <a:srgbClr val="FFFFFF"/>
            </a:solidFill>
          </p:grpSpPr>
          <p:sp>
            <p:nvSpPr>
              <p:cNvPr id="35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6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6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sp>
        <p:nvSpPr>
          <p:cNvPr id="187" name="Rectangle 186"/>
          <p:cNvSpPr/>
          <p:nvPr/>
        </p:nvSpPr>
        <p:spPr>
          <a:xfrm>
            <a:off x="8933090" y="1107975"/>
            <a:ext cx="3224685" cy="36933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defTabSz="1828827"/>
            <a:r>
              <a:rPr lang="en-US" dirty="0">
                <a:solidFill>
                  <a:schemeClr val="bg1"/>
                </a:solidFill>
                <a:latin typeface="Segoe UI Semibold" panose="020B0702040204020203" pitchFamily="34" charset="0"/>
              </a:rPr>
              <a:t>Merging Data Sources</a:t>
            </a:r>
          </a:p>
        </p:txBody>
      </p:sp>
      <p:sp>
        <p:nvSpPr>
          <p:cNvPr id="188" name="Rectangle 187"/>
          <p:cNvSpPr/>
          <p:nvPr/>
        </p:nvSpPr>
        <p:spPr>
          <a:xfrm>
            <a:off x="8911043" y="3784236"/>
            <a:ext cx="3295025" cy="286232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marL="171450" indent="-171450" defTabSz="1828827">
              <a:buFont typeface="Wingdings" panose="05000000000000000000" pitchFamily="2" charset="2"/>
              <a:buChar char="Ø"/>
            </a:pPr>
            <a:r>
              <a:rPr lang="en-US" sz="1200" dirty="0">
                <a:solidFill>
                  <a:schemeClr val="bg1"/>
                </a:solidFill>
                <a:latin typeface="+mj-lt"/>
                <a:cs typeface="Segoe UI Semilight" panose="020B0402040204020203" pitchFamily="34" charset="0"/>
              </a:rPr>
              <a:t>First, data needs to be prepared in a form which is suitable for features</a:t>
            </a:r>
          </a:p>
          <a:p>
            <a:pPr marL="171450" indent="-171450" defTabSz="1828827">
              <a:buFont typeface="Wingdings" panose="05000000000000000000" pitchFamily="2" charset="2"/>
              <a:buChar char="Ø"/>
            </a:pPr>
            <a:endParaRPr lang="en-US" sz="1200" dirty="0">
              <a:solidFill>
                <a:schemeClr val="bg1"/>
              </a:solidFill>
              <a:latin typeface="+mj-lt"/>
              <a:cs typeface="Segoe UI Semilight" panose="020B0402040204020203" pitchFamily="34" charset="0"/>
            </a:endParaRPr>
          </a:p>
          <a:p>
            <a:pPr marL="171450" indent="-171450" defTabSz="1828827">
              <a:buFont typeface="Wingdings" panose="05000000000000000000" pitchFamily="2" charset="2"/>
              <a:buChar char="Ø"/>
            </a:pPr>
            <a:r>
              <a:rPr lang="en-US" sz="1200" dirty="0">
                <a:solidFill>
                  <a:schemeClr val="bg1"/>
                </a:solidFill>
                <a:latin typeface="+mj-lt"/>
                <a:cs typeface="Segoe UI Semilight" panose="020B0402040204020203" pitchFamily="34" charset="0"/>
              </a:rPr>
              <a:t>The ultimate goal is to generate a record for each time unit for each asset with its features and labels to be fed into the ML algorithm</a:t>
            </a:r>
          </a:p>
          <a:p>
            <a:pPr marL="171450" indent="-171450" defTabSz="1828827">
              <a:buFont typeface="Wingdings" panose="05000000000000000000" pitchFamily="2" charset="2"/>
              <a:buChar char="Ø"/>
            </a:pPr>
            <a:endParaRPr lang="en-US" sz="1200" dirty="0">
              <a:solidFill>
                <a:schemeClr val="bg1"/>
              </a:solidFill>
              <a:latin typeface="+mj-lt"/>
              <a:cs typeface="Segoe UI Semilight" panose="020B0402040204020203" pitchFamily="34" charset="0"/>
            </a:endParaRPr>
          </a:p>
          <a:p>
            <a:pPr marL="171450" indent="-171450" defTabSz="1828827">
              <a:buFont typeface="Wingdings" panose="05000000000000000000" pitchFamily="2" charset="2"/>
              <a:buChar char="Ø"/>
            </a:pPr>
            <a:r>
              <a:rPr lang="en-US" sz="1200" dirty="0">
                <a:solidFill>
                  <a:schemeClr val="bg1"/>
                </a:solidFill>
                <a:latin typeface="+mj-lt"/>
                <a:cs typeface="Segoe UI Semilight" panose="020B0402040204020203" pitchFamily="34" charset="0"/>
              </a:rPr>
              <a:t>In order to prepare clean final data set, some preprocessing steps are taken. It includes division of data collection duration into time units where each record belongs to a time unit for an asset</a:t>
            </a:r>
          </a:p>
          <a:p>
            <a:pPr marL="171450" indent="-171450" defTabSz="1828827">
              <a:buFont typeface="Wingdings" panose="05000000000000000000" pitchFamily="2" charset="2"/>
              <a:buChar char="Ø"/>
            </a:pPr>
            <a:endParaRPr lang="en-US" sz="1200" dirty="0">
              <a:solidFill>
                <a:schemeClr val="bg1"/>
              </a:solidFill>
              <a:latin typeface="+mj-lt"/>
              <a:cs typeface="Segoe UI Semilight" panose="020B0402040204020203" pitchFamily="34" charset="0"/>
            </a:endParaRPr>
          </a:p>
          <a:p>
            <a:pPr marL="171450" indent="-171450" defTabSz="1828827">
              <a:buFont typeface="Wingdings" panose="05000000000000000000" pitchFamily="2" charset="2"/>
              <a:buChar char="Ø"/>
            </a:pPr>
            <a:r>
              <a:rPr lang="en-US" sz="1200" dirty="0">
                <a:solidFill>
                  <a:schemeClr val="bg1"/>
                </a:solidFill>
                <a:latin typeface="+mj-lt"/>
                <a:cs typeface="Segoe UI Semilight" panose="020B0402040204020203" pitchFamily="34" charset="0"/>
              </a:rPr>
              <a:t>Data collection can also be divided into other units such as actions</a:t>
            </a:r>
          </a:p>
        </p:txBody>
      </p:sp>
      <p:grpSp>
        <p:nvGrpSpPr>
          <p:cNvPr id="373" name="Group 372"/>
          <p:cNvGrpSpPr>
            <a:grpSpLocks noChangeAspect="1"/>
          </p:cNvGrpSpPr>
          <p:nvPr/>
        </p:nvGrpSpPr>
        <p:grpSpPr>
          <a:xfrm>
            <a:off x="10170941" y="1606991"/>
            <a:ext cx="816814" cy="1908000"/>
            <a:chOff x="10199688" y="1625600"/>
            <a:chExt cx="822325" cy="1920875"/>
          </a:xfrm>
        </p:grpSpPr>
        <p:sp>
          <p:nvSpPr>
            <p:cNvPr id="6" name="Freeform 5"/>
            <p:cNvSpPr>
              <a:spLocks/>
            </p:cNvSpPr>
            <p:nvPr/>
          </p:nvSpPr>
          <p:spPr bwMode="auto">
            <a:xfrm>
              <a:off x="10642600" y="3009900"/>
              <a:ext cx="106363" cy="107950"/>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6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2"/>
                    <a:pt x="43" y="9"/>
                    <a:pt x="40" y="6"/>
                  </a:cubicBezTo>
                  <a:cubicBezTo>
                    <a:pt x="36" y="2"/>
                    <a:pt x="30" y="0"/>
                    <a:pt x="24" y="0"/>
                  </a:cubicBezTo>
                  <a:cubicBezTo>
                    <a:pt x="20" y="0"/>
                    <a:pt x="17" y="1"/>
                    <a:pt x="13" y="2"/>
                  </a:cubicBezTo>
                  <a:cubicBezTo>
                    <a:pt x="5" y="6"/>
                    <a:pt x="0" y="15"/>
                    <a:pt x="0" y="24"/>
                  </a:cubicBezTo>
                  <a:cubicBezTo>
                    <a:pt x="0" y="31"/>
                    <a:pt x="2" y="37"/>
                    <a:pt x="6" y="41"/>
                  </a:cubicBezTo>
                  <a:cubicBezTo>
                    <a:pt x="8" y="43"/>
                    <a:pt x="10" y="45"/>
                    <a:pt x="13" y="46"/>
                  </a:cubicBezTo>
                  <a:cubicBezTo>
                    <a:pt x="16" y="47"/>
                    <a:pt x="20" y="48"/>
                    <a:pt x="24" y="48"/>
                  </a:cubicBezTo>
                  <a:cubicBezTo>
                    <a:pt x="37" y="48"/>
                    <a:pt x="48" y="38"/>
                    <a:pt x="48" y="24"/>
                  </a:cubicBezTo>
                  <a:cubicBezTo>
                    <a:pt x="48" y="21"/>
                    <a:pt x="47" y="18"/>
                    <a:pt x="46"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auto">
            <a:xfrm>
              <a:off x="10348913" y="2946400"/>
              <a:ext cx="468313" cy="600075"/>
            </a:xfrm>
            <a:custGeom>
              <a:avLst/>
              <a:gdLst>
                <a:gd name="T0" fmla="*/ 273 w 295"/>
                <a:gd name="T1" fmla="*/ 0 h 378"/>
                <a:gd name="T2" fmla="*/ 77 w 295"/>
                <a:gd name="T3" fmla="*/ 0 h 378"/>
                <a:gd name="T4" fmla="*/ 0 w 295"/>
                <a:gd name="T5" fmla="*/ 73 h 378"/>
                <a:gd name="T6" fmla="*/ 0 w 295"/>
                <a:gd name="T7" fmla="*/ 353 h 378"/>
                <a:gd name="T8" fmla="*/ 3 w 295"/>
                <a:gd name="T9" fmla="*/ 362 h 378"/>
                <a:gd name="T10" fmla="*/ 7 w 295"/>
                <a:gd name="T11" fmla="*/ 371 h 378"/>
                <a:gd name="T12" fmla="*/ 15 w 295"/>
                <a:gd name="T13" fmla="*/ 375 h 378"/>
                <a:gd name="T14" fmla="*/ 24 w 295"/>
                <a:gd name="T15" fmla="*/ 378 h 378"/>
                <a:gd name="T16" fmla="*/ 295 w 295"/>
                <a:gd name="T17" fmla="*/ 378 h 378"/>
                <a:gd name="T18" fmla="*/ 295 w 295"/>
                <a:gd name="T19" fmla="*/ 25 h 378"/>
                <a:gd name="T20" fmla="*/ 294 w 295"/>
                <a:gd name="T21" fmla="*/ 15 h 378"/>
                <a:gd name="T22" fmla="*/ 288 w 295"/>
                <a:gd name="T23" fmla="*/ 7 h 378"/>
                <a:gd name="T24" fmla="*/ 281 w 295"/>
                <a:gd name="T25" fmla="*/ 3 h 378"/>
                <a:gd name="T26" fmla="*/ 273 w 295"/>
                <a:gd name="T27" fmla="*/ 0 h 378"/>
                <a:gd name="T28" fmla="*/ 277 w 295"/>
                <a:gd name="T29" fmla="*/ 357 h 378"/>
                <a:gd name="T30" fmla="*/ 33 w 295"/>
                <a:gd name="T31" fmla="*/ 357 h 378"/>
                <a:gd name="T32" fmla="*/ 28 w 295"/>
                <a:gd name="T33" fmla="*/ 357 h 378"/>
                <a:gd name="T34" fmla="*/ 24 w 295"/>
                <a:gd name="T35" fmla="*/ 355 h 378"/>
                <a:gd name="T36" fmla="*/ 19 w 295"/>
                <a:gd name="T37" fmla="*/ 347 h 378"/>
                <a:gd name="T38" fmla="*/ 19 w 295"/>
                <a:gd name="T39" fmla="*/ 343 h 378"/>
                <a:gd name="T40" fmla="*/ 19 w 295"/>
                <a:gd name="T41" fmla="*/ 85 h 378"/>
                <a:gd name="T42" fmla="*/ 66 w 295"/>
                <a:gd name="T43" fmla="*/ 85 h 378"/>
                <a:gd name="T44" fmla="*/ 73 w 295"/>
                <a:gd name="T45" fmla="*/ 85 h 378"/>
                <a:gd name="T46" fmla="*/ 80 w 295"/>
                <a:gd name="T47" fmla="*/ 80 h 378"/>
                <a:gd name="T48" fmla="*/ 84 w 295"/>
                <a:gd name="T49" fmla="*/ 73 h 378"/>
                <a:gd name="T50" fmla="*/ 87 w 295"/>
                <a:gd name="T51" fmla="*/ 63 h 378"/>
                <a:gd name="T52" fmla="*/ 87 w 295"/>
                <a:gd name="T53" fmla="*/ 19 h 378"/>
                <a:gd name="T54" fmla="*/ 263 w 295"/>
                <a:gd name="T55" fmla="*/ 19 h 378"/>
                <a:gd name="T56" fmla="*/ 269 w 295"/>
                <a:gd name="T57" fmla="*/ 19 h 378"/>
                <a:gd name="T58" fmla="*/ 273 w 295"/>
                <a:gd name="T59" fmla="*/ 22 h 378"/>
                <a:gd name="T60" fmla="*/ 277 w 295"/>
                <a:gd name="T61" fmla="*/ 28 h 378"/>
                <a:gd name="T62" fmla="*/ 277 w 295"/>
                <a:gd name="T63" fmla="*/ 35 h 378"/>
                <a:gd name="T64" fmla="*/ 277 w 295"/>
                <a:gd name="T65" fmla="*/ 357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78">
                  <a:moveTo>
                    <a:pt x="273" y="0"/>
                  </a:moveTo>
                  <a:lnTo>
                    <a:pt x="77" y="0"/>
                  </a:lnTo>
                  <a:lnTo>
                    <a:pt x="0" y="73"/>
                  </a:lnTo>
                  <a:lnTo>
                    <a:pt x="0" y="353"/>
                  </a:lnTo>
                  <a:lnTo>
                    <a:pt x="3" y="362"/>
                  </a:lnTo>
                  <a:lnTo>
                    <a:pt x="7" y="371"/>
                  </a:lnTo>
                  <a:lnTo>
                    <a:pt x="15" y="375"/>
                  </a:lnTo>
                  <a:lnTo>
                    <a:pt x="24" y="378"/>
                  </a:lnTo>
                  <a:lnTo>
                    <a:pt x="295" y="378"/>
                  </a:lnTo>
                  <a:lnTo>
                    <a:pt x="295" y="25"/>
                  </a:lnTo>
                  <a:lnTo>
                    <a:pt x="294" y="15"/>
                  </a:lnTo>
                  <a:lnTo>
                    <a:pt x="288" y="7"/>
                  </a:lnTo>
                  <a:lnTo>
                    <a:pt x="281" y="3"/>
                  </a:lnTo>
                  <a:lnTo>
                    <a:pt x="273" y="0"/>
                  </a:lnTo>
                  <a:close/>
                  <a:moveTo>
                    <a:pt x="277" y="357"/>
                  </a:moveTo>
                  <a:lnTo>
                    <a:pt x="33" y="357"/>
                  </a:lnTo>
                  <a:lnTo>
                    <a:pt x="28" y="357"/>
                  </a:lnTo>
                  <a:lnTo>
                    <a:pt x="24" y="355"/>
                  </a:lnTo>
                  <a:lnTo>
                    <a:pt x="19" y="347"/>
                  </a:lnTo>
                  <a:lnTo>
                    <a:pt x="19" y="343"/>
                  </a:lnTo>
                  <a:lnTo>
                    <a:pt x="19" y="85"/>
                  </a:lnTo>
                  <a:lnTo>
                    <a:pt x="66" y="85"/>
                  </a:lnTo>
                  <a:lnTo>
                    <a:pt x="73" y="85"/>
                  </a:lnTo>
                  <a:lnTo>
                    <a:pt x="80" y="80"/>
                  </a:lnTo>
                  <a:lnTo>
                    <a:pt x="84" y="73"/>
                  </a:lnTo>
                  <a:lnTo>
                    <a:pt x="87" y="63"/>
                  </a:lnTo>
                  <a:lnTo>
                    <a:pt x="87" y="19"/>
                  </a:lnTo>
                  <a:lnTo>
                    <a:pt x="263" y="19"/>
                  </a:lnTo>
                  <a:lnTo>
                    <a:pt x="269" y="19"/>
                  </a:lnTo>
                  <a:lnTo>
                    <a:pt x="273" y="22"/>
                  </a:lnTo>
                  <a:lnTo>
                    <a:pt x="277" y="28"/>
                  </a:lnTo>
                  <a:lnTo>
                    <a:pt x="277" y="35"/>
                  </a:lnTo>
                  <a:lnTo>
                    <a:pt x="277" y="357"/>
                  </a:ln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p:cNvSpPr>
            <p:nvPr/>
          </p:nvSpPr>
          <p:spPr bwMode="auto">
            <a:xfrm>
              <a:off x="10533063" y="2809875"/>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auto">
            <a:xfrm>
              <a:off x="10561638" y="2809875"/>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p:nvSpPr>
          <p:spPr bwMode="auto">
            <a:xfrm>
              <a:off x="10598150" y="2809875"/>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noEditPoints="1"/>
            </p:cNvSpPr>
            <p:nvPr/>
          </p:nvSpPr>
          <p:spPr bwMode="auto">
            <a:xfrm>
              <a:off x="10528300" y="2865438"/>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p:nvSpPr>
          <p:spPr bwMode="auto">
            <a:xfrm>
              <a:off x="10566400" y="2865438"/>
              <a:ext cx="15875" cy="36512"/>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noEditPoints="1"/>
            </p:cNvSpPr>
            <p:nvPr/>
          </p:nvSpPr>
          <p:spPr bwMode="auto">
            <a:xfrm>
              <a:off x="10593388" y="2865438"/>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noEditPoints="1"/>
            </p:cNvSpPr>
            <p:nvPr/>
          </p:nvSpPr>
          <p:spPr bwMode="auto">
            <a:xfrm>
              <a:off x="10528300" y="2919413"/>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noEditPoints="1"/>
            </p:cNvSpPr>
            <p:nvPr/>
          </p:nvSpPr>
          <p:spPr bwMode="auto">
            <a:xfrm>
              <a:off x="10561638" y="2919413"/>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p:nvSpPr>
          <p:spPr bwMode="auto">
            <a:xfrm>
              <a:off x="10598150" y="2919413"/>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p:nvSpPr>
          <p:spPr bwMode="auto">
            <a:xfrm>
              <a:off x="10664825" y="2809875"/>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noEditPoints="1"/>
            </p:cNvSpPr>
            <p:nvPr/>
          </p:nvSpPr>
          <p:spPr bwMode="auto">
            <a:xfrm>
              <a:off x="10660063" y="2865438"/>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noEditPoints="1"/>
            </p:cNvSpPr>
            <p:nvPr/>
          </p:nvSpPr>
          <p:spPr bwMode="auto">
            <a:xfrm>
              <a:off x="10660063" y="2919413"/>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9"/>
            <p:cNvSpPr>
              <a:spLocks noEditPoints="1"/>
            </p:cNvSpPr>
            <p:nvPr/>
          </p:nvSpPr>
          <p:spPr bwMode="auto">
            <a:xfrm>
              <a:off x="10626725" y="2809875"/>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20"/>
            <p:cNvSpPr>
              <a:spLocks/>
            </p:cNvSpPr>
            <p:nvPr/>
          </p:nvSpPr>
          <p:spPr bwMode="auto">
            <a:xfrm>
              <a:off x="10628313" y="2865438"/>
              <a:ext cx="19050" cy="36512"/>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1"/>
            <p:cNvSpPr>
              <a:spLocks noEditPoints="1"/>
            </p:cNvSpPr>
            <p:nvPr/>
          </p:nvSpPr>
          <p:spPr bwMode="auto">
            <a:xfrm>
              <a:off x="10626725" y="2919413"/>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Freeform 22"/>
            <p:cNvSpPr>
              <a:spLocks noEditPoints="1"/>
            </p:cNvSpPr>
            <p:nvPr/>
          </p:nvSpPr>
          <p:spPr bwMode="auto">
            <a:xfrm>
              <a:off x="10587038" y="1625600"/>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23"/>
            <p:cNvSpPr>
              <a:spLocks noEditPoints="1"/>
            </p:cNvSpPr>
            <p:nvPr/>
          </p:nvSpPr>
          <p:spPr bwMode="auto">
            <a:xfrm>
              <a:off x="10739438" y="1919288"/>
              <a:ext cx="92075" cy="106362"/>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24"/>
            <p:cNvSpPr>
              <a:spLocks noEditPoints="1"/>
            </p:cNvSpPr>
            <p:nvPr/>
          </p:nvSpPr>
          <p:spPr bwMode="auto">
            <a:xfrm>
              <a:off x="10739438" y="2082800"/>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25"/>
            <p:cNvSpPr>
              <a:spLocks noEditPoints="1"/>
            </p:cNvSpPr>
            <p:nvPr/>
          </p:nvSpPr>
          <p:spPr bwMode="auto">
            <a:xfrm>
              <a:off x="10855325" y="1919288"/>
              <a:ext cx="109538" cy="128587"/>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6" name="Freeform 26"/>
            <p:cNvSpPr>
              <a:spLocks noEditPoints="1"/>
            </p:cNvSpPr>
            <p:nvPr/>
          </p:nvSpPr>
          <p:spPr bwMode="auto">
            <a:xfrm>
              <a:off x="10539413" y="2292350"/>
              <a:ext cx="122238" cy="144462"/>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27"/>
            <p:cNvSpPr>
              <a:spLocks/>
            </p:cNvSpPr>
            <p:nvPr/>
          </p:nvSpPr>
          <p:spPr bwMode="auto">
            <a:xfrm>
              <a:off x="10326688" y="1990725"/>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7" name="Freeform 28"/>
            <p:cNvSpPr>
              <a:spLocks/>
            </p:cNvSpPr>
            <p:nvPr/>
          </p:nvSpPr>
          <p:spPr bwMode="auto">
            <a:xfrm>
              <a:off x="10366375" y="1965325"/>
              <a:ext cx="57150" cy="14287"/>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8" name="Freeform 29"/>
            <p:cNvSpPr>
              <a:spLocks/>
            </p:cNvSpPr>
            <p:nvPr/>
          </p:nvSpPr>
          <p:spPr bwMode="auto">
            <a:xfrm>
              <a:off x="10326688" y="2019300"/>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30"/>
            <p:cNvSpPr>
              <a:spLocks/>
            </p:cNvSpPr>
            <p:nvPr/>
          </p:nvSpPr>
          <p:spPr bwMode="auto">
            <a:xfrm>
              <a:off x="10326688" y="2046288"/>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31"/>
            <p:cNvSpPr>
              <a:spLocks noEditPoints="1"/>
            </p:cNvSpPr>
            <p:nvPr/>
          </p:nvSpPr>
          <p:spPr bwMode="auto">
            <a:xfrm>
              <a:off x="10298113" y="1912938"/>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32"/>
            <p:cNvSpPr>
              <a:spLocks/>
            </p:cNvSpPr>
            <p:nvPr/>
          </p:nvSpPr>
          <p:spPr bwMode="auto">
            <a:xfrm>
              <a:off x="10787063" y="1792288"/>
              <a:ext cx="66675" cy="11112"/>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33"/>
            <p:cNvSpPr>
              <a:spLocks/>
            </p:cNvSpPr>
            <p:nvPr/>
          </p:nvSpPr>
          <p:spPr bwMode="auto">
            <a:xfrm>
              <a:off x="10814050" y="1774825"/>
              <a:ext cx="39688" cy="7937"/>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34"/>
            <p:cNvSpPr>
              <a:spLocks/>
            </p:cNvSpPr>
            <p:nvPr/>
          </p:nvSpPr>
          <p:spPr bwMode="auto">
            <a:xfrm>
              <a:off x="10787063" y="1812925"/>
              <a:ext cx="66675" cy="7937"/>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35"/>
            <p:cNvSpPr>
              <a:spLocks/>
            </p:cNvSpPr>
            <p:nvPr/>
          </p:nvSpPr>
          <p:spPr bwMode="auto">
            <a:xfrm>
              <a:off x="10787063" y="1831975"/>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36"/>
            <p:cNvSpPr>
              <a:spLocks noEditPoints="1"/>
            </p:cNvSpPr>
            <p:nvPr/>
          </p:nvSpPr>
          <p:spPr bwMode="auto">
            <a:xfrm>
              <a:off x="10764838" y="1738313"/>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37"/>
            <p:cNvSpPr>
              <a:spLocks/>
            </p:cNvSpPr>
            <p:nvPr/>
          </p:nvSpPr>
          <p:spPr bwMode="auto">
            <a:xfrm>
              <a:off x="10501313" y="1843088"/>
              <a:ext cx="44450" cy="77787"/>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38"/>
            <p:cNvSpPr>
              <a:spLocks/>
            </p:cNvSpPr>
            <p:nvPr/>
          </p:nvSpPr>
          <p:spPr bwMode="auto">
            <a:xfrm>
              <a:off x="10556875" y="1843088"/>
              <a:ext cx="46038" cy="77787"/>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39"/>
            <p:cNvSpPr>
              <a:spLocks/>
            </p:cNvSpPr>
            <p:nvPr/>
          </p:nvSpPr>
          <p:spPr bwMode="auto">
            <a:xfrm>
              <a:off x="10506075" y="1809750"/>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40"/>
            <p:cNvSpPr>
              <a:spLocks/>
            </p:cNvSpPr>
            <p:nvPr/>
          </p:nvSpPr>
          <p:spPr bwMode="auto">
            <a:xfrm>
              <a:off x="10614025" y="1843088"/>
              <a:ext cx="44450" cy="77787"/>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41"/>
            <p:cNvSpPr>
              <a:spLocks/>
            </p:cNvSpPr>
            <p:nvPr/>
          </p:nvSpPr>
          <p:spPr bwMode="auto">
            <a:xfrm>
              <a:off x="10669588" y="1843088"/>
              <a:ext cx="41275" cy="77787"/>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42"/>
            <p:cNvSpPr>
              <a:spLocks/>
            </p:cNvSpPr>
            <p:nvPr/>
          </p:nvSpPr>
          <p:spPr bwMode="auto">
            <a:xfrm>
              <a:off x="10617200" y="1809750"/>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43"/>
            <p:cNvSpPr>
              <a:spLocks/>
            </p:cNvSpPr>
            <p:nvPr/>
          </p:nvSpPr>
          <p:spPr bwMode="auto">
            <a:xfrm>
              <a:off x="10556875" y="1941513"/>
              <a:ext cx="46038" cy="74612"/>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44"/>
            <p:cNvSpPr>
              <a:spLocks/>
            </p:cNvSpPr>
            <p:nvPr/>
          </p:nvSpPr>
          <p:spPr bwMode="auto">
            <a:xfrm>
              <a:off x="10614025" y="1941513"/>
              <a:ext cx="44450" cy="74612"/>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45"/>
            <p:cNvSpPr>
              <a:spLocks/>
            </p:cNvSpPr>
            <p:nvPr/>
          </p:nvSpPr>
          <p:spPr bwMode="auto">
            <a:xfrm>
              <a:off x="10561638" y="1905000"/>
              <a:ext cx="88900" cy="52387"/>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46"/>
            <p:cNvSpPr>
              <a:spLocks/>
            </p:cNvSpPr>
            <p:nvPr/>
          </p:nvSpPr>
          <p:spPr bwMode="auto">
            <a:xfrm>
              <a:off x="10510838" y="2063750"/>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47"/>
            <p:cNvSpPr>
              <a:spLocks noEditPoints="1"/>
            </p:cNvSpPr>
            <p:nvPr/>
          </p:nvSpPr>
          <p:spPr bwMode="auto">
            <a:xfrm>
              <a:off x="10544175" y="2063750"/>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4" name="Freeform 48"/>
            <p:cNvSpPr>
              <a:spLocks/>
            </p:cNvSpPr>
            <p:nvPr/>
          </p:nvSpPr>
          <p:spPr bwMode="auto">
            <a:xfrm>
              <a:off x="10587038" y="2063750"/>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49"/>
            <p:cNvSpPr>
              <a:spLocks noEditPoints="1"/>
            </p:cNvSpPr>
            <p:nvPr/>
          </p:nvSpPr>
          <p:spPr bwMode="auto">
            <a:xfrm>
              <a:off x="10506075" y="2124075"/>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50"/>
            <p:cNvSpPr>
              <a:spLocks/>
            </p:cNvSpPr>
            <p:nvPr/>
          </p:nvSpPr>
          <p:spPr bwMode="auto">
            <a:xfrm>
              <a:off x="10548938" y="2124075"/>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0" name="Freeform 51"/>
            <p:cNvSpPr>
              <a:spLocks noEditPoints="1"/>
            </p:cNvSpPr>
            <p:nvPr/>
          </p:nvSpPr>
          <p:spPr bwMode="auto">
            <a:xfrm>
              <a:off x="10582275" y="2124075"/>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6" name="Freeform 52"/>
            <p:cNvSpPr>
              <a:spLocks noEditPoints="1"/>
            </p:cNvSpPr>
            <p:nvPr/>
          </p:nvSpPr>
          <p:spPr bwMode="auto">
            <a:xfrm>
              <a:off x="10506075" y="218598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7" name="Freeform 53"/>
            <p:cNvSpPr>
              <a:spLocks noEditPoints="1"/>
            </p:cNvSpPr>
            <p:nvPr/>
          </p:nvSpPr>
          <p:spPr bwMode="auto">
            <a:xfrm>
              <a:off x="10544175" y="2185988"/>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8" name="Freeform 54"/>
            <p:cNvSpPr>
              <a:spLocks/>
            </p:cNvSpPr>
            <p:nvPr/>
          </p:nvSpPr>
          <p:spPr bwMode="auto">
            <a:xfrm>
              <a:off x="10587038" y="2185988"/>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9" name="Freeform 55"/>
            <p:cNvSpPr>
              <a:spLocks/>
            </p:cNvSpPr>
            <p:nvPr/>
          </p:nvSpPr>
          <p:spPr bwMode="auto">
            <a:xfrm>
              <a:off x="10660063" y="2063750"/>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0" name="Freeform 56"/>
            <p:cNvSpPr>
              <a:spLocks noEditPoints="1"/>
            </p:cNvSpPr>
            <p:nvPr/>
          </p:nvSpPr>
          <p:spPr bwMode="auto">
            <a:xfrm>
              <a:off x="10658475" y="2124075"/>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1" name="Freeform 57"/>
            <p:cNvSpPr>
              <a:spLocks noEditPoints="1"/>
            </p:cNvSpPr>
            <p:nvPr/>
          </p:nvSpPr>
          <p:spPr bwMode="auto">
            <a:xfrm>
              <a:off x="10658475" y="218598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7" name="Freeform 58"/>
            <p:cNvSpPr>
              <a:spLocks noEditPoints="1"/>
            </p:cNvSpPr>
            <p:nvPr/>
          </p:nvSpPr>
          <p:spPr bwMode="auto">
            <a:xfrm>
              <a:off x="10617200" y="2063750"/>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8" name="Freeform 59"/>
            <p:cNvSpPr>
              <a:spLocks/>
            </p:cNvSpPr>
            <p:nvPr/>
          </p:nvSpPr>
          <p:spPr bwMode="auto">
            <a:xfrm>
              <a:off x="10621963" y="2124075"/>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9" name="Freeform 60"/>
            <p:cNvSpPr>
              <a:spLocks noEditPoints="1"/>
            </p:cNvSpPr>
            <p:nvPr/>
          </p:nvSpPr>
          <p:spPr bwMode="auto">
            <a:xfrm>
              <a:off x="10617200" y="218598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0" name="Freeform 61"/>
            <p:cNvSpPr>
              <a:spLocks/>
            </p:cNvSpPr>
            <p:nvPr/>
          </p:nvSpPr>
          <p:spPr bwMode="auto">
            <a:xfrm>
              <a:off x="10212388" y="2163763"/>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Freeform 62"/>
            <p:cNvSpPr>
              <a:spLocks/>
            </p:cNvSpPr>
            <p:nvPr/>
          </p:nvSpPr>
          <p:spPr bwMode="auto">
            <a:xfrm>
              <a:off x="10210800" y="2163763"/>
              <a:ext cx="200025" cy="179387"/>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3"/>
            <p:cNvSpPr>
              <a:spLocks/>
            </p:cNvSpPr>
            <p:nvPr/>
          </p:nvSpPr>
          <p:spPr bwMode="auto">
            <a:xfrm>
              <a:off x="10210800" y="2163763"/>
              <a:ext cx="200025" cy="179387"/>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3" name="Rectangle 64"/>
            <p:cNvSpPr>
              <a:spLocks noChangeArrowheads="1"/>
            </p:cNvSpPr>
            <p:nvPr/>
          </p:nvSpPr>
          <p:spPr bwMode="auto">
            <a:xfrm>
              <a:off x="10212388" y="2163763"/>
              <a:ext cx="198438" cy="179387"/>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Rectangle 65"/>
            <p:cNvSpPr>
              <a:spLocks noChangeArrowheads="1"/>
            </p:cNvSpPr>
            <p:nvPr/>
          </p:nvSpPr>
          <p:spPr bwMode="auto">
            <a:xfrm>
              <a:off x="10212388" y="2163763"/>
              <a:ext cx="198438"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6"/>
            <p:cNvSpPr>
              <a:spLocks/>
            </p:cNvSpPr>
            <p:nvPr/>
          </p:nvSpPr>
          <p:spPr bwMode="auto">
            <a:xfrm>
              <a:off x="10320338" y="2508250"/>
              <a:ext cx="192088" cy="290512"/>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7"/>
            <p:cNvSpPr>
              <a:spLocks/>
            </p:cNvSpPr>
            <p:nvPr/>
          </p:nvSpPr>
          <p:spPr bwMode="auto">
            <a:xfrm>
              <a:off x="10320338" y="2508250"/>
              <a:ext cx="192088" cy="290512"/>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8"/>
            <p:cNvSpPr>
              <a:spLocks/>
            </p:cNvSpPr>
            <p:nvPr/>
          </p:nvSpPr>
          <p:spPr bwMode="auto">
            <a:xfrm>
              <a:off x="10212388" y="2343150"/>
              <a:ext cx="358775" cy="455612"/>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8" name="Freeform 69"/>
            <p:cNvSpPr>
              <a:spLocks/>
            </p:cNvSpPr>
            <p:nvPr/>
          </p:nvSpPr>
          <p:spPr bwMode="auto">
            <a:xfrm>
              <a:off x="10212388" y="2343150"/>
              <a:ext cx="358775" cy="455612"/>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70"/>
            <p:cNvSpPr>
              <a:spLocks/>
            </p:cNvSpPr>
            <p:nvPr/>
          </p:nvSpPr>
          <p:spPr bwMode="auto">
            <a:xfrm>
              <a:off x="11004550" y="2343150"/>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71"/>
            <p:cNvSpPr>
              <a:spLocks/>
            </p:cNvSpPr>
            <p:nvPr/>
          </p:nvSpPr>
          <p:spPr bwMode="auto">
            <a:xfrm>
              <a:off x="10199688" y="2154238"/>
              <a:ext cx="822325" cy="17462"/>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Rectangle 72"/>
            <p:cNvSpPr>
              <a:spLocks noChangeArrowheads="1"/>
            </p:cNvSpPr>
            <p:nvPr/>
          </p:nvSpPr>
          <p:spPr bwMode="auto">
            <a:xfrm>
              <a:off x="10398125" y="2347913"/>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73"/>
            <p:cNvSpPr>
              <a:spLocks/>
            </p:cNvSpPr>
            <p:nvPr/>
          </p:nvSpPr>
          <p:spPr bwMode="auto">
            <a:xfrm>
              <a:off x="10412413" y="2365375"/>
              <a:ext cx="385763" cy="115887"/>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74"/>
            <p:cNvSpPr>
              <a:spLocks noEditPoints="1"/>
            </p:cNvSpPr>
            <p:nvPr/>
          </p:nvSpPr>
          <p:spPr bwMode="auto">
            <a:xfrm>
              <a:off x="10471150" y="2392363"/>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75"/>
            <p:cNvSpPr>
              <a:spLocks/>
            </p:cNvSpPr>
            <p:nvPr/>
          </p:nvSpPr>
          <p:spPr bwMode="auto">
            <a:xfrm>
              <a:off x="10625138" y="2365375"/>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76"/>
            <p:cNvSpPr>
              <a:spLocks/>
            </p:cNvSpPr>
            <p:nvPr/>
          </p:nvSpPr>
          <p:spPr bwMode="auto">
            <a:xfrm>
              <a:off x="10482263" y="2436813"/>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77"/>
            <p:cNvSpPr>
              <a:spLocks/>
            </p:cNvSpPr>
            <p:nvPr/>
          </p:nvSpPr>
          <p:spPr bwMode="auto">
            <a:xfrm>
              <a:off x="10509250" y="2419350"/>
              <a:ext cx="39688" cy="7937"/>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78"/>
            <p:cNvSpPr>
              <a:spLocks/>
            </p:cNvSpPr>
            <p:nvPr/>
          </p:nvSpPr>
          <p:spPr bwMode="auto">
            <a:xfrm>
              <a:off x="10482263" y="2457450"/>
              <a:ext cx="66675" cy="7937"/>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79"/>
            <p:cNvSpPr>
              <a:spLocks/>
            </p:cNvSpPr>
            <p:nvPr/>
          </p:nvSpPr>
          <p:spPr bwMode="auto">
            <a:xfrm>
              <a:off x="10482263" y="2481263"/>
              <a:ext cx="63500" cy="1587"/>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80"/>
            <p:cNvSpPr>
              <a:spLocks/>
            </p:cNvSpPr>
            <p:nvPr/>
          </p:nvSpPr>
          <p:spPr bwMode="auto">
            <a:xfrm>
              <a:off x="10482263" y="2474913"/>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81"/>
            <p:cNvSpPr>
              <a:spLocks/>
            </p:cNvSpPr>
            <p:nvPr/>
          </p:nvSpPr>
          <p:spPr bwMode="auto">
            <a:xfrm>
              <a:off x="10461625" y="2382838"/>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Rectangle 82"/>
            <p:cNvSpPr>
              <a:spLocks noChangeArrowheads="1"/>
            </p:cNvSpPr>
            <p:nvPr/>
          </p:nvSpPr>
          <p:spPr bwMode="auto">
            <a:xfrm>
              <a:off x="10510838" y="2798763"/>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Rectangle 83"/>
            <p:cNvSpPr>
              <a:spLocks noChangeArrowheads="1"/>
            </p:cNvSpPr>
            <p:nvPr/>
          </p:nvSpPr>
          <p:spPr bwMode="auto">
            <a:xfrm>
              <a:off x="10556875" y="3197225"/>
              <a:ext cx="22225" cy="793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4" name="Freeform 84"/>
            <p:cNvSpPr>
              <a:spLocks/>
            </p:cNvSpPr>
            <p:nvPr/>
          </p:nvSpPr>
          <p:spPr bwMode="auto">
            <a:xfrm>
              <a:off x="10477500" y="3209925"/>
              <a:ext cx="22225" cy="66675"/>
            </a:xfrm>
            <a:custGeom>
              <a:avLst/>
              <a:gdLst>
                <a:gd name="T0" fmla="*/ 0 w 14"/>
                <a:gd name="T1" fmla="*/ 0 h 42"/>
                <a:gd name="T2" fmla="*/ 0 w 14"/>
                <a:gd name="T3" fmla="*/ 9 h 42"/>
                <a:gd name="T4" fmla="*/ 0 w 14"/>
                <a:gd name="T5" fmla="*/ 42 h 42"/>
                <a:gd name="T6" fmla="*/ 14 w 14"/>
                <a:gd name="T7" fmla="*/ 42 h 42"/>
                <a:gd name="T8" fmla="*/ 14 w 14"/>
                <a:gd name="T9" fmla="*/ 2 h 42"/>
                <a:gd name="T10" fmla="*/ 14 w 14"/>
                <a:gd name="T11" fmla="*/ 0 h 42"/>
                <a:gd name="T12" fmla="*/ 0 w 14"/>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4" h="42">
                  <a:moveTo>
                    <a:pt x="0" y="0"/>
                  </a:moveTo>
                  <a:lnTo>
                    <a:pt x="0" y="9"/>
                  </a:lnTo>
                  <a:lnTo>
                    <a:pt x="0" y="42"/>
                  </a:lnTo>
                  <a:lnTo>
                    <a:pt x="14" y="42"/>
                  </a:lnTo>
                  <a:lnTo>
                    <a:pt x="14" y="2"/>
                  </a:lnTo>
                  <a:lnTo>
                    <a:pt x="14"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85"/>
            <p:cNvSpPr>
              <a:spLocks/>
            </p:cNvSpPr>
            <p:nvPr/>
          </p:nvSpPr>
          <p:spPr bwMode="auto">
            <a:xfrm>
              <a:off x="10504488" y="3148013"/>
              <a:ext cx="22225" cy="128587"/>
            </a:xfrm>
            <a:custGeom>
              <a:avLst/>
              <a:gdLst>
                <a:gd name="T0" fmla="*/ 0 w 14"/>
                <a:gd name="T1" fmla="*/ 0 h 81"/>
                <a:gd name="T2" fmla="*/ 0 w 14"/>
                <a:gd name="T3" fmla="*/ 41 h 81"/>
                <a:gd name="T4" fmla="*/ 0 w 14"/>
                <a:gd name="T5" fmla="*/ 81 h 81"/>
                <a:gd name="T6" fmla="*/ 14 w 14"/>
                <a:gd name="T7" fmla="*/ 81 h 81"/>
                <a:gd name="T8" fmla="*/ 14 w 14"/>
                <a:gd name="T9" fmla="*/ 34 h 81"/>
                <a:gd name="T10" fmla="*/ 14 w 14"/>
                <a:gd name="T11" fmla="*/ 0 h 81"/>
                <a:gd name="T12" fmla="*/ 0 w 1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4" h="81">
                  <a:moveTo>
                    <a:pt x="0" y="0"/>
                  </a:moveTo>
                  <a:lnTo>
                    <a:pt x="0" y="41"/>
                  </a:lnTo>
                  <a:lnTo>
                    <a:pt x="0" y="81"/>
                  </a:lnTo>
                  <a:lnTo>
                    <a:pt x="14" y="81"/>
                  </a:lnTo>
                  <a:lnTo>
                    <a:pt x="14" y="34"/>
                  </a:lnTo>
                  <a:lnTo>
                    <a:pt x="14"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7" name="Freeform 86"/>
            <p:cNvSpPr>
              <a:spLocks/>
            </p:cNvSpPr>
            <p:nvPr/>
          </p:nvSpPr>
          <p:spPr bwMode="auto">
            <a:xfrm>
              <a:off x="10531475" y="3090863"/>
              <a:ext cx="22225" cy="185737"/>
            </a:xfrm>
            <a:custGeom>
              <a:avLst/>
              <a:gdLst>
                <a:gd name="T0" fmla="*/ 0 w 14"/>
                <a:gd name="T1" fmla="*/ 0 h 117"/>
                <a:gd name="T2" fmla="*/ 0 w 14"/>
                <a:gd name="T3" fmla="*/ 68 h 117"/>
                <a:gd name="T4" fmla="*/ 0 w 14"/>
                <a:gd name="T5" fmla="*/ 117 h 117"/>
                <a:gd name="T6" fmla="*/ 14 w 14"/>
                <a:gd name="T7" fmla="*/ 117 h 117"/>
                <a:gd name="T8" fmla="*/ 14 w 14"/>
                <a:gd name="T9" fmla="*/ 63 h 117"/>
                <a:gd name="T10" fmla="*/ 14 w 14"/>
                <a:gd name="T11" fmla="*/ 0 h 117"/>
                <a:gd name="T12" fmla="*/ 0 w 14"/>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14" h="117">
                  <a:moveTo>
                    <a:pt x="0" y="0"/>
                  </a:moveTo>
                  <a:lnTo>
                    <a:pt x="0" y="68"/>
                  </a:lnTo>
                  <a:lnTo>
                    <a:pt x="0" y="117"/>
                  </a:lnTo>
                  <a:lnTo>
                    <a:pt x="14" y="117"/>
                  </a:lnTo>
                  <a:lnTo>
                    <a:pt x="14" y="63"/>
                  </a:lnTo>
                  <a:lnTo>
                    <a:pt x="14"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87"/>
            <p:cNvSpPr>
              <a:spLocks/>
            </p:cNvSpPr>
            <p:nvPr/>
          </p:nvSpPr>
          <p:spPr bwMode="auto">
            <a:xfrm>
              <a:off x="10587038" y="3151188"/>
              <a:ext cx="22225" cy="125412"/>
            </a:xfrm>
            <a:custGeom>
              <a:avLst/>
              <a:gdLst>
                <a:gd name="T0" fmla="*/ 0 w 14"/>
                <a:gd name="T1" fmla="*/ 0 h 79"/>
                <a:gd name="T2" fmla="*/ 0 w 14"/>
                <a:gd name="T3" fmla="*/ 15 h 79"/>
                <a:gd name="T4" fmla="*/ 0 w 14"/>
                <a:gd name="T5" fmla="*/ 79 h 79"/>
                <a:gd name="T6" fmla="*/ 14 w 14"/>
                <a:gd name="T7" fmla="*/ 79 h 79"/>
                <a:gd name="T8" fmla="*/ 14 w 14"/>
                <a:gd name="T9" fmla="*/ 9 h 79"/>
                <a:gd name="T10" fmla="*/ 14 w 14"/>
                <a:gd name="T11" fmla="*/ 0 h 79"/>
                <a:gd name="T12" fmla="*/ 0 w 1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4" h="79">
                  <a:moveTo>
                    <a:pt x="0" y="0"/>
                  </a:moveTo>
                  <a:lnTo>
                    <a:pt x="0" y="15"/>
                  </a:lnTo>
                  <a:lnTo>
                    <a:pt x="0" y="79"/>
                  </a:lnTo>
                  <a:lnTo>
                    <a:pt x="14" y="79"/>
                  </a:lnTo>
                  <a:lnTo>
                    <a:pt x="14" y="9"/>
                  </a:lnTo>
                  <a:lnTo>
                    <a:pt x="14"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88"/>
            <p:cNvSpPr>
              <a:spLocks/>
            </p:cNvSpPr>
            <p:nvPr/>
          </p:nvSpPr>
          <p:spPr bwMode="auto">
            <a:xfrm>
              <a:off x="10421938" y="3213100"/>
              <a:ext cx="22225" cy="63500"/>
            </a:xfrm>
            <a:custGeom>
              <a:avLst/>
              <a:gdLst>
                <a:gd name="T0" fmla="*/ 0 w 14"/>
                <a:gd name="T1" fmla="*/ 0 h 40"/>
                <a:gd name="T2" fmla="*/ 0 w 14"/>
                <a:gd name="T3" fmla="*/ 22 h 40"/>
                <a:gd name="T4" fmla="*/ 0 w 14"/>
                <a:gd name="T5" fmla="*/ 40 h 40"/>
                <a:gd name="T6" fmla="*/ 14 w 14"/>
                <a:gd name="T7" fmla="*/ 40 h 40"/>
                <a:gd name="T8" fmla="*/ 14 w 14"/>
                <a:gd name="T9" fmla="*/ 15 h 40"/>
                <a:gd name="T10" fmla="*/ 14 w 14"/>
                <a:gd name="T11" fmla="*/ 0 h 40"/>
                <a:gd name="T12" fmla="*/ 0 w 1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4" h="40">
                  <a:moveTo>
                    <a:pt x="0" y="0"/>
                  </a:moveTo>
                  <a:lnTo>
                    <a:pt x="0" y="22"/>
                  </a:lnTo>
                  <a:lnTo>
                    <a:pt x="0" y="40"/>
                  </a:lnTo>
                  <a:lnTo>
                    <a:pt x="14" y="40"/>
                  </a:lnTo>
                  <a:lnTo>
                    <a:pt x="14" y="15"/>
                  </a:lnTo>
                  <a:lnTo>
                    <a:pt x="14"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89"/>
            <p:cNvSpPr>
              <a:spLocks/>
            </p:cNvSpPr>
            <p:nvPr/>
          </p:nvSpPr>
          <p:spPr bwMode="auto">
            <a:xfrm>
              <a:off x="10448925" y="3141663"/>
              <a:ext cx="22225" cy="134937"/>
            </a:xfrm>
            <a:custGeom>
              <a:avLst/>
              <a:gdLst>
                <a:gd name="T0" fmla="*/ 0 w 14"/>
                <a:gd name="T1" fmla="*/ 0 h 85"/>
                <a:gd name="T2" fmla="*/ 0 w 14"/>
                <a:gd name="T3" fmla="*/ 64 h 85"/>
                <a:gd name="T4" fmla="*/ 0 w 14"/>
                <a:gd name="T5" fmla="*/ 85 h 85"/>
                <a:gd name="T6" fmla="*/ 14 w 14"/>
                <a:gd name="T7" fmla="*/ 85 h 85"/>
                <a:gd name="T8" fmla="*/ 14 w 14"/>
                <a:gd name="T9" fmla="*/ 59 h 85"/>
                <a:gd name="T10" fmla="*/ 14 w 14"/>
                <a:gd name="T11" fmla="*/ 0 h 85"/>
                <a:gd name="T12" fmla="*/ 0 w 1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4" h="85">
                  <a:moveTo>
                    <a:pt x="0" y="0"/>
                  </a:moveTo>
                  <a:lnTo>
                    <a:pt x="0" y="64"/>
                  </a:lnTo>
                  <a:lnTo>
                    <a:pt x="0" y="85"/>
                  </a:lnTo>
                  <a:lnTo>
                    <a:pt x="14" y="85"/>
                  </a:lnTo>
                  <a:lnTo>
                    <a:pt x="14" y="59"/>
                  </a:lnTo>
                  <a:lnTo>
                    <a:pt x="14"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90"/>
            <p:cNvSpPr>
              <a:spLocks/>
            </p:cNvSpPr>
            <p:nvPr/>
          </p:nvSpPr>
          <p:spPr bwMode="auto">
            <a:xfrm>
              <a:off x="10671175" y="3009900"/>
              <a:ext cx="60325" cy="53975"/>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1"/>
                    <a:pt x="0" y="2"/>
                  </a:cubicBezTo>
                  <a:cubicBezTo>
                    <a:pt x="11" y="24"/>
                    <a:pt x="11" y="24"/>
                    <a:pt x="11" y="24"/>
                  </a:cubicBezTo>
                  <a:lnTo>
                    <a:pt x="27"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91"/>
            <p:cNvSpPr>
              <a:spLocks/>
            </p:cNvSpPr>
            <p:nvPr/>
          </p:nvSpPr>
          <p:spPr bwMode="auto">
            <a:xfrm>
              <a:off x="10694988" y="3024188"/>
              <a:ext cx="49213" cy="39687"/>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6"/>
                    <a:pt x="19" y="3"/>
                    <a:pt x="16" y="0"/>
                  </a:cubicBezTo>
                  <a:cubicBezTo>
                    <a:pt x="0" y="18"/>
                    <a:pt x="0" y="18"/>
                    <a:pt x="0" y="18"/>
                  </a:cubicBezTo>
                  <a:lnTo>
                    <a:pt x="22"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92"/>
            <p:cNvSpPr>
              <a:spLocks/>
            </p:cNvSpPr>
            <p:nvPr/>
          </p:nvSpPr>
          <p:spPr bwMode="auto">
            <a:xfrm>
              <a:off x="10642600" y="3014663"/>
              <a:ext cx="52388" cy="87312"/>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3"/>
                    <a:pt x="0" y="22"/>
                  </a:cubicBezTo>
                  <a:cubicBezTo>
                    <a:pt x="0" y="29"/>
                    <a:pt x="2" y="35"/>
                    <a:pt x="6" y="39"/>
                  </a:cubicBezTo>
                  <a:cubicBezTo>
                    <a:pt x="24" y="22"/>
                    <a:pt x="24" y="22"/>
                    <a:pt x="24" y="22"/>
                  </a:cubicBezTo>
                  <a:lnTo>
                    <a:pt x="1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93"/>
            <p:cNvSpPr>
              <a:spLocks/>
            </p:cNvSpPr>
            <p:nvPr/>
          </p:nvSpPr>
          <p:spPr bwMode="auto">
            <a:xfrm>
              <a:off x="10694988" y="3043238"/>
              <a:ext cx="53975" cy="20637"/>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6"/>
                    <a:pt x="23" y="3"/>
                    <a:pt x="22" y="0"/>
                  </a:cubicBezTo>
                  <a:lnTo>
                    <a:pt x="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4" name="Freeform 94"/>
            <p:cNvSpPr>
              <a:spLocks/>
            </p:cNvSpPr>
            <p:nvPr/>
          </p:nvSpPr>
          <p:spPr bwMode="auto">
            <a:xfrm>
              <a:off x="10655300" y="3063875"/>
              <a:ext cx="39688" cy="49212"/>
            </a:xfrm>
            <a:custGeom>
              <a:avLst/>
              <a:gdLst>
                <a:gd name="T0" fmla="*/ 0 w 18"/>
                <a:gd name="T1" fmla="*/ 17 h 22"/>
                <a:gd name="T2" fmla="*/ 7 w 18"/>
                <a:gd name="T3" fmla="*/ 22 h 22"/>
                <a:gd name="T4" fmla="*/ 18 w 18"/>
                <a:gd name="T5" fmla="*/ 0 h 22"/>
                <a:gd name="T6" fmla="*/ 0 w 18"/>
                <a:gd name="T7" fmla="*/ 17 h 22"/>
              </a:gdLst>
              <a:ahLst/>
              <a:cxnLst>
                <a:cxn ang="0">
                  <a:pos x="T0" y="T1"/>
                </a:cxn>
                <a:cxn ang="0">
                  <a:pos x="T2" y="T3"/>
                </a:cxn>
                <a:cxn ang="0">
                  <a:pos x="T4" y="T5"/>
                </a:cxn>
                <a:cxn ang="0">
                  <a:pos x="T6" y="T7"/>
                </a:cxn>
              </a:cxnLst>
              <a:rect l="0" t="0" r="r" b="b"/>
              <a:pathLst>
                <a:path w="18" h="22">
                  <a:moveTo>
                    <a:pt x="0" y="17"/>
                  </a:moveTo>
                  <a:cubicBezTo>
                    <a:pt x="2" y="19"/>
                    <a:pt x="4" y="21"/>
                    <a:pt x="7" y="22"/>
                  </a:cubicBezTo>
                  <a:cubicBezTo>
                    <a:pt x="18" y="0"/>
                    <a:pt x="18" y="0"/>
                    <a:pt x="18" y="0"/>
                  </a:cubicBezTo>
                  <a:lnTo>
                    <a:pt x="0"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6" name="Freeform 95"/>
            <p:cNvSpPr>
              <a:spLocks/>
            </p:cNvSpPr>
            <p:nvPr/>
          </p:nvSpPr>
          <p:spPr bwMode="auto">
            <a:xfrm>
              <a:off x="10671175" y="3063875"/>
              <a:ext cx="77788" cy="53975"/>
            </a:xfrm>
            <a:custGeom>
              <a:avLst/>
              <a:gdLst>
                <a:gd name="T0" fmla="*/ 0 w 35"/>
                <a:gd name="T1" fmla="*/ 22 h 24"/>
                <a:gd name="T2" fmla="*/ 11 w 35"/>
                <a:gd name="T3" fmla="*/ 24 h 24"/>
                <a:gd name="T4" fmla="*/ 35 w 35"/>
                <a:gd name="T5" fmla="*/ 0 h 24"/>
                <a:gd name="T6" fmla="*/ 11 w 35"/>
                <a:gd name="T7" fmla="*/ 0 h 24"/>
                <a:gd name="T8" fmla="*/ 0 w 35"/>
                <a:gd name="T9" fmla="*/ 22 h 24"/>
              </a:gdLst>
              <a:ahLst/>
              <a:cxnLst>
                <a:cxn ang="0">
                  <a:pos x="T0" y="T1"/>
                </a:cxn>
                <a:cxn ang="0">
                  <a:pos x="T2" y="T3"/>
                </a:cxn>
                <a:cxn ang="0">
                  <a:pos x="T4" y="T5"/>
                </a:cxn>
                <a:cxn ang="0">
                  <a:pos x="T6" y="T7"/>
                </a:cxn>
                <a:cxn ang="0">
                  <a:pos x="T8" y="T9"/>
                </a:cxn>
              </a:cxnLst>
              <a:rect l="0" t="0" r="r" b="b"/>
              <a:pathLst>
                <a:path w="35" h="24">
                  <a:moveTo>
                    <a:pt x="0" y="22"/>
                  </a:moveTo>
                  <a:cubicBezTo>
                    <a:pt x="3" y="23"/>
                    <a:pt x="7" y="24"/>
                    <a:pt x="11" y="24"/>
                  </a:cubicBezTo>
                  <a:cubicBezTo>
                    <a:pt x="24" y="24"/>
                    <a:pt x="35" y="14"/>
                    <a:pt x="35" y="0"/>
                  </a:cubicBezTo>
                  <a:cubicBezTo>
                    <a:pt x="11" y="0"/>
                    <a:pt x="11" y="0"/>
                    <a:pt x="11" y="0"/>
                  </a:cubicBezTo>
                  <a:lnTo>
                    <a:pt x="0" y="2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2" name="Freeform 96"/>
            <p:cNvSpPr>
              <a:spLocks/>
            </p:cNvSpPr>
            <p:nvPr/>
          </p:nvSpPr>
          <p:spPr bwMode="auto">
            <a:xfrm>
              <a:off x="10642600" y="3141663"/>
              <a:ext cx="106363" cy="106362"/>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5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1"/>
                    <a:pt x="43" y="8"/>
                    <a:pt x="40" y="6"/>
                  </a:cubicBezTo>
                  <a:cubicBezTo>
                    <a:pt x="36" y="2"/>
                    <a:pt x="30" y="0"/>
                    <a:pt x="24" y="0"/>
                  </a:cubicBezTo>
                  <a:cubicBezTo>
                    <a:pt x="20" y="0"/>
                    <a:pt x="17" y="0"/>
                    <a:pt x="13" y="2"/>
                  </a:cubicBezTo>
                  <a:cubicBezTo>
                    <a:pt x="5" y="6"/>
                    <a:pt x="0" y="14"/>
                    <a:pt x="0" y="24"/>
                  </a:cubicBezTo>
                  <a:cubicBezTo>
                    <a:pt x="0" y="30"/>
                    <a:pt x="2" y="36"/>
                    <a:pt x="6" y="41"/>
                  </a:cubicBezTo>
                  <a:cubicBezTo>
                    <a:pt x="8" y="43"/>
                    <a:pt x="10" y="44"/>
                    <a:pt x="13" y="45"/>
                  </a:cubicBezTo>
                  <a:cubicBezTo>
                    <a:pt x="16" y="47"/>
                    <a:pt x="20" y="48"/>
                    <a:pt x="24" y="48"/>
                  </a:cubicBezTo>
                  <a:cubicBezTo>
                    <a:pt x="37" y="48"/>
                    <a:pt x="48" y="37"/>
                    <a:pt x="48" y="24"/>
                  </a:cubicBezTo>
                  <a:cubicBezTo>
                    <a:pt x="48" y="20"/>
                    <a:pt x="47" y="17"/>
                    <a:pt x="46"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3" name="Freeform 97"/>
            <p:cNvSpPr>
              <a:spLocks/>
            </p:cNvSpPr>
            <p:nvPr/>
          </p:nvSpPr>
          <p:spPr bwMode="auto">
            <a:xfrm>
              <a:off x="10671175" y="3141663"/>
              <a:ext cx="60325" cy="53975"/>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0"/>
                    <a:pt x="0" y="2"/>
                  </a:cubicBezTo>
                  <a:cubicBezTo>
                    <a:pt x="11" y="24"/>
                    <a:pt x="11" y="24"/>
                    <a:pt x="11" y="24"/>
                  </a:cubicBezTo>
                  <a:lnTo>
                    <a:pt x="27"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4" name="Freeform 98"/>
            <p:cNvSpPr>
              <a:spLocks/>
            </p:cNvSpPr>
            <p:nvPr/>
          </p:nvSpPr>
          <p:spPr bwMode="auto">
            <a:xfrm>
              <a:off x="10694988" y="3154363"/>
              <a:ext cx="49213" cy="41275"/>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5"/>
                    <a:pt x="19" y="2"/>
                    <a:pt x="16" y="0"/>
                  </a:cubicBezTo>
                  <a:cubicBezTo>
                    <a:pt x="0" y="18"/>
                    <a:pt x="0" y="18"/>
                    <a:pt x="0" y="18"/>
                  </a:cubicBezTo>
                  <a:lnTo>
                    <a:pt x="22"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5" name="Freeform 99"/>
            <p:cNvSpPr>
              <a:spLocks/>
            </p:cNvSpPr>
            <p:nvPr/>
          </p:nvSpPr>
          <p:spPr bwMode="auto">
            <a:xfrm>
              <a:off x="10642600" y="3146425"/>
              <a:ext cx="52388" cy="85725"/>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2"/>
                    <a:pt x="0" y="22"/>
                  </a:cubicBezTo>
                  <a:cubicBezTo>
                    <a:pt x="0" y="28"/>
                    <a:pt x="2" y="34"/>
                    <a:pt x="6" y="39"/>
                  </a:cubicBezTo>
                  <a:cubicBezTo>
                    <a:pt x="24" y="22"/>
                    <a:pt x="24" y="22"/>
                    <a:pt x="24" y="22"/>
                  </a:cubicBezTo>
                  <a:lnTo>
                    <a:pt x="1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6" name="Freeform 100"/>
            <p:cNvSpPr>
              <a:spLocks/>
            </p:cNvSpPr>
            <p:nvPr/>
          </p:nvSpPr>
          <p:spPr bwMode="auto">
            <a:xfrm>
              <a:off x="10694988" y="3175000"/>
              <a:ext cx="53975" cy="20637"/>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5"/>
                    <a:pt x="23" y="2"/>
                    <a:pt x="22" y="0"/>
                  </a:cubicBezTo>
                  <a:lnTo>
                    <a:pt x="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7" name="Freeform 101"/>
            <p:cNvSpPr>
              <a:spLocks/>
            </p:cNvSpPr>
            <p:nvPr/>
          </p:nvSpPr>
          <p:spPr bwMode="auto">
            <a:xfrm>
              <a:off x="10655300" y="3195638"/>
              <a:ext cx="39688" cy="46037"/>
            </a:xfrm>
            <a:custGeom>
              <a:avLst/>
              <a:gdLst>
                <a:gd name="T0" fmla="*/ 0 w 18"/>
                <a:gd name="T1" fmla="*/ 17 h 21"/>
                <a:gd name="T2" fmla="*/ 7 w 18"/>
                <a:gd name="T3" fmla="*/ 21 h 21"/>
                <a:gd name="T4" fmla="*/ 18 w 18"/>
                <a:gd name="T5" fmla="*/ 0 h 21"/>
                <a:gd name="T6" fmla="*/ 0 w 18"/>
                <a:gd name="T7" fmla="*/ 17 h 21"/>
              </a:gdLst>
              <a:ahLst/>
              <a:cxnLst>
                <a:cxn ang="0">
                  <a:pos x="T0" y="T1"/>
                </a:cxn>
                <a:cxn ang="0">
                  <a:pos x="T2" y="T3"/>
                </a:cxn>
                <a:cxn ang="0">
                  <a:pos x="T4" y="T5"/>
                </a:cxn>
                <a:cxn ang="0">
                  <a:pos x="T6" y="T7"/>
                </a:cxn>
              </a:cxnLst>
              <a:rect l="0" t="0" r="r" b="b"/>
              <a:pathLst>
                <a:path w="18" h="21">
                  <a:moveTo>
                    <a:pt x="0" y="17"/>
                  </a:moveTo>
                  <a:cubicBezTo>
                    <a:pt x="2" y="19"/>
                    <a:pt x="4" y="20"/>
                    <a:pt x="7" y="21"/>
                  </a:cubicBezTo>
                  <a:cubicBezTo>
                    <a:pt x="18" y="0"/>
                    <a:pt x="18" y="0"/>
                    <a:pt x="18" y="0"/>
                  </a:cubicBezTo>
                  <a:lnTo>
                    <a:pt x="0"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8" name="Freeform 102"/>
            <p:cNvSpPr>
              <a:spLocks/>
            </p:cNvSpPr>
            <p:nvPr/>
          </p:nvSpPr>
          <p:spPr bwMode="auto">
            <a:xfrm>
              <a:off x="10671175" y="3195638"/>
              <a:ext cx="77788" cy="52387"/>
            </a:xfrm>
            <a:custGeom>
              <a:avLst/>
              <a:gdLst>
                <a:gd name="T0" fmla="*/ 0 w 35"/>
                <a:gd name="T1" fmla="*/ 21 h 24"/>
                <a:gd name="T2" fmla="*/ 11 w 35"/>
                <a:gd name="T3" fmla="*/ 24 h 24"/>
                <a:gd name="T4" fmla="*/ 35 w 35"/>
                <a:gd name="T5" fmla="*/ 0 h 24"/>
                <a:gd name="T6" fmla="*/ 11 w 35"/>
                <a:gd name="T7" fmla="*/ 0 h 24"/>
                <a:gd name="T8" fmla="*/ 0 w 35"/>
                <a:gd name="T9" fmla="*/ 21 h 24"/>
              </a:gdLst>
              <a:ahLst/>
              <a:cxnLst>
                <a:cxn ang="0">
                  <a:pos x="T0" y="T1"/>
                </a:cxn>
                <a:cxn ang="0">
                  <a:pos x="T2" y="T3"/>
                </a:cxn>
                <a:cxn ang="0">
                  <a:pos x="T4" y="T5"/>
                </a:cxn>
                <a:cxn ang="0">
                  <a:pos x="T6" y="T7"/>
                </a:cxn>
                <a:cxn ang="0">
                  <a:pos x="T8" y="T9"/>
                </a:cxn>
              </a:cxnLst>
              <a:rect l="0" t="0" r="r" b="b"/>
              <a:pathLst>
                <a:path w="35" h="24">
                  <a:moveTo>
                    <a:pt x="0" y="21"/>
                  </a:moveTo>
                  <a:cubicBezTo>
                    <a:pt x="3" y="23"/>
                    <a:pt x="7" y="24"/>
                    <a:pt x="11" y="24"/>
                  </a:cubicBezTo>
                  <a:cubicBezTo>
                    <a:pt x="24" y="24"/>
                    <a:pt x="35" y="13"/>
                    <a:pt x="35" y="0"/>
                  </a:cubicBezTo>
                  <a:cubicBezTo>
                    <a:pt x="11" y="0"/>
                    <a:pt x="11" y="0"/>
                    <a:pt x="11" y="0"/>
                  </a:cubicBezTo>
                  <a:lnTo>
                    <a:pt x="0" y="21"/>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9" name="Freeform 103"/>
            <p:cNvSpPr>
              <a:spLocks/>
            </p:cNvSpPr>
            <p:nvPr/>
          </p:nvSpPr>
          <p:spPr bwMode="auto">
            <a:xfrm>
              <a:off x="10423525" y="3359150"/>
              <a:ext cx="323850" cy="106362"/>
            </a:xfrm>
            <a:custGeom>
              <a:avLst/>
              <a:gdLst>
                <a:gd name="T0" fmla="*/ 2 w 204"/>
                <a:gd name="T1" fmla="*/ 67 h 67"/>
                <a:gd name="T2" fmla="*/ 0 w 204"/>
                <a:gd name="T3" fmla="*/ 62 h 67"/>
                <a:gd name="T4" fmla="*/ 59 w 204"/>
                <a:gd name="T5" fmla="*/ 49 h 67"/>
                <a:gd name="T6" fmla="*/ 108 w 204"/>
                <a:gd name="T7" fmla="*/ 20 h 67"/>
                <a:gd name="T8" fmla="*/ 167 w 204"/>
                <a:gd name="T9" fmla="*/ 18 h 67"/>
                <a:gd name="T10" fmla="*/ 204 w 204"/>
                <a:gd name="T11" fmla="*/ 0 h 67"/>
                <a:gd name="T12" fmla="*/ 204 w 204"/>
                <a:gd name="T13" fmla="*/ 4 h 67"/>
                <a:gd name="T14" fmla="*/ 204 w 204"/>
                <a:gd name="T15" fmla="*/ 6 h 67"/>
                <a:gd name="T16" fmla="*/ 169 w 204"/>
                <a:gd name="T17" fmla="*/ 23 h 67"/>
                <a:gd name="T18" fmla="*/ 110 w 204"/>
                <a:gd name="T19" fmla="*/ 25 h 67"/>
                <a:gd name="T20" fmla="*/ 62 w 204"/>
                <a:gd name="T21" fmla="*/ 53 h 67"/>
                <a:gd name="T22" fmla="*/ 2 w 204"/>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67">
                  <a:moveTo>
                    <a:pt x="2" y="67"/>
                  </a:moveTo>
                  <a:lnTo>
                    <a:pt x="0" y="62"/>
                  </a:lnTo>
                  <a:lnTo>
                    <a:pt x="59" y="49"/>
                  </a:lnTo>
                  <a:lnTo>
                    <a:pt x="108" y="20"/>
                  </a:lnTo>
                  <a:lnTo>
                    <a:pt x="167" y="18"/>
                  </a:lnTo>
                  <a:lnTo>
                    <a:pt x="204" y="0"/>
                  </a:lnTo>
                  <a:lnTo>
                    <a:pt x="204" y="4"/>
                  </a:lnTo>
                  <a:lnTo>
                    <a:pt x="204" y="6"/>
                  </a:lnTo>
                  <a:lnTo>
                    <a:pt x="169" y="23"/>
                  </a:lnTo>
                  <a:lnTo>
                    <a:pt x="110" y="25"/>
                  </a:lnTo>
                  <a:lnTo>
                    <a:pt x="62" y="53"/>
                  </a:lnTo>
                  <a:lnTo>
                    <a:pt x="2"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0" name="Freeform 104"/>
            <p:cNvSpPr>
              <a:spLocks/>
            </p:cNvSpPr>
            <p:nvPr/>
          </p:nvSpPr>
          <p:spPr bwMode="auto">
            <a:xfrm>
              <a:off x="10423525" y="3279775"/>
              <a:ext cx="327025" cy="173037"/>
            </a:xfrm>
            <a:custGeom>
              <a:avLst/>
              <a:gdLst>
                <a:gd name="T0" fmla="*/ 3 w 206"/>
                <a:gd name="T1" fmla="*/ 109 h 109"/>
                <a:gd name="T2" fmla="*/ 0 w 206"/>
                <a:gd name="T3" fmla="*/ 105 h 109"/>
                <a:gd name="T4" fmla="*/ 49 w 206"/>
                <a:gd name="T5" fmla="*/ 84 h 109"/>
                <a:gd name="T6" fmla="*/ 79 w 206"/>
                <a:gd name="T7" fmla="*/ 52 h 109"/>
                <a:gd name="T8" fmla="*/ 127 w 206"/>
                <a:gd name="T9" fmla="*/ 42 h 109"/>
                <a:gd name="T10" fmla="*/ 156 w 206"/>
                <a:gd name="T11" fmla="*/ 10 h 109"/>
                <a:gd name="T12" fmla="*/ 206 w 206"/>
                <a:gd name="T13" fmla="*/ 0 h 109"/>
                <a:gd name="T14" fmla="*/ 206 w 206"/>
                <a:gd name="T15" fmla="*/ 4 h 109"/>
                <a:gd name="T16" fmla="*/ 159 w 206"/>
                <a:gd name="T17" fmla="*/ 14 h 109"/>
                <a:gd name="T18" fmla="*/ 129 w 206"/>
                <a:gd name="T19" fmla="*/ 46 h 109"/>
                <a:gd name="T20" fmla="*/ 82 w 206"/>
                <a:gd name="T21" fmla="*/ 56 h 109"/>
                <a:gd name="T22" fmla="*/ 52 w 206"/>
                <a:gd name="T23" fmla="*/ 88 h 109"/>
                <a:gd name="T24" fmla="*/ 3 w 206"/>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09">
                  <a:moveTo>
                    <a:pt x="3" y="109"/>
                  </a:moveTo>
                  <a:lnTo>
                    <a:pt x="0" y="105"/>
                  </a:lnTo>
                  <a:lnTo>
                    <a:pt x="49" y="84"/>
                  </a:lnTo>
                  <a:lnTo>
                    <a:pt x="79" y="52"/>
                  </a:lnTo>
                  <a:lnTo>
                    <a:pt x="127" y="42"/>
                  </a:lnTo>
                  <a:lnTo>
                    <a:pt x="156" y="10"/>
                  </a:lnTo>
                  <a:lnTo>
                    <a:pt x="206" y="0"/>
                  </a:lnTo>
                  <a:lnTo>
                    <a:pt x="206" y="4"/>
                  </a:lnTo>
                  <a:lnTo>
                    <a:pt x="159" y="14"/>
                  </a:lnTo>
                  <a:lnTo>
                    <a:pt x="129" y="46"/>
                  </a:lnTo>
                  <a:lnTo>
                    <a:pt x="82" y="56"/>
                  </a:lnTo>
                  <a:lnTo>
                    <a:pt x="52" y="88"/>
                  </a:lnTo>
                  <a:lnTo>
                    <a:pt x="3" y="1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1" name="Freeform 105"/>
            <p:cNvSpPr>
              <a:spLocks/>
            </p:cNvSpPr>
            <p:nvPr/>
          </p:nvSpPr>
          <p:spPr bwMode="auto">
            <a:xfrm>
              <a:off x="10426700" y="3397250"/>
              <a:ext cx="320675" cy="82550"/>
            </a:xfrm>
            <a:custGeom>
              <a:avLst/>
              <a:gdLst>
                <a:gd name="T0" fmla="*/ 0 w 202"/>
                <a:gd name="T1" fmla="*/ 52 h 52"/>
                <a:gd name="T2" fmla="*/ 0 w 202"/>
                <a:gd name="T3" fmla="*/ 46 h 52"/>
                <a:gd name="T4" fmla="*/ 46 w 202"/>
                <a:gd name="T5" fmla="*/ 39 h 52"/>
                <a:gd name="T6" fmla="*/ 85 w 202"/>
                <a:gd name="T7" fmla="*/ 17 h 52"/>
                <a:gd name="T8" fmla="*/ 133 w 202"/>
                <a:gd name="T9" fmla="*/ 22 h 52"/>
                <a:gd name="T10" fmla="*/ 172 w 202"/>
                <a:gd name="T11" fmla="*/ 0 h 52"/>
                <a:gd name="T12" fmla="*/ 202 w 202"/>
                <a:gd name="T13" fmla="*/ 3 h 52"/>
                <a:gd name="T14" fmla="*/ 202 w 202"/>
                <a:gd name="T15" fmla="*/ 7 h 52"/>
                <a:gd name="T16" fmla="*/ 172 w 202"/>
                <a:gd name="T17" fmla="*/ 4 h 52"/>
                <a:gd name="T18" fmla="*/ 134 w 202"/>
                <a:gd name="T19" fmla="*/ 27 h 52"/>
                <a:gd name="T20" fmla="*/ 87 w 202"/>
                <a:gd name="T21" fmla="*/ 22 h 52"/>
                <a:gd name="T22" fmla="*/ 47 w 202"/>
                <a:gd name="T23" fmla="*/ 45 h 52"/>
                <a:gd name="T24" fmla="*/ 0 w 20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52">
                  <a:moveTo>
                    <a:pt x="0" y="52"/>
                  </a:moveTo>
                  <a:lnTo>
                    <a:pt x="0" y="46"/>
                  </a:lnTo>
                  <a:lnTo>
                    <a:pt x="46" y="39"/>
                  </a:lnTo>
                  <a:lnTo>
                    <a:pt x="85" y="17"/>
                  </a:lnTo>
                  <a:lnTo>
                    <a:pt x="133" y="22"/>
                  </a:lnTo>
                  <a:lnTo>
                    <a:pt x="172" y="0"/>
                  </a:lnTo>
                  <a:lnTo>
                    <a:pt x="202" y="3"/>
                  </a:lnTo>
                  <a:lnTo>
                    <a:pt x="202" y="7"/>
                  </a:lnTo>
                  <a:lnTo>
                    <a:pt x="172" y="4"/>
                  </a:lnTo>
                  <a:lnTo>
                    <a:pt x="134" y="27"/>
                  </a:lnTo>
                  <a:lnTo>
                    <a:pt x="87" y="22"/>
                  </a:lnTo>
                  <a:lnTo>
                    <a:pt x="47" y="45"/>
                  </a:lnTo>
                  <a:lnTo>
                    <a:pt x="0"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2" name="Freeform 106"/>
            <p:cNvSpPr>
              <a:spLocks noEditPoints="1"/>
            </p:cNvSpPr>
            <p:nvPr/>
          </p:nvSpPr>
          <p:spPr bwMode="auto">
            <a:xfrm>
              <a:off x="10375900" y="1708150"/>
              <a:ext cx="155575" cy="182562"/>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 name="Isosceles Triangle 3"/>
          <p:cNvSpPr/>
          <p:nvPr/>
        </p:nvSpPr>
        <p:spPr bwMode="auto">
          <a:xfrm rot="5400000">
            <a:off x="8648114" y="2288403"/>
            <a:ext cx="731520" cy="274320"/>
          </a:xfrm>
          <a:prstGeom prst="triangl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81771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6426501"/>
            <a:ext cx="12192000" cy="43149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defTabSz="932472" fontAlgn="base">
              <a:lnSpc>
                <a:spcPct val="90000"/>
              </a:lnSpc>
              <a:spcBef>
                <a:spcPct val="0"/>
              </a:spcBef>
              <a:spcAft>
                <a:spcPct val="0"/>
              </a:spcAft>
            </a:pPr>
            <a:r>
              <a:rPr lang="en-US" sz="1400" dirty="0">
                <a:solidFill>
                  <a:srgbClr val="FFFFFF"/>
                </a:solidFill>
                <a:latin typeface="+mj-lt"/>
              </a:rPr>
              <a:t>*Depending largely on size/complexity, may want to do pre-processing and/or feature/target construction before ingesting into AML Studio / AML API.</a:t>
            </a:r>
          </a:p>
        </p:txBody>
      </p:sp>
      <p:sp>
        <p:nvSpPr>
          <p:cNvPr id="2" name="Slide Number Placeholder 1"/>
          <p:cNvSpPr>
            <a:spLocks noGrp="1"/>
          </p:cNvSpPr>
          <p:nvPr>
            <p:ph type="sldNum" sz="quarter" idx="4"/>
          </p:nvPr>
        </p:nvSpPr>
        <p:spPr/>
        <p:txBody>
          <a:bodyPr/>
          <a:lstStyle/>
          <a:p>
            <a:fld id="{A34B8C21-472C-43AD-8B9F-5964D09AB204}" type="slidenum">
              <a:rPr lang="en-IN" smtClean="0"/>
              <a:pPr/>
              <a:t>16</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a:t>
            </a:r>
            <a:r>
              <a:rPr sz="4400" dirty="0">
                <a:solidFill>
                  <a:srgbClr val="505050">
                    <a:lumMod val="50000"/>
                  </a:srgbClr>
                </a:solidFill>
              </a:rPr>
              <a:t> | </a:t>
            </a:r>
            <a:r>
              <a:rPr lang="en-IN" sz="4400" dirty="0">
                <a:solidFill>
                  <a:srgbClr val="0070C0"/>
                </a:solidFill>
              </a:rPr>
              <a:t>Process Flow</a:t>
            </a:r>
          </a:p>
        </p:txBody>
      </p:sp>
      <p:cxnSp>
        <p:nvCxnSpPr>
          <p:cNvPr id="4" name="Straight Arrow Connector 3"/>
          <p:cNvCxnSpPr>
            <a:endCxn id="19" idx="1"/>
          </p:cNvCxnSpPr>
          <p:nvPr/>
        </p:nvCxnSpPr>
        <p:spPr>
          <a:xfrm flipV="1">
            <a:off x="7135518" y="4214693"/>
            <a:ext cx="1999014" cy="21704"/>
          </a:xfrm>
          <a:prstGeom prst="straightConnector1">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526160" y="2196824"/>
            <a:ext cx="1956536" cy="1005998"/>
            <a:chOff x="627758" y="1885522"/>
            <a:chExt cx="1956536" cy="1005998"/>
          </a:xfrm>
        </p:grpSpPr>
        <p:sp>
          <p:nvSpPr>
            <p:cNvPr id="8" name="Rounded Rectangle 7"/>
            <p:cNvSpPr/>
            <p:nvPr/>
          </p:nvSpPr>
          <p:spPr bwMode="auto">
            <a:xfrm>
              <a:off x="627758" y="2003819"/>
              <a:ext cx="1907369" cy="629795"/>
            </a:xfrm>
            <a:prstGeom prst="roundRect">
              <a:avLst/>
            </a:prstGeom>
            <a:solidFill>
              <a:srgbClr val="08A7EE"/>
            </a:solidFill>
            <a:ln w="9525" cap="flat" cmpd="sng" algn="ctr">
              <a:solidFill>
                <a:srgbClr val="0195F9"/>
              </a:solidFill>
              <a:prstDash val="solid"/>
              <a:round/>
              <a:headEnd type="none" w="med" len="med"/>
              <a:tailEnd type="none" w="med" len="med"/>
            </a:ln>
            <a:effectLst/>
          </p:spPr>
          <p:txBody>
            <a:bodyPr lIns="82124" tIns="41061" rIns="82124" bIns="41061" anchor="ct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Define Objective</a:t>
              </a:r>
            </a:p>
          </p:txBody>
        </p:sp>
        <p:sp>
          <p:nvSpPr>
            <p:cNvPr id="9" name="Freeform 8"/>
            <p:cNvSpPr/>
            <p:nvPr/>
          </p:nvSpPr>
          <p:spPr bwMode="auto">
            <a:xfrm rot="1345368">
              <a:off x="1511534" y="1885522"/>
              <a:ext cx="1072760" cy="1005998"/>
            </a:xfrm>
            <a:custGeom>
              <a:avLst/>
              <a:gdLst>
                <a:gd name="connsiteX0" fmla="*/ 0 w 1324674"/>
                <a:gd name="connsiteY0" fmla="*/ 400939 h 1242235"/>
                <a:gd name="connsiteX1" fmla="*/ 947824 w 1324674"/>
                <a:gd name="connsiteY1" fmla="*/ 9833 h 1242235"/>
                <a:gd name="connsiteX2" fmla="*/ 1117083 w 1324674"/>
                <a:gd name="connsiteY2" fmla="*/ 80209 h 1242235"/>
                <a:gd name="connsiteX3" fmla="*/ 1314841 w 1324674"/>
                <a:gd name="connsiteY3" fmla="*/ 559466 h 1242235"/>
                <a:gd name="connsiteX4" fmla="*/ 1244465 w 1324674"/>
                <a:gd name="connsiteY4" fmla="*/ 728724 h 1242235"/>
                <a:gd name="connsiteX5" fmla="*/ 1 w 1324674"/>
                <a:gd name="connsiteY5" fmla="*/ 1242235 h 1242235"/>
                <a:gd name="connsiteX6" fmla="*/ 0 w 1324674"/>
                <a:gd name="connsiteY6" fmla="*/ 400939 h 124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674" h="1242235">
                  <a:moveTo>
                    <a:pt x="0" y="400939"/>
                  </a:moveTo>
                  <a:lnTo>
                    <a:pt x="947824" y="9833"/>
                  </a:lnTo>
                  <a:cubicBezTo>
                    <a:pt x="1013997" y="-17472"/>
                    <a:pt x="1089777" y="14037"/>
                    <a:pt x="1117083" y="80209"/>
                  </a:cubicBezTo>
                  <a:lnTo>
                    <a:pt x="1314841" y="559466"/>
                  </a:lnTo>
                  <a:cubicBezTo>
                    <a:pt x="1342146" y="625639"/>
                    <a:pt x="1310638" y="701419"/>
                    <a:pt x="1244465" y="728724"/>
                  </a:cubicBezTo>
                  <a:lnTo>
                    <a:pt x="1" y="1242235"/>
                  </a:lnTo>
                  <a:lnTo>
                    <a:pt x="0" y="400939"/>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chemeClr val="tx1"/>
                </a:solidFill>
                <a:latin typeface="Arial" panose="020B0604020202020204" pitchFamily="34" charset="0"/>
              </a:endParaRPr>
            </a:p>
          </p:txBody>
        </p:sp>
      </p:grpSp>
      <p:grpSp>
        <p:nvGrpSpPr>
          <p:cNvPr id="10" name="Group 9"/>
          <p:cNvGrpSpPr/>
          <p:nvPr/>
        </p:nvGrpSpPr>
        <p:grpSpPr>
          <a:xfrm>
            <a:off x="526160" y="3374203"/>
            <a:ext cx="1956536" cy="1005998"/>
            <a:chOff x="627758" y="1885522"/>
            <a:chExt cx="1956536" cy="1005998"/>
          </a:xfrm>
        </p:grpSpPr>
        <p:sp>
          <p:nvSpPr>
            <p:cNvPr id="11" name="Rounded Rectangle 10"/>
            <p:cNvSpPr/>
            <p:nvPr/>
          </p:nvSpPr>
          <p:spPr bwMode="auto">
            <a:xfrm>
              <a:off x="627758" y="2003819"/>
              <a:ext cx="1907369" cy="629795"/>
            </a:xfrm>
            <a:prstGeom prst="roundRect">
              <a:avLst/>
            </a:prstGeom>
            <a:solidFill>
              <a:srgbClr val="08A7EE"/>
            </a:solidFill>
            <a:ln w="9525" cap="flat" cmpd="sng" algn="ctr">
              <a:solidFill>
                <a:srgbClr val="0195F9"/>
              </a:solidFill>
              <a:prstDash val="solid"/>
              <a:round/>
              <a:headEnd type="none" w="med" len="med"/>
              <a:tailEnd type="none" w="med" len="med"/>
            </a:ln>
            <a:effectLst/>
          </p:spPr>
          <p:txBody>
            <a:bodyPr lIns="82124" tIns="41061" rIns="82124" bIns="41061" anchor="ct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Access and Understand the data</a:t>
              </a:r>
            </a:p>
          </p:txBody>
        </p:sp>
        <p:sp>
          <p:nvSpPr>
            <p:cNvPr id="12" name="Freeform 11"/>
            <p:cNvSpPr/>
            <p:nvPr/>
          </p:nvSpPr>
          <p:spPr bwMode="auto">
            <a:xfrm rot="1345368">
              <a:off x="1511534" y="1885522"/>
              <a:ext cx="1072760" cy="1005998"/>
            </a:xfrm>
            <a:custGeom>
              <a:avLst/>
              <a:gdLst>
                <a:gd name="connsiteX0" fmla="*/ 0 w 1324674"/>
                <a:gd name="connsiteY0" fmla="*/ 400939 h 1242235"/>
                <a:gd name="connsiteX1" fmla="*/ 947824 w 1324674"/>
                <a:gd name="connsiteY1" fmla="*/ 9833 h 1242235"/>
                <a:gd name="connsiteX2" fmla="*/ 1117083 w 1324674"/>
                <a:gd name="connsiteY2" fmla="*/ 80209 h 1242235"/>
                <a:gd name="connsiteX3" fmla="*/ 1314841 w 1324674"/>
                <a:gd name="connsiteY3" fmla="*/ 559466 h 1242235"/>
                <a:gd name="connsiteX4" fmla="*/ 1244465 w 1324674"/>
                <a:gd name="connsiteY4" fmla="*/ 728724 h 1242235"/>
                <a:gd name="connsiteX5" fmla="*/ 1 w 1324674"/>
                <a:gd name="connsiteY5" fmla="*/ 1242235 h 1242235"/>
                <a:gd name="connsiteX6" fmla="*/ 0 w 1324674"/>
                <a:gd name="connsiteY6" fmla="*/ 400939 h 124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674" h="1242235">
                  <a:moveTo>
                    <a:pt x="0" y="400939"/>
                  </a:moveTo>
                  <a:lnTo>
                    <a:pt x="947824" y="9833"/>
                  </a:lnTo>
                  <a:cubicBezTo>
                    <a:pt x="1013997" y="-17472"/>
                    <a:pt x="1089777" y="14037"/>
                    <a:pt x="1117083" y="80209"/>
                  </a:cubicBezTo>
                  <a:lnTo>
                    <a:pt x="1314841" y="559466"/>
                  </a:lnTo>
                  <a:cubicBezTo>
                    <a:pt x="1342146" y="625639"/>
                    <a:pt x="1310638" y="701419"/>
                    <a:pt x="1244465" y="728724"/>
                  </a:cubicBezTo>
                  <a:lnTo>
                    <a:pt x="1" y="1242235"/>
                  </a:lnTo>
                  <a:lnTo>
                    <a:pt x="0" y="400939"/>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chemeClr val="tx1"/>
                </a:solidFill>
                <a:latin typeface="Arial" panose="020B0604020202020204" pitchFamily="34" charset="0"/>
              </a:endParaRPr>
            </a:p>
          </p:txBody>
        </p:sp>
      </p:grpSp>
      <p:grpSp>
        <p:nvGrpSpPr>
          <p:cNvPr id="13" name="Group 12"/>
          <p:cNvGrpSpPr/>
          <p:nvPr/>
        </p:nvGrpSpPr>
        <p:grpSpPr>
          <a:xfrm>
            <a:off x="526160" y="4551582"/>
            <a:ext cx="1956536" cy="1005998"/>
            <a:chOff x="627758" y="1885522"/>
            <a:chExt cx="1956536" cy="1005998"/>
          </a:xfrm>
        </p:grpSpPr>
        <p:sp>
          <p:nvSpPr>
            <p:cNvPr id="14" name="Rounded Rectangle 13"/>
            <p:cNvSpPr/>
            <p:nvPr/>
          </p:nvSpPr>
          <p:spPr bwMode="auto">
            <a:xfrm>
              <a:off x="627758" y="2003819"/>
              <a:ext cx="1907369" cy="629795"/>
            </a:xfrm>
            <a:prstGeom prst="roundRect">
              <a:avLst/>
            </a:prstGeom>
            <a:solidFill>
              <a:srgbClr val="08A7EE"/>
            </a:solidFill>
            <a:ln w="9525" cap="flat" cmpd="sng" algn="ctr">
              <a:solidFill>
                <a:srgbClr val="0195F9"/>
              </a:solidFill>
              <a:prstDash val="solid"/>
              <a:round/>
              <a:headEnd type="none" w="med" len="med"/>
              <a:tailEnd type="none" w="med" len="med"/>
            </a:ln>
            <a:effectLst/>
          </p:spPr>
          <p:txBody>
            <a:bodyPr lIns="82124" tIns="41061" rIns="82124" bIns="41061" anchor="ct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Pre-processing</a:t>
              </a:r>
            </a:p>
          </p:txBody>
        </p:sp>
        <p:sp>
          <p:nvSpPr>
            <p:cNvPr id="15" name="Freeform 14"/>
            <p:cNvSpPr/>
            <p:nvPr/>
          </p:nvSpPr>
          <p:spPr bwMode="auto">
            <a:xfrm rot="1345368">
              <a:off x="1511534" y="1885522"/>
              <a:ext cx="1072760" cy="1005998"/>
            </a:xfrm>
            <a:custGeom>
              <a:avLst/>
              <a:gdLst>
                <a:gd name="connsiteX0" fmla="*/ 0 w 1324674"/>
                <a:gd name="connsiteY0" fmla="*/ 400939 h 1242235"/>
                <a:gd name="connsiteX1" fmla="*/ 947824 w 1324674"/>
                <a:gd name="connsiteY1" fmla="*/ 9833 h 1242235"/>
                <a:gd name="connsiteX2" fmla="*/ 1117083 w 1324674"/>
                <a:gd name="connsiteY2" fmla="*/ 80209 h 1242235"/>
                <a:gd name="connsiteX3" fmla="*/ 1314841 w 1324674"/>
                <a:gd name="connsiteY3" fmla="*/ 559466 h 1242235"/>
                <a:gd name="connsiteX4" fmla="*/ 1244465 w 1324674"/>
                <a:gd name="connsiteY4" fmla="*/ 728724 h 1242235"/>
                <a:gd name="connsiteX5" fmla="*/ 1 w 1324674"/>
                <a:gd name="connsiteY5" fmla="*/ 1242235 h 1242235"/>
                <a:gd name="connsiteX6" fmla="*/ 0 w 1324674"/>
                <a:gd name="connsiteY6" fmla="*/ 400939 h 124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674" h="1242235">
                  <a:moveTo>
                    <a:pt x="0" y="400939"/>
                  </a:moveTo>
                  <a:lnTo>
                    <a:pt x="947824" y="9833"/>
                  </a:lnTo>
                  <a:cubicBezTo>
                    <a:pt x="1013997" y="-17472"/>
                    <a:pt x="1089777" y="14037"/>
                    <a:pt x="1117083" y="80209"/>
                  </a:cubicBezTo>
                  <a:lnTo>
                    <a:pt x="1314841" y="559466"/>
                  </a:lnTo>
                  <a:cubicBezTo>
                    <a:pt x="1342146" y="625639"/>
                    <a:pt x="1310638" y="701419"/>
                    <a:pt x="1244465" y="728724"/>
                  </a:cubicBezTo>
                  <a:lnTo>
                    <a:pt x="1" y="1242235"/>
                  </a:lnTo>
                  <a:lnTo>
                    <a:pt x="0" y="400939"/>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chemeClr val="tx1"/>
                </a:solidFill>
                <a:latin typeface="Arial" panose="020B0604020202020204" pitchFamily="34" charset="0"/>
              </a:endParaRPr>
            </a:p>
          </p:txBody>
        </p:sp>
      </p:grpSp>
      <p:sp>
        <p:nvSpPr>
          <p:cNvPr id="16" name="Diamond 15"/>
          <p:cNvSpPr/>
          <p:nvPr/>
        </p:nvSpPr>
        <p:spPr bwMode="auto">
          <a:xfrm>
            <a:off x="5015692" y="2413544"/>
            <a:ext cx="1527936" cy="699306"/>
          </a:xfrm>
          <a:prstGeom prst="diamond">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Split</a:t>
            </a:r>
          </a:p>
        </p:txBody>
      </p:sp>
      <p:sp>
        <p:nvSpPr>
          <p:cNvPr id="17" name="Freeform 16"/>
          <p:cNvSpPr/>
          <p:nvPr/>
        </p:nvSpPr>
        <p:spPr bwMode="auto">
          <a:xfrm rot="3836729">
            <a:off x="5719783" y="2257846"/>
            <a:ext cx="416326" cy="1146953"/>
          </a:xfrm>
          <a:custGeom>
            <a:avLst/>
            <a:gdLst>
              <a:gd name="connsiteX0" fmla="*/ 0 w 416326"/>
              <a:gd name="connsiteY0" fmla="*/ 341401 h 1146953"/>
              <a:gd name="connsiteX1" fmla="*/ 416326 w 416326"/>
              <a:gd name="connsiteY1" fmla="*/ 0 h 1146953"/>
              <a:gd name="connsiteX2" fmla="*/ 394891 w 416326"/>
              <a:gd name="connsiteY2" fmla="*/ 839908 h 1146953"/>
              <a:gd name="connsiteX3" fmla="*/ 20461 w 416326"/>
              <a:gd name="connsiteY3" fmla="*/ 1146953 h 1146953"/>
              <a:gd name="connsiteX4" fmla="*/ 20461 w 416326"/>
              <a:gd name="connsiteY4" fmla="*/ 341401 h 1146953"/>
              <a:gd name="connsiteX5" fmla="*/ 0 w 416326"/>
              <a:gd name="connsiteY5" fmla="*/ 341401 h 114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326" h="1146953">
                <a:moveTo>
                  <a:pt x="0" y="341401"/>
                </a:moveTo>
                <a:lnTo>
                  <a:pt x="416326" y="0"/>
                </a:lnTo>
                <a:lnTo>
                  <a:pt x="394891" y="839908"/>
                </a:lnTo>
                <a:lnTo>
                  <a:pt x="20461" y="1146953"/>
                </a:lnTo>
                <a:lnTo>
                  <a:pt x="20461" y="341401"/>
                </a:lnTo>
                <a:lnTo>
                  <a:pt x="0" y="341401"/>
                </a:lnTo>
                <a:close/>
              </a:path>
            </a:pathLst>
          </a:custGeom>
          <a:gradFill rotWithShape="1">
            <a:gsLst>
              <a:gs pos="0">
                <a:srgbClr val="01315D">
                  <a:alpha val="28625"/>
                </a:srgbClr>
              </a:gs>
              <a:gs pos="97000">
                <a:schemeClr val="bg1">
                  <a:alpha val="0"/>
                </a:schemeClr>
              </a:gs>
            </a:gsLst>
            <a:lin ang="16200000" scaled="1"/>
          </a:gradFill>
          <a:ln>
            <a:noFill/>
          </a:ln>
        </p:spPr>
        <p:txBody>
          <a:bodyPr/>
          <a:lstStyle/>
          <a:p>
            <a:endParaRPr lang="en-US" dirty="0">
              <a:solidFill>
                <a:schemeClr val="tx1"/>
              </a:solidFill>
            </a:endParaRPr>
          </a:p>
        </p:txBody>
      </p:sp>
      <p:grpSp>
        <p:nvGrpSpPr>
          <p:cNvPr id="18" name="Group 17"/>
          <p:cNvGrpSpPr/>
          <p:nvPr/>
        </p:nvGrpSpPr>
        <p:grpSpPr>
          <a:xfrm>
            <a:off x="9134532" y="3771975"/>
            <a:ext cx="2668056" cy="1005998"/>
            <a:chOff x="9045019" y="3771975"/>
            <a:chExt cx="2668056" cy="1005998"/>
          </a:xfrm>
        </p:grpSpPr>
        <p:sp>
          <p:nvSpPr>
            <p:cNvPr id="19" name="Rounded Rectangle 18"/>
            <p:cNvSpPr/>
            <p:nvPr/>
          </p:nvSpPr>
          <p:spPr bwMode="auto">
            <a:xfrm>
              <a:off x="9045019" y="3899795"/>
              <a:ext cx="2659301" cy="629795"/>
            </a:xfrm>
            <a:prstGeom prst="roundRect">
              <a:avLst/>
            </a:prstGeom>
            <a:solidFill>
              <a:srgbClr val="003867"/>
            </a:solidFill>
            <a:ln w="9525" cap="flat" cmpd="sng" algn="ctr">
              <a:noFill/>
              <a:prstDash val="solid"/>
              <a:round/>
              <a:headEnd type="none" w="med" len="med"/>
              <a:tailEnd type="none" w="med" len="med"/>
            </a:ln>
            <a:effectLst/>
          </p:spPr>
          <p:txBody>
            <a:bodyPr lIns="82124" tIns="41061" rIns="82124" bIns="41061" anchor="ctr"/>
            <a:lstStyle/>
            <a:p>
              <a:pPr algn="ctr" defTabSz="932472" fontAlgn="base">
                <a:lnSpc>
                  <a:spcPct val="90000"/>
                </a:lnSpc>
                <a:spcBef>
                  <a:spcPct val="0"/>
                </a:spcBef>
                <a:spcAft>
                  <a:spcPct val="0"/>
                </a:spcAft>
              </a:pPr>
              <a:r>
                <a:rPr lang="it-IT" sz="1300" dirty="0">
                  <a:gradFill>
                    <a:gsLst>
                      <a:gs pos="1250">
                        <a:srgbClr val="FFFFFF"/>
                      </a:gs>
                      <a:gs pos="99000">
                        <a:srgbClr val="FFFFFF"/>
                      </a:gs>
                    </a:gsLst>
                    <a:lin ang="5400000" scaled="0"/>
                  </a:gradFill>
                </a:rPr>
                <a:t>Score Model</a:t>
              </a:r>
            </a:p>
            <a:p>
              <a:pPr algn="ctr" defTabSz="932472" fontAlgn="base">
                <a:lnSpc>
                  <a:spcPct val="90000"/>
                </a:lnSpc>
                <a:spcBef>
                  <a:spcPct val="0"/>
                </a:spcBef>
                <a:spcAft>
                  <a:spcPct val="0"/>
                </a:spcAft>
              </a:pPr>
              <a:r>
                <a:rPr lang="it-IT" sz="1300" dirty="0">
                  <a:gradFill>
                    <a:gsLst>
                      <a:gs pos="1250">
                        <a:srgbClr val="FFFFFF"/>
                      </a:gs>
                      <a:gs pos="99000">
                        <a:srgbClr val="FFFFFF"/>
                      </a:gs>
                    </a:gsLst>
                    <a:lin ang="5400000" scaled="0"/>
                  </a:gradFill>
                </a:rPr>
                <a:t>[model predicts on future data]</a:t>
              </a:r>
            </a:p>
          </p:txBody>
        </p:sp>
        <p:sp>
          <p:nvSpPr>
            <p:cNvPr id="20" name="Freeform 19"/>
            <p:cNvSpPr/>
            <p:nvPr/>
          </p:nvSpPr>
          <p:spPr bwMode="auto">
            <a:xfrm rot="1345368">
              <a:off x="10640315" y="3771975"/>
              <a:ext cx="1072760" cy="1005998"/>
            </a:xfrm>
            <a:custGeom>
              <a:avLst/>
              <a:gdLst>
                <a:gd name="connsiteX0" fmla="*/ 0 w 1324674"/>
                <a:gd name="connsiteY0" fmla="*/ 400939 h 1242235"/>
                <a:gd name="connsiteX1" fmla="*/ 947824 w 1324674"/>
                <a:gd name="connsiteY1" fmla="*/ 9833 h 1242235"/>
                <a:gd name="connsiteX2" fmla="*/ 1117083 w 1324674"/>
                <a:gd name="connsiteY2" fmla="*/ 80209 h 1242235"/>
                <a:gd name="connsiteX3" fmla="*/ 1314841 w 1324674"/>
                <a:gd name="connsiteY3" fmla="*/ 559466 h 1242235"/>
                <a:gd name="connsiteX4" fmla="*/ 1244465 w 1324674"/>
                <a:gd name="connsiteY4" fmla="*/ 728724 h 1242235"/>
                <a:gd name="connsiteX5" fmla="*/ 1 w 1324674"/>
                <a:gd name="connsiteY5" fmla="*/ 1242235 h 1242235"/>
                <a:gd name="connsiteX6" fmla="*/ 0 w 1324674"/>
                <a:gd name="connsiteY6" fmla="*/ 400939 h 124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674" h="1242235">
                  <a:moveTo>
                    <a:pt x="0" y="400939"/>
                  </a:moveTo>
                  <a:lnTo>
                    <a:pt x="947824" y="9833"/>
                  </a:lnTo>
                  <a:cubicBezTo>
                    <a:pt x="1013997" y="-17472"/>
                    <a:pt x="1089777" y="14037"/>
                    <a:pt x="1117083" y="80209"/>
                  </a:cubicBezTo>
                  <a:lnTo>
                    <a:pt x="1314841" y="559466"/>
                  </a:lnTo>
                  <a:cubicBezTo>
                    <a:pt x="1342146" y="625639"/>
                    <a:pt x="1310638" y="701419"/>
                    <a:pt x="1244465" y="728724"/>
                  </a:cubicBezTo>
                  <a:lnTo>
                    <a:pt x="1" y="1242235"/>
                  </a:lnTo>
                  <a:lnTo>
                    <a:pt x="0" y="400939"/>
                  </a:lnTo>
                  <a:close/>
                </a:path>
              </a:pathLst>
            </a:custGeom>
            <a:gradFill rotWithShape="1">
              <a:gsLst>
                <a:gs pos="0">
                  <a:srgbClr val="01315D">
                    <a:alpha val="28000"/>
                  </a:srgbClr>
                </a:gs>
                <a:gs pos="75000">
                  <a:srgbClr val="FFFFFF">
                    <a:alpha val="0"/>
                  </a:srgb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chemeClr val="tx1"/>
                </a:solidFill>
                <a:latin typeface="Arial" panose="020B0604020202020204" pitchFamily="34" charset="0"/>
              </a:endParaRPr>
            </a:p>
          </p:txBody>
        </p:sp>
      </p:grpSp>
      <p:grpSp>
        <p:nvGrpSpPr>
          <p:cNvPr id="21" name="Group 20"/>
          <p:cNvGrpSpPr/>
          <p:nvPr/>
        </p:nvGrpSpPr>
        <p:grpSpPr>
          <a:xfrm>
            <a:off x="4339670" y="3590303"/>
            <a:ext cx="2879980" cy="1486559"/>
            <a:chOff x="4441268" y="3590303"/>
            <a:chExt cx="2879980" cy="1486559"/>
          </a:xfrm>
        </p:grpSpPr>
        <p:sp>
          <p:nvSpPr>
            <p:cNvPr id="22" name="Rounded Rectangle 21"/>
            <p:cNvSpPr/>
            <p:nvPr/>
          </p:nvSpPr>
          <p:spPr bwMode="auto">
            <a:xfrm>
              <a:off x="4441268" y="3921500"/>
              <a:ext cx="2879980" cy="629795"/>
            </a:xfrm>
            <a:prstGeom prst="round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Train Model </a:t>
              </a:r>
            </a:p>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[model learns from training data]</a:t>
              </a:r>
            </a:p>
          </p:txBody>
        </p:sp>
        <p:sp>
          <p:nvSpPr>
            <p:cNvPr id="23" name="Freeform 22"/>
            <p:cNvSpPr/>
            <p:nvPr/>
          </p:nvSpPr>
          <p:spPr bwMode="auto">
            <a:xfrm rot="2015323">
              <a:off x="5795143" y="3590303"/>
              <a:ext cx="1476611" cy="1486559"/>
            </a:xfrm>
            <a:custGeom>
              <a:avLst/>
              <a:gdLst>
                <a:gd name="connsiteX0" fmla="*/ 0 w 1476611"/>
                <a:gd name="connsiteY0" fmla="*/ 735634 h 1486559"/>
                <a:gd name="connsiteX1" fmla="*/ 1081284 w 1476611"/>
                <a:gd name="connsiteY1" fmla="*/ 17537 h 1486559"/>
                <a:gd name="connsiteX2" fmla="*/ 1226797 w 1476611"/>
                <a:gd name="connsiteY2" fmla="*/ 46908 h 1486559"/>
                <a:gd name="connsiteX3" fmla="*/ 1459074 w 1476611"/>
                <a:gd name="connsiteY3" fmla="*/ 396663 h 1486559"/>
                <a:gd name="connsiteX4" fmla="*/ 1429704 w 1476611"/>
                <a:gd name="connsiteY4" fmla="*/ 542176 h 1486559"/>
                <a:gd name="connsiteX5" fmla="*/ 7686 w 1476611"/>
                <a:gd name="connsiteY5" fmla="*/ 1486559 h 1486559"/>
                <a:gd name="connsiteX6" fmla="*/ 7686 w 1476611"/>
                <a:gd name="connsiteY6" fmla="*/ 801091 h 1486559"/>
                <a:gd name="connsiteX7" fmla="*/ 1610 w 1476611"/>
                <a:gd name="connsiteY7" fmla="*/ 740818 h 1486559"/>
                <a:gd name="connsiteX8" fmla="*/ 0 w 1476611"/>
                <a:gd name="connsiteY8" fmla="*/ 735634 h 148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611" h="1486559">
                  <a:moveTo>
                    <a:pt x="0" y="735634"/>
                  </a:moveTo>
                  <a:lnTo>
                    <a:pt x="1081284" y="17537"/>
                  </a:lnTo>
                  <a:cubicBezTo>
                    <a:pt x="1129576" y="-14534"/>
                    <a:pt x="1194725" y="-1385"/>
                    <a:pt x="1226797" y="46908"/>
                  </a:cubicBezTo>
                  <a:lnTo>
                    <a:pt x="1459074" y="396663"/>
                  </a:lnTo>
                  <a:cubicBezTo>
                    <a:pt x="1491146" y="444955"/>
                    <a:pt x="1477996" y="510104"/>
                    <a:pt x="1429704" y="542176"/>
                  </a:cubicBezTo>
                  <a:lnTo>
                    <a:pt x="7686" y="1486559"/>
                  </a:lnTo>
                  <a:lnTo>
                    <a:pt x="7686" y="801091"/>
                  </a:lnTo>
                  <a:cubicBezTo>
                    <a:pt x="7686" y="780445"/>
                    <a:pt x="5593" y="760287"/>
                    <a:pt x="1610" y="740818"/>
                  </a:cubicBezTo>
                  <a:lnTo>
                    <a:pt x="0" y="735634"/>
                  </a:lnTo>
                  <a:close/>
                </a:path>
              </a:pathLst>
            </a:custGeom>
            <a:gradFill rotWithShape="1">
              <a:gsLst>
                <a:gs pos="0">
                  <a:srgbClr val="01315D">
                    <a:alpha val="28625"/>
                  </a:srgbClr>
                </a:gs>
                <a:gs pos="100000">
                  <a:schemeClr val="bg1">
                    <a:alpha val="0"/>
                  </a:scheme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chemeClr val="tx1"/>
                </a:solidFill>
              </a:endParaRPr>
            </a:p>
          </p:txBody>
        </p:sp>
      </p:grpSp>
      <p:sp>
        <p:nvSpPr>
          <p:cNvPr id="24" name="Rounded Rectangle 23"/>
          <p:cNvSpPr/>
          <p:nvPr/>
        </p:nvSpPr>
        <p:spPr bwMode="auto">
          <a:xfrm>
            <a:off x="4339670" y="4701156"/>
            <a:ext cx="2879980" cy="629795"/>
          </a:xfrm>
          <a:prstGeom prst="round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Score Model</a:t>
            </a:r>
          </a:p>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[model predicts on testing data]</a:t>
            </a:r>
          </a:p>
        </p:txBody>
      </p:sp>
      <p:sp>
        <p:nvSpPr>
          <p:cNvPr id="25" name="Freeform 24"/>
          <p:cNvSpPr/>
          <p:nvPr/>
        </p:nvSpPr>
        <p:spPr bwMode="auto">
          <a:xfrm rot="2015323">
            <a:off x="5693545" y="4370733"/>
            <a:ext cx="1476611" cy="1486559"/>
          </a:xfrm>
          <a:custGeom>
            <a:avLst/>
            <a:gdLst>
              <a:gd name="connsiteX0" fmla="*/ 0 w 1476611"/>
              <a:gd name="connsiteY0" fmla="*/ 735634 h 1486559"/>
              <a:gd name="connsiteX1" fmla="*/ 1081284 w 1476611"/>
              <a:gd name="connsiteY1" fmla="*/ 17537 h 1486559"/>
              <a:gd name="connsiteX2" fmla="*/ 1226797 w 1476611"/>
              <a:gd name="connsiteY2" fmla="*/ 46908 h 1486559"/>
              <a:gd name="connsiteX3" fmla="*/ 1459074 w 1476611"/>
              <a:gd name="connsiteY3" fmla="*/ 396663 h 1486559"/>
              <a:gd name="connsiteX4" fmla="*/ 1429704 w 1476611"/>
              <a:gd name="connsiteY4" fmla="*/ 542176 h 1486559"/>
              <a:gd name="connsiteX5" fmla="*/ 7686 w 1476611"/>
              <a:gd name="connsiteY5" fmla="*/ 1486559 h 1486559"/>
              <a:gd name="connsiteX6" fmla="*/ 7686 w 1476611"/>
              <a:gd name="connsiteY6" fmla="*/ 801091 h 1486559"/>
              <a:gd name="connsiteX7" fmla="*/ 1610 w 1476611"/>
              <a:gd name="connsiteY7" fmla="*/ 740818 h 1486559"/>
              <a:gd name="connsiteX8" fmla="*/ 0 w 1476611"/>
              <a:gd name="connsiteY8" fmla="*/ 735634 h 148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611" h="1486559">
                <a:moveTo>
                  <a:pt x="0" y="735634"/>
                </a:moveTo>
                <a:lnTo>
                  <a:pt x="1081284" y="17537"/>
                </a:lnTo>
                <a:cubicBezTo>
                  <a:pt x="1129576" y="-14534"/>
                  <a:pt x="1194725" y="-1385"/>
                  <a:pt x="1226797" y="46908"/>
                </a:cubicBezTo>
                <a:lnTo>
                  <a:pt x="1459074" y="396663"/>
                </a:lnTo>
                <a:cubicBezTo>
                  <a:pt x="1491146" y="444955"/>
                  <a:pt x="1477996" y="510104"/>
                  <a:pt x="1429704" y="542176"/>
                </a:cubicBezTo>
                <a:lnTo>
                  <a:pt x="7686" y="1486559"/>
                </a:lnTo>
                <a:lnTo>
                  <a:pt x="7686" y="801091"/>
                </a:lnTo>
                <a:cubicBezTo>
                  <a:pt x="7686" y="780445"/>
                  <a:pt x="5593" y="760287"/>
                  <a:pt x="1610" y="740818"/>
                </a:cubicBezTo>
                <a:lnTo>
                  <a:pt x="0" y="735634"/>
                </a:lnTo>
                <a:close/>
              </a:path>
            </a:pathLst>
          </a:custGeom>
          <a:gradFill rotWithShape="1">
            <a:gsLst>
              <a:gs pos="0">
                <a:srgbClr val="01315D">
                  <a:alpha val="28625"/>
                </a:srgbClr>
              </a:gs>
              <a:gs pos="100000">
                <a:schemeClr val="bg1">
                  <a:alpha val="0"/>
                </a:scheme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chemeClr val="tx1"/>
              </a:solidFill>
            </a:endParaRPr>
          </a:p>
        </p:txBody>
      </p:sp>
      <p:sp>
        <p:nvSpPr>
          <p:cNvPr id="26" name="Rounded Rectangle 25"/>
          <p:cNvSpPr/>
          <p:nvPr/>
        </p:nvSpPr>
        <p:spPr bwMode="auto">
          <a:xfrm>
            <a:off x="4339670" y="5463033"/>
            <a:ext cx="2879980" cy="629795"/>
          </a:xfrm>
          <a:prstGeom prst="round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Evaluate Model </a:t>
            </a:r>
          </a:p>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[Compare predicted results and </a:t>
            </a:r>
            <a:br>
              <a:rPr lang="en-US" sz="1300" dirty="0">
                <a:gradFill>
                  <a:gsLst>
                    <a:gs pos="1250">
                      <a:srgbClr val="FFFFFF"/>
                    </a:gs>
                    <a:gs pos="99000">
                      <a:srgbClr val="FFFFFF"/>
                    </a:gs>
                  </a:gsLst>
                  <a:lin ang="5400000" scaled="0"/>
                </a:gradFill>
              </a:rPr>
            </a:br>
            <a:r>
              <a:rPr lang="en-US" sz="1300" dirty="0">
                <a:gradFill>
                  <a:gsLst>
                    <a:gs pos="1250">
                      <a:srgbClr val="FFFFFF"/>
                    </a:gs>
                    <a:gs pos="99000">
                      <a:srgbClr val="FFFFFF"/>
                    </a:gs>
                  </a:gsLst>
                  <a:lin ang="5400000" scaled="0"/>
                </a:gradFill>
              </a:rPr>
              <a:t>true labels]</a:t>
            </a:r>
          </a:p>
        </p:txBody>
      </p:sp>
      <p:sp>
        <p:nvSpPr>
          <p:cNvPr id="27" name="Freeform 26"/>
          <p:cNvSpPr/>
          <p:nvPr/>
        </p:nvSpPr>
        <p:spPr bwMode="auto">
          <a:xfrm rot="2015323">
            <a:off x="6335474" y="5151163"/>
            <a:ext cx="1476611" cy="1486559"/>
          </a:xfrm>
          <a:custGeom>
            <a:avLst/>
            <a:gdLst>
              <a:gd name="connsiteX0" fmla="*/ 0 w 1476611"/>
              <a:gd name="connsiteY0" fmla="*/ 735634 h 1486559"/>
              <a:gd name="connsiteX1" fmla="*/ 1081284 w 1476611"/>
              <a:gd name="connsiteY1" fmla="*/ 17537 h 1486559"/>
              <a:gd name="connsiteX2" fmla="*/ 1226797 w 1476611"/>
              <a:gd name="connsiteY2" fmla="*/ 46908 h 1486559"/>
              <a:gd name="connsiteX3" fmla="*/ 1459074 w 1476611"/>
              <a:gd name="connsiteY3" fmla="*/ 396663 h 1486559"/>
              <a:gd name="connsiteX4" fmla="*/ 1429704 w 1476611"/>
              <a:gd name="connsiteY4" fmla="*/ 542176 h 1486559"/>
              <a:gd name="connsiteX5" fmla="*/ 7686 w 1476611"/>
              <a:gd name="connsiteY5" fmla="*/ 1486559 h 1486559"/>
              <a:gd name="connsiteX6" fmla="*/ 7686 w 1476611"/>
              <a:gd name="connsiteY6" fmla="*/ 801091 h 1486559"/>
              <a:gd name="connsiteX7" fmla="*/ 1610 w 1476611"/>
              <a:gd name="connsiteY7" fmla="*/ 740818 h 1486559"/>
              <a:gd name="connsiteX8" fmla="*/ 0 w 1476611"/>
              <a:gd name="connsiteY8" fmla="*/ 735634 h 148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611" h="1486559">
                <a:moveTo>
                  <a:pt x="0" y="735634"/>
                </a:moveTo>
                <a:lnTo>
                  <a:pt x="1081284" y="17537"/>
                </a:lnTo>
                <a:cubicBezTo>
                  <a:pt x="1129576" y="-14534"/>
                  <a:pt x="1194725" y="-1385"/>
                  <a:pt x="1226797" y="46908"/>
                </a:cubicBezTo>
                <a:lnTo>
                  <a:pt x="1459074" y="396663"/>
                </a:lnTo>
                <a:cubicBezTo>
                  <a:pt x="1491146" y="444955"/>
                  <a:pt x="1477996" y="510104"/>
                  <a:pt x="1429704" y="542176"/>
                </a:cubicBezTo>
                <a:lnTo>
                  <a:pt x="7686" y="1486559"/>
                </a:lnTo>
                <a:lnTo>
                  <a:pt x="7686" y="801091"/>
                </a:lnTo>
                <a:cubicBezTo>
                  <a:pt x="7686" y="780445"/>
                  <a:pt x="5593" y="760287"/>
                  <a:pt x="1610" y="740818"/>
                </a:cubicBezTo>
                <a:lnTo>
                  <a:pt x="0" y="735634"/>
                </a:lnTo>
                <a:close/>
              </a:path>
            </a:pathLst>
          </a:custGeom>
          <a:gradFill rotWithShape="1">
            <a:gsLst>
              <a:gs pos="0">
                <a:srgbClr val="01315D">
                  <a:alpha val="28625"/>
                </a:srgbClr>
              </a:gs>
              <a:gs pos="100000">
                <a:schemeClr val="bg1">
                  <a:alpha val="0"/>
                </a:scheme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chemeClr val="tx1"/>
              </a:solidFill>
            </a:endParaRPr>
          </a:p>
        </p:txBody>
      </p:sp>
      <p:grpSp>
        <p:nvGrpSpPr>
          <p:cNvPr id="28" name="Group 27"/>
          <p:cNvGrpSpPr/>
          <p:nvPr/>
        </p:nvGrpSpPr>
        <p:grpSpPr>
          <a:xfrm>
            <a:off x="4616536" y="1474632"/>
            <a:ext cx="2434809" cy="808651"/>
            <a:chOff x="3888143" y="3039717"/>
            <a:chExt cx="2434809" cy="808651"/>
          </a:xfrm>
        </p:grpSpPr>
        <p:sp>
          <p:nvSpPr>
            <p:cNvPr id="29" name="Oval 28"/>
            <p:cNvSpPr/>
            <p:nvPr/>
          </p:nvSpPr>
          <p:spPr bwMode="auto">
            <a:xfrm>
              <a:off x="3888143" y="3039717"/>
              <a:ext cx="2319338" cy="769354"/>
            </a:xfrm>
            <a:prstGeom prst="ellips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Historical Data</a:t>
              </a:r>
            </a:p>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[features + labels]</a:t>
              </a:r>
            </a:p>
          </p:txBody>
        </p:sp>
        <p:sp>
          <p:nvSpPr>
            <p:cNvPr id="30" name="Freeform 11"/>
            <p:cNvSpPr>
              <a:spLocks/>
            </p:cNvSpPr>
            <p:nvPr/>
          </p:nvSpPr>
          <p:spPr bwMode="auto">
            <a:xfrm>
              <a:off x="4210388" y="3144482"/>
              <a:ext cx="2112564" cy="703886"/>
            </a:xfrm>
            <a:custGeom>
              <a:avLst/>
              <a:gdLst>
                <a:gd name="T0" fmla="*/ 2 w 417"/>
                <a:gd name="T1" fmla="*/ 327 h 417"/>
                <a:gd name="T2" fmla="*/ 327 w 417"/>
                <a:gd name="T3" fmla="*/ 327 h 417"/>
                <a:gd name="T4" fmla="*/ 327 w 417"/>
                <a:gd name="T5" fmla="*/ 2 h 417"/>
                <a:gd name="T6" fmla="*/ 325 w 417"/>
                <a:gd name="T7" fmla="*/ 0 h 417"/>
                <a:gd name="T8" fmla="*/ 0 w 417"/>
                <a:gd name="T9" fmla="*/ 325 h 417"/>
                <a:gd name="T10" fmla="*/ 2 w 417"/>
                <a:gd name="T11" fmla="*/ 327 h 4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 h="417">
                  <a:moveTo>
                    <a:pt x="2" y="327"/>
                  </a:moveTo>
                  <a:cubicBezTo>
                    <a:pt x="92" y="417"/>
                    <a:pt x="237" y="417"/>
                    <a:pt x="327" y="327"/>
                  </a:cubicBezTo>
                  <a:cubicBezTo>
                    <a:pt x="417" y="237"/>
                    <a:pt x="417" y="92"/>
                    <a:pt x="327" y="2"/>
                  </a:cubicBezTo>
                  <a:cubicBezTo>
                    <a:pt x="327" y="1"/>
                    <a:pt x="326" y="0"/>
                    <a:pt x="325" y="0"/>
                  </a:cubicBezTo>
                  <a:cubicBezTo>
                    <a:pt x="0" y="325"/>
                    <a:pt x="0" y="325"/>
                    <a:pt x="0" y="325"/>
                  </a:cubicBezTo>
                  <a:cubicBezTo>
                    <a:pt x="0" y="326"/>
                    <a:pt x="1" y="327"/>
                    <a:pt x="2" y="327"/>
                  </a:cubicBezTo>
                  <a:close/>
                </a:path>
              </a:pathLst>
            </a:custGeom>
            <a:gradFill rotWithShape="1">
              <a:gsLst>
                <a:gs pos="0">
                  <a:srgbClr val="01315D">
                    <a:alpha val="28625"/>
                  </a:srgbClr>
                </a:gs>
                <a:gs pos="100000">
                  <a:schemeClr val="bg1">
                    <a:alpha val="0"/>
                  </a:scheme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31" name="Group 30"/>
          <p:cNvGrpSpPr/>
          <p:nvPr/>
        </p:nvGrpSpPr>
        <p:grpSpPr>
          <a:xfrm>
            <a:off x="3036129" y="3025862"/>
            <a:ext cx="2434809" cy="808651"/>
            <a:chOff x="3888143" y="3039717"/>
            <a:chExt cx="2434809" cy="808651"/>
          </a:xfrm>
        </p:grpSpPr>
        <p:sp>
          <p:nvSpPr>
            <p:cNvPr id="32" name="Oval 31"/>
            <p:cNvSpPr/>
            <p:nvPr/>
          </p:nvSpPr>
          <p:spPr bwMode="auto">
            <a:xfrm>
              <a:off x="3888143" y="3039717"/>
              <a:ext cx="2319338" cy="769354"/>
            </a:xfrm>
            <a:prstGeom prst="ellips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Training Data</a:t>
              </a:r>
            </a:p>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[features + labels]</a:t>
              </a:r>
            </a:p>
          </p:txBody>
        </p:sp>
        <p:sp>
          <p:nvSpPr>
            <p:cNvPr id="33" name="Freeform 11"/>
            <p:cNvSpPr>
              <a:spLocks/>
            </p:cNvSpPr>
            <p:nvPr/>
          </p:nvSpPr>
          <p:spPr bwMode="auto">
            <a:xfrm>
              <a:off x="4210388" y="3144482"/>
              <a:ext cx="2112564" cy="703886"/>
            </a:xfrm>
            <a:custGeom>
              <a:avLst/>
              <a:gdLst>
                <a:gd name="T0" fmla="*/ 2 w 417"/>
                <a:gd name="T1" fmla="*/ 327 h 417"/>
                <a:gd name="T2" fmla="*/ 327 w 417"/>
                <a:gd name="T3" fmla="*/ 327 h 417"/>
                <a:gd name="T4" fmla="*/ 327 w 417"/>
                <a:gd name="T5" fmla="*/ 2 h 417"/>
                <a:gd name="T6" fmla="*/ 325 w 417"/>
                <a:gd name="T7" fmla="*/ 0 h 417"/>
                <a:gd name="T8" fmla="*/ 0 w 417"/>
                <a:gd name="T9" fmla="*/ 325 h 417"/>
                <a:gd name="T10" fmla="*/ 2 w 417"/>
                <a:gd name="T11" fmla="*/ 327 h 4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 h="417">
                  <a:moveTo>
                    <a:pt x="2" y="327"/>
                  </a:moveTo>
                  <a:cubicBezTo>
                    <a:pt x="92" y="417"/>
                    <a:pt x="237" y="417"/>
                    <a:pt x="327" y="327"/>
                  </a:cubicBezTo>
                  <a:cubicBezTo>
                    <a:pt x="417" y="237"/>
                    <a:pt x="417" y="92"/>
                    <a:pt x="327" y="2"/>
                  </a:cubicBezTo>
                  <a:cubicBezTo>
                    <a:pt x="327" y="1"/>
                    <a:pt x="326" y="0"/>
                    <a:pt x="325" y="0"/>
                  </a:cubicBezTo>
                  <a:cubicBezTo>
                    <a:pt x="0" y="325"/>
                    <a:pt x="0" y="325"/>
                    <a:pt x="0" y="325"/>
                  </a:cubicBezTo>
                  <a:cubicBezTo>
                    <a:pt x="0" y="326"/>
                    <a:pt x="1" y="327"/>
                    <a:pt x="2" y="327"/>
                  </a:cubicBezTo>
                  <a:close/>
                </a:path>
              </a:pathLst>
            </a:custGeom>
            <a:gradFill rotWithShape="1">
              <a:gsLst>
                <a:gs pos="0">
                  <a:srgbClr val="01315D">
                    <a:alpha val="28625"/>
                  </a:srgbClr>
                </a:gs>
                <a:gs pos="100000">
                  <a:schemeClr val="bg1">
                    <a:alpha val="0"/>
                  </a:scheme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34" name="Group 33"/>
          <p:cNvGrpSpPr/>
          <p:nvPr/>
        </p:nvGrpSpPr>
        <p:grpSpPr>
          <a:xfrm>
            <a:off x="6187826" y="3003925"/>
            <a:ext cx="2434809" cy="808651"/>
            <a:chOff x="3888143" y="3039717"/>
            <a:chExt cx="2434809" cy="808651"/>
          </a:xfrm>
        </p:grpSpPr>
        <p:sp>
          <p:nvSpPr>
            <p:cNvPr id="35" name="Oval 34"/>
            <p:cNvSpPr/>
            <p:nvPr/>
          </p:nvSpPr>
          <p:spPr bwMode="auto">
            <a:xfrm>
              <a:off x="3888143" y="3039717"/>
              <a:ext cx="2319338" cy="769354"/>
            </a:xfrm>
            <a:prstGeom prst="ellips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Testing Data</a:t>
              </a:r>
            </a:p>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[features + labels]</a:t>
              </a:r>
            </a:p>
          </p:txBody>
        </p:sp>
        <p:sp>
          <p:nvSpPr>
            <p:cNvPr id="36" name="Freeform 11"/>
            <p:cNvSpPr>
              <a:spLocks/>
            </p:cNvSpPr>
            <p:nvPr/>
          </p:nvSpPr>
          <p:spPr bwMode="auto">
            <a:xfrm>
              <a:off x="4210388" y="3144482"/>
              <a:ext cx="2112564" cy="703886"/>
            </a:xfrm>
            <a:custGeom>
              <a:avLst/>
              <a:gdLst>
                <a:gd name="T0" fmla="*/ 2 w 417"/>
                <a:gd name="T1" fmla="*/ 327 h 417"/>
                <a:gd name="T2" fmla="*/ 327 w 417"/>
                <a:gd name="T3" fmla="*/ 327 h 417"/>
                <a:gd name="T4" fmla="*/ 327 w 417"/>
                <a:gd name="T5" fmla="*/ 2 h 417"/>
                <a:gd name="T6" fmla="*/ 325 w 417"/>
                <a:gd name="T7" fmla="*/ 0 h 417"/>
                <a:gd name="T8" fmla="*/ 0 w 417"/>
                <a:gd name="T9" fmla="*/ 325 h 417"/>
                <a:gd name="T10" fmla="*/ 2 w 417"/>
                <a:gd name="T11" fmla="*/ 327 h 4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 h="417">
                  <a:moveTo>
                    <a:pt x="2" y="327"/>
                  </a:moveTo>
                  <a:cubicBezTo>
                    <a:pt x="92" y="417"/>
                    <a:pt x="237" y="417"/>
                    <a:pt x="327" y="327"/>
                  </a:cubicBezTo>
                  <a:cubicBezTo>
                    <a:pt x="417" y="237"/>
                    <a:pt x="417" y="92"/>
                    <a:pt x="327" y="2"/>
                  </a:cubicBezTo>
                  <a:cubicBezTo>
                    <a:pt x="327" y="1"/>
                    <a:pt x="326" y="0"/>
                    <a:pt x="325" y="0"/>
                  </a:cubicBezTo>
                  <a:cubicBezTo>
                    <a:pt x="0" y="325"/>
                    <a:pt x="0" y="325"/>
                    <a:pt x="0" y="325"/>
                  </a:cubicBezTo>
                  <a:cubicBezTo>
                    <a:pt x="0" y="326"/>
                    <a:pt x="1" y="327"/>
                    <a:pt x="2" y="327"/>
                  </a:cubicBezTo>
                  <a:close/>
                </a:path>
              </a:pathLst>
            </a:custGeom>
            <a:gradFill rotWithShape="1">
              <a:gsLst>
                <a:gs pos="0">
                  <a:srgbClr val="01315D">
                    <a:alpha val="28625"/>
                  </a:srgbClr>
                </a:gs>
                <a:gs pos="100000">
                  <a:schemeClr val="bg1">
                    <a:alpha val="0"/>
                  </a:scheme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37" name="Group 36"/>
          <p:cNvGrpSpPr/>
          <p:nvPr/>
        </p:nvGrpSpPr>
        <p:grpSpPr>
          <a:xfrm>
            <a:off x="9287768" y="1375562"/>
            <a:ext cx="2434809" cy="808651"/>
            <a:chOff x="8378640" y="593172"/>
            <a:chExt cx="2434809" cy="808651"/>
          </a:xfrm>
        </p:grpSpPr>
        <p:sp>
          <p:nvSpPr>
            <p:cNvPr id="38" name="Oval 37"/>
            <p:cNvSpPr/>
            <p:nvPr/>
          </p:nvSpPr>
          <p:spPr bwMode="auto">
            <a:xfrm>
              <a:off x="8378640" y="593172"/>
              <a:ext cx="2319338" cy="769354"/>
            </a:xfrm>
            <a:prstGeom prst="ellipse">
              <a:avLst/>
            </a:prstGeom>
            <a:solidFill>
              <a:srgbClr val="003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Future Data</a:t>
              </a:r>
            </a:p>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[features only]</a:t>
              </a:r>
            </a:p>
          </p:txBody>
        </p:sp>
        <p:sp>
          <p:nvSpPr>
            <p:cNvPr id="39" name="Freeform 11"/>
            <p:cNvSpPr>
              <a:spLocks/>
            </p:cNvSpPr>
            <p:nvPr/>
          </p:nvSpPr>
          <p:spPr bwMode="auto">
            <a:xfrm>
              <a:off x="8700885" y="697937"/>
              <a:ext cx="2112564" cy="703886"/>
            </a:xfrm>
            <a:custGeom>
              <a:avLst/>
              <a:gdLst>
                <a:gd name="T0" fmla="*/ 2 w 417"/>
                <a:gd name="T1" fmla="*/ 327 h 417"/>
                <a:gd name="T2" fmla="*/ 327 w 417"/>
                <a:gd name="T3" fmla="*/ 327 h 417"/>
                <a:gd name="T4" fmla="*/ 327 w 417"/>
                <a:gd name="T5" fmla="*/ 2 h 417"/>
                <a:gd name="T6" fmla="*/ 325 w 417"/>
                <a:gd name="T7" fmla="*/ 0 h 417"/>
                <a:gd name="T8" fmla="*/ 0 w 417"/>
                <a:gd name="T9" fmla="*/ 325 h 417"/>
                <a:gd name="T10" fmla="*/ 2 w 417"/>
                <a:gd name="T11" fmla="*/ 327 h 4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 h="417">
                  <a:moveTo>
                    <a:pt x="2" y="327"/>
                  </a:moveTo>
                  <a:cubicBezTo>
                    <a:pt x="92" y="417"/>
                    <a:pt x="237" y="417"/>
                    <a:pt x="327" y="327"/>
                  </a:cubicBezTo>
                  <a:cubicBezTo>
                    <a:pt x="417" y="237"/>
                    <a:pt x="417" y="92"/>
                    <a:pt x="327" y="2"/>
                  </a:cubicBezTo>
                  <a:cubicBezTo>
                    <a:pt x="327" y="1"/>
                    <a:pt x="326" y="0"/>
                    <a:pt x="325" y="0"/>
                  </a:cubicBezTo>
                  <a:cubicBezTo>
                    <a:pt x="0" y="325"/>
                    <a:pt x="0" y="325"/>
                    <a:pt x="0" y="325"/>
                  </a:cubicBezTo>
                  <a:cubicBezTo>
                    <a:pt x="0" y="326"/>
                    <a:pt x="1" y="327"/>
                    <a:pt x="2" y="327"/>
                  </a:cubicBezTo>
                  <a:close/>
                </a:path>
              </a:pathLst>
            </a:custGeom>
            <a:gradFill rotWithShape="1">
              <a:gsLst>
                <a:gs pos="0">
                  <a:srgbClr val="01315D">
                    <a:alpha val="28625"/>
                  </a:srgbClr>
                </a:gs>
                <a:gs pos="47000">
                  <a:schemeClr val="bg1">
                    <a:alpha val="0"/>
                  </a:schemeClr>
                </a:gs>
              </a:gsLst>
              <a:lin ang="16200000" scaled="1"/>
            </a:gradFill>
            <a:ln>
              <a:noFill/>
            </a:ln>
          </p:spPr>
          <p:txBody>
            <a:bodyPr/>
            <a:lstStyle/>
            <a:p>
              <a:endParaRPr lang="en-US" dirty="0"/>
            </a:p>
          </p:txBody>
        </p:sp>
      </p:grpSp>
      <p:grpSp>
        <p:nvGrpSpPr>
          <p:cNvPr id="40" name="Group 39"/>
          <p:cNvGrpSpPr/>
          <p:nvPr/>
        </p:nvGrpSpPr>
        <p:grpSpPr>
          <a:xfrm>
            <a:off x="9306818" y="5238927"/>
            <a:ext cx="2434809" cy="808651"/>
            <a:chOff x="8378640" y="593172"/>
            <a:chExt cx="2434809" cy="808651"/>
          </a:xfrm>
        </p:grpSpPr>
        <p:sp>
          <p:nvSpPr>
            <p:cNvPr id="41" name="Oval 40"/>
            <p:cNvSpPr/>
            <p:nvPr/>
          </p:nvSpPr>
          <p:spPr bwMode="auto">
            <a:xfrm>
              <a:off x="8378640" y="593172"/>
              <a:ext cx="2319338" cy="769354"/>
            </a:xfrm>
            <a:prstGeom prst="ellipse">
              <a:avLst/>
            </a:prstGeom>
            <a:solidFill>
              <a:srgbClr val="003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300" dirty="0">
                  <a:gradFill>
                    <a:gsLst>
                      <a:gs pos="1250">
                        <a:srgbClr val="FFFFFF"/>
                      </a:gs>
                      <a:gs pos="99000">
                        <a:srgbClr val="FFFFFF"/>
                      </a:gs>
                    </a:gsLst>
                    <a:lin ang="5400000" scaled="0"/>
                  </a:gradFill>
                </a:rPr>
                <a:t>Prediction Results</a:t>
              </a:r>
            </a:p>
          </p:txBody>
        </p:sp>
        <p:sp>
          <p:nvSpPr>
            <p:cNvPr id="42" name="Freeform 11"/>
            <p:cNvSpPr>
              <a:spLocks/>
            </p:cNvSpPr>
            <p:nvPr/>
          </p:nvSpPr>
          <p:spPr bwMode="auto">
            <a:xfrm>
              <a:off x="8700885" y="697937"/>
              <a:ext cx="2112564" cy="703886"/>
            </a:xfrm>
            <a:custGeom>
              <a:avLst/>
              <a:gdLst>
                <a:gd name="T0" fmla="*/ 2 w 417"/>
                <a:gd name="T1" fmla="*/ 327 h 417"/>
                <a:gd name="T2" fmla="*/ 327 w 417"/>
                <a:gd name="T3" fmla="*/ 327 h 417"/>
                <a:gd name="T4" fmla="*/ 327 w 417"/>
                <a:gd name="T5" fmla="*/ 2 h 417"/>
                <a:gd name="T6" fmla="*/ 325 w 417"/>
                <a:gd name="T7" fmla="*/ 0 h 417"/>
                <a:gd name="T8" fmla="*/ 0 w 417"/>
                <a:gd name="T9" fmla="*/ 325 h 417"/>
                <a:gd name="T10" fmla="*/ 2 w 417"/>
                <a:gd name="T11" fmla="*/ 327 h 4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 h="417">
                  <a:moveTo>
                    <a:pt x="2" y="327"/>
                  </a:moveTo>
                  <a:cubicBezTo>
                    <a:pt x="92" y="417"/>
                    <a:pt x="237" y="417"/>
                    <a:pt x="327" y="327"/>
                  </a:cubicBezTo>
                  <a:cubicBezTo>
                    <a:pt x="417" y="237"/>
                    <a:pt x="417" y="92"/>
                    <a:pt x="327" y="2"/>
                  </a:cubicBezTo>
                  <a:cubicBezTo>
                    <a:pt x="327" y="1"/>
                    <a:pt x="326" y="0"/>
                    <a:pt x="325" y="0"/>
                  </a:cubicBezTo>
                  <a:cubicBezTo>
                    <a:pt x="0" y="325"/>
                    <a:pt x="0" y="325"/>
                    <a:pt x="0" y="325"/>
                  </a:cubicBezTo>
                  <a:cubicBezTo>
                    <a:pt x="0" y="326"/>
                    <a:pt x="1" y="327"/>
                    <a:pt x="2" y="327"/>
                  </a:cubicBezTo>
                  <a:close/>
                </a:path>
              </a:pathLst>
            </a:custGeom>
            <a:gradFill rotWithShape="1">
              <a:gsLst>
                <a:gs pos="0">
                  <a:srgbClr val="01315D">
                    <a:alpha val="28625"/>
                  </a:srgbClr>
                </a:gs>
                <a:gs pos="47000">
                  <a:schemeClr val="bg1">
                    <a:alpha val="0"/>
                  </a:schemeClr>
                </a:gs>
              </a:gsLst>
              <a:lin ang="16200000" scaled="1"/>
            </a:gradFill>
            <a:ln>
              <a:noFill/>
            </a:ln>
          </p:spPr>
          <p:txBody>
            <a:bodyPr/>
            <a:lstStyle/>
            <a:p>
              <a:endParaRPr lang="en-US" dirty="0"/>
            </a:p>
          </p:txBody>
        </p:sp>
      </p:grpSp>
      <p:cxnSp>
        <p:nvCxnSpPr>
          <p:cNvPr id="43" name="Straight Arrow Connector 42"/>
          <p:cNvCxnSpPr>
            <a:stCxn id="29" idx="4"/>
            <a:endCxn id="16" idx="0"/>
          </p:cNvCxnSpPr>
          <p:nvPr/>
        </p:nvCxnSpPr>
        <p:spPr>
          <a:xfrm>
            <a:off x="5776205" y="2243986"/>
            <a:ext cx="3455" cy="169558"/>
          </a:xfrm>
          <a:prstGeom prst="straightConnector1">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1"/>
            <a:endCxn id="32" idx="0"/>
          </p:cNvCxnSpPr>
          <p:nvPr/>
        </p:nvCxnSpPr>
        <p:spPr>
          <a:xfrm rot="10800000" flipV="1">
            <a:off x="4195798" y="2763196"/>
            <a:ext cx="819894" cy="262665"/>
          </a:xfrm>
          <a:prstGeom prst="bentConnector2">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6" idx="3"/>
            <a:endCxn id="35" idx="0"/>
          </p:cNvCxnSpPr>
          <p:nvPr/>
        </p:nvCxnSpPr>
        <p:spPr>
          <a:xfrm>
            <a:off x="6543628" y="2763197"/>
            <a:ext cx="803867" cy="240728"/>
          </a:xfrm>
          <a:prstGeom prst="bentConnector2">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32" idx="4"/>
            <a:endCxn id="22" idx="1"/>
          </p:cNvCxnSpPr>
          <p:nvPr/>
        </p:nvCxnSpPr>
        <p:spPr>
          <a:xfrm rot="16200000" flipH="1">
            <a:off x="4047143" y="3943871"/>
            <a:ext cx="441182" cy="143872"/>
          </a:xfrm>
          <a:prstGeom prst="bentConnector2">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5" idx="4"/>
            <a:endCxn id="24" idx="3"/>
          </p:cNvCxnSpPr>
          <p:nvPr/>
        </p:nvCxnSpPr>
        <p:spPr>
          <a:xfrm rot="5400000">
            <a:off x="6662186" y="4330744"/>
            <a:ext cx="1242775" cy="127845"/>
          </a:xfrm>
          <a:prstGeom prst="bentConnector2">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2" idx="2"/>
            <a:endCxn id="24" idx="0"/>
          </p:cNvCxnSpPr>
          <p:nvPr/>
        </p:nvCxnSpPr>
        <p:spPr>
          <a:xfrm>
            <a:off x="5779660" y="4551295"/>
            <a:ext cx="0" cy="149861"/>
          </a:xfrm>
          <a:prstGeom prst="straightConnector1">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4" idx="2"/>
            <a:endCxn id="26" idx="0"/>
          </p:cNvCxnSpPr>
          <p:nvPr/>
        </p:nvCxnSpPr>
        <p:spPr>
          <a:xfrm>
            <a:off x="5779660" y="5330951"/>
            <a:ext cx="0" cy="132082"/>
          </a:xfrm>
          <a:prstGeom prst="straightConnector1">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8" idx="4"/>
            <a:endCxn id="19" idx="0"/>
          </p:cNvCxnSpPr>
          <p:nvPr/>
        </p:nvCxnSpPr>
        <p:spPr>
          <a:xfrm>
            <a:off x="10447437" y="2144916"/>
            <a:ext cx="16746" cy="1754879"/>
          </a:xfrm>
          <a:prstGeom prst="straightConnector1">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9" idx="2"/>
            <a:endCxn id="41" idx="0"/>
          </p:cNvCxnSpPr>
          <p:nvPr/>
        </p:nvCxnSpPr>
        <p:spPr>
          <a:xfrm>
            <a:off x="10464183" y="4529590"/>
            <a:ext cx="2304" cy="709337"/>
          </a:xfrm>
          <a:prstGeom prst="straightConnector1">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29" idx="2"/>
            <a:endCxn id="14" idx="3"/>
          </p:cNvCxnSpPr>
          <p:nvPr/>
        </p:nvCxnSpPr>
        <p:spPr>
          <a:xfrm rot="10800000" flipV="1">
            <a:off x="2433530" y="1859309"/>
            <a:ext cx="2183007" cy="3125468"/>
          </a:xfrm>
          <a:prstGeom prst="bentConnector3">
            <a:avLst>
              <a:gd name="adj1" fmla="val 86651"/>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2"/>
            <a:endCxn id="11" idx="0"/>
          </p:cNvCxnSpPr>
          <p:nvPr/>
        </p:nvCxnSpPr>
        <p:spPr>
          <a:xfrm>
            <a:off x="1479845" y="2944916"/>
            <a:ext cx="0" cy="547584"/>
          </a:xfrm>
          <a:prstGeom prst="straightConnector1">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1" idx="2"/>
            <a:endCxn id="14" idx="0"/>
          </p:cNvCxnSpPr>
          <p:nvPr/>
        </p:nvCxnSpPr>
        <p:spPr>
          <a:xfrm>
            <a:off x="1479845" y="4122295"/>
            <a:ext cx="0" cy="547584"/>
          </a:xfrm>
          <a:prstGeom prst="straightConnector1">
            <a:avLst/>
          </a:prstGeom>
          <a:ln w="254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828586" y="4422876"/>
            <a:ext cx="823520" cy="812447"/>
          </a:xfrm>
          <a:prstGeom prst="rect">
            <a:avLst/>
          </a:prstGeom>
          <a:noFill/>
        </p:spPr>
        <p:txBody>
          <a:bodyPr wrap="none" lIns="365709" tIns="292567" rIns="365709" bIns="292567" rtlCol="0">
            <a:spAutoFit/>
          </a:bodyPr>
          <a:lstStyle/>
          <a:p>
            <a:pPr algn="l" defTabSz="1828827" fontAlgn="auto">
              <a:lnSpc>
                <a:spcPct val="90000"/>
              </a:lnSpc>
              <a:spcBef>
                <a:spcPts val="0"/>
              </a:spcBef>
              <a:spcAft>
                <a:spcPts val="1200"/>
              </a:spcAft>
            </a:pPr>
            <a:r>
              <a:rPr lang="en-US" sz="1400" dirty="0">
                <a:gradFill>
                  <a:gsLst>
                    <a:gs pos="2917">
                      <a:srgbClr val="FFFFFF"/>
                    </a:gs>
                    <a:gs pos="30000">
                      <a:srgbClr val="FFFFFF"/>
                    </a:gs>
                  </a:gsLst>
                  <a:lin ang="5400000" scaled="0"/>
                </a:gradFill>
                <a:latin typeface="Segoe UI"/>
                <a:ea typeface="+mn-ea"/>
              </a:rPr>
              <a:t>*</a:t>
            </a:r>
          </a:p>
        </p:txBody>
      </p:sp>
    </p:spTree>
    <p:extLst>
      <p:ext uri="{BB962C8B-B14F-4D97-AF65-F5344CB8AC3E}">
        <p14:creationId xmlns:p14="http://schemas.microsoft.com/office/powerpoint/2010/main" val="17976395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sz="4400" dirty="0">
                <a:solidFill>
                  <a:srgbClr val="505050">
                    <a:lumMod val="50000"/>
                  </a:srgbClr>
                </a:solidFill>
              </a:rPr>
              <a:t>Predictive Maintenance | </a:t>
            </a:r>
            <a:r>
              <a:rPr sz="4400" dirty="0">
                <a:solidFill>
                  <a:srgbClr val="0070C0"/>
                </a:solidFill>
              </a:rPr>
              <a:t>Feature Engineering</a:t>
            </a:r>
            <a:endParaRPr lang="en-IN" sz="4400" dirty="0">
              <a:solidFill>
                <a:srgbClr val="0070C0"/>
              </a:solidFill>
            </a:endParaRPr>
          </a:p>
        </p:txBody>
      </p:sp>
      <p:sp>
        <p:nvSpPr>
          <p:cNvPr id="12" name="Rectangle 11"/>
          <p:cNvSpPr/>
          <p:nvPr/>
        </p:nvSpPr>
        <p:spPr bwMode="auto">
          <a:xfrm>
            <a:off x="0" y="5131558"/>
            <a:ext cx="12192000" cy="1726443"/>
          </a:xfrm>
          <a:prstGeom prst="rect">
            <a:avLst/>
          </a:prstGeom>
          <a:solidFill>
            <a:schemeClr val="bg1">
              <a:lumMod val="85000"/>
              <a:alpha val="3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defTabSz="932472" fontAlgn="base">
              <a:lnSpc>
                <a:spcPct val="90000"/>
              </a:lnSpc>
              <a:spcBef>
                <a:spcPct val="0"/>
              </a:spcBef>
              <a:spcAft>
                <a:spcPct val="0"/>
              </a:spcAft>
            </a:pPr>
            <a:endParaRPr lang="en-US" dirty="0">
              <a:solidFill>
                <a:srgbClr val="FFFFFF"/>
              </a:solidFill>
              <a:latin typeface="Segoe UI Light"/>
            </a:endParaRPr>
          </a:p>
        </p:txBody>
      </p:sp>
      <p:sp>
        <p:nvSpPr>
          <p:cNvPr id="39" name="Rectangle 38"/>
          <p:cNvSpPr/>
          <p:nvPr/>
        </p:nvSpPr>
        <p:spPr bwMode="auto">
          <a:xfrm>
            <a:off x="4285397" y="5254390"/>
            <a:ext cx="4415051" cy="470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defTabSz="932472" fontAlgn="base">
              <a:lnSpc>
                <a:spcPct val="90000"/>
              </a:lnSpc>
              <a:spcBef>
                <a:spcPct val="0"/>
              </a:spcBef>
              <a:spcAft>
                <a:spcPct val="0"/>
              </a:spcAft>
            </a:pPr>
            <a:r>
              <a:rPr lang="en-US" dirty="0">
                <a:solidFill>
                  <a:schemeClr val="tx1">
                    <a:lumMod val="50000"/>
                  </a:schemeClr>
                </a:solidFill>
              </a:rPr>
              <a:t>Potential features of Feature Engineering</a:t>
            </a:r>
          </a:p>
        </p:txBody>
      </p:sp>
      <p:sp>
        <p:nvSpPr>
          <p:cNvPr id="41" name="Rectangle 40"/>
          <p:cNvSpPr/>
          <p:nvPr/>
        </p:nvSpPr>
        <p:spPr bwMode="auto">
          <a:xfrm>
            <a:off x="3901544" y="5993643"/>
            <a:ext cx="1584856" cy="57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defTabSz="932472" fontAlgn="base">
              <a:lnSpc>
                <a:spcPct val="90000"/>
              </a:lnSpc>
              <a:spcBef>
                <a:spcPct val="0"/>
              </a:spcBef>
              <a:spcAft>
                <a:spcPct val="0"/>
              </a:spcAft>
            </a:pPr>
            <a:r>
              <a:rPr lang="en-US" sz="1600" dirty="0">
                <a:solidFill>
                  <a:schemeClr val="accent2">
                    <a:lumMod val="50000"/>
                  </a:schemeClr>
                </a:solidFill>
                <a:latin typeface="Segoe UI Semilight" panose="020B0402040204020203" pitchFamily="34" charset="0"/>
                <a:cs typeface="Segoe UI Semilight" panose="020B0402040204020203" pitchFamily="34" charset="0"/>
              </a:rPr>
              <a:t>Change from initial value</a:t>
            </a:r>
          </a:p>
        </p:txBody>
      </p:sp>
      <p:pic>
        <p:nvPicPr>
          <p:cNvPr id="42" name="Picture 41"/>
          <p:cNvPicPr>
            <a:picLocks noChangeAspect="1"/>
          </p:cNvPicPr>
          <p:nvPr/>
        </p:nvPicPr>
        <p:blipFill>
          <a:blip r:embed="rId4">
            <a:grayscl/>
          </a:blip>
          <a:stretch>
            <a:fillRect/>
          </a:stretch>
        </p:blipFill>
        <p:spPr>
          <a:xfrm>
            <a:off x="-195894" y="4986919"/>
            <a:ext cx="3252993" cy="2170541"/>
          </a:xfrm>
          <a:prstGeom prst="rect">
            <a:avLst/>
          </a:prstGeom>
        </p:spPr>
      </p:pic>
      <p:cxnSp>
        <p:nvCxnSpPr>
          <p:cNvPr id="5" name="Straight Connector 4"/>
          <p:cNvCxnSpPr/>
          <p:nvPr/>
        </p:nvCxnSpPr>
        <p:spPr>
          <a:xfrm>
            <a:off x="6059605" y="5773004"/>
            <a:ext cx="0" cy="936000"/>
          </a:xfrm>
          <a:prstGeom prst="line">
            <a:avLst/>
          </a:prstGeom>
          <a:ln w="31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310047" y="5773004"/>
            <a:ext cx="0" cy="936000"/>
          </a:xfrm>
          <a:prstGeom prst="line">
            <a:avLst/>
          </a:prstGeom>
          <a:ln w="31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7297283" y="5993643"/>
            <a:ext cx="1466890" cy="57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defTabSz="932472" fontAlgn="base">
              <a:lnSpc>
                <a:spcPct val="90000"/>
              </a:lnSpc>
              <a:spcBef>
                <a:spcPct val="0"/>
              </a:spcBef>
              <a:spcAft>
                <a:spcPct val="0"/>
              </a:spcAft>
            </a:pPr>
            <a:r>
              <a:rPr lang="en-US" sz="1600" dirty="0">
                <a:solidFill>
                  <a:schemeClr val="accent2">
                    <a:lumMod val="50000"/>
                  </a:schemeClr>
                </a:solidFill>
                <a:latin typeface="Segoe UI Semilight" panose="020B0402040204020203" pitchFamily="34" charset="0"/>
                <a:cs typeface="Segoe UI Semilight" panose="020B0402040204020203" pitchFamily="34" charset="0"/>
              </a:rPr>
              <a:t>Velocity of change</a:t>
            </a:r>
          </a:p>
        </p:txBody>
      </p:sp>
      <p:sp>
        <p:nvSpPr>
          <p:cNvPr id="46" name="Rectangle 45"/>
          <p:cNvSpPr/>
          <p:nvPr/>
        </p:nvSpPr>
        <p:spPr bwMode="auto">
          <a:xfrm>
            <a:off x="9758150" y="5979995"/>
            <a:ext cx="2079009" cy="570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defTabSz="932472" fontAlgn="base">
              <a:lnSpc>
                <a:spcPct val="90000"/>
              </a:lnSpc>
              <a:spcBef>
                <a:spcPct val="0"/>
              </a:spcBef>
              <a:spcAft>
                <a:spcPct val="0"/>
              </a:spcAft>
            </a:pPr>
            <a:r>
              <a:rPr lang="en-US" sz="1600" dirty="0">
                <a:solidFill>
                  <a:schemeClr val="accent2">
                    <a:lumMod val="50000"/>
                  </a:schemeClr>
                </a:solidFill>
                <a:latin typeface="Segoe UI Semilight" panose="020B0402040204020203" pitchFamily="34" charset="0"/>
                <a:cs typeface="Segoe UI Semilight" panose="020B0402040204020203" pitchFamily="34" charset="0"/>
              </a:rPr>
              <a:t>Frequency count over a predefined threshold</a:t>
            </a:r>
          </a:p>
        </p:txBody>
      </p:sp>
      <p:sp>
        <p:nvSpPr>
          <p:cNvPr id="48" name="Rectangle 47"/>
          <p:cNvSpPr/>
          <p:nvPr/>
        </p:nvSpPr>
        <p:spPr bwMode="auto">
          <a:xfrm>
            <a:off x="0" y="832514"/>
            <a:ext cx="12192000" cy="90075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140848" y="877780"/>
            <a:ext cx="11951069" cy="8145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lvl="1" indent="-285750" defTabSz="932472" fontAlgn="base">
              <a:lnSpc>
                <a:spcPct val="90000"/>
              </a:lnSpc>
              <a:spcBef>
                <a:spcPct val="0"/>
              </a:spcBef>
              <a:spcAft>
                <a:spcPts val="400"/>
              </a:spcAft>
              <a:buFont typeface="Arial" panose="020B0604020202020204" pitchFamily="34" charset="0"/>
              <a:buChar char="•"/>
            </a:pPr>
            <a:r>
              <a:rPr lang="en-US" sz="1300" dirty="0">
                <a:solidFill>
                  <a:schemeClr val="bg1"/>
                </a:solidFill>
                <a:latin typeface="Segoe UI Semibold" panose="020B0702040204020203" pitchFamily="34" charset="0"/>
                <a:cs typeface="Segoe UI Semilight" panose="020B0402040204020203" pitchFamily="34" charset="0"/>
              </a:rPr>
              <a:t>Feature Engineering </a:t>
            </a:r>
            <a:r>
              <a:rPr lang="en-US" sz="1300" dirty="0">
                <a:solidFill>
                  <a:schemeClr val="bg1"/>
                </a:solidFill>
                <a:latin typeface="Segoe UI Semilight" panose="020B0402040204020203" pitchFamily="34" charset="0"/>
                <a:cs typeface="Segoe UI Semilight" panose="020B0402040204020203" pitchFamily="34" charset="0"/>
              </a:rPr>
              <a:t>is the process of creating features that provide better or additional predictive power to the learning algorithm </a:t>
            </a:r>
          </a:p>
          <a:p>
            <a:pPr marL="285750" lvl="1" indent="-285750" defTabSz="932472" fontAlgn="base">
              <a:lnSpc>
                <a:spcPct val="90000"/>
              </a:lnSpc>
              <a:spcBef>
                <a:spcPct val="0"/>
              </a:spcBef>
              <a:spcAft>
                <a:spcPts val="400"/>
              </a:spcAft>
              <a:buFont typeface="Arial" panose="020B0604020202020204" pitchFamily="34" charset="0"/>
              <a:buChar char="•"/>
            </a:pPr>
            <a:r>
              <a:rPr lang="en-US" sz="1300" dirty="0">
                <a:solidFill>
                  <a:schemeClr val="bg1"/>
                </a:solidFill>
                <a:latin typeface="Segoe UI Semilight" panose="020B0402040204020203" pitchFamily="34" charset="0"/>
                <a:cs typeface="Segoe UI Semilight" panose="020B0402040204020203" pitchFamily="34" charset="0"/>
              </a:rPr>
              <a:t>The idea of </a:t>
            </a:r>
            <a:r>
              <a:rPr lang="en-US" sz="1300" dirty="0">
                <a:solidFill>
                  <a:schemeClr val="bg1"/>
                </a:solidFill>
                <a:latin typeface="Segoe UI Semibold" panose="020B0702040204020203" pitchFamily="34" charset="0"/>
                <a:cs typeface="Segoe UI Semilight" panose="020B0402040204020203" pitchFamily="34" charset="0"/>
              </a:rPr>
              <a:t>feature generation</a:t>
            </a:r>
            <a:r>
              <a:rPr lang="en-US" sz="1300" dirty="0">
                <a:solidFill>
                  <a:schemeClr val="bg1"/>
                </a:solidFill>
                <a:latin typeface="+mj-lt"/>
                <a:cs typeface="Segoe UI Semilight" panose="020B0402040204020203" pitchFamily="34" charset="0"/>
              </a:rPr>
              <a:t> </a:t>
            </a:r>
            <a:r>
              <a:rPr lang="en-US" sz="1300" dirty="0">
                <a:solidFill>
                  <a:schemeClr val="bg1"/>
                </a:solidFill>
                <a:latin typeface="Segoe UI Semilight" panose="020B0402040204020203" pitchFamily="34" charset="0"/>
                <a:cs typeface="Segoe UI Semilight" panose="020B0402040204020203" pitchFamily="34" charset="0"/>
              </a:rPr>
              <a:t>is to conceptually describe and abstract a machine’s health condition at a given time using historical data that was collected up to that point in time</a:t>
            </a:r>
          </a:p>
        </p:txBody>
      </p:sp>
      <p:sp>
        <p:nvSpPr>
          <p:cNvPr id="50" name="Rectangle 49"/>
          <p:cNvSpPr/>
          <p:nvPr/>
        </p:nvSpPr>
        <p:spPr>
          <a:xfrm>
            <a:off x="111260" y="1953155"/>
            <a:ext cx="11871472" cy="584775"/>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t">
            <a:spAutoFit/>
          </a:bodyPr>
          <a:lstStyle/>
          <a:p>
            <a:pPr defTabSz="1828827">
              <a:spcBef>
                <a:spcPts val="600"/>
              </a:spcBef>
            </a:pPr>
            <a:r>
              <a:rPr lang="en-US" sz="1600" dirty="0">
                <a:solidFill>
                  <a:schemeClr val="tx1">
                    <a:lumMod val="75000"/>
                  </a:schemeClr>
                </a:solidFill>
                <a:latin typeface="+mj-lt"/>
                <a:cs typeface="Segoe UI Semilight" panose="020B0402040204020203" pitchFamily="34" charset="0"/>
              </a:rPr>
              <a:t>Feature engineering is considered to be one of the most creative areas of predictive modeling. There could be many ways of creating features, some of which are explained below:</a:t>
            </a:r>
          </a:p>
        </p:txBody>
      </p:sp>
      <p:sp>
        <p:nvSpPr>
          <p:cNvPr id="51" name="Rectangle 50"/>
          <p:cNvSpPr/>
          <p:nvPr/>
        </p:nvSpPr>
        <p:spPr>
          <a:xfrm>
            <a:off x="272762" y="3035225"/>
            <a:ext cx="2402202" cy="1585049"/>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t">
            <a:spAutoFit/>
          </a:bodyPr>
          <a:lstStyle/>
          <a:p>
            <a:pPr defTabSz="1828827">
              <a:spcBef>
                <a:spcPts val="600"/>
              </a:spcBef>
            </a:pPr>
            <a:r>
              <a:rPr lang="en-US" sz="1400" b="1" dirty="0">
                <a:solidFill>
                  <a:srgbClr val="073350"/>
                </a:solidFill>
                <a:latin typeface="Segoe UI Semibold" panose="020B0702040204020203" pitchFamily="34" charset="0"/>
              </a:rPr>
              <a:t>Rolling aggregates</a:t>
            </a:r>
          </a:p>
          <a:p>
            <a:pPr defTabSz="1828827">
              <a:spcBef>
                <a:spcPts val="600"/>
              </a:spcBef>
            </a:pPr>
            <a:r>
              <a:rPr lang="en-US" sz="1300" dirty="0">
                <a:solidFill>
                  <a:srgbClr val="073350"/>
                </a:solidFill>
                <a:latin typeface="+mj-lt"/>
                <a:cs typeface="Segoe UI Semilight" panose="020B0402040204020203" pitchFamily="34" charset="0"/>
              </a:rPr>
              <a:t>For each labelled record of an asset, a rolling window of size w is picked, and rolling aggregate features for the periods before the labelling date and time of that record is computed</a:t>
            </a:r>
          </a:p>
        </p:txBody>
      </p:sp>
      <p:sp>
        <p:nvSpPr>
          <p:cNvPr id="52" name="Rectangle 51"/>
          <p:cNvSpPr/>
          <p:nvPr/>
        </p:nvSpPr>
        <p:spPr>
          <a:xfrm>
            <a:off x="9318948" y="3035225"/>
            <a:ext cx="2737063" cy="1585049"/>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t">
            <a:spAutoFit/>
          </a:bodyPr>
          <a:lstStyle/>
          <a:p>
            <a:pPr defTabSz="1828827">
              <a:spcBef>
                <a:spcPts val="600"/>
              </a:spcBef>
            </a:pPr>
            <a:r>
              <a:rPr lang="en-US" sz="1400" b="1" dirty="0">
                <a:solidFill>
                  <a:srgbClr val="073350"/>
                </a:solidFill>
                <a:latin typeface="Segoe UI Semibold" panose="020B0702040204020203" pitchFamily="34" charset="0"/>
              </a:rPr>
              <a:t>Tumbling aggregates</a:t>
            </a:r>
          </a:p>
          <a:p>
            <a:pPr defTabSz="1828827">
              <a:spcBef>
                <a:spcPts val="600"/>
              </a:spcBef>
            </a:pPr>
            <a:r>
              <a:rPr lang="en-US" sz="1300" dirty="0">
                <a:solidFill>
                  <a:srgbClr val="073350"/>
                </a:solidFill>
                <a:latin typeface="+mj-lt"/>
                <a:cs typeface="Segoe UI Semilight" panose="020B0402040204020203" pitchFamily="34" charset="0"/>
              </a:rPr>
              <a:t>For each labelled record of an asset, a window of size "W-</a:t>
            </a:r>
            <a:r>
              <a:rPr lang="en-US" sz="1300" baseline="-15000" dirty="0">
                <a:solidFill>
                  <a:srgbClr val="073350"/>
                </a:solidFill>
                <a:latin typeface="+mj-lt"/>
                <a:cs typeface="Segoe UI Semilight" panose="020B0402040204020203" pitchFamily="34" charset="0"/>
              </a:rPr>
              <a:t>k</a:t>
            </a:r>
            <a:r>
              <a:rPr lang="en-US" sz="1300" dirty="0">
                <a:solidFill>
                  <a:srgbClr val="073350"/>
                </a:solidFill>
                <a:latin typeface="+mj-lt"/>
                <a:cs typeface="Segoe UI Semilight" panose="020B0402040204020203" pitchFamily="34" charset="0"/>
              </a:rPr>
              <a:t>“ is picked, and then k tumbling windows W-k, W-</a:t>
            </a:r>
            <a:r>
              <a:rPr lang="en-US" sz="1300" baseline="-15000" dirty="0">
                <a:solidFill>
                  <a:srgbClr val="073350"/>
                </a:solidFill>
                <a:latin typeface="+mj-lt"/>
                <a:cs typeface="Segoe UI Semilight" panose="020B0402040204020203" pitchFamily="34" charset="0"/>
              </a:rPr>
              <a:t>(k-1)</a:t>
            </a:r>
            <a:r>
              <a:rPr lang="en-US" sz="1300" dirty="0">
                <a:solidFill>
                  <a:srgbClr val="073350"/>
                </a:solidFill>
                <a:latin typeface="+mj-lt"/>
                <a:cs typeface="Segoe UI Semilight" panose="020B0402040204020203" pitchFamily="34" charset="0"/>
              </a:rPr>
              <a:t>, …, W-</a:t>
            </a:r>
            <a:r>
              <a:rPr lang="en-US" sz="1300" baseline="-15000" dirty="0">
                <a:solidFill>
                  <a:srgbClr val="073350"/>
                </a:solidFill>
                <a:latin typeface="+mj-lt"/>
                <a:cs typeface="Segoe UI Semilight" panose="020B0402040204020203" pitchFamily="34" charset="0"/>
              </a:rPr>
              <a:t>2</a:t>
            </a:r>
            <a:r>
              <a:rPr lang="en-US" sz="1300" dirty="0">
                <a:solidFill>
                  <a:srgbClr val="073350"/>
                </a:solidFill>
                <a:latin typeface="+mj-lt"/>
                <a:cs typeface="Segoe UI Semilight" panose="020B0402040204020203" pitchFamily="34" charset="0"/>
              </a:rPr>
              <a:t>, W-</a:t>
            </a:r>
            <a:r>
              <a:rPr lang="en-US" sz="1300" baseline="-15000" dirty="0">
                <a:solidFill>
                  <a:srgbClr val="073350"/>
                </a:solidFill>
                <a:latin typeface="+mj-lt"/>
                <a:cs typeface="Segoe UI Semilight" panose="020B0402040204020203" pitchFamily="34" charset="0"/>
              </a:rPr>
              <a:t>1</a:t>
            </a:r>
            <a:r>
              <a:rPr lang="en-US" sz="1300" dirty="0">
                <a:solidFill>
                  <a:srgbClr val="073350"/>
                </a:solidFill>
                <a:latin typeface="+mj-lt"/>
                <a:cs typeface="Segoe UI Semilight" panose="020B0402040204020203" pitchFamily="34" charset="0"/>
              </a:rPr>
              <a:t> are used to create aggregate features for the periods before the record date and time</a:t>
            </a:r>
          </a:p>
        </p:txBody>
      </p:sp>
      <p:grpSp>
        <p:nvGrpSpPr>
          <p:cNvPr id="53" name="Group 52"/>
          <p:cNvGrpSpPr/>
          <p:nvPr/>
        </p:nvGrpSpPr>
        <p:grpSpPr>
          <a:xfrm>
            <a:off x="2855343" y="3126383"/>
            <a:ext cx="6157227" cy="1282893"/>
            <a:chOff x="2991823" y="2634014"/>
            <a:chExt cx="6157227" cy="1282893"/>
          </a:xfrm>
        </p:grpSpPr>
        <p:cxnSp>
          <p:nvCxnSpPr>
            <p:cNvPr id="54" name="Straight Connector 53"/>
            <p:cNvCxnSpPr/>
            <p:nvPr/>
          </p:nvCxnSpPr>
          <p:spPr>
            <a:xfrm>
              <a:off x="3494112" y="3384644"/>
              <a:ext cx="5040000" cy="0"/>
            </a:xfrm>
            <a:prstGeom prst="line">
              <a:avLst/>
            </a:prstGeom>
            <a:noFill/>
            <a:ln w="57150" cap="flat" cmpd="sng" algn="ctr">
              <a:solidFill>
                <a:srgbClr val="505050">
                  <a:lumMod val="75000"/>
                </a:srgbClr>
              </a:solidFill>
              <a:prstDash val="solid"/>
              <a:headEnd type="none"/>
              <a:tailEnd type="none"/>
            </a:ln>
            <a:effectLst/>
          </p:spPr>
        </p:cxnSp>
        <p:sp>
          <p:nvSpPr>
            <p:cNvPr id="55" name="Rectangle 54"/>
            <p:cNvSpPr/>
            <p:nvPr/>
          </p:nvSpPr>
          <p:spPr bwMode="auto">
            <a:xfrm>
              <a:off x="5268036" y="2634014"/>
              <a:ext cx="1596789" cy="12828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a:spLocks noChangeAspect="1"/>
            </p:cNvSpPr>
            <p:nvPr/>
          </p:nvSpPr>
          <p:spPr bwMode="auto">
            <a:xfrm>
              <a:off x="2991823" y="3024914"/>
              <a:ext cx="720000" cy="720000"/>
            </a:xfrm>
            <a:prstGeom prst="ellipse">
              <a:avLst/>
            </a:prstGeom>
            <a:solidFill>
              <a:srgbClr val="EEEEEE"/>
            </a:solidFill>
            <a:ln w="28575" cap="flat" cmpd="sng" algn="ctr">
              <a:solidFill>
                <a:schemeClr val="tx1">
                  <a:lumMod val="75000"/>
                </a:schemeClr>
              </a:solidFill>
              <a:prstDash val="solid"/>
              <a:headEnd type="none" w="med" len="med"/>
              <a:tailEnd type="none" w="med" len="med"/>
            </a:ln>
            <a:effectLst>
              <a:innerShdw blurRad="114300">
                <a:prstClr val="black"/>
              </a:inn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lumMod val="75000"/>
                    </a:schemeClr>
                  </a:solidFill>
                  <a:effectLst/>
                  <a:uLnTx/>
                  <a:uFillTx/>
                  <a:latin typeface="Segoe UI Semilight" panose="020B0402040204020203" pitchFamily="34" charset="0"/>
                  <a:ea typeface="Segoe UI" pitchFamily="34" charset="0"/>
                  <a:cs typeface="Segoe UI Semilight" panose="020B0402040204020203" pitchFamily="34" charset="0"/>
                </a:rPr>
                <a:t>1</a:t>
              </a:r>
            </a:p>
          </p:txBody>
        </p:sp>
        <p:sp>
          <p:nvSpPr>
            <p:cNvPr id="58" name="Oval 57"/>
            <p:cNvSpPr>
              <a:spLocks noChangeAspect="1"/>
            </p:cNvSpPr>
            <p:nvPr/>
          </p:nvSpPr>
          <p:spPr bwMode="auto">
            <a:xfrm>
              <a:off x="8429050" y="3024914"/>
              <a:ext cx="720000" cy="720000"/>
            </a:xfrm>
            <a:prstGeom prst="ellipse">
              <a:avLst/>
            </a:prstGeom>
            <a:solidFill>
              <a:srgbClr val="EEEEEE"/>
            </a:solidFill>
            <a:ln w="28575" cap="flat" cmpd="sng" algn="ctr">
              <a:solidFill>
                <a:schemeClr val="tx1">
                  <a:lumMod val="75000"/>
                </a:schemeClr>
              </a:solidFill>
              <a:prstDash val="solid"/>
              <a:headEnd type="none" w="med" len="med"/>
              <a:tailEnd type="none" w="med" len="med"/>
            </a:ln>
            <a:effectLst>
              <a:innerShdw blurRad="114300">
                <a:prstClr val="black"/>
              </a:inn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kern="0" dirty="0">
                  <a:solidFill>
                    <a:schemeClr val="tx1">
                      <a:lumMod val="75000"/>
                    </a:schemeClr>
                  </a:solidFill>
                  <a:latin typeface="Segoe UI Semilight" panose="020B0402040204020203" pitchFamily="34" charset="0"/>
                  <a:ea typeface="Segoe UI" pitchFamily="34" charset="0"/>
                  <a:cs typeface="Segoe UI Semilight" panose="020B0402040204020203" pitchFamily="34" charset="0"/>
                </a:rPr>
                <a:t>2</a:t>
              </a:r>
            </a:p>
          </p:txBody>
        </p:sp>
        <p:grpSp>
          <p:nvGrpSpPr>
            <p:cNvPr id="59" name="Group 58"/>
            <p:cNvGrpSpPr/>
            <p:nvPr/>
          </p:nvGrpSpPr>
          <p:grpSpPr>
            <a:xfrm>
              <a:off x="5096776" y="2759076"/>
              <a:ext cx="1920875" cy="1031875"/>
              <a:chOff x="4946650" y="2759076"/>
              <a:chExt cx="1920875" cy="1031875"/>
            </a:xfrm>
          </p:grpSpPr>
          <p:sp>
            <p:nvSpPr>
              <p:cNvPr id="60" name="Freeform 34"/>
              <p:cNvSpPr>
                <a:spLocks/>
              </p:cNvSpPr>
              <p:nvPr/>
            </p:nvSpPr>
            <p:spPr bwMode="auto">
              <a:xfrm>
                <a:off x="5191125" y="2759076"/>
                <a:ext cx="1436688" cy="920750"/>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rgbClr val="00A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5"/>
              <p:cNvSpPr>
                <a:spLocks/>
              </p:cNvSpPr>
              <p:nvPr/>
            </p:nvSpPr>
            <p:spPr bwMode="auto">
              <a:xfrm>
                <a:off x="5253038" y="2811463"/>
                <a:ext cx="1311275" cy="8112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6"/>
              <p:cNvSpPr>
                <a:spLocks/>
              </p:cNvSpPr>
              <p:nvPr/>
            </p:nvSpPr>
            <p:spPr bwMode="auto">
              <a:xfrm>
                <a:off x="4946650" y="3713163"/>
                <a:ext cx="1920875" cy="77788"/>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Rectangle 37"/>
              <p:cNvSpPr>
                <a:spLocks noChangeArrowheads="1"/>
              </p:cNvSpPr>
              <p:nvPr/>
            </p:nvSpPr>
            <p:spPr bwMode="auto">
              <a:xfrm>
                <a:off x="5253038" y="2811463"/>
                <a:ext cx="1311275" cy="811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38"/>
              <p:cNvSpPr>
                <a:spLocks noChangeArrowheads="1"/>
              </p:cNvSpPr>
              <p:nvPr/>
            </p:nvSpPr>
            <p:spPr bwMode="auto">
              <a:xfrm>
                <a:off x="5253038" y="2811463"/>
                <a:ext cx="1311275"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39"/>
              <p:cNvSpPr>
                <a:spLocks noChangeArrowheads="1"/>
              </p:cNvSpPr>
              <p:nvPr/>
            </p:nvSpPr>
            <p:spPr bwMode="auto">
              <a:xfrm>
                <a:off x="5319713" y="2887663"/>
                <a:ext cx="1174750" cy="149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40"/>
              <p:cNvSpPr>
                <a:spLocks noChangeArrowheads="1"/>
              </p:cNvSpPr>
              <p:nvPr/>
            </p:nvSpPr>
            <p:spPr bwMode="auto">
              <a:xfrm>
                <a:off x="5362575" y="2925763"/>
                <a:ext cx="584200" cy="7302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41"/>
              <p:cNvSpPr>
                <a:spLocks noChangeArrowheads="1"/>
              </p:cNvSpPr>
              <p:nvPr/>
            </p:nvSpPr>
            <p:spPr bwMode="auto">
              <a:xfrm>
                <a:off x="6262688" y="2943226"/>
                <a:ext cx="187325" cy="38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42"/>
              <p:cNvSpPr>
                <a:spLocks noChangeArrowheads="1"/>
              </p:cNvSpPr>
              <p:nvPr/>
            </p:nvSpPr>
            <p:spPr bwMode="auto">
              <a:xfrm>
                <a:off x="5319713" y="3116263"/>
                <a:ext cx="1174750"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43"/>
              <p:cNvSpPr>
                <a:spLocks noChangeArrowheads="1"/>
              </p:cNvSpPr>
              <p:nvPr/>
            </p:nvSpPr>
            <p:spPr bwMode="auto">
              <a:xfrm>
                <a:off x="5319713" y="3116263"/>
                <a:ext cx="11747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44"/>
              <p:cNvSpPr>
                <a:spLocks noChangeArrowheads="1"/>
              </p:cNvSpPr>
              <p:nvPr/>
            </p:nvSpPr>
            <p:spPr bwMode="auto">
              <a:xfrm>
                <a:off x="5319713" y="3222626"/>
                <a:ext cx="11747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45"/>
              <p:cNvSpPr>
                <a:spLocks noChangeArrowheads="1"/>
              </p:cNvSpPr>
              <p:nvPr/>
            </p:nvSpPr>
            <p:spPr bwMode="auto">
              <a:xfrm>
                <a:off x="5319713" y="3222626"/>
                <a:ext cx="117475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46"/>
              <p:cNvSpPr>
                <a:spLocks noChangeArrowheads="1"/>
              </p:cNvSpPr>
              <p:nvPr/>
            </p:nvSpPr>
            <p:spPr bwMode="auto">
              <a:xfrm>
                <a:off x="5319713" y="3328988"/>
                <a:ext cx="11747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47"/>
              <p:cNvSpPr>
                <a:spLocks noChangeArrowheads="1"/>
              </p:cNvSpPr>
              <p:nvPr/>
            </p:nvSpPr>
            <p:spPr bwMode="auto">
              <a:xfrm>
                <a:off x="5319713" y="3328988"/>
                <a:ext cx="117475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48"/>
              <p:cNvSpPr>
                <a:spLocks noChangeArrowheads="1"/>
              </p:cNvSpPr>
              <p:nvPr/>
            </p:nvSpPr>
            <p:spPr bwMode="auto">
              <a:xfrm>
                <a:off x="5319713" y="3438526"/>
                <a:ext cx="11747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49"/>
              <p:cNvSpPr>
                <a:spLocks noChangeArrowheads="1"/>
              </p:cNvSpPr>
              <p:nvPr/>
            </p:nvSpPr>
            <p:spPr bwMode="auto">
              <a:xfrm>
                <a:off x="5319713" y="3438526"/>
                <a:ext cx="117475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50"/>
              <p:cNvSpPr>
                <a:spLocks noChangeArrowheads="1"/>
              </p:cNvSpPr>
              <p:nvPr/>
            </p:nvSpPr>
            <p:spPr bwMode="auto">
              <a:xfrm>
                <a:off x="5319713" y="3538538"/>
                <a:ext cx="1174750"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51"/>
              <p:cNvSpPr>
                <a:spLocks noEditPoints="1"/>
              </p:cNvSpPr>
              <p:nvPr/>
            </p:nvSpPr>
            <p:spPr bwMode="auto">
              <a:xfrm>
                <a:off x="5684838" y="3098801"/>
                <a:ext cx="228600" cy="123825"/>
              </a:xfrm>
              <a:custGeom>
                <a:avLst/>
                <a:gdLst>
                  <a:gd name="T0" fmla="*/ 72 w 103"/>
                  <a:gd name="T1" fmla="*/ 10 h 56"/>
                  <a:gd name="T2" fmla="*/ 0 w 103"/>
                  <a:gd name="T3" fmla="*/ 10 h 56"/>
                  <a:gd name="T4" fmla="*/ 12 w 103"/>
                  <a:gd name="T5" fmla="*/ 38 h 56"/>
                  <a:gd name="T6" fmla="*/ 7 w 103"/>
                  <a:gd name="T7" fmla="*/ 56 h 56"/>
                  <a:gd name="T8" fmla="*/ 103 w 103"/>
                  <a:gd name="T9" fmla="*/ 56 h 56"/>
                  <a:gd name="T10" fmla="*/ 72 w 103"/>
                  <a:gd name="T11" fmla="*/ 10 h 56"/>
                  <a:gd name="T12" fmla="*/ 36 w 103"/>
                  <a:gd name="T13" fmla="*/ 0 h 56"/>
                  <a:gd name="T14" fmla="*/ 4 w 103"/>
                  <a:gd name="T15" fmla="*/ 8 h 56"/>
                  <a:gd name="T16" fmla="*/ 67 w 103"/>
                  <a:gd name="T17" fmla="*/ 8 h 56"/>
                  <a:gd name="T18" fmla="*/ 36 w 103"/>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56">
                    <a:moveTo>
                      <a:pt x="72" y="10"/>
                    </a:moveTo>
                    <a:cubicBezTo>
                      <a:pt x="0" y="10"/>
                      <a:pt x="0" y="10"/>
                      <a:pt x="0" y="10"/>
                    </a:cubicBezTo>
                    <a:cubicBezTo>
                      <a:pt x="8" y="17"/>
                      <a:pt x="12" y="27"/>
                      <a:pt x="12" y="38"/>
                    </a:cubicBezTo>
                    <a:cubicBezTo>
                      <a:pt x="12" y="44"/>
                      <a:pt x="10" y="51"/>
                      <a:pt x="7" y="56"/>
                    </a:cubicBezTo>
                    <a:cubicBezTo>
                      <a:pt x="103" y="56"/>
                      <a:pt x="103" y="56"/>
                      <a:pt x="103" y="56"/>
                    </a:cubicBezTo>
                    <a:cubicBezTo>
                      <a:pt x="100" y="37"/>
                      <a:pt x="88" y="21"/>
                      <a:pt x="72" y="10"/>
                    </a:cubicBezTo>
                    <a:moveTo>
                      <a:pt x="36" y="0"/>
                    </a:moveTo>
                    <a:cubicBezTo>
                      <a:pt x="24" y="0"/>
                      <a:pt x="13" y="3"/>
                      <a:pt x="4" y="8"/>
                    </a:cubicBezTo>
                    <a:cubicBezTo>
                      <a:pt x="67" y="8"/>
                      <a:pt x="67" y="8"/>
                      <a:pt x="67" y="8"/>
                    </a:cubicBezTo>
                    <a:cubicBezTo>
                      <a:pt x="58" y="3"/>
                      <a:pt x="47" y="0"/>
                      <a:pt x="36"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52"/>
              <p:cNvSpPr>
                <a:spLocks/>
              </p:cNvSpPr>
              <p:nvPr/>
            </p:nvSpPr>
            <p:spPr bwMode="auto">
              <a:xfrm>
                <a:off x="5684838" y="3116263"/>
                <a:ext cx="160338" cy="4763"/>
              </a:xfrm>
              <a:custGeom>
                <a:avLst/>
                <a:gdLst>
                  <a:gd name="T0" fmla="*/ 67 w 72"/>
                  <a:gd name="T1" fmla="*/ 0 h 2"/>
                  <a:gd name="T2" fmla="*/ 4 w 72"/>
                  <a:gd name="T3" fmla="*/ 0 h 2"/>
                  <a:gd name="T4" fmla="*/ 0 w 72"/>
                  <a:gd name="T5" fmla="*/ 2 h 2"/>
                  <a:gd name="T6" fmla="*/ 0 w 72"/>
                  <a:gd name="T7" fmla="*/ 2 h 2"/>
                  <a:gd name="T8" fmla="*/ 72 w 72"/>
                  <a:gd name="T9" fmla="*/ 2 h 2"/>
                  <a:gd name="T10" fmla="*/ 67 w 72"/>
                  <a:gd name="T11" fmla="*/ 0 h 2"/>
                </a:gdLst>
                <a:ahLst/>
                <a:cxnLst>
                  <a:cxn ang="0">
                    <a:pos x="T0" y="T1"/>
                  </a:cxn>
                  <a:cxn ang="0">
                    <a:pos x="T2" y="T3"/>
                  </a:cxn>
                  <a:cxn ang="0">
                    <a:pos x="T4" y="T5"/>
                  </a:cxn>
                  <a:cxn ang="0">
                    <a:pos x="T6" y="T7"/>
                  </a:cxn>
                  <a:cxn ang="0">
                    <a:pos x="T8" y="T9"/>
                  </a:cxn>
                  <a:cxn ang="0">
                    <a:pos x="T10" y="T11"/>
                  </a:cxn>
                </a:cxnLst>
                <a:rect l="0" t="0" r="r" b="b"/>
                <a:pathLst>
                  <a:path w="72" h="2">
                    <a:moveTo>
                      <a:pt x="67" y="0"/>
                    </a:moveTo>
                    <a:cubicBezTo>
                      <a:pt x="4" y="0"/>
                      <a:pt x="4" y="0"/>
                      <a:pt x="4" y="0"/>
                    </a:cubicBezTo>
                    <a:cubicBezTo>
                      <a:pt x="2" y="0"/>
                      <a:pt x="1" y="1"/>
                      <a:pt x="0" y="2"/>
                    </a:cubicBezTo>
                    <a:cubicBezTo>
                      <a:pt x="0" y="2"/>
                      <a:pt x="0" y="2"/>
                      <a:pt x="0" y="2"/>
                    </a:cubicBezTo>
                    <a:cubicBezTo>
                      <a:pt x="72" y="2"/>
                      <a:pt x="72" y="2"/>
                      <a:pt x="72" y="2"/>
                    </a:cubicBezTo>
                    <a:cubicBezTo>
                      <a:pt x="71" y="1"/>
                      <a:pt x="69" y="0"/>
                      <a:pt x="67"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53"/>
              <p:cNvSpPr>
                <a:spLocks noEditPoints="1"/>
              </p:cNvSpPr>
              <p:nvPr/>
            </p:nvSpPr>
            <p:spPr bwMode="auto">
              <a:xfrm>
                <a:off x="5611813" y="3228976"/>
                <a:ext cx="304800" cy="176213"/>
              </a:xfrm>
              <a:custGeom>
                <a:avLst/>
                <a:gdLst>
                  <a:gd name="T0" fmla="*/ 100 w 137"/>
                  <a:gd name="T1" fmla="*/ 48 h 79"/>
                  <a:gd name="T2" fmla="*/ 11 w 137"/>
                  <a:gd name="T3" fmla="*/ 48 h 79"/>
                  <a:gd name="T4" fmla="*/ 69 w 137"/>
                  <a:gd name="T5" fmla="*/ 79 h 79"/>
                  <a:gd name="T6" fmla="*/ 109 w 137"/>
                  <a:gd name="T7" fmla="*/ 66 h 79"/>
                  <a:gd name="T8" fmla="*/ 100 w 137"/>
                  <a:gd name="T9" fmla="*/ 48 h 79"/>
                  <a:gd name="T10" fmla="*/ 137 w 137"/>
                  <a:gd name="T11" fmla="*/ 0 h 79"/>
                  <a:gd name="T12" fmla="*/ 39 w 137"/>
                  <a:gd name="T13" fmla="*/ 0 h 79"/>
                  <a:gd name="T14" fmla="*/ 7 w 137"/>
                  <a:gd name="T15" fmla="*/ 17 h 79"/>
                  <a:gd name="T16" fmla="*/ 0 w 137"/>
                  <a:gd name="T17" fmla="*/ 16 h 79"/>
                  <a:gd name="T18" fmla="*/ 9 w 137"/>
                  <a:gd name="T19" fmla="*/ 45 h 79"/>
                  <a:gd name="T20" fmla="*/ 100 w 137"/>
                  <a:gd name="T21" fmla="*/ 45 h 79"/>
                  <a:gd name="T22" fmla="*/ 99 w 137"/>
                  <a:gd name="T23" fmla="*/ 41 h 79"/>
                  <a:gd name="T24" fmla="*/ 137 w 137"/>
                  <a:gd name="T25" fmla="*/ 3 h 79"/>
                  <a:gd name="T26" fmla="*/ 137 w 137"/>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79">
                    <a:moveTo>
                      <a:pt x="100" y="48"/>
                    </a:moveTo>
                    <a:cubicBezTo>
                      <a:pt x="11" y="48"/>
                      <a:pt x="11" y="48"/>
                      <a:pt x="11" y="48"/>
                    </a:cubicBezTo>
                    <a:cubicBezTo>
                      <a:pt x="24" y="67"/>
                      <a:pt x="45" y="79"/>
                      <a:pt x="69" y="79"/>
                    </a:cubicBezTo>
                    <a:cubicBezTo>
                      <a:pt x="83" y="79"/>
                      <a:pt x="97" y="74"/>
                      <a:pt x="109" y="66"/>
                    </a:cubicBezTo>
                    <a:cubicBezTo>
                      <a:pt x="104" y="61"/>
                      <a:pt x="101" y="55"/>
                      <a:pt x="100" y="48"/>
                    </a:cubicBezTo>
                    <a:moveTo>
                      <a:pt x="137" y="0"/>
                    </a:moveTo>
                    <a:cubicBezTo>
                      <a:pt x="39" y="0"/>
                      <a:pt x="39" y="0"/>
                      <a:pt x="39" y="0"/>
                    </a:cubicBezTo>
                    <a:cubicBezTo>
                      <a:pt x="32" y="10"/>
                      <a:pt x="20" y="17"/>
                      <a:pt x="7" y="17"/>
                    </a:cubicBezTo>
                    <a:cubicBezTo>
                      <a:pt x="5" y="17"/>
                      <a:pt x="2" y="17"/>
                      <a:pt x="0" y="16"/>
                    </a:cubicBezTo>
                    <a:cubicBezTo>
                      <a:pt x="1" y="27"/>
                      <a:pt x="4" y="37"/>
                      <a:pt x="9" y="45"/>
                    </a:cubicBezTo>
                    <a:cubicBezTo>
                      <a:pt x="100" y="45"/>
                      <a:pt x="100" y="45"/>
                      <a:pt x="100" y="45"/>
                    </a:cubicBezTo>
                    <a:cubicBezTo>
                      <a:pt x="99" y="44"/>
                      <a:pt x="99" y="43"/>
                      <a:pt x="99" y="41"/>
                    </a:cubicBezTo>
                    <a:cubicBezTo>
                      <a:pt x="99" y="20"/>
                      <a:pt x="116" y="3"/>
                      <a:pt x="137" y="3"/>
                    </a:cubicBezTo>
                    <a:cubicBezTo>
                      <a:pt x="137" y="2"/>
                      <a:pt x="137" y="1"/>
                      <a:pt x="137"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54"/>
              <p:cNvSpPr>
                <a:spLocks/>
              </p:cNvSpPr>
              <p:nvPr/>
            </p:nvSpPr>
            <p:spPr bwMode="auto">
              <a:xfrm>
                <a:off x="5697538" y="3222626"/>
                <a:ext cx="219075" cy="6350"/>
              </a:xfrm>
              <a:custGeom>
                <a:avLst/>
                <a:gdLst>
                  <a:gd name="T0" fmla="*/ 97 w 98"/>
                  <a:gd name="T1" fmla="*/ 0 h 3"/>
                  <a:gd name="T2" fmla="*/ 1 w 98"/>
                  <a:gd name="T3" fmla="*/ 0 h 3"/>
                  <a:gd name="T4" fmla="*/ 0 w 98"/>
                  <a:gd name="T5" fmla="*/ 3 h 3"/>
                  <a:gd name="T6" fmla="*/ 98 w 98"/>
                  <a:gd name="T7" fmla="*/ 3 h 3"/>
                  <a:gd name="T8" fmla="*/ 97 w 98"/>
                  <a:gd name="T9" fmla="*/ 0 h 3"/>
                </a:gdLst>
                <a:ahLst/>
                <a:cxnLst>
                  <a:cxn ang="0">
                    <a:pos x="T0" y="T1"/>
                  </a:cxn>
                  <a:cxn ang="0">
                    <a:pos x="T2" y="T3"/>
                  </a:cxn>
                  <a:cxn ang="0">
                    <a:pos x="T4" y="T5"/>
                  </a:cxn>
                  <a:cxn ang="0">
                    <a:pos x="T6" y="T7"/>
                  </a:cxn>
                  <a:cxn ang="0">
                    <a:pos x="T8" y="T9"/>
                  </a:cxn>
                </a:cxnLst>
                <a:rect l="0" t="0" r="r" b="b"/>
                <a:pathLst>
                  <a:path w="98" h="3">
                    <a:moveTo>
                      <a:pt x="97" y="0"/>
                    </a:moveTo>
                    <a:cubicBezTo>
                      <a:pt x="1" y="0"/>
                      <a:pt x="1" y="0"/>
                      <a:pt x="1" y="0"/>
                    </a:cubicBezTo>
                    <a:cubicBezTo>
                      <a:pt x="1" y="1"/>
                      <a:pt x="0" y="2"/>
                      <a:pt x="0" y="3"/>
                    </a:cubicBezTo>
                    <a:cubicBezTo>
                      <a:pt x="98" y="3"/>
                      <a:pt x="98" y="3"/>
                      <a:pt x="98" y="3"/>
                    </a:cubicBezTo>
                    <a:cubicBezTo>
                      <a:pt x="98" y="2"/>
                      <a:pt x="97" y="1"/>
                      <a:pt x="97"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55"/>
              <p:cNvSpPr>
                <a:spLocks/>
              </p:cNvSpPr>
              <p:nvPr/>
            </p:nvSpPr>
            <p:spPr bwMode="auto">
              <a:xfrm>
                <a:off x="5630863" y="3328988"/>
                <a:ext cx="203200" cy="6350"/>
              </a:xfrm>
              <a:custGeom>
                <a:avLst/>
                <a:gdLst>
                  <a:gd name="T0" fmla="*/ 91 w 91"/>
                  <a:gd name="T1" fmla="*/ 0 h 3"/>
                  <a:gd name="T2" fmla="*/ 0 w 91"/>
                  <a:gd name="T3" fmla="*/ 0 h 3"/>
                  <a:gd name="T4" fmla="*/ 2 w 91"/>
                  <a:gd name="T5" fmla="*/ 3 h 3"/>
                  <a:gd name="T6" fmla="*/ 91 w 91"/>
                  <a:gd name="T7" fmla="*/ 3 h 3"/>
                  <a:gd name="T8" fmla="*/ 91 w 91"/>
                  <a:gd name="T9" fmla="*/ 0 h 3"/>
                </a:gdLst>
                <a:ahLst/>
                <a:cxnLst>
                  <a:cxn ang="0">
                    <a:pos x="T0" y="T1"/>
                  </a:cxn>
                  <a:cxn ang="0">
                    <a:pos x="T2" y="T3"/>
                  </a:cxn>
                  <a:cxn ang="0">
                    <a:pos x="T4" y="T5"/>
                  </a:cxn>
                  <a:cxn ang="0">
                    <a:pos x="T6" y="T7"/>
                  </a:cxn>
                  <a:cxn ang="0">
                    <a:pos x="T8" y="T9"/>
                  </a:cxn>
                </a:cxnLst>
                <a:rect l="0" t="0" r="r" b="b"/>
                <a:pathLst>
                  <a:path w="91" h="3">
                    <a:moveTo>
                      <a:pt x="91" y="0"/>
                    </a:moveTo>
                    <a:cubicBezTo>
                      <a:pt x="0" y="0"/>
                      <a:pt x="0" y="0"/>
                      <a:pt x="0" y="0"/>
                    </a:cubicBezTo>
                    <a:cubicBezTo>
                      <a:pt x="1" y="1"/>
                      <a:pt x="2" y="2"/>
                      <a:pt x="2" y="3"/>
                    </a:cubicBezTo>
                    <a:cubicBezTo>
                      <a:pt x="91" y="3"/>
                      <a:pt x="91" y="3"/>
                      <a:pt x="91" y="3"/>
                    </a:cubicBezTo>
                    <a:cubicBezTo>
                      <a:pt x="91" y="2"/>
                      <a:pt x="91" y="1"/>
                      <a:pt x="91"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56"/>
              <p:cNvSpPr>
                <a:spLocks noEditPoints="1"/>
              </p:cNvSpPr>
              <p:nvPr/>
            </p:nvSpPr>
            <p:spPr bwMode="auto">
              <a:xfrm>
                <a:off x="5853113" y="3235326"/>
                <a:ext cx="149225" cy="169863"/>
              </a:xfrm>
              <a:custGeom>
                <a:avLst/>
                <a:gdLst>
                  <a:gd name="T0" fmla="*/ 66 w 67"/>
                  <a:gd name="T1" fmla="*/ 45 h 76"/>
                  <a:gd name="T2" fmla="*/ 17 w 67"/>
                  <a:gd name="T3" fmla="*/ 45 h 76"/>
                  <a:gd name="T4" fmla="*/ 0 w 67"/>
                  <a:gd name="T5" fmla="*/ 63 h 76"/>
                  <a:gd name="T6" fmla="*/ 28 w 67"/>
                  <a:gd name="T7" fmla="*/ 76 h 76"/>
                  <a:gd name="T8" fmla="*/ 66 w 67"/>
                  <a:gd name="T9" fmla="*/ 45 h 76"/>
                  <a:gd name="T10" fmla="*/ 28 w 67"/>
                  <a:gd name="T11" fmla="*/ 0 h 76"/>
                  <a:gd name="T12" fmla="*/ 28 w 67"/>
                  <a:gd name="T13" fmla="*/ 0 h 76"/>
                  <a:gd name="T14" fmla="*/ 28 w 67"/>
                  <a:gd name="T15" fmla="*/ 7 h 76"/>
                  <a:gd name="T16" fmla="*/ 19 w 67"/>
                  <a:gd name="T17" fmla="*/ 42 h 76"/>
                  <a:gd name="T18" fmla="*/ 66 w 67"/>
                  <a:gd name="T19" fmla="*/ 42 h 76"/>
                  <a:gd name="T20" fmla="*/ 67 w 67"/>
                  <a:gd name="T21" fmla="*/ 38 h 76"/>
                  <a:gd name="T22" fmla="*/ 28 w 67"/>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6">
                    <a:moveTo>
                      <a:pt x="66" y="45"/>
                    </a:moveTo>
                    <a:cubicBezTo>
                      <a:pt x="17" y="45"/>
                      <a:pt x="17" y="45"/>
                      <a:pt x="17" y="45"/>
                    </a:cubicBezTo>
                    <a:cubicBezTo>
                      <a:pt x="12" y="52"/>
                      <a:pt x="6" y="58"/>
                      <a:pt x="0" y="63"/>
                    </a:cubicBezTo>
                    <a:cubicBezTo>
                      <a:pt x="7" y="71"/>
                      <a:pt x="17" y="76"/>
                      <a:pt x="28" y="76"/>
                    </a:cubicBezTo>
                    <a:cubicBezTo>
                      <a:pt x="47" y="76"/>
                      <a:pt x="62" y="63"/>
                      <a:pt x="66" y="45"/>
                    </a:cubicBezTo>
                    <a:moveTo>
                      <a:pt x="28" y="0"/>
                    </a:moveTo>
                    <a:cubicBezTo>
                      <a:pt x="28" y="0"/>
                      <a:pt x="28" y="0"/>
                      <a:pt x="28" y="0"/>
                    </a:cubicBezTo>
                    <a:cubicBezTo>
                      <a:pt x="28" y="2"/>
                      <a:pt x="28" y="4"/>
                      <a:pt x="28" y="7"/>
                    </a:cubicBezTo>
                    <a:cubicBezTo>
                      <a:pt x="28" y="20"/>
                      <a:pt x="25" y="32"/>
                      <a:pt x="19" y="42"/>
                    </a:cubicBezTo>
                    <a:cubicBezTo>
                      <a:pt x="66" y="42"/>
                      <a:pt x="66" y="42"/>
                      <a:pt x="66" y="42"/>
                    </a:cubicBezTo>
                    <a:cubicBezTo>
                      <a:pt x="67" y="41"/>
                      <a:pt x="67" y="40"/>
                      <a:pt x="67" y="38"/>
                    </a:cubicBezTo>
                    <a:cubicBezTo>
                      <a:pt x="67" y="17"/>
                      <a:pt x="50" y="0"/>
                      <a:pt x="2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57"/>
              <p:cNvSpPr>
                <a:spLocks/>
              </p:cNvSpPr>
              <p:nvPr/>
            </p:nvSpPr>
            <p:spPr bwMode="auto">
              <a:xfrm>
                <a:off x="5891213" y="3328988"/>
                <a:ext cx="109538" cy="6350"/>
              </a:xfrm>
              <a:custGeom>
                <a:avLst/>
                <a:gdLst>
                  <a:gd name="T0" fmla="*/ 49 w 49"/>
                  <a:gd name="T1" fmla="*/ 0 h 3"/>
                  <a:gd name="T2" fmla="*/ 2 w 49"/>
                  <a:gd name="T3" fmla="*/ 0 h 3"/>
                  <a:gd name="T4" fmla="*/ 0 w 49"/>
                  <a:gd name="T5" fmla="*/ 3 h 3"/>
                  <a:gd name="T6" fmla="*/ 49 w 49"/>
                  <a:gd name="T7" fmla="*/ 3 h 3"/>
                  <a:gd name="T8" fmla="*/ 49 w 49"/>
                  <a:gd name="T9" fmla="*/ 0 h 3"/>
                </a:gdLst>
                <a:ahLst/>
                <a:cxnLst>
                  <a:cxn ang="0">
                    <a:pos x="T0" y="T1"/>
                  </a:cxn>
                  <a:cxn ang="0">
                    <a:pos x="T2" y="T3"/>
                  </a:cxn>
                  <a:cxn ang="0">
                    <a:pos x="T4" y="T5"/>
                  </a:cxn>
                  <a:cxn ang="0">
                    <a:pos x="T6" y="T7"/>
                  </a:cxn>
                  <a:cxn ang="0">
                    <a:pos x="T8" y="T9"/>
                  </a:cxn>
                </a:cxnLst>
                <a:rect l="0" t="0" r="r" b="b"/>
                <a:pathLst>
                  <a:path w="49" h="3">
                    <a:moveTo>
                      <a:pt x="49" y="0"/>
                    </a:moveTo>
                    <a:cubicBezTo>
                      <a:pt x="2" y="0"/>
                      <a:pt x="2" y="0"/>
                      <a:pt x="2" y="0"/>
                    </a:cubicBezTo>
                    <a:cubicBezTo>
                      <a:pt x="1" y="1"/>
                      <a:pt x="0" y="2"/>
                      <a:pt x="0" y="3"/>
                    </a:cubicBezTo>
                    <a:cubicBezTo>
                      <a:pt x="49" y="3"/>
                      <a:pt x="49" y="3"/>
                      <a:pt x="49" y="3"/>
                    </a:cubicBezTo>
                    <a:cubicBezTo>
                      <a:pt x="49" y="2"/>
                      <a:pt x="49" y="1"/>
                      <a:pt x="49"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58"/>
              <p:cNvSpPr>
                <a:spLocks noEditPoints="1"/>
              </p:cNvSpPr>
              <p:nvPr/>
            </p:nvSpPr>
            <p:spPr bwMode="auto">
              <a:xfrm>
                <a:off x="5830888" y="3235326"/>
                <a:ext cx="85725" cy="141288"/>
              </a:xfrm>
              <a:custGeom>
                <a:avLst/>
                <a:gdLst>
                  <a:gd name="T0" fmla="*/ 27 w 38"/>
                  <a:gd name="T1" fmla="*/ 45 h 63"/>
                  <a:gd name="T2" fmla="*/ 1 w 38"/>
                  <a:gd name="T3" fmla="*/ 45 h 63"/>
                  <a:gd name="T4" fmla="*/ 10 w 38"/>
                  <a:gd name="T5" fmla="*/ 63 h 63"/>
                  <a:gd name="T6" fmla="*/ 27 w 38"/>
                  <a:gd name="T7" fmla="*/ 45 h 63"/>
                  <a:gd name="T8" fmla="*/ 38 w 38"/>
                  <a:gd name="T9" fmla="*/ 0 h 63"/>
                  <a:gd name="T10" fmla="*/ 0 w 38"/>
                  <a:gd name="T11" fmla="*/ 38 h 63"/>
                  <a:gd name="T12" fmla="*/ 1 w 38"/>
                  <a:gd name="T13" fmla="*/ 42 h 63"/>
                  <a:gd name="T14" fmla="*/ 29 w 38"/>
                  <a:gd name="T15" fmla="*/ 42 h 63"/>
                  <a:gd name="T16" fmla="*/ 38 w 38"/>
                  <a:gd name="T17" fmla="*/ 7 h 63"/>
                  <a:gd name="T18" fmla="*/ 38 w 38"/>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63">
                    <a:moveTo>
                      <a:pt x="27" y="45"/>
                    </a:moveTo>
                    <a:cubicBezTo>
                      <a:pt x="1" y="45"/>
                      <a:pt x="1" y="45"/>
                      <a:pt x="1" y="45"/>
                    </a:cubicBezTo>
                    <a:cubicBezTo>
                      <a:pt x="2" y="52"/>
                      <a:pt x="5" y="58"/>
                      <a:pt x="10" y="63"/>
                    </a:cubicBezTo>
                    <a:cubicBezTo>
                      <a:pt x="16" y="58"/>
                      <a:pt x="22" y="52"/>
                      <a:pt x="27" y="45"/>
                    </a:cubicBezTo>
                    <a:moveTo>
                      <a:pt x="38" y="0"/>
                    </a:moveTo>
                    <a:cubicBezTo>
                      <a:pt x="17" y="0"/>
                      <a:pt x="0" y="17"/>
                      <a:pt x="0" y="38"/>
                    </a:cubicBezTo>
                    <a:cubicBezTo>
                      <a:pt x="0" y="40"/>
                      <a:pt x="0" y="41"/>
                      <a:pt x="1" y="42"/>
                    </a:cubicBezTo>
                    <a:cubicBezTo>
                      <a:pt x="29" y="42"/>
                      <a:pt x="29" y="42"/>
                      <a:pt x="29" y="42"/>
                    </a:cubicBezTo>
                    <a:cubicBezTo>
                      <a:pt x="35" y="32"/>
                      <a:pt x="38" y="20"/>
                      <a:pt x="38" y="7"/>
                    </a:cubicBezTo>
                    <a:cubicBezTo>
                      <a:pt x="38" y="4"/>
                      <a:pt x="38" y="2"/>
                      <a:pt x="38"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59"/>
              <p:cNvSpPr>
                <a:spLocks/>
              </p:cNvSpPr>
              <p:nvPr/>
            </p:nvSpPr>
            <p:spPr bwMode="auto">
              <a:xfrm>
                <a:off x="5834063" y="3328988"/>
                <a:ext cx="61913" cy="6350"/>
              </a:xfrm>
              <a:custGeom>
                <a:avLst/>
                <a:gdLst>
                  <a:gd name="T0" fmla="*/ 28 w 28"/>
                  <a:gd name="T1" fmla="*/ 0 h 3"/>
                  <a:gd name="T2" fmla="*/ 0 w 28"/>
                  <a:gd name="T3" fmla="*/ 0 h 3"/>
                  <a:gd name="T4" fmla="*/ 0 w 28"/>
                  <a:gd name="T5" fmla="*/ 3 h 3"/>
                  <a:gd name="T6" fmla="*/ 26 w 28"/>
                  <a:gd name="T7" fmla="*/ 3 h 3"/>
                  <a:gd name="T8" fmla="*/ 28 w 28"/>
                  <a:gd name="T9" fmla="*/ 0 h 3"/>
                </a:gdLst>
                <a:ahLst/>
                <a:cxnLst>
                  <a:cxn ang="0">
                    <a:pos x="T0" y="T1"/>
                  </a:cxn>
                  <a:cxn ang="0">
                    <a:pos x="T2" y="T3"/>
                  </a:cxn>
                  <a:cxn ang="0">
                    <a:pos x="T4" y="T5"/>
                  </a:cxn>
                  <a:cxn ang="0">
                    <a:pos x="T6" y="T7"/>
                  </a:cxn>
                  <a:cxn ang="0">
                    <a:pos x="T8" y="T9"/>
                  </a:cxn>
                </a:cxnLst>
                <a:rect l="0" t="0" r="r" b="b"/>
                <a:pathLst>
                  <a:path w="28" h="3">
                    <a:moveTo>
                      <a:pt x="28" y="0"/>
                    </a:moveTo>
                    <a:cubicBezTo>
                      <a:pt x="0" y="0"/>
                      <a:pt x="0" y="0"/>
                      <a:pt x="0" y="0"/>
                    </a:cubicBezTo>
                    <a:cubicBezTo>
                      <a:pt x="0" y="1"/>
                      <a:pt x="0" y="2"/>
                      <a:pt x="0" y="3"/>
                    </a:cubicBezTo>
                    <a:cubicBezTo>
                      <a:pt x="26" y="3"/>
                      <a:pt x="26" y="3"/>
                      <a:pt x="26" y="3"/>
                    </a:cubicBezTo>
                    <a:cubicBezTo>
                      <a:pt x="26" y="2"/>
                      <a:pt x="27" y="1"/>
                      <a:pt x="28"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60"/>
              <p:cNvSpPr>
                <a:spLocks noEditPoints="1"/>
              </p:cNvSpPr>
              <p:nvPr/>
            </p:nvSpPr>
            <p:spPr bwMode="auto">
              <a:xfrm>
                <a:off x="6200775" y="3235326"/>
                <a:ext cx="168275" cy="169863"/>
              </a:xfrm>
              <a:custGeom>
                <a:avLst/>
                <a:gdLst>
                  <a:gd name="T0" fmla="*/ 75 w 76"/>
                  <a:gd name="T1" fmla="*/ 45 h 76"/>
                  <a:gd name="T2" fmla="*/ 8 w 76"/>
                  <a:gd name="T3" fmla="*/ 45 h 76"/>
                  <a:gd name="T4" fmla="*/ 23 w 76"/>
                  <a:gd name="T5" fmla="*/ 73 h 76"/>
                  <a:gd name="T6" fmla="*/ 38 w 76"/>
                  <a:gd name="T7" fmla="*/ 76 h 76"/>
                  <a:gd name="T8" fmla="*/ 75 w 76"/>
                  <a:gd name="T9" fmla="*/ 45 h 76"/>
                  <a:gd name="T10" fmla="*/ 38 w 76"/>
                  <a:gd name="T11" fmla="*/ 0 h 76"/>
                  <a:gd name="T12" fmla="*/ 0 w 76"/>
                  <a:gd name="T13" fmla="*/ 38 h 76"/>
                  <a:gd name="T14" fmla="*/ 0 w 76"/>
                  <a:gd name="T15" fmla="*/ 41 h 76"/>
                  <a:gd name="T16" fmla="*/ 4 w 76"/>
                  <a:gd name="T17" fmla="*/ 42 h 76"/>
                  <a:gd name="T18" fmla="*/ 76 w 76"/>
                  <a:gd name="T19" fmla="*/ 42 h 76"/>
                  <a:gd name="T20" fmla="*/ 76 w 76"/>
                  <a:gd name="T21" fmla="*/ 38 h 76"/>
                  <a:gd name="T22" fmla="*/ 38 w 76"/>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76">
                    <a:moveTo>
                      <a:pt x="75" y="45"/>
                    </a:moveTo>
                    <a:cubicBezTo>
                      <a:pt x="8" y="45"/>
                      <a:pt x="8" y="45"/>
                      <a:pt x="8" y="45"/>
                    </a:cubicBezTo>
                    <a:cubicBezTo>
                      <a:pt x="17" y="52"/>
                      <a:pt x="22" y="62"/>
                      <a:pt x="23" y="73"/>
                    </a:cubicBezTo>
                    <a:cubicBezTo>
                      <a:pt x="28" y="75"/>
                      <a:pt x="33" y="76"/>
                      <a:pt x="38" y="76"/>
                    </a:cubicBezTo>
                    <a:cubicBezTo>
                      <a:pt x="57" y="76"/>
                      <a:pt x="72" y="63"/>
                      <a:pt x="75" y="45"/>
                    </a:cubicBezTo>
                    <a:moveTo>
                      <a:pt x="38" y="0"/>
                    </a:moveTo>
                    <a:cubicBezTo>
                      <a:pt x="17" y="0"/>
                      <a:pt x="0" y="17"/>
                      <a:pt x="0" y="38"/>
                    </a:cubicBezTo>
                    <a:cubicBezTo>
                      <a:pt x="0" y="39"/>
                      <a:pt x="0" y="40"/>
                      <a:pt x="0" y="41"/>
                    </a:cubicBezTo>
                    <a:cubicBezTo>
                      <a:pt x="1" y="41"/>
                      <a:pt x="2" y="42"/>
                      <a:pt x="4" y="42"/>
                    </a:cubicBezTo>
                    <a:cubicBezTo>
                      <a:pt x="76" y="42"/>
                      <a:pt x="76" y="42"/>
                      <a:pt x="76" y="42"/>
                    </a:cubicBezTo>
                    <a:cubicBezTo>
                      <a:pt x="76" y="41"/>
                      <a:pt x="76" y="40"/>
                      <a:pt x="76" y="38"/>
                    </a:cubicBezTo>
                    <a:cubicBezTo>
                      <a:pt x="76" y="17"/>
                      <a:pt x="59"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61"/>
              <p:cNvSpPr>
                <a:spLocks/>
              </p:cNvSpPr>
              <p:nvPr/>
            </p:nvSpPr>
            <p:spPr bwMode="auto">
              <a:xfrm>
                <a:off x="6208713" y="3328988"/>
                <a:ext cx="160338" cy="6350"/>
              </a:xfrm>
              <a:custGeom>
                <a:avLst/>
                <a:gdLst>
                  <a:gd name="T0" fmla="*/ 72 w 72"/>
                  <a:gd name="T1" fmla="*/ 0 h 3"/>
                  <a:gd name="T2" fmla="*/ 0 w 72"/>
                  <a:gd name="T3" fmla="*/ 0 h 3"/>
                  <a:gd name="T4" fmla="*/ 4 w 72"/>
                  <a:gd name="T5" fmla="*/ 3 h 3"/>
                  <a:gd name="T6" fmla="*/ 71 w 72"/>
                  <a:gd name="T7" fmla="*/ 3 h 3"/>
                  <a:gd name="T8" fmla="*/ 72 w 72"/>
                  <a:gd name="T9" fmla="*/ 0 h 3"/>
                </a:gdLst>
                <a:ahLst/>
                <a:cxnLst>
                  <a:cxn ang="0">
                    <a:pos x="T0" y="T1"/>
                  </a:cxn>
                  <a:cxn ang="0">
                    <a:pos x="T2" y="T3"/>
                  </a:cxn>
                  <a:cxn ang="0">
                    <a:pos x="T4" y="T5"/>
                  </a:cxn>
                  <a:cxn ang="0">
                    <a:pos x="T6" y="T7"/>
                  </a:cxn>
                  <a:cxn ang="0">
                    <a:pos x="T8" y="T9"/>
                  </a:cxn>
                </a:cxnLst>
                <a:rect l="0" t="0" r="r" b="b"/>
                <a:pathLst>
                  <a:path w="72" h="3">
                    <a:moveTo>
                      <a:pt x="72" y="0"/>
                    </a:moveTo>
                    <a:cubicBezTo>
                      <a:pt x="0" y="0"/>
                      <a:pt x="0" y="0"/>
                      <a:pt x="0" y="0"/>
                    </a:cubicBezTo>
                    <a:cubicBezTo>
                      <a:pt x="1" y="1"/>
                      <a:pt x="3" y="2"/>
                      <a:pt x="4" y="3"/>
                    </a:cubicBezTo>
                    <a:cubicBezTo>
                      <a:pt x="71" y="3"/>
                      <a:pt x="71" y="3"/>
                      <a:pt x="71" y="3"/>
                    </a:cubicBezTo>
                    <a:cubicBezTo>
                      <a:pt x="72" y="2"/>
                      <a:pt x="72" y="1"/>
                      <a:pt x="72"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62"/>
              <p:cNvSpPr>
                <a:spLocks noEditPoints="1"/>
              </p:cNvSpPr>
              <p:nvPr/>
            </p:nvSpPr>
            <p:spPr bwMode="auto">
              <a:xfrm>
                <a:off x="5541963" y="3098801"/>
                <a:ext cx="141288" cy="166688"/>
              </a:xfrm>
              <a:custGeom>
                <a:avLst/>
                <a:gdLst>
                  <a:gd name="T0" fmla="*/ 31 w 63"/>
                  <a:gd name="T1" fmla="*/ 59 h 75"/>
                  <a:gd name="T2" fmla="*/ 6 w 63"/>
                  <a:gd name="T3" fmla="*/ 59 h 75"/>
                  <a:gd name="T4" fmla="*/ 31 w 63"/>
                  <a:gd name="T5" fmla="*/ 75 h 75"/>
                  <a:gd name="T6" fmla="*/ 31 w 63"/>
                  <a:gd name="T7" fmla="*/ 69 h 75"/>
                  <a:gd name="T8" fmla="*/ 31 w 63"/>
                  <a:gd name="T9" fmla="*/ 59 h 75"/>
                  <a:gd name="T10" fmla="*/ 63 w 63"/>
                  <a:gd name="T11" fmla="*/ 10 h 75"/>
                  <a:gd name="T12" fmla="*/ 11 w 63"/>
                  <a:gd name="T13" fmla="*/ 10 h 75"/>
                  <a:gd name="T14" fmla="*/ 0 w 63"/>
                  <a:gd name="T15" fmla="*/ 38 h 75"/>
                  <a:gd name="T16" fmla="*/ 4 w 63"/>
                  <a:gd name="T17" fmla="*/ 56 h 75"/>
                  <a:gd name="T18" fmla="*/ 32 w 63"/>
                  <a:gd name="T19" fmla="*/ 56 h 75"/>
                  <a:gd name="T20" fmla="*/ 63 w 63"/>
                  <a:gd name="T21" fmla="*/ 10 h 75"/>
                  <a:gd name="T22" fmla="*/ 38 w 63"/>
                  <a:gd name="T23" fmla="*/ 0 h 75"/>
                  <a:gd name="T24" fmla="*/ 15 w 63"/>
                  <a:gd name="T25" fmla="*/ 8 h 75"/>
                  <a:gd name="T26" fmla="*/ 61 w 63"/>
                  <a:gd name="T27" fmla="*/ 8 h 75"/>
                  <a:gd name="T28" fmla="*/ 38 w 63"/>
                  <a:gd name="T2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75">
                    <a:moveTo>
                      <a:pt x="31" y="59"/>
                    </a:moveTo>
                    <a:cubicBezTo>
                      <a:pt x="6" y="59"/>
                      <a:pt x="6" y="59"/>
                      <a:pt x="6" y="59"/>
                    </a:cubicBezTo>
                    <a:cubicBezTo>
                      <a:pt x="12" y="67"/>
                      <a:pt x="21" y="73"/>
                      <a:pt x="31" y="75"/>
                    </a:cubicBezTo>
                    <a:cubicBezTo>
                      <a:pt x="31" y="73"/>
                      <a:pt x="31" y="71"/>
                      <a:pt x="31" y="69"/>
                    </a:cubicBezTo>
                    <a:cubicBezTo>
                      <a:pt x="31" y="65"/>
                      <a:pt x="31" y="62"/>
                      <a:pt x="31" y="59"/>
                    </a:cubicBezTo>
                    <a:moveTo>
                      <a:pt x="63" y="10"/>
                    </a:moveTo>
                    <a:cubicBezTo>
                      <a:pt x="11" y="10"/>
                      <a:pt x="11" y="10"/>
                      <a:pt x="11" y="10"/>
                    </a:cubicBezTo>
                    <a:cubicBezTo>
                      <a:pt x="4" y="17"/>
                      <a:pt x="0" y="27"/>
                      <a:pt x="0" y="38"/>
                    </a:cubicBezTo>
                    <a:cubicBezTo>
                      <a:pt x="0" y="44"/>
                      <a:pt x="1" y="51"/>
                      <a:pt x="4" y="56"/>
                    </a:cubicBezTo>
                    <a:cubicBezTo>
                      <a:pt x="32" y="56"/>
                      <a:pt x="32" y="56"/>
                      <a:pt x="32" y="56"/>
                    </a:cubicBezTo>
                    <a:cubicBezTo>
                      <a:pt x="35" y="37"/>
                      <a:pt x="47" y="21"/>
                      <a:pt x="63" y="10"/>
                    </a:cubicBezTo>
                    <a:moveTo>
                      <a:pt x="38" y="0"/>
                    </a:moveTo>
                    <a:cubicBezTo>
                      <a:pt x="29" y="0"/>
                      <a:pt x="21" y="3"/>
                      <a:pt x="15" y="8"/>
                    </a:cubicBezTo>
                    <a:cubicBezTo>
                      <a:pt x="61" y="8"/>
                      <a:pt x="61" y="8"/>
                      <a:pt x="61" y="8"/>
                    </a:cubicBezTo>
                    <a:cubicBezTo>
                      <a:pt x="54" y="3"/>
                      <a:pt x="47"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63"/>
              <p:cNvSpPr>
                <a:spLocks/>
              </p:cNvSpPr>
              <p:nvPr/>
            </p:nvSpPr>
            <p:spPr bwMode="auto">
              <a:xfrm>
                <a:off x="5567363" y="3116263"/>
                <a:ext cx="117475" cy="4763"/>
              </a:xfrm>
              <a:custGeom>
                <a:avLst/>
                <a:gdLst>
                  <a:gd name="T0" fmla="*/ 50 w 53"/>
                  <a:gd name="T1" fmla="*/ 0 h 2"/>
                  <a:gd name="T2" fmla="*/ 4 w 53"/>
                  <a:gd name="T3" fmla="*/ 0 h 2"/>
                  <a:gd name="T4" fmla="*/ 0 w 53"/>
                  <a:gd name="T5" fmla="*/ 2 h 2"/>
                  <a:gd name="T6" fmla="*/ 52 w 53"/>
                  <a:gd name="T7" fmla="*/ 2 h 2"/>
                  <a:gd name="T8" fmla="*/ 53 w 53"/>
                  <a:gd name="T9" fmla="*/ 2 h 2"/>
                  <a:gd name="T10" fmla="*/ 50 w 53"/>
                  <a:gd name="T11" fmla="*/ 0 h 2"/>
                </a:gdLst>
                <a:ahLst/>
                <a:cxnLst>
                  <a:cxn ang="0">
                    <a:pos x="T0" y="T1"/>
                  </a:cxn>
                  <a:cxn ang="0">
                    <a:pos x="T2" y="T3"/>
                  </a:cxn>
                  <a:cxn ang="0">
                    <a:pos x="T4" y="T5"/>
                  </a:cxn>
                  <a:cxn ang="0">
                    <a:pos x="T6" y="T7"/>
                  </a:cxn>
                  <a:cxn ang="0">
                    <a:pos x="T8" y="T9"/>
                  </a:cxn>
                  <a:cxn ang="0">
                    <a:pos x="T10" y="T11"/>
                  </a:cxn>
                </a:cxnLst>
                <a:rect l="0" t="0" r="r" b="b"/>
                <a:pathLst>
                  <a:path w="53" h="2">
                    <a:moveTo>
                      <a:pt x="50" y="0"/>
                    </a:moveTo>
                    <a:cubicBezTo>
                      <a:pt x="4" y="0"/>
                      <a:pt x="4" y="0"/>
                      <a:pt x="4" y="0"/>
                    </a:cubicBezTo>
                    <a:cubicBezTo>
                      <a:pt x="3" y="0"/>
                      <a:pt x="2" y="1"/>
                      <a:pt x="0" y="2"/>
                    </a:cubicBezTo>
                    <a:cubicBezTo>
                      <a:pt x="52" y="2"/>
                      <a:pt x="52" y="2"/>
                      <a:pt x="52" y="2"/>
                    </a:cubicBezTo>
                    <a:cubicBezTo>
                      <a:pt x="52" y="2"/>
                      <a:pt x="52" y="2"/>
                      <a:pt x="53" y="2"/>
                    </a:cubicBezTo>
                    <a:cubicBezTo>
                      <a:pt x="52" y="1"/>
                      <a:pt x="51" y="0"/>
                      <a:pt x="5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64"/>
              <p:cNvSpPr>
                <a:spLocks/>
              </p:cNvSpPr>
              <p:nvPr/>
            </p:nvSpPr>
            <p:spPr bwMode="auto">
              <a:xfrm>
                <a:off x="5551488" y="3222626"/>
                <a:ext cx="61913" cy="6350"/>
              </a:xfrm>
              <a:custGeom>
                <a:avLst/>
                <a:gdLst>
                  <a:gd name="T0" fmla="*/ 28 w 28"/>
                  <a:gd name="T1" fmla="*/ 0 h 3"/>
                  <a:gd name="T2" fmla="*/ 0 w 28"/>
                  <a:gd name="T3" fmla="*/ 0 h 3"/>
                  <a:gd name="T4" fmla="*/ 2 w 28"/>
                  <a:gd name="T5" fmla="*/ 3 h 3"/>
                  <a:gd name="T6" fmla="*/ 27 w 28"/>
                  <a:gd name="T7" fmla="*/ 3 h 3"/>
                  <a:gd name="T8" fmla="*/ 28 w 28"/>
                  <a:gd name="T9" fmla="*/ 0 h 3"/>
                </a:gdLst>
                <a:ahLst/>
                <a:cxnLst>
                  <a:cxn ang="0">
                    <a:pos x="T0" y="T1"/>
                  </a:cxn>
                  <a:cxn ang="0">
                    <a:pos x="T2" y="T3"/>
                  </a:cxn>
                  <a:cxn ang="0">
                    <a:pos x="T4" y="T5"/>
                  </a:cxn>
                  <a:cxn ang="0">
                    <a:pos x="T6" y="T7"/>
                  </a:cxn>
                  <a:cxn ang="0">
                    <a:pos x="T8" y="T9"/>
                  </a:cxn>
                </a:cxnLst>
                <a:rect l="0" t="0" r="r" b="b"/>
                <a:pathLst>
                  <a:path w="28" h="3">
                    <a:moveTo>
                      <a:pt x="28" y="0"/>
                    </a:moveTo>
                    <a:cubicBezTo>
                      <a:pt x="0" y="0"/>
                      <a:pt x="0" y="0"/>
                      <a:pt x="0" y="0"/>
                    </a:cubicBezTo>
                    <a:cubicBezTo>
                      <a:pt x="1" y="1"/>
                      <a:pt x="1" y="2"/>
                      <a:pt x="2" y="3"/>
                    </a:cubicBezTo>
                    <a:cubicBezTo>
                      <a:pt x="27" y="3"/>
                      <a:pt x="27" y="3"/>
                      <a:pt x="27" y="3"/>
                    </a:cubicBezTo>
                    <a:cubicBezTo>
                      <a:pt x="27" y="2"/>
                      <a:pt x="28" y="1"/>
                      <a:pt x="28"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65"/>
              <p:cNvSpPr>
                <a:spLocks/>
              </p:cNvSpPr>
              <p:nvPr/>
            </p:nvSpPr>
            <p:spPr bwMode="auto">
              <a:xfrm>
                <a:off x="5613400" y="3121026"/>
                <a:ext cx="98425" cy="101600"/>
              </a:xfrm>
              <a:custGeom>
                <a:avLst/>
                <a:gdLst>
                  <a:gd name="T0" fmla="*/ 32 w 44"/>
                  <a:gd name="T1" fmla="*/ 0 h 46"/>
                  <a:gd name="T2" fmla="*/ 31 w 44"/>
                  <a:gd name="T3" fmla="*/ 0 h 46"/>
                  <a:gd name="T4" fmla="*/ 0 w 44"/>
                  <a:gd name="T5" fmla="*/ 46 h 46"/>
                  <a:gd name="T6" fmla="*/ 39 w 44"/>
                  <a:gd name="T7" fmla="*/ 46 h 46"/>
                  <a:gd name="T8" fmla="*/ 44 w 44"/>
                  <a:gd name="T9" fmla="*/ 28 h 46"/>
                  <a:gd name="T10" fmla="*/ 32 w 44"/>
                  <a:gd name="T11" fmla="*/ 0 h 46"/>
                </a:gdLst>
                <a:ahLst/>
                <a:cxnLst>
                  <a:cxn ang="0">
                    <a:pos x="T0" y="T1"/>
                  </a:cxn>
                  <a:cxn ang="0">
                    <a:pos x="T2" y="T3"/>
                  </a:cxn>
                  <a:cxn ang="0">
                    <a:pos x="T4" y="T5"/>
                  </a:cxn>
                  <a:cxn ang="0">
                    <a:pos x="T6" y="T7"/>
                  </a:cxn>
                  <a:cxn ang="0">
                    <a:pos x="T8" y="T9"/>
                  </a:cxn>
                  <a:cxn ang="0">
                    <a:pos x="T10" y="T11"/>
                  </a:cxn>
                </a:cxnLst>
                <a:rect l="0" t="0" r="r" b="b"/>
                <a:pathLst>
                  <a:path w="44" h="46">
                    <a:moveTo>
                      <a:pt x="32" y="0"/>
                    </a:moveTo>
                    <a:cubicBezTo>
                      <a:pt x="31" y="0"/>
                      <a:pt x="31" y="0"/>
                      <a:pt x="31" y="0"/>
                    </a:cubicBezTo>
                    <a:cubicBezTo>
                      <a:pt x="15" y="11"/>
                      <a:pt x="3" y="27"/>
                      <a:pt x="0" y="46"/>
                    </a:cubicBezTo>
                    <a:cubicBezTo>
                      <a:pt x="39" y="46"/>
                      <a:pt x="39" y="46"/>
                      <a:pt x="39" y="46"/>
                    </a:cubicBezTo>
                    <a:cubicBezTo>
                      <a:pt x="42" y="41"/>
                      <a:pt x="44" y="34"/>
                      <a:pt x="44" y="28"/>
                    </a:cubicBezTo>
                    <a:cubicBezTo>
                      <a:pt x="44" y="17"/>
                      <a:pt x="40" y="7"/>
                      <a:pt x="32"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66"/>
              <p:cNvSpPr>
                <a:spLocks/>
              </p:cNvSpPr>
              <p:nvPr/>
            </p:nvSpPr>
            <p:spPr bwMode="auto">
              <a:xfrm>
                <a:off x="5683250" y="3121026"/>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67"/>
              <p:cNvSpPr>
                <a:spLocks/>
              </p:cNvSpPr>
              <p:nvPr/>
            </p:nvSpPr>
            <p:spPr bwMode="auto">
              <a:xfrm>
                <a:off x="5611813" y="3228976"/>
                <a:ext cx="85725" cy="38100"/>
              </a:xfrm>
              <a:custGeom>
                <a:avLst/>
                <a:gdLst>
                  <a:gd name="T0" fmla="*/ 39 w 39"/>
                  <a:gd name="T1" fmla="*/ 0 h 17"/>
                  <a:gd name="T2" fmla="*/ 0 w 39"/>
                  <a:gd name="T3" fmla="*/ 0 h 17"/>
                  <a:gd name="T4" fmla="*/ 0 w 39"/>
                  <a:gd name="T5" fmla="*/ 10 h 17"/>
                  <a:gd name="T6" fmla="*/ 0 w 39"/>
                  <a:gd name="T7" fmla="*/ 16 h 17"/>
                  <a:gd name="T8" fmla="*/ 7 w 39"/>
                  <a:gd name="T9" fmla="*/ 17 h 17"/>
                  <a:gd name="T10" fmla="*/ 39 w 39"/>
                  <a:gd name="T11" fmla="*/ 0 h 17"/>
                </a:gdLst>
                <a:ahLst/>
                <a:cxnLst>
                  <a:cxn ang="0">
                    <a:pos x="T0" y="T1"/>
                  </a:cxn>
                  <a:cxn ang="0">
                    <a:pos x="T2" y="T3"/>
                  </a:cxn>
                  <a:cxn ang="0">
                    <a:pos x="T4" y="T5"/>
                  </a:cxn>
                  <a:cxn ang="0">
                    <a:pos x="T6" y="T7"/>
                  </a:cxn>
                  <a:cxn ang="0">
                    <a:pos x="T8" y="T9"/>
                  </a:cxn>
                  <a:cxn ang="0">
                    <a:pos x="T10" y="T11"/>
                  </a:cxn>
                </a:cxnLst>
                <a:rect l="0" t="0" r="r" b="b"/>
                <a:pathLst>
                  <a:path w="39" h="17">
                    <a:moveTo>
                      <a:pt x="39" y="0"/>
                    </a:moveTo>
                    <a:cubicBezTo>
                      <a:pt x="0" y="0"/>
                      <a:pt x="0" y="0"/>
                      <a:pt x="0" y="0"/>
                    </a:cubicBezTo>
                    <a:cubicBezTo>
                      <a:pt x="0" y="3"/>
                      <a:pt x="0" y="6"/>
                      <a:pt x="0" y="10"/>
                    </a:cubicBezTo>
                    <a:cubicBezTo>
                      <a:pt x="0" y="12"/>
                      <a:pt x="0" y="14"/>
                      <a:pt x="0" y="16"/>
                    </a:cubicBezTo>
                    <a:cubicBezTo>
                      <a:pt x="2" y="17"/>
                      <a:pt x="5" y="17"/>
                      <a:pt x="7" y="17"/>
                    </a:cubicBezTo>
                    <a:cubicBezTo>
                      <a:pt x="20" y="17"/>
                      <a:pt x="32" y="10"/>
                      <a:pt x="39"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68"/>
              <p:cNvSpPr>
                <a:spLocks/>
              </p:cNvSpPr>
              <p:nvPr/>
            </p:nvSpPr>
            <p:spPr bwMode="auto">
              <a:xfrm>
                <a:off x="5611813" y="3222626"/>
                <a:ext cx="88900" cy="6350"/>
              </a:xfrm>
              <a:custGeom>
                <a:avLst/>
                <a:gdLst>
                  <a:gd name="T0" fmla="*/ 40 w 40"/>
                  <a:gd name="T1" fmla="*/ 0 h 3"/>
                  <a:gd name="T2" fmla="*/ 1 w 40"/>
                  <a:gd name="T3" fmla="*/ 0 h 3"/>
                  <a:gd name="T4" fmla="*/ 0 w 40"/>
                  <a:gd name="T5" fmla="*/ 3 h 3"/>
                  <a:gd name="T6" fmla="*/ 39 w 40"/>
                  <a:gd name="T7" fmla="*/ 3 h 3"/>
                  <a:gd name="T8" fmla="*/ 40 w 40"/>
                  <a:gd name="T9" fmla="*/ 0 h 3"/>
                </a:gdLst>
                <a:ahLst/>
                <a:cxnLst>
                  <a:cxn ang="0">
                    <a:pos x="T0" y="T1"/>
                  </a:cxn>
                  <a:cxn ang="0">
                    <a:pos x="T2" y="T3"/>
                  </a:cxn>
                  <a:cxn ang="0">
                    <a:pos x="T4" y="T5"/>
                  </a:cxn>
                  <a:cxn ang="0">
                    <a:pos x="T6" y="T7"/>
                  </a:cxn>
                  <a:cxn ang="0">
                    <a:pos x="T8" y="T9"/>
                  </a:cxn>
                </a:cxnLst>
                <a:rect l="0" t="0" r="r" b="b"/>
                <a:pathLst>
                  <a:path w="40" h="3">
                    <a:moveTo>
                      <a:pt x="40" y="0"/>
                    </a:moveTo>
                    <a:cubicBezTo>
                      <a:pt x="1" y="0"/>
                      <a:pt x="1" y="0"/>
                      <a:pt x="1" y="0"/>
                    </a:cubicBezTo>
                    <a:cubicBezTo>
                      <a:pt x="1" y="1"/>
                      <a:pt x="0" y="2"/>
                      <a:pt x="0" y="3"/>
                    </a:cubicBezTo>
                    <a:cubicBezTo>
                      <a:pt x="39" y="3"/>
                      <a:pt x="39" y="3"/>
                      <a:pt x="39" y="3"/>
                    </a:cubicBezTo>
                    <a:cubicBezTo>
                      <a:pt x="39" y="2"/>
                      <a:pt x="40" y="1"/>
                      <a:pt x="40"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69"/>
              <p:cNvSpPr>
                <a:spLocks noEditPoints="1"/>
              </p:cNvSpPr>
              <p:nvPr/>
            </p:nvSpPr>
            <p:spPr bwMode="auto">
              <a:xfrm>
                <a:off x="5461000" y="3321051"/>
                <a:ext cx="169863" cy="168275"/>
              </a:xfrm>
              <a:custGeom>
                <a:avLst/>
                <a:gdLst>
                  <a:gd name="T0" fmla="*/ 72 w 77"/>
                  <a:gd name="T1" fmla="*/ 56 h 76"/>
                  <a:gd name="T2" fmla="*/ 5 w 77"/>
                  <a:gd name="T3" fmla="*/ 56 h 76"/>
                  <a:gd name="T4" fmla="*/ 38 w 77"/>
                  <a:gd name="T5" fmla="*/ 76 h 76"/>
                  <a:gd name="T6" fmla="*/ 72 w 77"/>
                  <a:gd name="T7" fmla="*/ 56 h 76"/>
                  <a:gd name="T8" fmla="*/ 61 w 77"/>
                  <a:gd name="T9" fmla="*/ 7 h 76"/>
                  <a:gd name="T10" fmla="*/ 16 w 77"/>
                  <a:gd name="T11" fmla="*/ 7 h 76"/>
                  <a:gd name="T12" fmla="*/ 0 w 77"/>
                  <a:gd name="T13" fmla="*/ 38 h 76"/>
                  <a:gd name="T14" fmla="*/ 3 w 77"/>
                  <a:gd name="T15" fmla="*/ 53 h 76"/>
                  <a:gd name="T16" fmla="*/ 74 w 77"/>
                  <a:gd name="T17" fmla="*/ 53 h 76"/>
                  <a:gd name="T18" fmla="*/ 77 w 77"/>
                  <a:gd name="T19" fmla="*/ 38 h 76"/>
                  <a:gd name="T20" fmla="*/ 61 w 77"/>
                  <a:gd name="T21" fmla="*/ 7 h 76"/>
                  <a:gd name="T22" fmla="*/ 38 w 77"/>
                  <a:gd name="T23" fmla="*/ 0 h 76"/>
                  <a:gd name="T24" fmla="*/ 21 w 77"/>
                  <a:gd name="T25" fmla="*/ 4 h 76"/>
                  <a:gd name="T26" fmla="*/ 56 w 77"/>
                  <a:gd name="T27" fmla="*/ 4 h 76"/>
                  <a:gd name="T28" fmla="*/ 38 w 77"/>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6">
                    <a:moveTo>
                      <a:pt x="72" y="56"/>
                    </a:moveTo>
                    <a:cubicBezTo>
                      <a:pt x="5" y="56"/>
                      <a:pt x="5" y="56"/>
                      <a:pt x="5" y="56"/>
                    </a:cubicBezTo>
                    <a:cubicBezTo>
                      <a:pt x="11" y="68"/>
                      <a:pt x="24" y="76"/>
                      <a:pt x="38" y="76"/>
                    </a:cubicBezTo>
                    <a:cubicBezTo>
                      <a:pt x="53" y="76"/>
                      <a:pt x="66" y="68"/>
                      <a:pt x="72" y="56"/>
                    </a:cubicBezTo>
                    <a:moveTo>
                      <a:pt x="61" y="7"/>
                    </a:moveTo>
                    <a:cubicBezTo>
                      <a:pt x="16" y="7"/>
                      <a:pt x="16" y="7"/>
                      <a:pt x="16" y="7"/>
                    </a:cubicBezTo>
                    <a:cubicBezTo>
                      <a:pt x="6" y="14"/>
                      <a:pt x="0" y="26"/>
                      <a:pt x="0" y="38"/>
                    </a:cubicBezTo>
                    <a:cubicBezTo>
                      <a:pt x="0" y="43"/>
                      <a:pt x="1" y="48"/>
                      <a:pt x="3" y="53"/>
                    </a:cubicBezTo>
                    <a:cubicBezTo>
                      <a:pt x="74" y="53"/>
                      <a:pt x="74" y="53"/>
                      <a:pt x="74" y="53"/>
                    </a:cubicBezTo>
                    <a:cubicBezTo>
                      <a:pt x="76" y="48"/>
                      <a:pt x="77" y="43"/>
                      <a:pt x="77" y="38"/>
                    </a:cubicBezTo>
                    <a:cubicBezTo>
                      <a:pt x="77" y="26"/>
                      <a:pt x="70" y="14"/>
                      <a:pt x="61" y="7"/>
                    </a:cubicBezTo>
                    <a:moveTo>
                      <a:pt x="38" y="0"/>
                    </a:moveTo>
                    <a:cubicBezTo>
                      <a:pt x="32" y="0"/>
                      <a:pt x="26" y="2"/>
                      <a:pt x="21" y="4"/>
                    </a:cubicBezTo>
                    <a:cubicBezTo>
                      <a:pt x="56" y="4"/>
                      <a:pt x="56" y="4"/>
                      <a:pt x="56" y="4"/>
                    </a:cubicBezTo>
                    <a:cubicBezTo>
                      <a:pt x="51" y="2"/>
                      <a:pt x="45"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70"/>
              <p:cNvSpPr>
                <a:spLocks/>
              </p:cNvSpPr>
              <p:nvPr/>
            </p:nvSpPr>
            <p:spPr bwMode="auto">
              <a:xfrm>
                <a:off x="5495925" y="3328988"/>
                <a:ext cx="100013" cy="6350"/>
              </a:xfrm>
              <a:custGeom>
                <a:avLst/>
                <a:gdLst>
                  <a:gd name="T0" fmla="*/ 40 w 45"/>
                  <a:gd name="T1" fmla="*/ 0 h 3"/>
                  <a:gd name="T2" fmla="*/ 5 w 45"/>
                  <a:gd name="T3" fmla="*/ 0 h 3"/>
                  <a:gd name="T4" fmla="*/ 0 w 45"/>
                  <a:gd name="T5" fmla="*/ 3 h 3"/>
                  <a:gd name="T6" fmla="*/ 45 w 45"/>
                  <a:gd name="T7" fmla="*/ 3 h 3"/>
                  <a:gd name="T8" fmla="*/ 40 w 45"/>
                  <a:gd name="T9" fmla="*/ 0 h 3"/>
                </a:gdLst>
                <a:ahLst/>
                <a:cxnLst>
                  <a:cxn ang="0">
                    <a:pos x="T0" y="T1"/>
                  </a:cxn>
                  <a:cxn ang="0">
                    <a:pos x="T2" y="T3"/>
                  </a:cxn>
                  <a:cxn ang="0">
                    <a:pos x="T4" y="T5"/>
                  </a:cxn>
                  <a:cxn ang="0">
                    <a:pos x="T6" y="T7"/>
                  </a:cxn>
                  <a:cxn ang="0">
                    <a:pos x="T8" y="T9"/>
                  </a:cxn>
                </a:cxnLst>
                <a:rect l="0" t="0" r="r" b="b"/>
                <a:pathLst>
                  <a:path w="45" h="3">
                    <a:moveTo>
                      <a:pt x="40" y="0"/>
                    </a:moveTo>
                    <a:cubicBezTo>
                      <a:pt x="5" y="0"/>
                      <a:pt x="5" y="0"/>
                      <a:pt x="5" y="0"/>
                    </a:cubicBezTo>
                    <a:cubicBezTo>
                      <a:pt x="3" y="1"/>
                      <a:pt x="1" y="2"/>
                      <a:pt x="0" y="3"/>
                    </a:cubicBezTo>
                    <a:cubicBezTo>
                      <a:pt x="45" y="3"/>
                      <a:pt x="45" y="3"/>
                      <a:pt x="45" y="3"/>
                    </a:cubicBezTo>
                    <a:cubicBezTo>
                      <a:pt x="43" y="2"/>
                      <a:pt x="42" y="1"/>
                      <a:pt x="4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71"/>
              <p:cNvSpPr>
                <a:spLocks/>
              </p:cNvSpPr>
              <p:nvPr/>
            </p:nvSpPr>
            <p:spPr bwMode="auto">
              <a:xfrm>
                <a:off x="5467350" y="3438526"/>
                <a:ext cx="157163" cy="6350"/>
              </a:xfrm>
              <a:custGeom>
                <a:avLst/>
                <a:gdLst>
                  <a:gd name="T0" fmla="*/ 71 w 71"/>
                  <a:gd name="T1" fmla="*/ 0 h 3"/>
                  <a:gd name="T2" fmla="*/ 0 w 71"/>
                  <a:gd name="T3" fmla="*/ 0 h 3"/>
                  <a:gd name="T4" fmla="*/ 2 w 71"/>
                  <a:gd name="T5" fmla="*/ 3 h 3"/>
                  <a:gd name="T6" fmla="*/ 69 w 71"/>
                  <a:gd name="T7" fmla="*/ 3 h 3"/>
                  <a:gd name="T8" fmla="*/ 71 w 71"/>
                  <a:gd name="T9" fmla="*/ 0 h 3"/>
                </a:gdLst>
                <a:ahLst/>
                <a:cxnLst>
                  <a:cxn ang="0">
                    <a:pos x="T0" y="T1"/>
                  </a:cxn>
                  <a:cxn ang="0">
                    <a:pos x="T2" y="T3"/>
                  </a:cxn>
                  <a:cxn ang="0">
                    <a:pos x="T4" y="T5"/>
                  </a:cxn>
                  <a:cxn ang="0">
                    <a:pos x="T6" y="T7"/>
                  </a:cxn>
                  <a:cxn ang="0">
                    <a:pos x="T8" y="T9"/>
                  </a:cxn>
                </a:cxnLst>
                <a:rect l="0" t="0" r="r" b="b"/>
                <a:pathLst>
                  <a:path w="71" h="3">
                    <a:moveTo>
                      <a:pt x="71" y="0"/>
                    </a:moveTo>
                    <a:cubicBezTo>
                      <a:pt x="0" y="0"/>
                      <a:pt x="0" y="0"/>
                      <a:pt x="0" y="0"/>
                    </a:cubicBezTo>
                    <a:cubicBezTo>
                      <a:pt x="1" y="1"/>
                      <a:pt x="1" y="2"/>
                      <a:pt x="2" y="3"/>
                    </a:cubicBezTo>
                    <a:cubicBezTo>
                      <a:pt x="69" y="3"/>
                      <a:pt x="69" y="3"/>
                      <a:pt x="69" y="3"/>
                    </a:cubicBezTo>
                    <a:cubicBezTo>
                      <a:pt x="70" y="2"/>
                      <a:pt x="70" y="1"/>
                      <a:pt x="71"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72"/>
              <p:cNvSpPr>
                <a:spLocks noEditPoints="1"/>
              </p:cNvSpPr>
              <p:nvPr/>
            </p:nvSpPr>
            <p:spPr bwMode="auto">
              <a:xfrm>
                <a:off x="6083300" y="3321051"/>
                <a:ext cx="168275" cy="168275"/>
              </a:xfrm>
              <a:custGeom>
                <a:avLst/>
                <a:gdLst>
                  <a:gd name="T0" fmla="*/ 72 w 76"/>
                  <a:gd name="T1" fmla="*/ 56 h 76"/>
                  <a:gd name="T2" fmla="*/ 4 w 76"/>
                  <a:gd name="T3" fmla="*/ 56 h 76"/>
                  <a:gd name="T4" fmla="*/ 38 w 76"/>
                  <a:gd name="T5" fmla="*/ 76 h 76"/>
                  <a:gd name="T6" fmla="*/ 72 w 76"/>
                  <a:gd name="T7" fmla="*/ 56 h 76"/>
                  <a:gd name="T8" fmla="*/ 54 w 76"/>
                  <a:gd name="T9" fmla="*/ 7 h 76"/>
                  <a:gd name="T10" fmla="*/ 15 w 76"/>
                  <a:gd name="T11" fmla="*/ 7 h 76"/>
                  <a:gd name="T12" fmla="*/ 0 w 76"/>
                  <a:gd name="T13" fmla="*/ 38 h 76"/>
                  <a:gd name="T14" fmla="*/ 3 w 76"/>
                  <a:gd name="T15" fmla="*/ 53 h 76"/>
                  <a:gd name="T16" fmla="*/ 73 w 76"/>
                  <a:gd name="T17" fmla="*/ 53 h 76"/>
                  <a:gd name="T18" fmla="*/ 76 w 76"/>
                  <a:gd name="T19" fmla="*/ 38 h 76"/>
                  <a:gd name="T20" fmla="*/ 76 w 76"/>
                  <a:gd name="T21" fmla="*/ 35 h 76"/>
                  <a:gd name="T22" fmla="*/ 54 w 76"/>
                  <a:gd name="T23" fmla="*/ 7 h 76"/>
                  <a:gd name="T24" fmla="*/ 38 w 76"/>
                  <a:gd name="T25" fmla="*/ 0 h 76"/>
                  <a:gd name="T26" fmla="*/ 19 w 76"/>
                  <a:gd name="T27" fmla="*/ 4 h 76"/>
                  <a:gd name="T28" fmla="*/ 53 w 76"/>
                  <a:gd name="T29" fmla="*/ 4 h 76"/>
                  <a:gd name="T30" fmla="*/ 53 w 76"/>
                  <a:gd name="T31" fmla="*/ 3 h 76"/>
                  <a:gd name="T32" fmla="*/ 38 w 76"/>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6">
                    <a:moveTo>
                      <a:pt x="72" y="56"/>
                    </a:moveTo>
                    <a:cubicBezTo>
                      <a:pt x="4" y="56"/>
                      <a:pt x="4" y="56"/>
                      <a:pt x="4" y="56"/>
                    </a:cubicBezTo>
                    <a:cubicBezTo>
                      <a:pt x="11" y="68"/>
                      <a:pt x="23" y="76"/>
                      <a:pt x="38" y="76"/>
                    </a:cubicBezTo>
                    <a:cubicBezTo>
                      <a:pt x="52" y="76"/>
                      <a:pt x="65" y="68"/>
                      <a:pt x="72" y="56"/>
                    </a:cubicBezTo>
                    <a:moveTo>
                      <a:pt x="54" y="7"/>
                    </a:moveTo>
                    <a:cubicBezTo>
                      <a:pt x="15" y="7"/>
                      <a:pt x="15" y="7"/>
                      <a:pt x="15" y="7"/>
                    </a:cubicBezTo>
                    <a:cubicBezTo>
                      <a:pt x="6" y="14"/>
                      <a:pt x="0" y="25"/>
                      <a:pt x="0" y="38"/>
                    </a:cubicBezTo>
                    <a:cubicBezTo>
                      <a:pt x="0" y="43"/>
                      <a:pt x="1" y="48"/>
                      <a:pt x="3" y="53"/>
                    </a:cubicBezTo>
                    <a:cubicBezTo>
                      <a:pt x="73" y="53"/>
                      <a:pt x="73" y="53"/>
                      <a:pt x="73" y="53"/>
                    </a:cubicBezTo>
                    <a:cubicBezTo>
                      <a:pt x="75" y="48"/>
                      <a:pt x="76" y="43"/>
                      <a:pt x="76" y="38"/>
                    </a:cubicBezTo>
                    <a:cubicBezTo>
                      <a:pt x="76" y="37"/>
                      <a:pt x="76" y="36"/>
                      <a:pt x="76" y="35"/>
                    </a:cubicBezTo>
                    <a:cubicBezTo>
                      <a:pt x="65" y="30"/>
                      <a:pt x="56" y="20"/>
                      <a:pt x="54" y="7"/>
                    </a:cubicBezTo>
                    <a:moveTo>
                      <a:pt x="38" y="0"/>
                    </a:moveTo>
                    <a:cubicBezTo>
                      <a:pt x="31" y="0"/>
                      <a:pt x="25" y="1"/>
                      <a:pt x="19" y="4"/>
                    </a:cubicBezTo>
                    <a:cubicBezTo>
                      <a:pt x="53" y="4"/>
                      <a:pt x="53" y="4"/>
                      <a:pt x="53" y="4"/>
                    </a:cubicBezTo>
                    <a:cubicBezTo>
                      <a:pt x="53" y="4"/>
                      <a:pt x="53" y="3"/>
                      <a:pt x="53" y="3"/>
                    </a:cubicBezTo>
                    <a:cubicBezTo>
                      <a:pt x="48" y="1"/>
                      <a:pt x="43"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73"/>
              <p:cNvSpPr>
                <a:spLocks/>
              </p:cNvSpPr>
              <p:nvPr/>
            </p:nvSpPr>
            <p:spPr bwMode="auto">
              <a:xfrm>
                <a:off x="6116638" y="3328988"/>
                <a:ext cx="85725" cy="6350"/>
              </a:xfrm>
              <a:custGeom>
                <a:avLst/>
                <a:gdLst>
                  <a:gd name="T0" fmla="*/ 38 w 39"/>
                  <a:gd name="T1" fmla="*/ 0 h 3"/>
                  <a:gd name="T2" fmla="*/ 4 w 39"/>
                  <a:gd name="T3" fmla="*/ 0 h 3"/>
                  <a:gd name="T4" fmla="*/ 0 w 39"/>
                  <a:gd name="T5" fmla="*/ 3 h 3"/>
                  <a:gd name="T6" fmla="*/ 39 w 39"/>
                  <a:gd name="T7" fmla="*/ 3 h 3"/>
                  <a:gd name="T8" fmla="*/ 38 w 39"/>
                  <a:gd name="T9" fmla="*/ 0 h 3"/>
                </a:gdLst>
                <a:ahLst/>
                <a:cxnLst>
                  <a:cxn ang="0">
                    <a:pos x="T0" y="T1"/>
                  </a:cxn>
                  <a:cxn ang="0">
                    <a:pos x="T2" y="T3"/>
                  </a:cxn>
                  <a:cxn ang="0">
                    <a:pos x="T4" y="T5"/>
                  </a:cxn>
                  <a:cxn ang="0">
                    <a:pos x="T6" y="T7"/>
                  </a:cxn>
                  <a:cxn ang="0">
                    <a:pos x="T8" y="T9"/>
                  </a:cxn>
                </a:cxnLst>
                <a:rect l="0" t="0" r="r" b="b"/>
                <a:pathLst>
                  <a:path w="39" h="3">
                    <a:moveTo>
                      <a:pt x="38" y="0"/>
                    </a:moveTo>
                    <a:cubicBezTo>
                      <a:pt x="4" y="0"/>
                      <a:pt x="4" y="0"/>
                      <a:pt x="4" y="0"/>
                    </a:cubicBezTo>
                    <a:cubicBezTo>
                      <a:pt x="3" y="1"/>
                      <a:pt x="1" y="2"/>
                      <a:pt x="0" y="3"/>
                    </a:cubicBezTo>
                    <a:cubicBezTo>
                      <a:pt x="39" y="3"/>
                      <a:pt x="39" y="3"/>
                      <a:pt x="39" y="3"/>
                    </a:cubicBezTo>
                    <a:cubicBezTo>
                      <a:pt x="38" y="2"/>
                      <a:pt x="38" y="1"/>
                      <a:pt x="38"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4"/>
              <p:cNvSpPr>
                <a:spLocks/>
              </p:cNvSpPr>
              <p:nvPr/>
            </p:nvSpPr>
            <p:spPr bwMode="auto">
              <a:xfrm>
                <a:off x="6089650" y="3438526"/>
                <a:ext cx="155575" cy="6350"/>
              </a:xfrm>
              <a:custGeom>
                <a:avLst/>
                <a:gdLst>
                  <a:gd name="T0" fmla="*/ 70 w 70"/>
                  <a:gd name="T1" fmla="*/ 0 h 3"/>
                  <a:gd name="T2" fmla="*/ 0 w 70"/>
                  <a:gd name="T3" fmla="*/ 0 h 3"/>
                  <a:gd name="T4" fmla="*/ 1 w 70"/>
                  <a:gd name="T5" fmla="*/ 3 h 3"/>
                  <a:gd name="T6" fmla="*/ 69 w 70"/>
                  <a:gd name="T7" fmla="*/ 3 h 3"/>
                  <a:gd name="T8" fmla="*/ 70 w 70"/>
                  <a:gd name="T9" fmla="*/ 0 h 3"/>
                </a:gdLst>
                <a:ahLst/>
                <a:cxnLst>
                  <a:cxn ang="0">
                    <a:pos x="T0" y="T1"/>
                  </a:cxn>
                  <a:cxn ang="0">
                    <a:pos x="T2" y="T3"/>
                  </a:cxn>
                  <a:cxn ang="0">
                    <a:pos x="T4" y="T5"/>
                  </a:cxn>
                  <a:cxn ang="0">
                    <a:pos x="T6" y="T7"/>
                  </a:cxn>
                  <a:cxn ang="0">
                    <a:pos x="T8" y="T9"/>
                  </a:cxn>
                </a:cxnLst>
                <a:rect l="0" t="0" r="r" b="b"/>
                <a:pathLst>
                  <a:path w="70" h="3">
                    <a:moveTo>
                      <a:pt x="70" y="0"/>
                    </a:moveTo>
                    <a:cubicBezTo>
                      <a:pt x="0" y="0"/>
                      <a:pt x="0" y="0"/>
                      <a:pt x="0" y="0"/>
                    </a:cubicBezTo>
                    <a:cubicBezTo>
                      <a:pt x="0" y="1"/>
                      <a:pt x="1" y="2"/>
                      <a:pt x="1" y="3"/>
                    </a:cubicBezTo>
                    <a:cubicBezTo>
                      <a:pt x="69" y="3"/>
                      <a:pt x="69" y="3"/>
                      <a:pt x="69" y="3"/>
                    </a:cubicBezTo>
                    <a:cubicBezTo>
                      <a:pt x="69" y="2"/>
                      <a:pt x="70" y="1"/>
                      <a:pt x="7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75"/>
              <p:cNvSpPr>
                <a:spLocks noEditPoints="1"/>
              </p:cNvSpPr>
              <p:nvPr/>
            </p:nvSpPr>
            <p:spPr bwMode="auto">
              <a:xfrm>
                <a:off x="6200775" y="3327401"/>
                <a:ext cx="50800" cy="71438"/>
              </a:xfrm>
              <a:custGeom>
                <a:avLst/>
                <a:gdLst>
                  <a:gd name="T0" fmla="*/ 8 w 23"/>
                  <a:gd name="T1" fmla="*/ 4 h 32"/>
                  <a:gd name="T2" fmla="*/ 1 w 23"/>
                  <a:gd name="T3" fmla="*/ 4 h 32"/>
                  <a:gd name="T4" fmla="*/ 23 w 23"/>
                  <a:gd name="T5" fmla="*/ 32 h 32"/>
                  <a:gd name="T6" fmla="*/ 8 w 23"/>
                  <a:gd name="T7" fmla="*/ 4 h 32"/>
                  <a:gd name="T8" fmla="*/ 0 w 23"/>
                  <a:gd name="T9" fmla="*/ 0 h 32"/>
                  <a:gd name="T10" fmla="*/ 0 w 23"/>
                  <a:gd name="T11" fmla="*/ 1 h 32"/>
                  <a:gd name="T12" fmla="*/ 4 w 23"/>
                  <a:gd name="T13" fmla="*/ 1 h 32"/>
                  <a:gd name="T14" fmla="*/ 0 w 23"/>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2">
                    <a:moveTo>
                      <a:pt x="8" y="4"/>
                    </a:moveTo>
                    <a:cubicBezTo>
                      <a:pt x="1" y="4"/>
                      <a:pt x="1" y="4"/>
                      <a:pt x="1" y="4"/>
                    </a:cubicBezTo>
                    <a:cubicBezTo>
                      <a:pt x="3" y="17"/>
                      <a:pt x="12" y="27"/>
                      <a:pt x="23" y="32"/>
                    </a:cubicBezTo>
                    <a:cubicBezTo>
                      <a:pt x="22" y="21"/>
                      <a:pt x="17" y="11"/>
                      <a:pt x="8" y="4"/>
                    </a:cubicBezTo>
                    <a:moveTo>
                      <a:pt x="0" y="0"/>
                    </a:moveTo>
                    <a:cubicBezTo>
                      <a:pt x="0" y="0"/>
                      <a:pt x="0" y="1"/>
                      <a:pt x="0" y="1"/>
                    </a:cubicBezTo>
                    <a:cubicBezTo>
                      <a:pt x="4" y="1"/>
                      <a:pt x="4" y="1"/>
                      <a:pt x="4" y="1"/>
                    </a:cubicBezTo>
                    <a:cubicBezTo>
                      <a:pt x="2" y="1"/>
                      <a:pt x="1" y="0"/>
                      <a:pt x="0"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76"/>
              <p:cNvSpPr>
                <a:spLocks/>
              </p:cNvSpPr>
              <p:nvPr/>
            </p:nvSpPr>
            <p:spPr bwMode="auto">
              <a:xfrm>
                <a:off x="6200775" y="3328988"/>
                <a:ext cx="17463" cy="6350"/>
              </a:xfrm>
              <a:custGeom>
                <a:avLst/>
                <a:gdLst>
                  <a:gd name="T0" fmla="*/ 4 w 8"/>
                  <a:gd name="T1" fmla="*/ 0 h 3"/>
                  <a:gd name="T2" fmla="*/ 0 w 8"/>
                  <a:gd name="T3" fmla="*/ 0 h 3"/>
                  <a:gd name="T4" fmla="*/ 1 w 8"/>
                  <a:gd name="T5" fmla="*/ 3 h 3"/>
                  <a:gd name="T6" fmla="*/ 8 w 8"/>
                  <a:gd name="T7" fmla="*/ 3 h 3"/>
                  <a:gd name="T8" fmla="*/ 4 w 8"/>
                  <a:gd name="T9" fmla="*/ 0 h 3"/>
                </a:gdLst>
                <a:ahLst/>
                <a:cxnLst>
                  <a:cxn ang="0">
                    <a:pos x="T0" y="T1"/>
                  </a:cxn>
                  <a:cxn ang="0">
                    <a:pos x="T2" y="T3"/>
                  </a:cxn>
                  <a:cxn ang="0">
                    <a:pos x="T4" y="T5"/>
                  </a:cxn>
                  <a:cxn ang="0">
                    <a:pos x="T6" y="T7"/>
                  </a:cxn>
                  <a:cxn ang="0">
                    <a:pos x="T8" y="T9"/>
                  </a:cxn>
                </a:cxnLst>
                <a:rect l="0" t="0" r="r" b="b"/>
                <a:pathLst>
                  <a:path w="8" h="3">
                    <a:moveTo>
                      <a:pt x="4" y="0"/>
                    </a:moveTo>
                    <a:cubicBezTo>
                      <a:pt x="0" y="0"/>
                      <a:pt x="0" y="0"/>
                      <a:pt x="0" y="0"/>
                    </a:cubicBezTo>
                    <a:cubicBezTo>
                      <a:pt x="0" y="1"/>
                      <a:pt x="0" y="2"/>
                      <a:pt x="1" y="3"/>
                    </a:cubicBezTo>
                    <a:cubicBezTo>
                      <a:pt x="8" y="3"/>
                      <a:pt x="8" y="3"/>
                      <a:pt x="8" y="3"/>
                    </a:cubicBezTo>
                    <a:cubicBezTo>
                      <a:pt x="7" y="2"/>
                      <a:pt x="5" y="1"/>
                      <a:pt x="4"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Slide Number Placeholder 1"/>
          <p:cNvSpPr>
            <a:spLocks noGrp="1"/>
          </p:cNvSpPr>
          <p:nvPr>
            <p:ph type="sldNum" sz="quarter" idx="4"/>
          </p:nvPr>
        </p:nvSpPr>
        <p:spPr/>
        <p:txBody>
          <a:bodyPr/>
          <a:lstStyle/>
          <a:p>
            <a:fld id="{A34B8C21-472C-43AD-8B9F-5964D09AB204}" type="slidenum">
              <a:rPr lang="en-IN" smtClean="0"/>
              <a:pPr/>
              <a:t>17</a:t>
            </a:fld>
            <a:endParaRPr lang="en-IN" dirty="0"/>
          </a:p>
        </p:txBody>
      </p:sp>
    </p:spTree>
    <p:extLst>
      <p:ext uri="{BB962C8B-B14F-4D97-AF65-F5344CB8AC3E}">
        <p14:creationId xmlns:p14="http://schemas.microsoft.com/office/powerpoint/2010/main" val="363715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a:t>
            </a:r>
            <a:r>
              <a:rPr sz="4400" dirty="0">
                <a:solidFill>
                  <a:srgbClr val="505050">
                    <a:lumMod val="50000"/>
                  </a:srgbClr>
                </a:solidFill>
              </a:rPr>
              <a:t> | </a:t>
            </a:r>
            <a:r>
              <a:rPr lang="en-US" sz="4400" dirty="0">
                <a:solidFill>
                  <a:srgbClr val="0070C0"/>
                </a:solidFill>
              </a:rPr>
              <a:t>Modelling Techniques</a:t>
            </a:r>
            <a:endParaRPr lang="en-IN" sz="4400" dirty="0">
              <a:solidFill>
                <a:srgbClr val="0070C0"/>
              </a:solidFill>
            </a:endParaRPr>
          </a:p>
        </p:txBody>
      </p:sp>
      <p:sp>
        <p:nvSpPr>
          <p:cNvPr id="214" name="Slide Number Placeholder 2"/>
          <p:cNvSpPr>
            <a:spLocks noGrp="1"/>
          </p:cNvSpPr>
          <p:nvPr>
            <p:ph type="sldNum" sz="quarter" idx="4"/>
          </p:nvPr>
        </p:nvSpPr>
        <p:spPr/>
        <p:txBody>
          <a:bodyPr/>
          <a:lstStyle/>
          <a:p>
            <a:fld id="{A34B8C21-472C-43AD-8B9F-5964D09AB204}" type="slidenum">
              <a:rPr lang="en-IN" smtClean="0"/>
              <a:pPr/>
              <a:t>18</a:t>
            </a:fld>
            <a:endParaRPr lang="en-IN" dirty="0"/>
          </a:p>
        </p:txBody>
      </p:sp>
      <p:sp>
        <p:nvSpPr>
          <p:cNvPr id="104" name="Freeform 11"/>
          <p:cNvSpPr>
            <a:spLocks/>
          </p:cNvSpPr>
          <p:nvPr/>
        </p:nvSpPr>
        <p:spPr bwMode="auto">
          <a:xfrm rot="10800000">
            <a:off x="184946" y="1656625"/>
            <a:ext cx="2976998" cy="3683299"/>
          </a:xfrm>
          <a:custGeom>
            <a:avLst/>
            <a:gdLst>
              <a:gd name="T0" fmla="*/ 0 w 106"/>
              <a:gd name="T1" fmla="*/ 68 h 136"/>
              <a:gd name="T2" fmla="*/ 68 w 106"/>
              <a:gd name="T3" fmla="*/ 0 h 136"/>
              <a:gd name="T4" fmla="*/ 68 w 106"/>
              <a:gd name="T5" fmla="*/ 136 h 136"/>
              <a:gd name="T6" fmla="*/ 68 w 106"/>
              <a:gd name="T7" fmla="*/ 136 h 136"/>
              <a:gd name="T8" fmla="*/ 0 w 106"/>
              <a:gd name="T9" fmla="*/ 68 h 136"/>
            </a:gdLst>
            <a:ahLst/>
            <a:cxnLst>
              <a:cxn ang="0">
                <a:pos x="T0" y="T1"/>
              </a:cxn>
              <a:cxn ang="0">
                <a:pos x="T2" y="T3"/>
              </a:cxn>
              <a:cxn ang="0">
                <a:pos x="T4" y="T5"/>
              </a:cxn>
              <a:cxn ang="0">
                <a:pos x="T6" y="T7"/>
              </a:cxn>
              <a:cxn ang="0">
                <a:pos x="T8" y="T9"/>
              </a:cxn>
            </a:cxnLst>
            <a:rect l="0" t="0" r="r" b="b"/>
            <a:pathLst>
              <a:path w="106" h="136">
                <a:moveTo>
                  <a:pt x="0" y="68"/>
                </a:moveTo>
                <a:cubicBezTo>
                  <a:pt x="68" y="0"/>
                  <a:pt x="68" y="0"/>
                  <a:pt x="68" y="0"/>
                </a:cubicBezTo>
                <a:cubicBezTo>
                  <a:pt x="106" y="37"/>
                  <a:pt x="106" y="98"/>
                  <a:pt x="68" y="136"/>
                </a:cubicBezTo>
                <a:cubicBezTo>
                  <a:pt x="68" y="136"/>
                  <a:pt x="68" y="136"/>
                  <a:pt x="68" y="136"/>
                </a:cubicBezTo>
                <a:lnTo>
                  <a:pt x="0" y="68"/>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12"/>
          <p:cNvSpPr>
            <a:spLocks/>
          </p:cNvSpPr>
          <p:nvPr/>
        </p:nvSpPr>
        <p:spPr bwMode="auto">
          <a:xfrm rot="10800000">
            <a:off x="2260195" y="1656625"/>
            <a:ext cx="2947111" cy="3683299"/>
          </a:xfrm>
          <a:custGeom>
            <a:avLst/>
            <a:gdLst>
              <a:gd name="T0" fmla="*/ 0 w 105"/>
              <a:gd name="T1" fmla="*/ 68 h 136"/>
              <a:gd name="T2" fmla="*/ 68 w 105"/>
              <a:gd name="T3" fmla="*/ 0 h 136"/>
              <a:gd name="T4" fmla="*/ 68 w 105"/>
              <a:gd name="T5" fmla="*/ 136 h 136"/>
              <a:gd name="T6" fmla="*/ 68 w 105"/>
              <a:gd name="T7" fmla="*/ 136 h 136"/>
              <a:gd name="T8" fmla="*/ 0 w 105"/>
              <a:gd name="T9" fmla="*/ 68 h 136"/>
            </a:gdLst>
            <a:ahLst/>
            <a:cxnLst>
              <a:cxn ang="0">
                <a:pos x="T0" y="T1"/>
              </a:cxn>
              <a:cxn ang="0">
                <a:pos x="T2" y="T3"/>
              </a:cxn>
              <a:cxn ang="0">
                <a:pos x="T4" y="T5"/>
              </a:cxn>
              <a:cxn ang="0">
                <a:pos x="T6" y="T7"/>
              </a:cxn>
              <a:cxn ang="0">
                <a:pos x="T8" y="T9"/>
              </a:cxn>
            </a:cxnLst>
            <a:rect l="0" t="0" r="r" b="b"/>
            <a:pathLst>
              <a:path w="105" h="136">
                <a:moveTo>
                  <a:pt x="0" y="68"/>
                </a:moveTo>
                <a:cubicBezTo>
                  <a:pt x="68" y="0"/>
                  <a:pt x="68" y="0"/>
                  <a:pt x="68" y="0"/>
                </a:cubicBezTo>
                <a:cubicBezTo>
                  <a:pt x="105" y="37"/>
                  <a:pt x="105" y="98"/>
                  <a:pt x="68" y="136"/>
                </a:cubicBezTo>
                <a:cubicBezTo>
                  <a:pt x="68" y="136"/>
                  <a:pt x="68" y="136"/>
                  <a:pt x="68" y="136"/>
                </a:cubicBezTo>
                <a:lnTo>
                  <a:pt x="0" y="6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9"/>
          <p:cNvSpPr>
            <a:spLocks noChangeShapeType="1"/>
          </p:cNvSpPr>
          <p:nvPr/>
        </p:nvSpPr>
        <p:spPr bwMode="auto">
          <a:xfrm>
            <a:off x="6771848" y="30068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10"/>
          <p:cNvSpPr>
            <a:spLocks noChangeShapeType="1"/>
          </p:cNvSpPr>
          <p:nvPr/>
        </p:nvSpPr>
        <p:spPr bwMode="auto">
          <a:xfrm>
            <a:off x="6771848" y="3006800"/>
            <a:ext cx="0" cy="0"/>
          </a:xfrm>
          <a:prstGeom prst="line">
            <a:avLst/>
          </a:prstGeom>
          <a:noFill/>
          <a:ln w="301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1"/>
          <p:cNvSpPr>
            <a:spLocks/>
          </p:cNvSpPr>
          <p:nvPr/>
        </p:nvSpPr>
        <p:spPr bwMode="auto">
          <a:xfrm>
            <a:off x="9030057" y="1656625"/>
            <a:ext cx="2976998" cy="3683299"/>
          </a:xfrm>
          <a:custGeom>
            <a:avLst/>
            <a:gdLst>
              <a:gd name="T0" fmla="*/ 0 w 106"/>
              <a:gd name="T1" fmla="*/ 68 h 136"/>
              <a:gd name="T2" fmla="*/ 68 w 106"/>
              <a:gd name="T3" fmla="*/ 0 h 136"/>
              <a:gd name="T4" fmla="*/ 68 w 106"/>
              <a:gd name="T5" fmla="*/ 136 h 136"/>
              <a:gd name="T6" fmla="*/ 68 w 106"/>
              <a:gd name="T7" fmla="*/ 136 h 136"/>
              <a:gd name="T8" fmla="*/ 0 w 106"/>
              <a:gd name="T9" fmla="*/ 68 h 136"/>
            </a:gdLst>
            <a:ahLst/>
            <a:cxnLst>
              <a:cxn ang="0">
                <a:pos x="T0" y="T1"/>
              </a:cxn>
              <a:cxn ang="0">
                <a:pos x="T2" y="T3"/>
              </a:cxn>
              <a:cxn ang="0">
                <a:pos x="T4" y="T5"/>
              </a:cxn>
              <a:cxn ang="0">
                <a:pos x="T6" y="T7"/>
              </a:cxn>
              <a:cxn ang="0">
                <a:pos x="T8" y="T9"/>
              </a:cxn>
            </a:cxnLst>
            <a:rect l="0" t="0" r="r" b="b"/>
            <a:pathLst>
              <a:path w="106" h="136">
                <a:moveTo>
                  <a:pt x="0" y="68"/>
                </a:moveTo>
                <a:cubicBezTo>
                  <a:pt x="68" y="0"/>
                  <a:pt x="68" y="0"/>
                  <a:pt x="68" y="0"/>
                </a:cubicBezTo>
                <a:cubicBezTo>
                  <a:pt x="106" y="37"/>
                  <a:pt x="106" y="98"/>
                  <a:pt x="68" y="136"/>
                </a:cubicBezTo>
                <a:cubicBezTo>
                  <a:pt x="68" y="136"/>
                  <a:pt x="68" y="136"/>
                  <a:pt x="68" y="136"/>
                </a:cubicBezTo>
                <a:lnTo>
                  <a:pt x="0" y="68"/>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2"/>
          <p:cNvSpPr>
            <a:spLocks/>
          </p:cNvSpPr>
          <p:nvPr/>
        </p:nvSpPr>
        <p:spPr bwMode="auto">
          <a:xfrm>
            <a:off x="6984695" y="1656625"/>
            <a:ext cx="2947111" cy="3683299"/>
          </a:xfrm>
          <a:custGeom>
            <a:avLst/>
            <a:gdLst>
              <a:gd name="T0" fmla="*/ 0 w 105"/>
              <a:gd name="T1" fmla="*/ 68 h 136"/>
              <a:gd name="T2" fmla="*/ 68 w 105"/>
              <a:gd name="T3" fmla="*/ 0 h 136"/>
              <a:gd name="T4" fmla="*/ 68 w 105"/>
              <a:gd name="T5" fmla="*/ 136 h 136"/>
              <a:gd name="T6" fmla="*/ 68 w 105"/>
              <a:gd name="T7" fmla="*/ 136 h 136"/>
              <a:gd name="T8" fmla="*/ 0 w 105"/>
              <a:gd name="T9" fmla="*/ 68 h 136"/>
            </a:gdLst>
            <a:ahLst/>
            <a:cxnLst>
              <a:cxn ang="0">
                <a:pos x="T0" y="T1"/>
              </a:cxn>
              <a:cxn ang="0">
                <a:pos x="T2" y="T3"/>
              </a:cxn>
              <a:cxn ang="0">
                <a:pos x="T4" y="T5"/>
              </a:cxn>
              <a:cxn ang="0">
                <a:pos x="T6" y="T7"/>
              </a:cxn>
              <a:cxn ang="0">
                <a:pos x="T8" y="T9"/>
              </a:cxn>
            </a:cxnLst>
            <a:rect l="0" t="0" r="r" b="b"/>
            <a:pathLst>
              <a:path w="105" h="136">
                <a:moveTo>
                  <a:pt x="0" y="68"/>
                </a:moveTo>
                <a:cubicBezTo>
                  <a:pt x="68" y="0"/>
                  <a:pt x="68" y="0"/>
                  <a:pt x="68" y="0"/>
                </a:cubicBezTo>
                <a:cubicBezTo>
                  <a:pt x="105" y="37"/>
                  <a:pt x="105" y="98"/>
                  <a:pt x="68" y="136"/>
                </a:cubicBezTo>
                <a:cubicBezTo>
                  <a:pt x="68" y="136"/>
                  <a:pt x="68" y="136"/>
                  <a:pt x="68" y="136"/>
                </a:cubicBezTo>
                <a:lnTo>
                  <a:pt x="0" y="68"/>
                </a:lnTo>
                <a:close/>
              </a:path>
            </a:pathLst>
          </a:custGeom>
          <a:solidFill>
            <a:srgbClr val="003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Oval 39"/>
          <p:cNvSpPr>
            <a:spLocks noChangeAspect="1"/>
          </p:cNvSpPr>
          <p:nvPr/>
        </p:nvSpPr>
        <p:spPr bwMode="auto">
          <a:xfrm>
            <a:off x="4444508" y="1693665"/>
            <a:ext cx="3273774" cy="3273774"/>
          </a:xfrm>
          <a:prstGeom prst="ellipse">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a:spLocks noChangeAspect="1"/>
          </p:cNvSpPr>
          <p:nvPr/>
        </p:nvSpPr>
        <p:spPr bwMode="auto">
          <a:xfrm>
            <a:off x="4577041" y="1839075"/>
            <a:ext cx="3000960" cy="3000960"/>
          </a:xfrm>
          <a:prstGeom prst="ellipse">
            <a:avLst/>
          </a:prstGeom>
          <a:solidFill>
            <a:schemeClr val="bg1"/>
          </a:solidFill>
          <a:ln w="28575">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rotWithShape="1">
          <a:blip r:embed="rId4"/>
          <a:srcRect l="7582" t="17847" r="9813" b="17905"/>
          <a:stretch/>
        </p:blipFill>
        <p:spPr>
          <a:xfrm>
            <a:off x="4738724" y="2349203"/>
            <a:ext cx="2700401" cy="2100312"/>
          </a:xfrm>
          <a:prstGeom prst="rect">
            <a:avLst/>
          </a:prstGeom>
        </p:spPr>
      </p:pic>
      <p:sp>
        <p:nvSpPr>
          <p:cNvPr id="106" name="Rectangle 105"/>
          <p:cNvSpPr/>
          <p:nvPr/>
        </p:nvSpPr>
        <p:spPr>
          <a:xfrm>
            <a:off x="552482" y="2691335"/>
            <a:ext cx="1930489" cy="584775"/>
          </a:xfrm>
          <a:prstGeom prst="rect">
            <a:avLst/>
          </a:prstGeom>
        </p:spPr>
        <p:txBody>
          <a:bodyPr wrap="square" anchor="b">
            <a:spAutoFit/>
          </a:bodyPr>
          <a:lstStyle/>
          <a:p>
            <a:r>
              <a:rPr lang="en-US" sz="1600" dirty="0">
                <a:solidFill>
                  <a:srgbClr val="FFFFFF"/>
                </a:solidFill>
              </a:rPr>
              <a:t>BINARY CLASSIFICATION</a:t>
            </a:r>
            <a:endParaRPr lang="en-US" sz="1600" dirty="0"/>
          </a:p>
        </p:txBody>
      </p:sp>
      <p:sp>
        <p:nvSpPr>
          <p:cNvPr id="82" name="Rectangle 81"/>
          <p:cNvSpPr/>
          <p:nvPr/>
        </p:nvSpPr>
        <p:spPr>
          <a:xfrm>
            <a:off x="568927" y="3236664"/>
            <a:ext cx="1930489" cy="461665"/>
          </a:xfrm>
          <a:prstGeom prst="rect">
            <a:avLst/>
          </a:prstGeom>
        </p:spPr>
        <p:txBody>
          <a:bodyPr wrap="square">
            <a:spAutoFit/>
          </a:bodyPr>
          <a:lstStyle/>
          <a:p>
            <a:pPr>
              <a:spcBef>
                <a:spcPts val="200"/>
              </a:spcBef>
            </a:pPr>
            <a:r>
              <a:rPr lang="en-US" sz="1200" dirty="0">
                <a:solidFill>
                  <a:srgbClr val="FFFFFF"/>
                </a:solidFill>
                <a:latin typeface="+mj-lt"/>
                <a:cs typeface="Segoe UI Semilight" panose="020B0402040204020203" pitchFamily="34" charset="0"/>
              </a:rPr>
              <a:t>Predict failures within a future period of time</a:t>
            </a:r>
            <a:endParaRPr lang="en-US" sz="1200" dirty="0">
              <a:effectLst/>
              <a:latin typeface="+mj-lt"/>
              <a:cs typeface="Segoe UI Semilight" panose="020B0402040204020203" pitchFamily="34" charset="0"/>
            </a:endParaRPr>
          </a:p>
        </p:txBody>
      </p:sp>
      <p:sp>
        <p:nvSpPr>
          <p:cNvPr id="87" name="Rectangle 86"/>
          <p:cNvSpPr/>
          <p:nvPr/>
        </p:nvSpPr>
        <p:spPr>
          <a:xfrm>
            <a:off x="2678188" y="2937556"/>
            <a:ext cx="1930489" cy="338554"/>
          </a:xfrm>
          <a:prstGeom prst="rect">
            <a:avLst/>
          </a:prstGeom>
        </p:spPr>
        <p:txBody>
          <a:bodyPr wrap="square" anchor="b">
            <a:spAutoFit/>
          </a:bodyPr>
          <a:lstStyle/>
          <a:p>
            <a:r>
              <a:rPr lang="en-US" sz="1600" dirty="0">
                <a:solidFill>
                  <a:srgbClr val="FFFFFF"/>
                </a:solidFill>
              </a:rPr>
              <a:t>REGRESSION</a:t>
            </a:r>
          </a:p>
        </p:txBody>
      </p:sp>
      <p:sp>
        <p:nvSpPr>
          <p:cNvPr id="88" name="Rectangle 87"/>
          <p:cNvSpPr/>
          <p:nvPr/>
        </p:nvSpPr>
        <p:spPr>
          <a:xfrm>
            <a:off x="2694633" y="3236664"/>
            <a:ext cx="1930489" cy="646331"/>
          </a:xfrm>
          <a:prstGeom prst="rect">
            <a:avLst/>
          </a:prstGeom>
        </p:spPr>
        <p:txBody>
          <a:bodyPr wrap="square">
            <a:spAutoFit/>
          </a:bodyPr>
          <a:lstStyle/>
          <a:p>
            <a:pPr>
              <a:spcBef>
                <a:spcPts val="200"/>
              </a:spcBef>
            </a:pPr>
            <a:r>
              <a:rPr lang="en-US" sz="1200" dirty="0">
                <a:solidFill>
                  <a:srgbClr val="FFFFFF"/>
                </a:solidFill>
                <a:latin typeface="+mj-lt"/>
                <a:cs typeface="Segoe UI Semilight" panose="020B0402040204020203" pitchFamily="34" charset="0"/>
              </a:rPr>
              <a:t>Predict remaining useful life, the amount of time before the next failure</a:t>
            </a:r>
          </a:p>
        </p:txBody>
      </p:sp>
      <p:sp>
        <p:nvSpPr>
          <p:cNvPr id="92" name="Rectangle 91"/>
          <p:cNvSpPr/>
          <p:nvPr/>
        </p:nvSpPr>
        <p:spPr>
          <a:xfrm>
            <a:off x="7782624" y="2691335"/>
            <a:ext cx="1930489" cy="584775"/>
          </a:xfrm>
          <a:prstGeom prst="rect">
            <a:avLst/>
          </a:prstGeom>
        </p:spPr>
        <p:txBody>
          <a:bodyPr wrap="square" anchor="b">
            <a:spAutoFit/>
          </a:bodyPr>
          <a:lstStyle/>
          <a:p>
            <a:r>
              <a:rPr lang="en-US" sz="1600" dirty="0">
                <a:solidFill>
                  <a:srgbClr val="FFFFFF"/>
                </a:solidFill>
              </a:rPr>
              <a:t>MULTICLASS CLASSIFICATION</a:t>
            </a:r>
          </a:p>
        </p:txBody>
      </p:sp>
      <p:sp>
        <p:nvSpPr>
          <p:cNvPr id="93" name="Rectangle 92"/>
          <p:cNvSpPr/>
          <p:nvPr/>
        </p:nvSpPr>
        <p:spPr>
          <a:xfrm>
            <a:off x="7799069" y="3236664"/>
            <a:ext cx="1930489" cy="1015663"/>
          </a:xfrm>
          <a:prstGeom prst="rect">
            <a:avLst/>
          </a:prstGeom>
        </p:spPr>
        <p:txBody>
          <a:bodyPr wrap="square">
            <a:spAutoFit/>
          </a:bodyPr>
          <a:lstStyle/>
          <a:p>
            <a:pPr>
              <a:spcBef>
                <a:spcPts val="200"/>
              </a:spcBef>
            </a:pPr>
            <a:r>
              <a:rPr lang="en-US" sz="1200" dirty="0">
                <a:solidFill>
                  <a:srgbClr val="FFFFFF"/>
                </a:solidFill>
                <a:latin typeface="+mj-lt"/>
                <a:cs typeface="Segoe UI Semilight" panose="020B0402040204020203" pitchFamily="34" charset="0"/>
              </a:rPr>
              <a:t>Predict failures with their causes within a future time period. Predict remaining useful life within ranges of future periods.</a:t>
            </a:r>
          </a:p>
        </p:txBody>
      </p:sp>
      <p:sp>
        <p:nvSpPr>
          <p:cNvPr id="95" name="Rectangle 94"/>
          <p:cNvSpPr/>
          <p:nvPr/>
        </p:nvSpPr>
        <p:spPr>
          <a:xfrm>
            <a:off x="9839057" y="2691335"/>
            <a:ext cx="1930489" cy="584775"/>
          </a:xfrm>
          <a:prstGeom prst="rect">
            <a:avLst/>
          </a:prstGeom>
        </p:spPr>
        <p:txBody>
          <a:bodyPr wrap="square" anchor="b">
            <a:spAutoFit/>
          </a:bodyPr>
          <a:lstStyle/>
          <a:p>
            <a:r>
              <a:rPr lang="en-US" sz="1600" dirty="0">
                <a:solidFill>
                  <a:srgbClr val="FFFFFF"/>
                </a:solidFill>
              </a:rPr>
              <a:t>ANOMALY DETECTION</a:t>
            </a:r>
          </a:p>
        </p:txBody>
      </p:sp>
      <p:sp>
        <p:nvSpPr>
          <p:cNvPr id="97" name="Rectangle 96"/>
          <p:cNvSpPr/>
          <p:nvPr/>
        </p:nvSpPr>
        <p:spPr>
          <a:xfrm>
            <a:off x="9855502" y="3236664"/>
            <a:ext cx="1930489" cy="461665"/>
          </a:xfrm>
          <a:prstGeom prst="rect">
            <a:avLst/>
          </a:prstGeom>
        </p:spPr>
        <p:txBody>
          <a:bodyPr wrap="square">
            <a:spAutoFit/>
          </a:bodyPr>
          <a:lstStyle/>
          <a:p>
            <a:pPr>
              <a:spcBef>
                <a:spcPts val="200"/>
              </a:spcBef>
            </a:pPr>
            <a:r>
              <a:rPr lang="en-US" sz="1200" dirty="0">
                <a:solidFill>
                  <a:srgbClr val="FFFFFF"/>
                </a:solidFill>
                <a:latin typeface="+mj-lt"/>
                <a:cs typeface="Segoe UI Semilight" panose="020B0402040204020203" pitchFamily="34" charset="0"/>
              </a:rPr>
              <a:t>Identify change in normal trends to find anomalies</a:t>
            </a:r>
          </a:p>
        </p:txBody>
      </p:sp>
      <p:sp>
        <p:nvSpPr>
          <p:cNvPr id="98" name="Freeform 97"/>
          <p:cNvSpPr>
            <a:spLocks noChangeAspect="1" noEditPoints="1"/>
          </p:cNvSpPr>
          <p:nvPr/>
        </p:nvSpPr>
        <p:spPr bwMode="auto">
          <a:xfrm>
            <a:off x="8633466" y="4579889"/>
            <a:ext cx="457200" cy="373799"/>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pic>
        <p:nvPicPr>
          <p:cNvPr id="100" name="Picture 2" descr="\\MAGNUM\Projects\Microsoft\Cloud Power FY12\Design\ICONS_PNG\Secure_Elastic.png"/>
          <p:cNvPicPr>
            <a:picLocks noChangeAspect="1" noChangeArrowheads="1"/>
          </p:cNvPicPr>
          <p:nvPr/>
        </p:nvPicPr>
        <p:blipFill>
          <a:blip r:embed="rId5" cstate="print">
            <a:lum bright="100000"/>
          </a:blip>
          <a:srcRect/>
          <a:stretch>
            <a:fillRect/>
          </a:stretch>
        </p:blipFill>
        <p:spPr bwMode="auto">
          <a:xfrm>
            <a:off x="10635909" y="4572104"/>
            <a:ext cx="548640" cy="548640"/>
          </a:xfrm>
          <a:prstGeom prst="rect">
            <a:avLst/>
          </a:prstGeom>
          <a:noFill/>
        </p:spPr>
      </p:pic>
      <p:sp>
        <p:nvSpPr>
          <p:cNvPr id="108" name="Freeform 107"/>
          <p:cNvSpPr>
            <a:spLocks noChangeAspect="1" noEditPoints="1"/>
          </p:cNvSpPr>
          <p:nvPr/>
        </p:nvSpPr>
        <p:spPr bwMode="auto">
          <a:xfrm>
            <a:off x="3111015" y="4640754"/>
            <a:ext cx="457200" cy="39856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109" name="Rectangle 108"/>
          <p:cNvSpPr/>
          <p:nvPr/>
        </p:nvSpPr>
        <p:spPr>
          <a:xfrm>
            <a:off x="979880" y="4682319"/>
            <a:ext cx="614499" cy="461665"/>
          </a:xfrm>
          <a:prstGeom prst="rect">
            <a:avLst/>
          </a:prstGeom>
        </p:spPr>
        <p:txBody>
          <a:bodyPr wrap="square">
            <a:spAutoFit/>
          </a:bodyPr>
          <a:lstStyle/>
          <a:p>
            <a:pPr>
              <a:spcBef>
                <a:spcPts val="200"/>
              </a:spcBef>
            </a:pPr>
            <a:r>
              <a:rPr lang="en-US" sz="1200" dirty="0">
                <a:solidFill>
                  <a:srgbClr val="FFFFFF"/>
                </a:solidFill>
                <a:cs typeface="Segoe UI Semilight" panose="020B0402040204020203" pitchFamily="34" charset="0"/>
              </a:rPr>
              <a:t>1001001010</a:t>
            </a:r>
            <a:endParaRPr lang="en-US" sz="1200" dirty="0">
              <a:effectLst/>
              <a:cs typeface="Segoe UI Semilight" panose="020B0402040204020203" pitchFamily="34" charset="0"/>
            </a:endParaRPr>
          </a:p>
        </p:txBody>
      </p:sp>
    </p:spTree>
    <p:extLst>
      <p:ext uri="{BB962C8B-B14F-4D97-AF65-F5344CB8AC3E}">
        <p14:creationId xmlns:p14="http://schemas.microsoft.com/office/powerpoint/2010/main" val="398037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63" name="Rectangle 362"/>
          <p:cNvSpPr/>
          <p:nvPr/>
        </p:nvSpPr>
        <p:spPr bwMode="auto">
          <a:xfrm>
            <a:off x="1" y="777923"/>
            <a:ext cx="7983939" cy="6080077"/>
          </a:xfrm>
          <a:prstGeom prst="rect">
            <a:avLst/>
          </a:prstGeom>
          <a:noFill/>
          <a:ln w="6350">
            <a:solidFill>
              <a:srgbClr val="7B7B7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4" name="Rectangle 363"/>
          <p:cNvSpPr/>
          <p:nvPr/>
        </p:nvSpPr>
        <p:spPr bwMode="auto">
          <a:xfrm>
            <a:off x="7970294" y="777922"/>
            <a:ext cx="4221706" cy="6080077"/>
          </a:xfrm>
          <a:prstGeom prst="rect">
            <a:avLst/>
          </a:prstGeom>
          <a:solidFill>
            <a:srgbClr val="00BCF2"/>
          </a:solidFill>
          <a:ln w="6350">
            <a:solidFill>
              <a:srgbClr val="7B7B7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Slide Number Placeholder 2"/>
          <p:cNvSpPr>
            <a:spLocks noGrp="1"/>
          </p:cNvSpPr>
          <p:nvPr>
            <p:ph type="sldNum" sz="quarter" idx="4"/>
          </p:nvPr>
        </p:nvSpPr>
        <p:spPr/>
        <p:txBody>
          <a:bodyPr/>
          <a:lstStyle/>
          <a:p>
            <a:fld id="{A34B8C21-472C-43AD-8B9F-5964D09AB204}" type="slidenum">
              <a:rPr lang="en-IN" smtClean="0"/>
              <a:pPr/>
              <a:t>19</a:t>
            </a:fld>
            <a:endParaRPr lang="en-IN" dirty="0"/>
          </a:p>
        </p:txBody>
      </p:sp>
      <p:sp>
        <p:nvSpPr>
          <p:cNvPr id="185" name="Title 1"/>
          <p:cNvSpPr txBox="1">
            <a:spLocks/>
          </p:cNvSpPr>
          <p:nvPr/>
        </p:nvSpPr>
        <p:spPr>
          <a:xfrm>
            <a:off x="124566" y="69335"/>
            <a:ext cx="12199362"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200" dirty="0">
                <a:solidFill>
                  <a:srgbClr val="505050">
                    <a:lumMod val="50000"/>
                  </a:srgbClr>
                </a:solidFill>
              </a:rPr>
              <a:t>Predictive Maintenance</a:t>
            </a:r>
            <a:r>
              <a:rPr sz="4200" dirty="0">
                <a:solidFill>
                  <a:srgbClr val="505050">
                    <a:lumMod val="50000"/>
                  </a:srgbClr>
                </a:solidFill>
              </a:rPr>
              <a:t> | </a:t>
            </a:r>
            <a:r>
              <a:rPr lang="en-US" sz="4200" dirty="0">
                <a:solidFill>
                  <a:srgbClr val="0070C0"/>
                </a:solidFill>
              </a:rPr>
              <a:t>Training &amp; Validation Methods </a:t>
            </a:r>
          </a:p>
        </p:txBody>
      </p:sp>
      <p:sp>
        <p:nvSpPr>
          <p:cNvPr id="329" name="Round Diagonal Corner Rectangle 328"/>
          <p:cNvSpPr>
            <a:spLocks noChangeArrowheads="1"/>
          </p:cNvSpPr>
          <p:nvPr/>
        </p:nvSpPr>
        <p:spPr bwMode="auto">
          <a:xfrm>
            <a:off x="2354880" y="1156006"/>
            <a:ext cx="5533526" cy="1162050"/>
          </a:xfrm>
          <a:prstGeom prst="round2DiagRect">
            <a:avLst/>
          </a:prstGeom>
          <a:solidFill>
            <a:schemeClr val="bg1">
              <a:lumMod val="85000"/>
              <a:alpha val="33000"/>
            </a:schemeClr>
          </a:solidFill>
          <a:effectLst/>
        </p:spPr>
        <p:txBody>
          <a:bodyPr tIns="0" anchor="t">
            <a:noAutofit/>
          </a:bodyPr>
          <a:lstStyle/>
          <a:p>
            <a:r>
              <a:rPr lang="en-US" sz="1600" kern="0" dirty="0">
                <a:solidFill>
                  <a:srgbClr val="157DAB"/>
                </a:solidFill>
                <a:cs typeface="Segoe UI Semilight" panose="020B0402040204020203" pitchFamily="34" charset="0"/>
              </a:rPr>
              <a:t>Cross Validation</a:t>
            </a:r>
          </a:p>
        </p:txBody>
      </p:sp>
      <p:grpSp>
        <p:nvGrpSpPr>
          <p:cNvPr id="3" name="Group 2"/>
          <p:cNvGrpSpPr/>
          <p:nvPr/>
        </p:nvGrpSpPr>
        <p:grpSpPr>
          <a:xfrm>
            <a:off x="192705" y="1156006"/>
            <a:ext cx="2314575" cy="1162050"/>
            <a:chOff x="711322" y="1374374"/>
            <a:chExt cx="2314575" cy="1162050"/>
          </a:xfrm>
        </p:grpSpPr>
        <p:sp>
          <p:nvSpPr>
            <p:cNvPr id="356" name="Freeform 355"/>
            <p:cNvSpPr>
              <a:spLocks/>
            </p:cNvSpPr>
            <p:nvPr/>
          </p:nvSpPr>
          <p:spPr bwMode="auto">
            <a:xfrm>
              <a:off x="711322" y="1374374"/>
              <a:ext cx="2314575" cy="1162050"/>
            </a:xfrm>
            <a:custGeom>
              <a:avLst/>
              <a:gdLst>
                <a:gd name="T0" fmla="*/ 529 w 617"/>
                <a:gd name="T1" fmla="*/ 197 h 310"/>
                <a:gd name="T2" fmla="*/ 529 w 617"/>
                <a:gd name="T3" fmla="*/ 178 h 310"/>
                <a:gd name="T4" fmla="*/ 307 w 617"/>
                <a:gd name="T5" fmla="*/ 178 h 310"/>
                <a:gd name="T6" fmla="*/ 154 w 617"/>
                <a:gd name="T7" fmla="*/ 310 h 310"/>
                <a:gd name="T8" fmla="*/ 0 w 617"/>
                <a:gd name="T9" fmla="*/ 155 h 310"/>
                <a:gd name="T10" fmla="*/ 154 w 617"/>
                <a:gd name="T11" fmla="*/ 0 h 310"/>
                <a:gd name="T12" fmla="*/ 307 w 617"/>
                <a:gd name="T13" fmla="*/ 132 h 310"/>
                <a:gd name="T14" fmla="*/ 529 w 617"/>
                <a:gd name="T15" fmla="*/ 132 h 310"/>
                <a:gd name="T16" fmla="*/ 529 w 617"/>
                <a:gd name="T17" fmla="*/ 113 h 310"/>
                <a:gd name="T18" fmla="*/ 617 w 617"/>
                <a:gd name="T19" fmla="*/ 155 h 310"/>
                <a:gd name="T20" fmla="*/ 529 w 617"/>
                <a:gd name="T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7" h="310">
                  <a:moveTo>
                    <a:pt x="529" y="197"/>
                  </a:moveTo>
                  <a:cubicBezTo>
                    <a:pt x="529" y="178"/>
                    <a:pt x="529" y="178"/>
                    <a:pt x="529" y="178"/>
                  </a:cubicBezTo>
                  <a:cubicBezTo>
                    <a:pt x="307" y="178"/>
                    <a:pt x="307" y="178"/>
                    <a:pt x="307" y="178"/>
                  </a:cubicBezTo>
                  <a:cubicBezTo>
                    <a:pt x="296" y="253"/>
                    <a:pt x="232" y="310"/>
                    <a:pt x="154" y="310"/>
                  </a:cubicBezTo>
                  <a:cubicBezTo>
                    <a:pt x="69" y="310"/>
                    <a:pt x="0" y="240"/>
                    <a:pt x="0" y="155"/>
                  </a:cubicBezTo>
                  <a:cubicBezTo>
                    <a:pt x="0" y="69"/>
                    <a:pt x="69" y="0"/>
                    <a:pt x="154" y="0"/>
                  </a:cubicBezTo>
                  <a:cubicBezTo>
                    <a:pt x="232" y="0"/>
                    <a:pt x="296" y="57"/>
                    <a:pt x="307" y="132"/>
                  </a:cubicBezTo>
                  <a:cubicBezTo>
                    <a:pt x="529" y="132"/>
                    <a:pt x="529" y="132"/>
                    <a:pt x="529" y="132"/>
                  </a:cubicBezTo>
                  <a:cubicBezTo>
                    <a:pt x="529" y="113"/>
                    <a:pt x="529" y="113"/>
                    <a:pt x="529" y="113"/>
                  </a:cubicBezTo>
                  <a:cubicBezTo>
                    <a:pt x="617" y="155"/>
                    <a:pt x="617" y="155"/>
                    <a:pt x="617" y="155"/>
                  </a:cubicBezTo>
                  <a:lnTo>
                    <a:pt x="529" y="197"/>
                  </a:lnTo>
                  <a:close/>
                </a:path>
              </a:pathLst>
            </a:custGeom>
            <a:solidFill>
              <a:srgbClr val="08A7EE"/>
            </a:solidFill>
            <a:ln w="57150" cap="flat" cmpd="sng" algn="ctr">
              <a:solidFill>
                <a:srgbClr val="F7F7F7"/>
              </a:solidFill>
              <a:prstDash val="solid"/>
              <a:round/>
              <a:headEnd type="none" w="med" len="med"/>
              <a:tailEnd type="none" w="med" len="med"/>
            </a:ln>
            <a:effectLst/>
          </p:spPr>
          <p:txBody>
            <a:bodyPr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cs typeface="Arial"/>
              </a:endParaRPr>
            </a:p>
          </p:txBody>
        </p:sp>
        <p:sp>
          <p:nvSpPr>
            <p:cNvPr id="362" name="Freeform 17"/>
            <p:cNvSpPr>
              <a:spLocks/>
            </p:cNvSpPr>
            <p:nvPr/>
          </p:nvSpPr>
          <p:spPr bwMode="auto">
            <a:xfrm>
              <a:off x="884360" y="1556936"/>
              <a:ext cx="982663" cy="979488"/>
            </a:xfrm>
            <a:custGeom>
              <a:avLst/>
              <a:gdLst>
                <a:gd name="T0" fmla="*/ 982663 w 262"/>
                <a:gd name="T1" fmla="*/ 405305 h 261"/>
                <a:gd name="T2" fmla="*/ 405067 w 262"/>
                <a:gd name="T3" fmla="*/ 979488 h 261"/>
                <a:gd name="T4" fmla="*/ 0 w 262"/>
                <a:gd name="T5" fmla="*/ 810611 h 261"/>
                <a:gd name="T6" fmla="*/ 813885 w 262"/>
                <a:gd name="T7" fmla="*/ 0 h 261"/>
                <a:gd name="T8" fmla="*/ 982663 w 262"/>
                <a:gd name="T9" fmla="*/ 405305 h 2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261">
                  <a:moveTo>
                    <a:pt x="262" y="108"/>
                  </a:moveTo>
                  <a:cubicBezTo>
                    <a:pt x="262" y="193"/>
                    <a:pt x="193" y="261"/>
                    <a:pt x="108" y="261"/>
                  </a:cubicBezTo>
                  <a:cubicBezTo>
                    <a:pt x="66" y="261"/>
                    <a:pt x="28" y="244"/>
                    <a:pt x="0" y="216"/>
                  </a:cubicBezTo>
                  <a:cubicBezTo>
                    <a:pt x="217" y="0"/>
                    <a:pt x="217" y="0"/>
                    <a:pt x="217" y="0"/>
                  </a:cubicBezTo>
                  <a:cubicBezTo>
                    <a:pt x="244" y="27"/>
                    <a:pt x="262" y="66"/>
                    <a:pt x="262" y="108"/>
                  </a:cubicBezTo>
                  <a:close/>
                </a:path>
              </a:pathLst>
            </a:custGeom>
            <a:gradFill rotWithShape="1">
              <a:gsLst>
                <a:gs pos="0">
                  <a:srgbClr val="01315D">
                    <a:alpha val="28000"/>
                  </a:srgbClr>
                </a:gs>
                <a:gs pos="100000">
                  <a:srgbClr val="FFFFFF">
                    <a:alpha val="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NeueLT Std" pitchFamily="34" charset="0"/>
                <a:cs typeface="Arial" panose="020B0604020202020204" pitchFamily="34" charset="0"/>
              </a:endParaRPr>
            </a:p>
          </p:txBody>
        </p:sp>
      </p:grpSp>
      <p:sp>
        <p:nvSpPr>
          <p:cNvPr id="327" name="Round Diagonal Corner Rectangle 326"/>
          <p:cNvSpPr>
            <a:spLocks noChangeArrowheads="1"/>
          </p:cNvSpPr>
          <p:nvPr/>
        </p:nvSpPr>
        <p:spPr bwMode="auto">
          <a:xfrm>
            <a:off x="2354880" y="2577751"/>
            <a:ext cx="5533526" cy="1162050"/>
          </a:xfrm>
          <a:prstGeom prst="round2DiagRect">
            <a:avLst/>
          </a:prstGeom>
          <a:solidFill>
            <a:schemeClr val="bg1">
              <a:lumMod val="85000"/>
              <a:alpha val="33000"/>
            </a:schemeClr>
          </a:solidFill>
          <a:effectLst/>
        </p:spPr>
        <p:txBody>
          <a:bodyPr tIns="0" anchor="t">
            <a:noAutofit/>
          </a:bodyPr>
          <a:lstStyle/>
          <a:p>
            <a:r>
              <a:rPr lang="en-US" sz="1600" kern="0" dirty="0">
                <a:solidFill>
                  <a:srgbClr val="0560B3"/>
                </a:solidFill>
                <a:cs typeface="Segoe UI Semilight" panose="020B0402040204020203" pitchFamily="34" charset="0"/>
              </a:rPr>
              <a:t>Testing for Model Performance</a:t>
            </a:r>
          </a:p>
        </p:txBody>
      </p:sp>
      <p:grpSp>
        <p:nvGrpSpPr>
          <p:cNvPr id="4" name="Group 3"/>
          <p:cNvGrpSpPr/>
          <p:nvPr/>
        </p:nvGrpSpPr>
        <p:grpSpPr>
          <a:xfrm>
            <a:off x="192705" y="2580133"/>
            <a:ext cx="2314575" cy="1162050"/>
            <a:chOff x="711322" y="2731686"/>
            <a:chExt cx="2314575" cy="1162050"/>
          </a:xfrm>
        </p:grpSpPr>
        <p:sp>
          <p:nvSpPr>
            <p:cNvPr id="348" name="Freeform 347"/>
            <p:cNvSpPr>
              <a:spLocks/>
            </p:cNvSpPr>
            <p:nvPr/>
          </p:nvSpPr>
          <p:spPr bwMode="auto">
            <a:xfrm>
              <a:off x="711322" y="2731686"/>
              <a:ext cx="2314575" cy="1162050"/>
            </a:xfrm>
            <a:custGeom>
              <a:avLst/>
              <a:gdLst>
                <a:gd name="T0" fmla="*/ 529 w 617"/>
                <a:gd name="T1" fmla="*/ 198 h 310"/>
                <a:gd name="T2" fmla="*/ 529 w 617"/>
                <a:gd name="T3" fmla="*/ 178 h 310"/>
                <a:gd name="T4" fmla="*/ 307 w 617"/>
                <a:gd name="T5" fmla="*/ 178 h 310"/>
                <a:gd name="T6" fmla="*/ 154 w 617"/>
                <a:gd name="T7" fmla="*/ 310 h 310"/>
                <a:gd name="T8" fmla="*/ 0 w 617"/>
                <a:gd name="T9" fmla="*/ 155 h 310"/>
                <a:gd name="T10" fmla="*/ 154 w 617"/>
                <a:gd name="T11" fmla="*/ 0 h 310"/>
                <a:gd name="T12" fmla="*/ 307 w 617"/>
                <a:gd name="T13" fmla="*/ 132 h 310"/>
                <a:gd name="T14" fmla="*/ 529 w 617"/>
                <a:gd name="T15" fmla="*/ 132 h 310"/>
                <a:gd name="T16" fmla="*/ 529 w 617"/>
                <a:gd name="T17" fmla="*/ 113 h 310"/>
                <a:gd name="T18" fmla="*/ 617 w 617"/>
                <a:gd name="T19" fmla="*/ 155 h 310"/>
                <a:gd name="T20" fmla="*/ 529 w 617"/>
                <a:gd name="T21" fmla="*/ 19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7" h="310">
                  <a:moveTo>
                    <a:pt x="529" y="198"/>
                  </a:moveTo>
                  <a:cubicBezTo>
                    <a:pt x="529" y="178"/>
                    <a:pt x="529" y="178"/>
                    <a:pt x="529" y="178"/>
                  </a:cubicBezTo>
                  <a:cubicBezTo>
                    <a:pt x="307" y="178"/>
                    <a:pt x="307" y="178"/>
                    <a:pt x="307" y="178"/>
                  </a:cubicBezTo>
                  <a:cubicBezTo>
                    <a:pt x="296" y="253"/>
                    <a:pt x="232" y="310"/>
                    <a:pt x="154" y="310"/>
                  </a:cubicBezTo>
                  <a:cubicBezTo>
                    <a:pt x="69" y="310"/>
                    <a:pt x="0" y="241"/>
                    <a:pt x="0" y="155"/>
                  </a:cubicBezTo>
                  <a:cubicBezTo>
                    <a:pt x="0" y="70"/>
                    <a:pt x="69" y="0"/>
                    <a:pt x="154" y="0"/>
                  </a:cubicBezTo>
                  <a:cubicBezTo>
                    <a:pt x="232" y="0"/>
                    <a:pt x="296" y="57"/>
                    <a:pt x="307" y="132"/>
                  </a:cubicBezTo>
                  <a:cubicBezTo>
                    <a:pt x="529" y="132"/>
                    <a:pt x="529" y="132"/>
                    <a:pt x="529" y="132"/>
                  </a:cubicBezTo>
                  <a:cubicBezTo>
                    <a:pt x="529" y="113"/>
                    <a:pt x="529" y="113"/>
                    <a:pt x="529" y="113"/>
                  </a:cubicBezTo>
                  <a:cubicBezTo>
                    <a:pt x="617" y="155"/>
                    <a:pt x="617" y="155"/>
                    <a:pt x="617" y="155"/>
                  </a:cubicBezTo>
                  <a:lnTo>
                    <a:pt x="529" y="198"/>
                  </a:lnTo>
                  <a:close/>
                </a:path>
              </a:pathLst>
            </a:custGeom>
            <a:solidFill>
              <a:srgbClr val="0560B3"/>
            </a:solidFill>
            <a:ln w="57150" cap="flat" cmpd="sng" algn="ctr">
              <a:solidFill>
                <a:srgbClr val="F2F2F2"/>
              </a:solidFill>
              <a:prstDash val="solid"/>
              <a:round/>
              <a:headEnd type="none" w="med" len="med"/>
              <a:tailEnd type="none" w="med" len="med"/>
            </a:ln>
            <a:effectLst/>
          </p:spPr>
          <p:txBody>
            <a:bodyPr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cs typeface="Arial"/>
              </a:endParaRPr>
            </a:p>
          </p:txBody>
        </p:sp>
        <p:sp>
          <p:nvSpPr>
            <p:cNvPr id="354" name="Freeform 18"/>
            <p:cNvSpPr>
              <a:spLocks/>
            </p:cNvSpPr>
            <p:nvPr/>
          </p:nvSpPr>
          <p:spPr bwMode="auto">
            <a:xfrm>
              <a:off x="887535" y="2912661"/>
              <a:ext cx="982663" cy="981075"/>
            </a:xfrm>
            <a:custGeom>
              <a:avLst/>
              <a:gdLst>
                <a:gd name="T0" fmla="*/ 982663 w 262"/>
                <a:gd name="T1" fmla="*/ 408157 h 262"/>
                <a:gd name="T2" fmla="*/ 405067 w 262"/>
                <a:gd name="T3" fmla="*/ 981075 h 262"/>
                <a:gd name="T4" fmla="*/ 0 w 262"/>
                <a:gd name="T5" fmla="*/ 812570 h 262"/>
                <a:gd name="T6" fmla="*/ 813885 w 262"/>
                <a:gd name="T7" fmla="*/ 0 h 262"/>
                <a:gd name="T8" fmla="*/ 982663 w 262"/>
                <a:gd name="T9" fmla="*/ 408157 h 2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262">
                  <a:moveTo>
                    <a:pt x="262" y="109"/>
                  </a:moveTo>
                  <a:cubicBezTo>
                    <a:pt x="262" y="193"/>
                    <a:pt x="193" y="262"/>
                    <a:pt x="108" y="262"/>
                  </a:cubicBezTo>
                  <a:cubicBezTo>
                    <a:pt x="66" y="262"/>
                    <a:pt x="28" y="245"/>
                    <a:pt x="0" y="217"/>
                  </a:cubicBezTo>
                  <a:cubicBezTo>
                    <a:pt x="217" y="0"/>
                    <a:pt x="217" y="0"/>
                    <a:pt x="217" y="0"/>
                  </a:cubicBezTo>
                  <a:cubicBezTo>
                    <a:pt x="244" y="28"/>
                    <a:pt x="262" y="66"/>
                    <a:pt x="262" y="109"/>
                  </a:cubicBezTo>
                  <a:close/>
                </a:path>
              </a:pathLst>
            </a:custGeom>
            <a:gradFill rotWithShape="1">
              <a:gsLst>
                <a:gs pos="0">
                  <a:srgbClr val="01315D">
                    <a:alpha val="28000"/>
                  </a:srgbClr>
                </a:gs>
                <a:gs pos="100000">
                  <a:srgbClr val="FFFFFF">
                    <a:alpha val="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NeueLT Std" pitchFamily="34" charset="0"/>
                <a:cs typeface="Arial" panose="020B0604020202020204" pitchFamily="34" charset="0"/>
              </a:endParaRPr>
            </a:p>
          </p:txBody>
        </p:sp>
      </p:grpSp>
      <p:sp>
        <p:nvSpPr>
          <p:cNvPr id="320" name="Round Diagonal Corner Rectangle 319"/>
          <p:cNvSpPr>
            <a:spLocks noChangeArrowheads="1"/>
          </p:cNvSpPr>
          <p:nvPr/>
        </p:nvSpPr>
        <p:spPr bwMode="auto">
          <a:xfrm>
            <a:off x="2354880" y="4001878"/>
            <a:ext cx="5533526" cy="1162050"/>
          </a:xfrm>
          <a:prstGeom prst="round2DiagRect">
            <a:avLst/>
          </a:prstGeom>
          <a:solidFill>
            <a:schemeClr val="bg1">
              <a:lumMod val="85000"/>
              <a:alpha val="33000"/>
            </a:schemeClr>
          </a:solidFill>
          <a:effectLst/>
        </p:spPr>
        <p:txBody>
          <a:bodyPr tIns="0" anchor="t">
            <a:noAutofit/>
          </a:bodyPr>
          <a:lstStyle/>
          <a:p>
            <a:r>
              <a:rPr lang="en-US" sz="1600" kern="0" dirty="0">
                <a:solidFill>
                  <a:srgbClr val="093667"/>
                </a:solidFill>
                <a:cs typeface="Segoe UI Semilight" panose="020B0402040204020203" pitchFamily="34" charset="0"/>
              </a:rPr>
              <a:t>Time Dependent Split</a:t>
            </a:r>
          </a:p>
        </p:txBody>
      </p:sp>
      <p:grpSp>
        <p:nvGrpSpPr>
          <p:cNvPr id="5" name="Group 4"/>
          <p:cNvGrpSpPr/>
          <p:nvPr/>
        </p:nvGrpSpPr>
        <p:grpSpPr>
          <a:xfrm>
            <a:off x="192705" y="4005847"/>
            <a:ext cx="2314575" cy="1158875"/>
            <a:chOff x="711322" y="4093761"/>
            <a:chExt cx="2314575" cy="1158875"/>
          </a:xfrm>
        </p:grpSpPr>
        <p:sp>
          <p:nvSpPr>
            <p:cNvPr id="346" name="Freeform 345"/>
            <p:cNvSpPr>
              <a:spLocks/>
            </p:cNvSpPr>
            <p:nvPr/>
          </p:nvSpPr>
          <p:spPr bwMode="auto">
            <a:xfrm>
              <a:off x="711322" y="4093761"/>
              <a:ext cx="2314575" cy="1158875"/>
            </a:xfrm>
            <a:custGeom>
              <a:avLst/>
              <a:gdLst>
                <a:gd name="T0" fmla="*/ 529 w 617"/>
                <a:gd name="T1" fmla="*/ 197 h 309"/>
                <a:gd name="T2" fmla="*/ 529 w 617"/>
                <a:gd name="T3" fmla="*/ 178 h 309"/>
                <a:gd name="T4" fmla="*/ 307 w 617"/>
                <a:gd name="T5" fmla="*/ 178 h 309"/>
                <a:gd name="T6" fmla="*/ 154 w 617"/>
                <a:gd name="T7" fmla="*/ 309 h 309"/>
                <a:gd name="T8" fmla="*/ 0 w 617"/>
                <a:gd name="T9" fmla="*/ 154 h 309"/>
                <a:gd name="T10" fmla="*/ 154 w 617"/>
                <a:gd name="T11" fmla="*/ 0 h 309"/>
                <a:gd name="T12" fmla="*/ 307 w 617"/>
                <a:gd name="T13" fmla="*/ 131 h 309"/>
                <a:gd name="T14" fmla="*/ 529 w 617"/>
                <a:gd name="T15" fmla="*/ 131 h 309"/>
                <a:gd name="T16" fmla="*/ 529 w 617"/>
                <a:gd name="T17" fmla="*/ 112 h 309"/>
                <a:gd name="T18" fmla="*/ 617 w 617"/>
                <a:gd name="T19" fmla="*/ 154 h 309"/>
                <a:gd name="T20" fmla="*/ 529 w 617"/>
                <a:gd name="T21" fmla="*/ 19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7" h="309">
                  <a:moveTo>
                    <a:pt x="529" y="197"/>
                  </a:moveTo>
                  <a:cubicBezTo>
                    <a:pt x="529" y="178"/>
                    <a:pt x="529" y="178"/>
                    <a:pt x="529" y="178"/>
                  </a:cubicBezTo>
                  <a:cubicBezTo>
                    <a:pt x="307" y="178"/>
                    <a:pt x="307" y="178"/>
                    <a:pt x="307" y="178"/>
                  </a:cubicBezTo>
                  <a:cubicBezTo>
                    <a:pt x="296" y="252"/>
                    <a:pt x="232" y="309"/>
                    <a:pt x="154" y="309"/>
                  </a:cubicBezTo>
                  <a:cubicBezTo>
                    <a:pt x="69" y="309"/>
                    <a:pt x="0" y="240"/>
                    <a:pt x="0" y="154"/>
                  </a:cubicBezTo>
                  <a:cubicBezTo>
                    <a:pt x="0" y="69"/>
                    <a:pt x="69" y="0"/>
                    <a:pt x="154" y="0"/>
                  </a:cubicBezTo>
                  <a:cubicBezTo>
                    <a:pt x="232" y="0"/>
                    <a:pt x="296" y="57"/>
                    <a:pt x="307" y="131"/>
                  </a:cubicBezTo>
                  <a:cubicBezTo>
                    <a:pt x="529" y="131"/>
                    <a:pt x="529" y="131"/>
                    <a:pt x="529" y="131"/>
                  </a:cubicBezTo>
                  <a:cubicBezTo>
                    <a:pt x="529" y="112"/>
                    <a:pt x="529" y="112"/>
                    <a:pt x="529" y="112"/>
                  </a:cubicBezTo>
                  <a:cubicBezTo>
                    <a:pt x="617" y="154"/>
                    <a:pt x="617" y="154"/>
                    <a:pt x="617" y="154"/>
                  </a:cubicBezTo>
                  <a:lnTo>
                    <a:pt x="529" y="197"/>
                  </a:lnTo>
                  <a:close/>
                </a:path>
              </a:pathLst>
            </a:custGeom>
            <a:solidFill>
              <a:srgbClr val="093667"/>
            </a:solidFill>
            <a:ln w="57150" cap="flat" cmpd="sng" algn="ctr">
              <a:solidFill>
                <a:srgbClr val="F2F2F2"/>
              </a:solidFill>
              <a:prstDash val="solid"/>
              <a:round/>
              <a:headEnd type="none" w="med" len="med"/>
              <a:tailEnd type="none" w="med" len="med"/>
            </a:ln>
            <a:effectLst/>
          </p:spPr>
          <p:txBody>
            <a:bodyPr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cs typeface="Arial"/>
              </a:endParaRPr>
            </a:p>
          </p:txBody>
        </p:sp>
        <p:sp>
          <p:nvSpPr>
            <p:cNvPr id="347" name="Freeform 19"/>
            <p:cNvSpPr>
              <a:spLocks/>
            </p:cNvSpPr>
            <p:nvPr/>
          </p:nvSpPr>
          <p:spPr bwMode="auto">
            <a:xfrm>
              <a:off x="887535" y="4269974"/>
              <a:ext cx="982663" cy="982662"/>
            </a:xfrm>
            <a:custGeom>
              <a:avLst/>
              <a:gdLst>
                <a:gd name="T0" fmla="*/ 982663 w 262"/>
                <a:gd name="T1" fmla="*/ 408818 h 262"/>
                <a:gd name="T2" fmla="*/ 405067 w 262"/>
                <a:gd name="T3" fmla="*/ 982663 h 262"/>
                <a:gd name="T4" fmla="*/ 0 w 262"/>
                <a:gd name="T5" fmla="*/ 813885 h 262"/>
                <a:gd name="T6" fmla="*/ 813885 w 262"/>
                <a:gd name="T7" fmla="*/ 0 h 262"/>
                <a:gd name="T8" fmla="*/ 982663 w 262"/>
                <a:gd name="T9" fmla="*/ 408818 h 2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262">
                  <a:moveTo>
                    <a:pt x="262" y="109"/>
                  </a:moveTo>
                  <a:cubicBezTo>
                    <a:pt x="262" y="193"/>
                    <a:pt x="193" y="262"/>
                    <a:pt x="108" y="262"/>
                  </a:cubicBezTo>
                  <a:cubicBezTo>
                    <a:pt x="66" y="262"/>
                    <a:pt x="28" y="245"/>
                    <a:pt x="0" y="217"/>
                  </a:cubicBezTo>
                  <a:cubicBezTo>
                    <a:pt x="217" y="0"/>
                    <a:pt x="217" y="0"/>
                    <a:pt x="217" y="0"/>
                  </a:cubicBezTo>
                  <a:cubicBezTo>
                    <a:pt x="244" y="28"/>
                    <a:pt x="262" y="66"/>
                    <a:pt x="262" y="109"/>
                  </a:cubicBezTo>
                  <a:close/>
                </a:path>
              </a:pathLst>
            </a:custGeom>
            <a:gradFill rotWithShape="1">
              <a:gsLst>
                <a:gs pos="0">
                  <a:srgbClr val="000C16">
                    <a:alpha val="34901"/>
                  </a:srgbClr>
                </a:gs>
                <a:gs pos="100000">
                  <a:srgbClr val="FFFFFF">
                    <a:alpha val="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NeueLT Std" pitchFamily="34" charset="0"/>
                <a:cs typeface="Arial" panose="020B0604020202020204" pitchFamily="34" charset="0"/>
              </a:endParaRPr>
            </a:p>
          </p:txBody>
        </p:sp>
      </p:grpSp>
      <p:sp>
        <p:nvSpPr>
          <p:cNvPr id="213" name="Round Diagonal Corner Rectangle 212"/>
          <p:cNvSpPr>
            <a:spLocks noChangeArrowheads="1"/>
          </p:cNvSpPr>
          <p:nvPr/>
        </p:nvSpPr>
        <p:spPr bwMode="auto">
          <a:xfrm>
            <a:off x="2354880" y="5424416"/>
            <a:ext cx="5533526" cy="1162050"/>
          </a:xfrm>
          <a:prstGeom prst="round2DiagRect">
            <a:avLst/>
          </a:prstGeom>
          <a:solidFill>
            <a:schemeClr val="bg1">
              <a:lumMod val="85000"/>
              <a:alpha val="33000"/>
            </a:schemeClr>
          </a:solidFill>
          <a:effectLst/>
        </p:spPr>
        <p:txBody>
          <a:bodyPr tIns="0" anchor="t">
            <a:noAutofit/>
          </a:bodyPr>
          <a:lstStyle/>
          <a:p>
            <a:r>
              <a:rPr lang="en-US" sz="1600" kern="0" dirty="0">
                <a:solidFill>
                  <a:srgbClr val="016F75"/>
                </a:solidFill>
                <a:cs typeface="Segoe UI Semilight" panose="020B0402040204020203" pitchFamily="34" charset="0"/>
              </a:rPr>
              <a:t>Handling Imbalanced Data</a:t>
            </a:r>
          </a:p>
        </p:txBody>
      </p:sp>
      <p:grpSp>
        <p:nvGrpSpPr>
          <p:cNvPr id="6" name="Group 5"/>
          <p:cNvGrpSpPr/>
          <p:nvPr/>
        </p:nvGrpSpPr>
        <p:grpSpPr>
          <a:xfrm>
            <a:off x="192705" y="5426004"/>
            <a:ext cx="2314575" cy="1158875"/>
            <a:chOff x="711322" y="5451074"/>
            <a:chExt cx="2314575" cy="1158875"/>
          </a:xfrm>
        </p:grpSpPr>
        <p:sp>
          <p:nvSpPr>
            <p:cNvPr id="344" name="Freeform 343"/>
            <p:cNvSpPr>
              <a:spLocks/>
            </p:cNvSpPr>
            <p:nvPr/>
          </p:nvSpPr>
          <p:spPr bwMode="auto">
            <a:xfrm>
              <a:off x="711322" y="5451074"/>
              <a:ext cx="2314575" cy="1158875"/>
            </a:xfrm>
            <a:custGeom>
              <a:avLst/>
              <a:gdLst>
                <a:gd name="T0" fmla="*/ 529 w 617"/>
                <a:gd name="T1" fmla="*/ 197 h 309"/>
                <a:gd name="T2" fmla="*/ 529 w 617"/>
                <a:gd name="T3" fmla="*/ 178 h 309"/>
                <a:gd name="T4" fmla="*/ 307 w 617"/>
                <a:gd name="T5" fmla="*/ 178 h 309"/>
                <a:gd name="T6" fmla="*/ 154 w 617"/>
                <a:gd name="T7" fmla="*/ 309 h 309"/>
                <a:gd name="T8" fmla="*/ 0 w 617"/>
                <a:gd name="T9" fmla="*/ 155 h 309"/>
                <a:gd name="T10" fmla="*/ 154 w 617"/>
                <a:gd name="T11" fmla="*/ 0 h 309"/>
                <a:gd name="T12" fmla="*/ 307 w 617"/>
                <a:gd name="T13" fmla="*/ 131 h 309"/>
                <a:gd name="T14" fmla="*/ 529 w 617"/>
                <a:gd name="T15" fmla="*/ 131 h 309"/>
                <a:gd name="T16" fmla="*/ 529 w 617"/>
                <a:gd name="T17" fmla="*/ 112 h 309"/>
                <a:gd name="T18" fmla="*/ 617 w 617"/>
                <a:gd name="T19" fmla="*/ 155 h 309"/>
                <a:gd name="T20" fmla="*/ 529 w 617"/>
                <a:gd name="T21" fmla="*/ 19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7" h="309">
                  <a:moveTo>
                    <a:pt x="529" y="197"/>
                  </a:moveTo>
                  <a:cubicBezTo>
                    <a:pt x="529" y="178"/>
                    <a:pt x="529" y="178"/>
                    <a:pt x="529" y="178"/>
                  </a:cubicBezTo>
                  <a:cubicBezTo>
                    <a:pt x="307" y="178"/>
                    <a:pt x="307" y="178"/>
                    <a:pt x="307" y="178"/>
                  </a:cubicBezTo>
                  <a:cubicBezTo>
                    <a:pt x="296" y="252"/>
                    <a:pt x="232" y="309"/>
                    <a:pt x="154" y="309"/>
                  </a:cubicBezTo>
                  <a:cubicBezTo>
                    <a:pt x="69" y="309"/>
                    <a:pt x="0" y="240"/>
                    <a:pt x="0" y="155"/>
                  </a:cubicBezTo>
                  <a:cubicBezTo>
                    <a:pt x="0" y="69"/>
                    <a:pt x="69" y="0"/>
                    <a:pt x="154" y="0"/>
                  </a:cubicBezTo>
                  <a:cubicBezTo>
                    <a:pt x="232" y="0"/>
                    <a:pt x="296" y="57"/>
                    <a:pt x="307" y="131"/>
                  </a:cubicBezTo>
                  <a:cubicBezTo>
                    <a:pt x="529" y="131"/>
                    <a:pt x="529" y="131"/>
                    <a:pt x="529" y="131"/>
                  </a:cubicBezTo>
                  <a:cubicBezTo>
                    <a:pt x="529" y="112"/>
                    <a:pt x="529" y="112"/>
                    <a:pt x="529" y="112"/>
                  </a:cubicBezTo>
                  <a:cubicBezTo>
                    <a:pt x="617" y="155"/>
                    <a:pt x="617" y="155"/>
                    <a:pt x="617" y="155"/>
                  </a:cubicBezTo>
                  <a:lnTo>
                    <a:pt x="529" y="197"/>
                  </a:lnTo>
                  <a:close/>
                </a:path>
              </a:pathLst>
            </a:custGeom>
            <a:solidFill>
              <a:srgbClr val="0199A1"/>
            </a:solidFill>
            <a:ln w="57150" cap="flat" cmpd="sng" algn="ctr">
              <a:solidFill>
                <a:srgbClr val="F2F2F2"/>
              </a:solidFill>
              <a:prstDash val="solid"/>
              <a:round/>
              <a:headEnd type="none" w="med" len="med"/>
              <a:tailEnd type="none" w="med" len="med"/>
            </a:ln>
            <a:effectLst/>
          </p:spPr>
          <p:txBody>
            <a:bodyPr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cs typeface="Arial"/>
              </a:endParaRPr>
            </a:p>
          </p:txBody>
        </p:sp>
        <p:sp>
          <p:nvSpPr>
            <p:cNvPr id="345" name="Freeform 20"/>
            <p:cNvSpPr>
              <a:spLocks/>
            </p:cNvSpPr>
            <p:nvPr/>
          </p:nvSpPr>
          <p:spPr bwMode="auto">
            <a:xfrm>
              <a:off x="884360" y="5630461"/>
              <a:ext cx="982663" cy="979488"/>
            </a:xfrm>
            <a:custGeom>
              <a:avLst/>
              <a:gdLst>
                <a:gd name="T0" fmla="*/ 982663 w 262"/>
                <a:gd name="T1" fmla="*/ 405305 h 261"/>
                <a:gd name="T2" fmla="*/ 405067 w 262"/>
                <a:gd name="T3" fmla="*/ 979488 h 261"/>
                <a:gd name="T4" fmla="*/ 0 w 262"/>
                <a:gd name="T5" fmla="*/ 810611 h 261"/>
                <a:gd name="T6" fmla="*/ 813885 w 262"/>
                <a:gd name="T7" fmla="*/ 0 h 261"/>
                <a:gd name="T8" fmla="*/ 982663 w 262"/>
                <a:gd name="T9" fmla="*/ 405305 h 2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261">
                  <a:moveTo>
                    <a:pt x="262" y="108"/>
                  </a:moveTo>
                  <a:cubicBezTo>
                    <a:pt x="262" y="193"/>
                    <a:pt x="193" y="261"/>
                    <a:pt x="108" y="261"/>
                  </a:cubicBezTo>
                  <a:cubicBezTo>
                    <a:pt x="66" y="261"/>
                    <a:pt x="28" y="244"/>
                    <a:pt x="0" y="216"/>
                  </a:cubicBezTo>
                  <a:cubicBezTo>
                    <a:pt x="217" y="0"/>
                    <a:pt x="217" y="0"/>
                    <a:pt x="217" y="0"/>
                  </a:cubicBezTo>
                  <a:cubicBezTo>
                    <a:pt x="244" y="27"/>
                    <a:pt x="262" y="66"/>
                    <a:pt x="262" y="108"/>
                  </a:cubicBezTo>
                  <a:close/>
                </a:path>
              </a:pathLst>
            </a:custGeom>
            <a:gradFill rotWithShape="1">
              <a:gsLst>
                <a:gs pos="0">
                  <a:srgbClr val="01315D">
                    <a:alpha val="28000"/>
                  </a:srgbClr>
                </a:gs>
                <a:gs pos="100000">
                  <a:srgbClr val="FFFFFF">
                    <a:alpha val="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NeueLT Std" pitchFamily="34" charset="0"/>
                <a:cs typeface="Arial" panose="020B0604020202020204" pitchFamily="34" charset="0"/>
              </a:endParaRPr>
            </a:p>
          </p:txBody>
        </p:sp>
      </p:grpSp>
      <p:sp>
        <p:nvSpPr>
          <p:cNvPr id="383" name="Rectangle 382"/>
          <p:cNvSpPr>
            <a:spLocks noChangeArrowheads="1"/>
          </p:cNvSpPr>
          <p:nvPr/>
        </p:nvSpPr>
        <p:spPr bwMode="auto">
          <a:xfrm>
            <a:off x="2425394" y="1417588"/>
            <a:ext cx="5490307" cy="861588"/>
          </a:xfrm>
          <a:prstGeom prst="rect">
            <a:avLst/>
          </a:prstGeom>
          <a:noFill/>
          <a:ln>
            <a:noFill/>
          </a:ln>
          <a:effectLst/>
        </p:spPr>
        <p:txBody>
          <a:bodyPr anchor="t">
            <a:noAutofit/>
          </a:bodyPr>
          <a:lstStyle/>
          <a:p>
            <a:r>
              <a:rPr lang="en-US" sz="1000" kern="0" dirty="0">
                <a:solidFill>
                  <a:schemeClr val="tx1">
                    <a:lumMod val="75000"/>
                  </a:schemeClr>
                </a:solidFill>
                <a:latin typeface="+mj-lt"/>
                <a:cs typeface="Segoe UI Semilight" panose="020B0402040204020203" pitchFamily="34" charset="0"/>
              </a:rPr>
              <a:t>Many ML algorithms depend on a number of hyperparameters that can change model performance significantly. A better way of finding good values of hyperparameters is to split the examples into training &amp; validation set in a time-dependent way, such that all validation eg’s are later in time than all training examples. The final model is generated by training a learning algorithm over entire data using the best hyperparameter values that are found by using </a:t>
            </a:r>
            <a:r>
              <a:rPr lang="en-US" sz="1000" kern="0" dirty="0">
                <a:solidFill>
                  <a:schemeClr val="tx1">
                    <a:lumMod val="75000"/>
                  </a:schemeClr>
                </a:solidFill>
                <a:latin typeface="Segoe UI Semibold" panose="020B0702040204020203" pitchFamily="34" charset="0"/>
                <a:cs typeface="Segoe UI Semilight" panose="020B0402040204020203" pitchFamily="34" charset="0"/>
              </a:rPr>
              <a:t>cross-validation.</a:t>
            </a:r>
          </a:p>
        </p:txBody>
      </p:sp>
      <p:sp>
        <p:nvSpPr>
          <p:cNvPr id="384" name="Rectangle 383"/>
          <p:cNvSpPr>
            <a:spLocks noChangeArrowheads="1"/>
          </p:cNvSpPr>
          <p:nvPr/>
        </p:nvSpPr>
        <p:spPr bwMode="auto">
          <a:xfrm>
            <a:off x="2425394" y="2852878"/>
            <a:ext cx="5490307" cy="861588"/>
          </a:xfrm>
          <a:prstGeom prst="rect">
            <a:avLst/>
          </a:prstGeom>
          <a:noFill/>
          <a:ln>
            <a:noFill/>
          </a:ln>
          <a:effectLst/>
        </p:spPr>
        <p:txBody>
          <a:bodyPr anchor="t">
            <a:noAutofit/>
          </a:bodyPr>
          <a:lstStyle/>
          <a:p>
            <a:r>
              <a:rPr lang="en-US" sz="1000" kern="0" dirty="0">
                <a:solidFill>
                  <a:schemeClr val="tx1">
                    <a:lumMod val="75000"/>
                  </a:schemeClr>
                </a:solidFill>
                <a:latin typeface="+mj-lt"/>
                <a:cs typeface="Segoe UI Semilight" panose="020B0402040204020203" pitchFamily="34" charset="0"/>
              </a:rPr>
              <a:t>After building a model we need to estimate its future performance on new data. </a:t>
            </a:r>
            <a:r>
              <a:rPr lang="en-US" sz="1000" kern="0" dirty="0">
                <a:solidFill>
                  <a:schemeClr val="tx1">
                    <a:lumMod val="75000"/>
                  </a:schemeClr>
                </a:solidFill>
                <a:latin typeface="Segoe UI Semibold" panose="020B0702040204020203" pitchFamily="34" charset="0"/>
                <a:cs typeface="Segoe UI Semilight" panose="020B0402040204020203" pitchFamily="34" charset="0"/>
              </a:rPr>
              <a:t>One way </a:t>
            </a:r>
            <a:r>
              <a:rPr lang="en-US" sz="1000" kern="0" dirty="0">
                <a:solidFill>
                  <a:schemeClr val="tx1">
                    <a:lumMod val="75000"/>
                  </a:schemeClr>
                </a:solidFill>
                <a:latin typeface="+mj-lt"/>
                <a:cs typeface="Segoe UI Semilight" panose="020B0402040204020203" pitchFamily="34" charset="0"/>
              </a:rPr>
              <a:t>is to split the data randomly into training, validation and test sets. The training and validation sets are used to select values of hyperparameters and train the model with them. </a:t>
            </a:r>
            <a:r>
              <a:rPr lang="en-US" sz="1000" kern="0" dirty="0">
                <a:solidFill>
                  <a:schemeClr val="tx1">
                    <a:lumMod val="75000"/>
                  </a:schemeClr>
                </a:solidFill>
                <a:latin typeface="Segoe UI Semibold" panose="020B0702040204020203" pitchFamily="34" charset="0"/>
                <a:cs typeface="Segoe UI Semilight" panose="020B0402040204020203" pitchFamily="34" charset="0"/>
              </a:rPr>
              <a:t>Another way </a:t>
            </a:r>
            <a:r>
              <a:rPr lang="en-US" sz="1000" kern="0" dirty="0">
                <a:solidFill>
                  <a:schemeClr val="tx1">
                    <a:lumMod val="75000"/>
                  </a:schemeClr>
                </a:solidFill>
                <a:latin typeface="+mj-lt"/>
                <a:cs typeface="Segoe UI Semilight" panose="020B0402040204020203" pitchFamily="34" charset="0"/>
              </a:rPr>
              <a:t>which is relevant to predictive maintenance, is to split the examples into training, validation and test sets in a time-dependent way, such that all test examples are later in time than all training and validation eg’s.</a:t>
            </a:r>
          </a:p>
        </p:txBody>
      </p:sp>
      <p:sp>
        <p:nvSpPr>
          <p:cNvPr id="385" name="Rectangle 384"/>
          <p:cNvSpPr>
            <a:spLocks noChangeArrowheads="1"/>
          </p:cNvSpPr>
          <p:nvPr/>
        </p:nvSpPr>
        <p:spPr bwMode="auto">
          <a:xfrm>
            <a:off x="2425394" y="4274520"/>
            <a:ext cx="5490307" cy="861588"/>
          </a:xfrm>
          <a:prstGeom prst="rect">
            <a:avLst/>
          </a:prstGeom>
          <a:noFill/>
          <a:ln>
            <a:noFill/>
          </a:ln>
          <a:effectLst/>
        </p:spPr>
        <p:txBody>
          <a:bodyPr anchor="t">
            <a:noAutofit/>
          </a:bodyPr>
          <a:lstStyle/>
          <a:p>
            <a:r>
              <a:rPr lang="en-US" sz="1000" kern="0" dirty="0">
                <a:solidFill>
                  <a:schemeClr val="tx1">
                    <a:lumMod val="75000"/>
                  </a:schemeClr>
                </a:solidFill>
                <a:latin typeface="+mj-lt"/>
                <a:cs typeface="Segoe UI Semilight" panose="020B0402040204020203" pitchFamily="34" charset="0"/>
              </a:rPr>
              <a:t>The time-dependent two way split is described between training and test sets, however exactly the same logic should be applied for time-dependent split for training and validation sets. This technique allows for </a:t>
            </a:r>
            <a:r>
              <a:rPr lang="en-US" sz="1000" kern="0" dirty="0">
                <a:solidFill>
                  <a:schemeClr val="tx1">
                    <a:lumMod val="75000"/>
                  </a:schemeClr>
                </a:solidFill>
                <a:latin typeface="Segoe UI Semibold" panose="020B0702040204020203" pitchFamily="34" charset="0"/>
                <a:cs typeface="Segoe UI Semilight" panose="020B0402040204020203" pitchFamily="34" charset="0"/>
              </a:rPr>
              <a:t>overlap in the data used for feature generation</a:t>
            </a:r>
            <a:r>
              <a:rPr lang="en-US" sz="1000" kern="0" dirty="0">
                <a:solidFill>
                  <a:schemeClr val="tx1">
                    <a:lumMod val="75000"/>
                  </a:schemeClr>
                </a:solidFill>
                <a:latin typeface="+mj-lt"/>
                <a:cs typeface="Segoe UI Semilight" panose="020B0402040204020203" pitchFamily="34" charset="0"/>
              </a:rPr>
              <a:t> between training and testing examples that are close to the training cut-off.</a:t>
            </a:r>
          </a:p>
        </p:txBody>
      </p:sp>
      <p:sp>
        <p:nvSpPr>
          <p:cNvPr id="386" name="Rectangle 385"/>
          <p:cNvSpPr>
            <a:spLocks noChangeArrowheads="1"/>
          </p:cNvSpPr>
          <p:nvPr/>
        </p:nvSpPr>
        <p:spPr bwMode="auto">
          <a:xfrm>
            <a:off x="2425394" y="5709809"/>
            <a:ext cx="5490307" cy="861588"/>
          </a:xfrm>
          <a:prstGeom prst="rect">
            <a:avLst/>
          </a:prstGeom>
          <a:noFill/>
          <a:ln>
            <a:noFill/>
          </a:ln>
          <a:effectLst/>
        </p:spPr>
        <p:txBody>
          <a:bodyPr anchor="t">
            <a:noAutofit/>
          </a:bodyPr>
          <a:lstStyle/>
          <a:p>
            <a:r>
              <a:rPr lang="en-US" sz="1000" kern="0" dirty="0">
                <a:solidFill>
                  <a:schemeClr val="tx1">
                    <a:lumMod val="75000"/>
                  </a:schemeClr>
                </a:solidFill>
                <a:latin typeface="+mj-lt"/>
                <a:cs typeface="Segoe UI Semilight" panose="020B0402040204020203" pitchFamily="34" charset="0"/>
              </a:rPr>
              <a:t>Conventional evaluation metrics such as overall accuracy on error rate, are not sufficient in</a:t>
            </a:r>
          </a:p>
          <a:p>
            <a:r>
              <a:rPr lang="en-US" sz="1000" kern="0" dirty="0">
                <a:solidFill>
                  <a:schemeClr val="tx1">
                    <a:lumMod val="75000"/>
                  </a:schemeClr>
                </a:solidFill>
                <a:latin typeface="+mj-lt"/>
                <a:cs typeface="Segoe UI Semilight" panose="020B0402040204020203" pitchFamily="34" charset="0"/>
              </a:rPr>
              <a:t>Handling imbalanced data case of imbalanced learning. Other metrics, such as precision, recall, F1 scores and cost adjusted ROC curves are used for evaluations in case of imbalanced datasets. However, there are some methods that help remedy class imbalance problem. The two major</a:t>
            </a:r>
          </a:p>
          <a:p>
            <a:r>
              <a:rPr lang="en-US" sz="1000" kern="0" dirty="0">
                <a:solidFill>
                  <a:schemeClr val="tx1">
                    <a:lumMod val="75000"/>
                  </a:schemeClr>
                </a:solidFill>
                <a:latin typeface="+mj-lt"/>
                <a:cs typeface="Segoe UI Semilight" panose="020B0402040204020203" pitchFamily="34" charset="0"/>
              </a:rPr>
              <a:t>ones are </a:t>
            </a:r>
            <a:r>
              <a:rPr lang="en-US" sz="1000" kern="0" dirty="0">
                <a:solidFill>
                  <a:schemeClr val="tx1">
                    <a:lumMod val="75000"/>
                  </a:schemeClr>
                </a:solidFill>
                <a:latin typeface="Segoe UI Semibold" panose="020B0702040204020203" pitchFamily="34" charset="0"/>
                <a:cs typeface="Segoe UI Semilight" panose="020B0402040204020203" pitchFamily="34" charset="0"/>
              </a:rPr>
              <a:t>sampling techniques</a:t>
            </a:r>
            <a:r>
              <a:rPr lang="en-US" sz="1000" kern="0" dirty="0">
                <a:solidFill>
                  <a:schemeClr val="tx1">
                    <a:lumMod val="75000"/>
                  </a:schemeClr>
                </a:solidFill>
                <a:latin typeface="+mj-lt"/>
                <a:cs typeface="Segoe UI Semilight" panose="020B0402040204020203" pitchFamily="34" charset="0"/>
              </a:rPr>
              <a:t> and </a:t>
            </a:r>
            <a:r>
              <a:rPr lang="en-US" sz="1000" kern="0" dirty="0">
                <a:solidFill>
                  <a:schemeClr val="tx1">
                    <a:lumMod val="75000"/>
                  </a:schemeClr>
                </a:solidFill>
                <a:latin typeface="Segoe UI Semibold" panose="020B0702040204020203" pitchFamily="34" charset="0"/>
                <a:cs typeface="Segoe UI Semilight" panose="020B0402040204020203" pitchFamily="34" charset="0"/>
              </a:rPr>
              <a:t>cost sensitive learning.</a:t>
            </a:r>
          </a:p>
        </p:txBody>
      </p:sp>
      <p:pic>
        <p:nvPicPr>
          <p:cNvPr id="400" name="Picture 2" descr="C:\Users\sigurdg\Desktop\Agility.png"/>
          <p:cNvPicPr>
            <a:picLocks noChangeAspect="1" noChangeArrowheads="1"/>
          </p:cNvPicPr>
          <p:nvPr/>
        </p:nvPicPr>
        <p:blipFill>
          <a:blip r:embed="rId4" cstate="print"/>
          <a:srcRect/>
          <a:stretch>
            <a:fillRect/>
          </a:stretch>
        </p:blipFill>
        <p:spPr bwMode="auto">
          <a:xfrm>
            <a:off x="457703" y="1433015"/>
            <a:ext cx="610394" cy="624534"/>
          </a:xfrm>
          <a:prstGeom prst="rect">
            <a:avLst/>
          </a:prstGeom>
          <a:noFill/>
        </p:spPr>
      </p:pic>
      <p:pic>
        <p:nvPicPr>
          <p:cNvPr id="402" name="Picture 2" descr="C:\Users\sigurdg\Desktop\Scalable.png"/>
          <p:cNvPicPr>
            <a:picLocks noChangeAspect="1" noChangeArrowheads="1"/>
          </p:cNvPicPr>
          <p:nvPr/>
        </p:nvPicPr>
        <p:blipFill>
          <a:blip r:embed="rId5" cstate="print"/>
          <a:srcRect/>
          <a:stretch>
            <a:fillRect/>
          </a:stretch>
        </p:blipFill>
        <p:spPr bwMode="auto">
          <a:xfrm>
            <a:off x="540118" y="2941328"/>
            <a:ext cx="468000" cy="433556"/>
          </a:xfrm>
          <a:prstGeom prst="rect">
            <a:avLst/>
          </a:prstGeom>
          <a:noFill/>
          <a:ln>
            <a:noFill/>
          </a:ln>
        </p:spPr>
      </p:pic>
      <p:sp>
        <p:nvSpPr>
          <p:cNvPr id="404" name="Freeform 403"/>
          <p:cNvSpPr>
            <a:spLocks noChangeAspect="1"/>
          </p:cNvSpPr>
          <p:nvPr/>
        </p:nvSpPr>
        <p:spPr bwMode="auto">
          <a:xfrm>
            <a:off x="489167" y="4334935"/>
            <a:ext cx="504000" cy="520986"/>
          </a:xfrm>
          <a:custGeom>
            <a:avLst/>
            <a:gdLst>
              <a:gd name="T0" fmla="*/ 246 w 261"/>
              <a:gd name="T1" fmla="*/ 245 h 270"/>
              <a:gd name="T2" fmla="*/ 236 w 261"/>
              <a:gd name="T3" fmla="*/ 179 h 270"/>
              <a:gd name="T4" fmla="*/ 182 w 261"/>
              <a:gd name="T5" fmla="*/ 178 h 270"/>
              <a:gd name="T6" fmla="*/ 122 w 261"/>
              <a:gd name="T7" fmla="*/ 135 h 270"/>
              <a:gd name="T8" fmla="*/ 126 w 261"/>
              <a:gd name="T9" fmla="*/ 95 h 270"/>
              <a:gd name="T10" fmla="*/ 157 w 261"/>
              <a:gd name="T11" fmla="*/ 80 h 270"/>
              <a:gd name="T12" fmla="*/ 159 w 261"/>
              <a:gd name="T13" fmla="*/ 79 h 270"/>
              <a:gd name="T14" fmla="*/ 164 w 261"/>
              <a:gd name="T15" fmla="*/ 83 h 270"/>
              <a:gd name="T16" fmla="*/ 224 w 261"/>
              <a:gd name="T17" fmla="*/ 74 h 270"/>
              <a:gd name="T18" fmla="*/ 214 w 261"/>
              <a:gd name="T19" fmla="*/ 14 h 270"/>
              <a:gd name="T20" fmla="*/ 154 w 261"/>
              <a:gd name="T21" fmla="*/ 23 h 270"/>
              <a:gd name="T22" fmla="*/ 146 w 261"/>
              <a:gd name="T23" fmla="*/ 52 h 270"/>
              <a:gd name="T24" fmla="*/ 145 w 261"/>
              <a:gd name="T25" fmla="*/ 53 h 270"/>
              <a:gd name="T26" fmla="*/ 112 w 261"/>
              <a:gd name="T27" fmla="*/ 69 h 270"/>
              <a:gd name="T28" fmla="*/ 103 w 261"/>
              <a:gd name="T29" fmla="*/ 61 h 270"/>
              <a:gd name="T30" fmla="*/ 20 w 261"/>
              <a:gd name="T31" fmla="*/ 74 h 270"/>
              <a:gd name="T32" fmla="*/ 33 w 261"/>
              <a:gd name="T33" fmla="*/ 158 h 270"/>
              <a:gd name="T34" fmla="*/ 104 w 261"/>
              <a:gd name="T35" fmla="*/ 158 h 270"/>
              <a:gd name="T36" fmla="*/ 164 w 261"/>
              <a:gd name="T37" fmla="*/ 202 h 270"/>
              <a:gd name="T38" fmla="*/ 180 w 261"/>
              <a:gd name="T39" fmla="*/ 255 h 270"/>
              <a:gd name="T40" fmla="*/ 246 w 261"/>
              <a:gd name="T41" fmla="*/ 24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1" h="270">
                <a:moveTo>
                  <a:pt x="246" y="245"/>
                </a:moveTo>
                <a:cubicBezTo>
                  <a:pt x="261" y="224"/>
                  <a:pt x="256" y="194"/>
                  <a:pt x="236" y="179"/>
                </a:cubicBezTo>
                <a:cubicBezTo>
                  <a:pt x="219" y="167"/>
                  <a:pt x="197" y="168"/>
                  <a:pt x="182" y="178"/>
                </a:cubicBezTo>
                <a:cubicBezTo>
                  <a:pt x="122" y="135"/>
                  <a:pt x="122" y="135"/>
                  <a:pt x="122" y="135"/>
                </a:cubicBezTo>
                <a:cubicBezTo>
                  <a:pt x="128" y="122"/>
                  <a:pt x="129" y="108"/>
                  <a:pt x="126" y="95"/>
                </a:cubicBezTo>
                <a:cubicBezTo>
                  <a:pt x="157" y="80"/>
                  <a:pt x="157" y="80"/>
                  <a:pt x="157" y="80"/>
                </a:cubicBezTo>
                <a:cubicBezTo>
                  <a:pt x="159" y="79"/>
                  <a:pt x="159" y="79"/>
                  <a:pt x="159" y="79"/>
                </a:cubicBezTo>
                <a:cubicBezTo>
                  <a:pt x="160" y="80"/>
                  <a:pt x="162" y="82"/>
                  <a:pt x="164" y="83"/>
                </a:cubicBezTo>
                <a:cubicBezTo>
                  <a:pt x="183" y="97"/>
                  <a:pt x="210" y="93"/>
                  <a:pt x="224" y="74"/>
                </a:cubicBezTo>
                <a:cubicBezTo>
                  <a:pt x="238" y="54"/>
                  <a:pt x="233" y="28"/>
                  <a:pt x="214" y="14"/>
                </a:cubicBezTo>
                <a:cubicBezTo>
                  <a:pt x="195" y="0"/>
                  <a:pt x="168" y="4"/>
                  <a:pt x="154" y="23"/>
                </a:cubicBezTo>
                <a:cubicBezTo>
                  <a:pt x="148" y="32"/>
                  <a:pt x="145" y="42"/>
                  <a:pt x="146" y="52"/>
                </a:cubicBezTo>
                <a:cubicBezTo>
                  <a:pt x="145" y="53"/>
                  <a:pt x="145" y="53"/>
                  <a:pt x="145" y="53"/>
                </a:cubicBezTo>
                <a:cubicBezTo>
                  <a:pt x="112" y="69"/>
                  <a:pt x="112" y="69"/>
                  <a:pt x="112" y="69"/>
                </a:cubicBezTo>
                <a:cubicBezTo>
                  <a:pt x="110" y="67"/>
                  <a:pt x="107" y="64"/>
                  <a:pt x="103" y="61"/>
                </a:cubicBezTo>
                <a:cubicBezTo>
                  <a:pt x="77" y="42"/>
                  <a:pt x="39" y="48"/>
                  <a:pt x="20" y="74"/>
                </a:cubicBezTo>
                <a:cubicBezTo>
                  <a:pt x="0" y="101"/>
                  <a:pt x="6" y="139"/>
                  <a:pt x="33" y="158"/>
                </a:cubicBezTo>
                <a:cubicBezTo>
                  <a:pt x="54" y="174"/>
                  <a:pt x="83" y="173"/>
                  <a:pt x="104" y="158"/>
                </a:cubicBezTo>
                <a:cubicBezTo>
                  <a:pt x="164" y="202"/>
                  <a:pt x="164" y="202"/>
                  <a:pt x="164" y="202"/>
                </a:cubicBezTo>
                <a:cubicBezTo>
                  <a:pt x="157" y="221"/>
                  <a:pt x="163" y="242"/>
                  <a:pt x="180" y="255"/>
                </a:cubicBezTo>
                <a:cubicBezTo>
                  <a:pt x="201" y="270"/>
                  <a:pt x="230" y="265"/>
                  <a:pt x="246" y="2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pic>
        <p:nvPicPr>
          <p:cNvPr id="17" name="Picture 16"/>
          <p:cNvPicPr>
            <a:picLocks noChangeAspect="1"/>
          </p:cNvPicPr>
          <p:nvPr/>
        </p:nvPicPr>
        <p:blipFill>
          <a:blip r:embed="rId6"/>
          <a:stretch>
            <a:fillRect/>
          </a:stretch>
        </p:blipFill>
        <p:spPr>
          <a:xfrm>
            <a:off x="532017" y="5809957"/>
            <a:ext cx="477341" cy="477341"/>
          </a:xfrm>
          <a:prstGeom prst="rect">
            <a:avLst/>
          </a:prstGeom>
        </p:spPr>
      </p:pic>
      <p:pic>
        <p:nvPicPr>
          <p:cNvPr id="406" name="Picture 405"/>
          <p:cNvPicPr>
            <a:picLocks noChangeAspect="1"/>
          </p:cNvPicPr>
          <p:nvPr/>
        </p:nvPicPr>
        <p:blipFill>
          <a:blip r:embed="rId7"/>
          <a:stretch>
            <a:fillRect/>
          </a:stretch>
        </p:blipFill>
        <p:spPr>
          <a:xfrm>
            <a:off x="8217634" y="1162907"/>
            <a:ext cx="3492145" cy="4522263"/>
          </a:xfrm>
          <a:prstGeom prst="rect">
            <a:avLst/>
          </a:prstGeom>
        </p:spPr>
      </p:pic>
    </p:spTree>
    <p:extLst>
      <p:ext uri="{BB962C8B-B14F-4D97-AF65-F5344CB8AC3E}">
        <p14:creationId xmlns:p14="http://schemas.microsoft.com/office/powerpoint/2010/main" val="3877425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flipV="1">
            <a:off x="271561" y="3451065"/>
            <a:ext cx="11702660" cy="0"/>
          </a:xfrm>
          <a:prstGeom prst="line">
            <a:avLst/>
          </a:prstGeom>
          <a:ln w="38100">
            <a:solidFill>
              <a:srgbClr val="09BF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Oval 85"/>
          <p:cNvSpPr>
            <a:spLocks noChangeAspect="1"/>
          </p:cNvSpPr>
          <p:nvPr/>
        </p:nvSpPr>
        <p:spPr bwMode="auto">
          <a:xfrm>
            <a:off x="873123" y="3131070"/>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1</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87" name="Oval 86"/>
          <p:cNvSpPr>
            <a:spLocks noChangeAspect="1"/>
          </p:cNvSpPr>
          <p:nvPr/>
        </p:nvSpPr>
        <p:spPr bwMode="auto">
          <a:xfrm>
            <a:off x="3529346" y="3131070"/>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2</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88" name="Oval 87"/>
          <p:cNvSpPr>
            <a:spLocks noChangeAspect="1"/>
          </p:cNvSpPr>
          <p:nvPr/>
        </p:nvSpPr>
        <p:spPr bwMode="auto">
          <a:xfrm>
            <a:off x="6185568" y="3131070"/>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3</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89" name="Oval 88"/>
          <p:cNvSpPr>
            <a:spLocks noChangeAspect="1"/>
          </p:cNvSpPr>
          <p:nvPr/>
        </p:nvSpPr>
        <p:spPr bwMode="auto">
          <a:xfrm>
            <a:off x="8841790" y="3131070"/>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4</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133" name="Rectangle 132"/>
          <p:cNvSpPr/>
          <p:nvPr/>
        </p:nvSpPr>
        <p:spPr>
          <a:xfrm>
            <a:off x="119835" y="3844970"/>
            <a:ext cx="2153473" cy="1225610"/>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Predictive Maintenance Overview</a:t>
            </a:r>
          </a:p>
        </p:txBody>
      </p:sp>
      <p:sp>
        <p:nvSpPr>
          <p:cNvPr id="134" name="Rectangle 133"/>
          <p:cNvSpPr/>
          <p:nvPr/>
        </p:nvSpPr>
        <p:spPr>
          <a:xfrm>
            <a:off x="2889356" y="3844969"/>
            <a:ext cx="1919968" cy="1302178"/>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Cortana Intelligence Suite</a:t>
            </a:r>
          </a:p>
        </p:txBody>
      </p:sp>
      <p:sp>
        <p:nvSpPr>
          <p:cNvPr id="135" name="Rectangle 134"/>
          <p:cNvSpPr/>
          <p:nvPr/>
        </p:nvSpPr>
        <p:spPr>
          <a:xfrm>
            <a:off x="5425373" y="3844970"/>
            <a:ext cx="2145368" cy="2055749"/>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Predictive Maintenance Process</a:t>
            </a:r>
          </a:p>
        </p:txBody>
      </p:sp>
      <p:sp>
        <p:nvSpPr>
          <p:cNvPr id="136" name="Rectangle 135"/>
          <p:cNvSpPr/>
          <p:nvPr/>
        </p:nvSpPr>
        <p:spPr>
          <a:xfrm>
            <a:off x="7991635" y="3844969"/>
            <a:ext cx="2695148" cy="1526285"/>
          </a:xfrm>
          <a:prstGeom prst="rect">
            <a:avLst/>
          </a:prstGeom>
          <a:noFill/>
        </p:spPr>
        <p:txBody>
          <a:bodyPr wrap="square" anchor="t" anchorCtr="0">
            <a:noAutofit/>
          </a:bodyPr>
          <a:lstStyle/>
          <a:p>
            <a:pPr marL="448193" indent="-448193"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Aerospace Industry</a:t>
            </a:r>
          </a:p>
        </p:txBody>
      </p:sp>
      <p:sp>
        <p:nvSpPr>
          <p:cNvPr id="140" name="Rectangle 139"/>
          <p:cNvSpPr/>
          <p:nvPr/>
        </p:nvSpPr>
        <p:spPr>
          <a:xfrm>
            <a:off x="2051757" y="1201896"/>
            <a:ext cx="4772344" cy="949649"/>
          </a:xfrm>
          <a:prstGeom prst="rect">
            <a:avLst/>
          </a:prstGeom>
          <a:noFill/>
        </p:spPr>
        <p:txBody>
          <a:bodyPr wrap="square" anchor="ctr" anchorCtr="0">
            <a:noAutofit/>
          </a:bodyPr>
          <a:lstStyle/>
          <a:p>
            <a:pPr defTabSz="914225">
              <a:spcAft>
                <a:spcPts val="600"/>
              </a:spcAft>
              <a:defRPr/>
            </a:pPr>
            <a:r>
              <a:rPr lang="en-US" sz="4800" kern="0" dirty="0">
                <a:solidFill>
                  <a:prstClr val="white"/>
                </a:solidFill>
                <a:latin typeface="Segoe UI Semilight" panose="020B0402040204020203" pitchFamily="34" charset="0"/>
                <a:cs typeface="Segoe UI Semilight" panose="020B0402040204020203" pitchFamily="34" charset="0"/>
              </a:rPr>
              <a:t>Agenda Topics</a:t>
            </a:r>
          </a:p>
        </p:txBody>
      </p:sp>
      <p:grpSp>
        <p:nvGrpSpPr>
          <p:cNvPr id="26" name="Group 25"/>
          <p:cNvGrpSpPr/>
          <p:nvPr/>
        </p:nvGrpSpPr>
        <p:grpSpPr>
          <a:xfrm>
            <a:off x="1025127" y="1293643"/>
            <a:ext cx="914270" cy="1282308"/>
            <a:chOff x="1024407" y="1293339"/>
            <a:chExt cx="914400" cy="1282490"/>
          </a:xfrm>
          <a:effectLst>
            <a:outerShdw blurRad="76200" dir="18900000" sy="23000" kx="-1200000" algn="bl" rotWithShape="0">
              <a:prstClr val="black">
                <a:alpha val="20000"/>
              </a:prstClr>
            </a:outerShdw>
          </a:effectLst>
        </p:grpSpPr>
        <p:sp>
          <p:nvSpPr>
            <p:cNvPr id="150" name="Freeform 149"/>
            <p:cNvSpPr/>
            <p:nvPr/>
          </p:nvSpPr>
          <p:spPr bwMode="auto">
            <a:xfrm>
              <a:off x="1024407" y="1293339"/>
              <a:ext cx="914400" cy="1282490"/>
            </a:xfrm>
            <a:custGeom>
              <a:avLst/>
              <a:gdLst>
                <a:gd name="connsiteX0" fmla="*/ 457200 w 914400"/>
                <a:gd name="connsiteY0" fmla="*/ 0 h 1282490"/>
                <a:gd name="connsiteX1" fmla="*/ 914400 w 914400"/>
                <a:gd name="connsiteY1" fmla="*/ 457200 h 1282490"/>
                <a:gd name="connsiteX2" fmla="*/ 836318 w 914400"/>
                <a:gd name="connsiteY2" fmla="*/ 712825 h 1282490"/>
                <a:gd name="connsiteX3" fmla="*/ 803542 w 914400"/>
                <a:gd name="connsiteY3" fmla="*/ 752550 h 1282490"/>
                <a:gd name="connsiteX4" fmla="*/ 457200 w 914400"/>
                <a:gd name="connsiteY4" fmla="*/ 1282490 h 1282490"/>
                <a:gd name="connsiteX5" fmla="*/ 110858 w 914400"/>
                <a:gd name="connsiteY5" fmla="*/ 752550 h 1282490"/>
                <a:gd name="connsiteX6" fmla="*/ 78083 w 914400"/>
                <a:gd name="connsiteY6" fmla="*/ 712825 h 1282490"/>
                <a:gd name="connsiteX7" fmla="*/ 0 w 914400"/>
                <a:gd name="connsiteY7" fmla="*/ 457200 h 1282490"/>
                <a:gd name="connsiteX8" fmla="*/ 457200 w 914400"/>
                <a:gd name="connsiteY8" fmla="*/ 0 h 128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1282490">
                  <a:moveTo>
                    <a:pt x="457200" y="0"/>
                  </a:moveTo>
                  <a:cubicBezTo>
                    <a:pt x="709705" y="0"/>
                    <a:pt x="914400" y="204695"/>
                    <a:pt x="914400" y="457200"/>
                  </a:cubicBezTo>
                  <a:cubicBezTo>
                    <a:pt x="914400" y="551889"/>
                    <a:pt x="885615" y="639856"/>
                    <a:pt x="836318" y="712825"/>
                  </a:cubicBezTo>
                  <a:lnTo>
                    <a:pt x="803542" y="752550"/>
                  </a:lnTo>
                  <a:lnTo>
                    <a:pt x="457200" y="1282490"/>
                  </a:lnTo>
                  <a:lnTo>
                    <a:pt x="110858" y="752550"/>
                  </a:lnTo>
                  <a:lnTo>
                    <a:pt x="78083" y="712825"/>
                  </a:lnTo>
                  <a:cubicBezTo>
                    <a:pt x="28785" y="639856"/>
                    <a:pt x="0" y="551889"/>
                    <a:pt x="0" y="457200"/>
                  </a:cubicBezTo>
                  <a:cubicBezTo>
                    <a:pt x="0" y="204695"/>
                    <a:pt x="204695" y="0"/>
                    <a:pt x="457200" y="0"/>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eeform 150"/>
            <p:cNvSpPr>
              <a:spLocks noChangeAspect="1"/>
            </p:cNvSpPr>
            <p:nvPr/>
          </p:nvSpPr>
          <p:spPr bwMode="auto">
            <a:xfrm>
              <a:off x="1057836" y="1340224"/>
              <a:ext cx="847543" cy="1188720"/>
            </a:xfrm>
            <a:custGeom>
              <a:avLst/>
              <a:gdLst>
                <a:gd name="connsiteX0" fmla="*/ 457200 w 914400"/>
                <a:gd name="connsiteY0" fmla="*/ 0 h 1282490"/>
                <a:gd name="connsiteX1" fmla="*/ 914400 w 914400"/>
                <a:gd name="connsiteY1" fmla="*/ 457200 h 1282490"/>
                <a:gd name="connsiteX2" fmla="*/ 836318 w 914400"/>
                <a:gd name="connsiteY2" fmla="*/ 712825 h 1282490"/>
                <a:gd name="connsiteX3" fmla="*/ 803542 w 914400"/>
                <a:gd name="connsiteY3" fmla="*/ 752550 h 1282490"/>
                <a:gd name="connsiteX4" fmla="*/ 457200 w 914400"/>
                <a:gd name="connsiteY4" fmla="*/ 1282490 h 1282490"/>
                <a:gd name="connsiteX5" fmla="*/ 110858 w 914400"/>
                <a:gd name="connsiteY5" fmla="*/ 752550 h 1282490"/>
                <a:gd name="connsiteX6" fmla="*/ 78083 w 914400"/>
                <a:gd name="connsiteY6" fmla="*/ 712825 h 1282490"/>
                <a:gd name="connsiteX7" fmla="*/ 0 w 914400"/>
                <a:gd name="connsiteY7" fmla="*/ 457200 h 1282490"/>
                <a:gd name="connsiteX8" fmla="*/ 457200 w 914400"/>
                <a:gd name="connsiteY8" fmla="*/ 0 h 128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1282490">
                  <a:moveTo>
                    <a:pt x="457200" y="0"/>
                  </a:moveTo>
                  <a:cubicBezTo>
                    <a:pt x="709705" y="0"/>
                    <a:pt x="914400" y="204695"/>
                    <a:pt x="914400" y="457200"/>
                  </a:cubicBezTo>
                  <a:cubicBezTo>
                    <a:pt x="914400" y="551889"/>
                    <a:pt x="885615" y="639856"/>
                    <a:pt x="836318" y="712825"/>
                  </a:cubicBezTo>
                  <a:lnTo>
                    <a:pt x="803542" y="752550"/>
                  </a:lnTo>
                  <a:lnTo>
                    <a:pt x="457200" y="1282490"/>
                  </a:lnTo>
                  <a:lnTo>
                    <a:pt x="110858" y="752550"/>
                  </a:lnTo>
                  <a:lnTo>
                    <a:pt x="78083" y="712825"/>
                  </a:lnTo>
                  <a:cubicBezTo>
                    <a:pt x="28785" y="639856"/>
                    <a:pt x="0" y="551889"/>
                    <a:pt x="0" y="457200"/>
                  </a:cubicBezTo>
                  <a:cubicBezTo>
                    <a:pt x="0" y="204695"/>
                    <a:pt x="204695" y="0"/>
                    <a:pt x="457200" y="0"/>
                  </a:cubicBezTo>
                  <a:close/>
                </a:path>
              </a:pathLst>
            </a:custGeom>
            <a:solidFill>
              <a:srgbClr val="00B0F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1" name="Group 140"/>
            <p:cNvGrpSpPr>
              <a:grpSpLocks noChangeAspect="1"/>
            </p:cNvGrpSpPr>
            <p:nvPr/>
          </p:nvGrpSpPr>
          <p:grpSpPr bwMode="auto">
            <a:xfrm>
              <a:off x="1298727" y="1551498"/>
              <a:ext cx="365760" cy="511560"/>
              <a:chOff x="5617" y="364"/>
              <a:chExt cx="439" cy="614"/>
            </a:xfrm>
            <a:solidFill>
              <a:schemeClr val="bg1"/>
            </a:solidFill>
          </p:grpSpPr>
          <p:sp>
            <p:nvSpPr>
              <p:cNvPr id="142" name="Freeform 141"/>
              <p:cNvSpPr>
                <a:spLocks noEditPoints="1"/>
              </p:cNvSpPr>
              <p:nvPr/>
            </p:nvSpPr>
            <p:spPr bwMode="auto">
              <a:xfrm>
                <a:off x="5617" y="435"/>
                <a:ext cx="439" cy="543"/>
              </a:xfrm>
              <a:custGeom>
                <a:avLst/>
                <a:gdLst>
                  <a:gd name="T0" fmla="*/ 170 w 183"/>
                  <a:gd name="T1" fmla="*/ 0 h 227"/>
                  <a:gd name="T2" fmla="*/ 107 w 183"/>
                  <a:gd name="T3" fmla="*/ 0 h 227"/>
                  <a:gd name="T4" fmla="*/ 76 w 183"/>
                  <a:gd name="T5" fmla="*/ 0 h 227"/>
                  <a:gd name="T6" fmla="*/ 13 w 183"/>
                  <a:gd name="T7" fmla="*/ 0 h 227"/>
                  <a:gd name="T8" fmla="*/ 0 w 183"/>
                  <a:gd name="T9" fmla="*/ 13 h 227"/>
                  <a:gd name="T10" fmla="*/ 0 w 183"/>
                  <a:gd name="T11" fmla="*/ 214 h 227"/>
                  <a:gd name="T12" fmla="*/ 13 w 183"/>
                  <a:gd name="T13" fmla="*/ 227 h 227"/>
                  <a:gd name="T14" fmla="*/ 170 w 183"/>
                  <a:gd name="T15" fmla="*/ 227 h 227"/>
                  <a:gd name="T16" fmla="*/ 183 w 183"/>
                  <a:gd name="T17" fmla="*/ 214 h 227"/>
                  <a:gd name="T18" fmla="*/ 183 w 183"/>
                  <a:gd name="T19" fmla="*/ 13 h 227"/>
                  <a:gd name="T20" fmla="*/ 170 w 183"/>
                  <a:gd name="T21" fmla="*/ 0 h 227"/>
                  <a:gd name="T22" fmla="*/ 172 w 183"/>
                  <a:gd name="T23" fmla="*/ 202 h 227"/>
                  <a:gd name="T24" fmla="*/ 161 w 183"/>
                  <a:gd name="T25" fmla="*/ 214 h 227"/>
                  <a:gd name="T26" fmla="*/ 22 w 183"/>
                  <a:gd name="T27" fmla="*/ 214 h 227"/>
                  <a:gd name="T28" fmla="*/ 11 w 183"/>
                  <a:gd name="T29" fmla="*/ 202 h 227"/>
                  <a:gd name="T30" fmla="*/ 11 w 183"/>
                  <a:gd name="T31" fmla="*/ 22 h 227"/>
                  <a:gd name="T32" fmla="*/ 22 w 183"/>
                  <a:gd name="T33" fmla="*/ 11 h 227"/>
                  <a:gd name="T34" fmla="*/ 161 w 183"/>
                  <a:gd name="T35" fmla="*/ 11 h 227"/>
                  <a:gd name="T36" fmla="*/ 172 w 183"/>
                  <a:gd name="T37" fmla="*/ 22 h 227"/>
                  <a:gd name="T38" fmla="*/ 172 w 183"/>
                  <a:gd name="T39" fmla="*/ 20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 h="227">
                    <a:moveTo>
                      <a:pt x="170" y="0"/>
                    </a:moveTo>
                    <a:cubicBezTo>
                      <a:pt x="107" y="0"/>
                      <a:pt x="107" y="0"/>
                      <a:pt x="107" y="0"/>
                    </a:cubicBezTo>
                    <a:cubicBezTo>
                      <a:pt x="76" y="0"/>
                      <a:pt x="76" y="0"/>
                      <a:pt x="76" y="0"/>
                    </a:cubicBezTo>
                    <a:cubicBezTo>
                      <a:pt x="13" y="0"/>
                      <a:pt x="13" y="0"/>
                      <a:pt x="13" y="0"/>
                    </a:cubicBezTo>
                    <a:cubicBezTo>
                      <a:pt x="6" y="0"/>
                      <a:pt x="0" y="6"/>
                      <a:pt x="0" y="13"/>
                    </a:cubicBezTo>
                    <a:cubicBezTo>
                      <a:pt x="0" y="214"/>
                      <a:pt x="0" y="214"/>
                      <a:pt x="0" y="214"/>
                    </a:cubicBezTo>
                    <a:cubicBezTo>
                      <a:pt x="0" y="221"/>
                      <a:pt x="6" y="227"/>
                      <a:pt x="13" y="227"/>
                    </a:cubicBezTo>
                    <a:cubicBezTo>
                      <a:pt x="170" y="227"/>
                      <a:pt x="170" y="227"/>
                      <a:pt x="170" y="227"/>
                    </a:cubicBezTo>
                    <a:cubicBezTo>
                      <a:pt x="177" y="227"/>
                      <a:pt x="183" y="221"/>
                      <a:pt x="183" y="214"/>
                    </a:cubicBezTo>
                    <a:cubicBezTo>
                      <a:pt x="183" y="13"/>
                      <a:pt x="183" y="13"/>
                      <a:pt x="183" y="13"/>
                    </a:cubicBezTo>
                    <a:cubicBezTo>
                      <a:pt x="183" y="6"/>
                      <a:pt x="177" y="0"/>
                      <a:pt x="170" y="0"/>
                    </a:cubicBezTo>
                    <a:close/>
                    <a:moveTo>
                      <a:pt x="172" y="202"/>
                    </a:moveTo>
                    <a:cubicBezTo>
                      <a:pt x="172" y="209"/>
                      <a:pt x="167" y="214"/>
                      <a:pt x="161" y="214"/>
                    </a:cubicBezTo>
                    <a:cubicBezTo>
                      <a:pt x="22" y="214"/>
                      <a:pt x="22" y="214"/>
                      <a:pt x="22" y="214"/>
                    </a:cubicBezTo>
                    <a:cubicBezTo>
                      <a:pt x="16" y="214"/>
                      <a:pt x="11" y="209"/>
                      <a:pt x="11" y="202"/>
                    </a:cubicBezTo>
                    <a:cubicBezTo>
                      <a:pt x="11" y="22"/>
                      <a:pt x="11" y="22"/>
                      <a:pt x="11" y="22"/>
                    </a:cubicBezTo>
                    <a:cubicBezTo>
                      <a:pt x="11" y="16"/>
                      <a:pt x="16" y="11"/>
                      <a:pt x="22" y="11"/>
                    </a:cubicBezTo>
                    <a:cubicBezTo>
                      <a:pt x="161" y="11"/>
                      <a:pt x="161" y="11"/>
                      <a:pt x="161" y="11"/>
                    </a:cubicBezTo>
                    <a:cubicBezTo>
                      <a:pt x="167" y="11"/>
                      <a:pt x="172" y="16"/>
                      <a:pt x="172" y="22"/>
                    </a:cubicBezTo>
                    <a:lnTo>
                      <a:pt x="172"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3" name="Freeform 142"/>
              <p:cNvSpPr>
                <a:spLocks/>
              </p:cNvSpPr>
              <p:nvPr/>
            </p:nvSpPr>
            <p:spPr bwMode="auto">
              <a:xfrm>
                <a:off x="5828" y="797"/>
                <a:ext cx="106" cy="86"/>
              </a:xfrm>
              <a:custGeom>
                <a:avLst/>
                <a:gdLst>
                  <a:gd name="T0" fmla="*/ 0 w 106"/>
                  <a:gd name="T1" fmla="*/ 28 h 86"/>
                  <a:gd name="T2" fmla="*/ 24 w 106"/>
                  <a:gd name="T3" fmla="*/ 86 h 86"/>
                  <a:gd name="T4" fmla="*/ 106 w 106"/>
                  <a:gd name="T5" fmla="*/ 0 h 86"/>
                  <a:gd name="T6" fmla="*/ 26 w 106"/>
                  <a:gd name="T7" fmla="*/ 57 h 86"/>
                  <a:gd name="T8" fmla="*/ 0 w 106"/>
                  <a:gd name="T9" fmla="*/ 28 h 86"/>
                </a:gdLst>
                <a:ahLst/>
                <a:cxnLst>
                  <a:cxn ang="0">
                    <a:pos x="T0" y="T1"/>
                  </a:cxn>
                  <a:cxn ang="0">
                    <a:pos x="T2" y="T3"/>
                  </a:cxn>
                  <a:cxn ang="0">
                    <a:pos x="T4" y="T5"/>
                  </a:cxn>
                  <a:cxn ang="0">
                    <a:pos x="T6" y="T7"/>
                  </a:cxn>
                  <a:cxn ang="0">
                    <a:pos x="T8" y="T9"/>
                  </a:cxn>
                </a:cxnLst>
                <a:rect l="0" t="0" r="r" b="b"/>
                <a:pathLst>
                  <a:path w="106" h="86">
                    <a:moveTo>
                      <a:pt x="0" y="28"/>
                    </a:moveTo>
                    <a:lnTo>
                      <a:pt x="24" y="86"/>
                    </a:lnTo>
                    <a:lnTo>
                      <a:pt x="106" y="0"/>
                    </a:lnTo>
                    <a:lnTo>
                      <a:pt x="26" y="57"/>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4" name="Freeform 143"/>
              <p:cNvSpPr>
                <a:spLocks/>
              </p:cNvSpPr>
              <p:nvPr/>
            </p:nvSpPr>
            <p:spPr bwMode="auto">
              <a:xfrm>
                <a:off x="5823" y="519"/>
                <a:ext cx="106" cy="86"/>
              </a:xfrm>
              <a:custGeom>
                <a:avLst/>
                <a:gdLst>
                  <a:gd name="T0" fmla="*/ 106 w 106"/>
                  <a:gd name="T1" fmla="*/ 0 h 86"/>
                  <a:gd name="T2" fmla="*/ 27 w 106"/>
                  <a:gd name="T3" fmla="*/ 57 h 86"/>
                  <a:gd name="T4" fmla="*/ 0 w 106"/>
                  <a:gd name="T5" fmla="*/ 29 h 86"/>
                  <a:gd name="T6" fmla="*/ 24 w 106"/>
                  <a:gd name="T7" fmla="*/ 86 h 86"/>
                  <a:gd name="T8" fmla="*/ 106 w 106"/>
                  <a:gd name="T9" fmla="*/ 0 h 86"/>
                </a:gdLst>
                <a:ahLst/>
                <a:cxnLst>
                  <a:cxn ang="0">
                    <a:pos x="T0" y="T1"/>
                  </a:cxn>
                  <a:cxn ang="0">
                    <a:pos x="T2" y="T3"/>
                  </a:cxn>
                  <a:cxn ang="0">
                    <a:pos x="T4" y="T5"/>
                  </a:cxn>
                  <a:cxn ang="0">
                    <a:pos x="T6" y="T7"/>
                  </a:cxn>
                  <a:cxn ang="0">
                    <a:pos x="T8" y="T9"/>
                  </a:cxn>
                </a:cxnLst>
                <a:rect l="0" t="0" r="r" b="b"/>
                <a:pathLst>
                  <a:path w="106" h="86">
                    <a:moveTo>
                      <a:pt x="106" y="0"/>
                    </a:moveTo>
                    <a:lnTo>
                      <a:pt x="27" y="57"/>
                    </a:lnTo>
                    <a:lnTo>
                      <a:pt x="0" y="29"/>
                    </a:lnTo>
                    <a:lnTo>
                      <a:pt x="24" y="86"/>
                    </a:lnTo>
                    <a:lnTo>
                      <a:pt x="1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5" name="Freeform 144"/>
              <p:cNvSpPr>
                <a:spLocks/>
              </p:cNvSpPr>
              <p:nvPr/>
            </p:nvSpPr>
            <p:spPr bwMode="auto">
              <a:xfrm>
                <a:off x="5821" y="655"/>
                <a:ext cx="105" cy="84"/>
              </a:xfrm>
              <a:custGeom>
                <a:avLst/>
                <a:gdLst>
                  <a:gd name="T0" fmla="*/ 105 w 105"/>
                  <a:gd name="T1" fmla="*/ 0 h 84"/>
                  <a:gd name="T2" fmla="*/ 26 w 105"/>
                  <a:gd name="T3" fmla="*/ 55 h 84"/>
                  <a:gd name="T4" fmla="*/ 0 w 105"/>
                  <a:gd name="T5" fmla="*/ 27 h 84"/>
                  <a:gd name="T6" fmla="*/ 24 w 105"/>
                  <a:gd name="T7" fmla="*/ 84 h 84"/>
                  <a:gd name="T8" fmla="*/ 105 w 105"/>
                  <a:gd name="T9" fmla="*/ 0 h 84"/>
                </a:gdLst>
                <a:ahLst/>
                <a:cxnLst>
                  <a:cxn ang="0">
                    <a:pos x="T0" y="T1"/>
                  </a:cxn>
                  <a:cxn ang="0">
                    <a:pos x="T2" y="T3"/>
                  </a:cxn>
                  <a:cxn ang="0">
                    <a:pos x="T4" y="T5"/>
                  </a:cxn>
                  <a:cxn ang="0">
                    <a:pos x="T6" y="T7"/>
                  </a:cxn>
                  <a:cxn ang="0">
                    <a:pos x="T8" y="T9"/>
                  </a:cxn>
                </a:cxnLst>
                <a:rect l="0" t="0" r="r" b="b"/>
                <a:pathLst>
                  <a:path w="105" h="84">
                    <a:moveTo>
                      <a:pt x="105" y="0"/>
                    </a:moveTo>
                    <a:lnTo>
                      <a:pt x="26" y="55"/>
                    </a:lnTo>
                    <a:lnTo>
                      <a:pt x="0" y="27"/>
                    </a:lnTo>
                    <a:lnTo>
                      <a:pt x="24" y="84"/>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6" name="Freeform 145"/>
              <p:cNvSpPr>
                <a:spLocks/>
              </p:cNvSpPr>
              <p:nvPr/>
            </p:nvSpPr>
            <p:spPr bwMode="auto">
              <a:xfrm>
                <a:off x="5792" y="364"/>
                <a:ext cx="89" cy="62"/>
              </a:xfrm>
              <a:custGeom>
                <a:avLst/>
                <a:gdLst>
                  <a:gd name="T0" fmla="*/ 2 w 37"/>
                  <a:gd name="T1" fmla="*/ 26 h 26"/>
                  <a:gd name="T2" fmla="*/ 14 w 37"/>
                  <a:gd name="T3" fmla="*/ 26 h 26"/>
                  <a:gd name="T4" fmla="*/ 11 w 37"/>
                  <a:gd name="T5" fmla="*/ 20 h 26"/>
                  <a:gd name="T6" fmla="*/ 18 w 37"/>
                  <a:gd name="T7" fmla="*/ 12 h 26"/>
                  <a:gd name="T8" fmla="*/ 26 w 37"/>
                  <a:gd name="T9" fmla="*/ 20 h 26"/>
                  <a:gd name="T10" fmla="*/ 23 w 37"/>
                  <a:gd name="T11" fmla="*/ 26 h 26"/>
                  <a:gd name="T12" fmla="*/ 36 w 37"/>
                  <a:gd name="T13" fmla="*/ 26 h 26"/>
                  <a:gd name="T14" fmla="*/ 37 w 37"/>
                  <a:gd name="T15" fmla="*/ 19 h 26"/>
                  <a:gd name="T16" fmla="*/ 18 w 37"/>
                  <a:gd name="T17" fmla="*/ 0 h 26"/>
                  <a:gd name="T18" fmla="*/ 0 w 37"/>
                  <a:gd name="T19" fmla="*/ 19 h 26"/>
                  <a:gd name="T20" fmla="*/ 1 w 37"/>
                  <a:gd name="T21" fmla="*/ 26 h 26"/>
                  <a:gd name="T22" fmla="*/ 2 w 37"/>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6">
                    <a:moveTo>
                      <a:pt x="2" y="26"/>
                    </a:moveTo>
                    <a:cubicBezTo>
                      <a:pt x="14" y="26"/>
                      <a:pt x="14" y="26"/>
                      <a:pt x="14" y="26"/>
                    </a:cubicBezTo>
                    <a:cubicBezTo>
                      <a:pt x="12" y="24"/>
                      <a:pt x="11" y="22"/>
                      <a:pt x="11" y="20"/>
                    </a:cubicBezTo>
                    <a:cubicBezTo>
                      <a:pt x="11" y="15"/>
                      <a:pt x="14" y="12"/>
                      <a:pt x="18" y="12"/>
                    </a:cubicBezTo>
                    <a:cubicBezTo>
                      <a:pt x="23" y="12"/>
                      <a:pt x="26" y="15"/>
                      <a:pt x="26" y="20"/>
                    </a:cubicBezTo>
                    <a:cubicBezTo>
                      <a:pt x="26" y="22"/>
                      <a:pt x="25" y="24"/>
                      <a:pt x="23" y="26"/>
                    </a:cubicBezTo>
                    <a:cubicBezTo>
                      <a:pt x="36" y="26"/>
                      <a:pt x="36" y="26"/>
                      <a:pt x="36" y="26"/>
                    </a:cubicBezTo>
                    <a:cubicBezTo>
                      <a:pt x="37" y="24"/>
                      <a:pt x="37" y="21"/>
                      <a:pt x="37" y="19"/>
                    </a:cubicBezTo>
                    <a:cubicBezTo>
                      <a:pt x="37" y="8"/>
                      <a:pt x="29" y="0"/>
                      <a:pt x="18" y="0"/>
                    </a:cubicBezTo>
                    <a:cubicBezTo>
                      <a:pt x="8" y="0"/>
                      <a:pt x="0" y="8"/>
                      <a:pt x="0" y="19"/>
                    </a:cubicBezTo>
                    <a:cubicBezTo>
                      <a:pt x="0" y="21"/>
                      <a:pt x="0" y="24"/>
                      <a:pt x="1" y="26"/>
                    </a:cubicBezTo>
                    <a:lnTo>
                      <a:pt x="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7" name="Freeform 146"/>
              <p:cNvSpPr>
                <a:spLocks noEditPoints="1"/>
              </p:cNvSpPr>
              <p:nvPr/>
            </p:nvSpPr>
            <p:spPr bwMode="auto">
              <a:xfrm>
                <a:off x="5674" y="797"/>
                <a:ext cx="104" cy="98"/>
              </a:xfrm>
              <a:custGeom>
                <a:avLst/>
                <a:gdLst>
                  <a:gd name="T0" fmla="*/ 0 w 104"/>
                  <a:gd name="T1" fmla="*/ 98 h 98"/>
                  <a:gd name="T2" fmla="*/ 104 w 104"/>
                  <a:gd name="T3" fmla="*/ 98 h 98"/>
                  <a:gd name="T4" fmla="*/ 104 w 104"/>
                  <a:gd name="T5" fmla="*/ 0 h 98"/>
                  <a:gd name="T6" fmla="*/ 0 w 104"/>
                  <a:gd name="T7" fmla="*/ 0 h 98"/>
                  <a:gd name="T8" fmla="*/ 0 w 104"/>
                  <a:gd name="T9" fmla="*/ 98 h 98"/>
                  <a:gd name="T10" fmla="*/ 12 w 104"/>
                  <a:gd name="T11" fmla="*/ 14 h 98"/>
                  <a:gd name="T12" fmla="*/ 92 w 104"/>
                  <a:gd name="T13" fmla="*/ 14 h 98"/>
                  <a:gd name="T14" fmla="*/ 92 w 104"/>
                  <a:gd name="T15" fmla="*/ 86 h 98"/>
                  <a:gd name="T16" fmla="*/ 12 w 104"/>
                  <a:gd name="T17" fmla="*/ 86 h 98"/>
                  <a:gd name="T18" fmla="*/ 12 w 104"/>
                  <a:gd name="T19"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98">
                    <a:moveTo>
                      <a:pt x="0" y="98"/>
                    </a:moveTo>
                    <a:lnTo>
                      <a:pt x="104" y="98"/>
                    </a:lnTo>
                    <a:lnTo>
                      <a:pt x="104" y="0"/>
                    </a:lnTo>
                    <a:lnTo>
                      <a:pt x="0" y="0"/>
                    </a:lnTo>
                    <a:lnTo>
                      <a:pt x="0" y="98"/>
                    </a:lnTo>
                    <a:close/>
                    <a:moveTo>
                      <a:pt x="12" y="14"/>
                    </a:moveTo>
                    <a:lnTo>
                      <a:pt x="92" y="14"/>
                    </a:lnTo>
                    <a:lnTo>
                      <a:pt x="92" y="86"/>
                    </a:lnTo>
                    <a:lnTo>
                      <a:pt x="12" y="86"/>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8" name="Freeform 147"/>
              <p:cNvSpPr>
                <a:spLocks noEditPoints="1"/>
              </p:cNvSpPr>
              <p:nvPr/>
            </p:nvSpPr>
            <p:spPr bwMode="auto">
              <a:xfrm>
                <a:off x="5674" y="655"/>
                <a:ext cx="104" cy="98"/>
              </a:xfrm>
              <a:custGeom>
                <a:avLst/>
                <a:gdLst>
                  <a:gd name="T0" fmla="*/ 0 w 104"/>
                  <a:gd name="T1" fmla="*/ 98 h 98"/>
                  <a:gd name="T2" fmla="*/ 104 w 104"/>
                  <a:gd name="T3" fmla="*/ 98 h 98"/>
                  <a:gd name="T4" fmla="*/ 104 w 104"/>
                  <a:gd name="T5" fmla="*/ 0 h 98"/>
                  <a:gd name="T6" fmla="*/ 0 w 104"/>
                  <a:gd name="T7" fmla="*/ 0 h 98"/>
                  <a:gd name="T8" fmla="*/ 0 w 104"/>
                  <a:gd name="T9" fmla="*/ 98 h 98"/>
                  <a:gd name="T10" fmla="*/ 12 w 104"/>
                  <a:gd name="T11" fmla="*/ 12 h 98"/>
                  <a:gd name="T12" fmla="*/ 92 w 104"/>
                  <a:gd name="T13" fmla="*/ 12 h 98"/>
                  <a:gd name="T14" fmla="*/ 92 w 104"/>
                  <a:gd name="T15" fmla="*/ 84 h 98"/>
                  <a:gd name="T16" fmla="*/ 12 w 104"/>
                  <a:gd name="T17" fmla="*/ 84 h 98"/>
                  <a:gd name="T18" fmla="*/ 12 w 104"/>
                  <a:gd name="T19"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98">
                    <a:moveTo>
                      <a:pt x="0" y="98"/>
                    </a:moveTo>
                    <a:lnTo>
                      <a:pt x="104" y="98"/>
                    </a:lnTo>
                    <a:lnTo>
                      <a:pt x="104" y="0"/>
                    </a:lnTo>
                    <a:lnTo>
                      <a:pt x="0" y="0"/>
                    </a:lnTo>
                    <a:lnTo>
                      <a:pt x="0" y="98"/>
                    </a:lnTo>
                    <a:close/>
                    <a:moveTo>
                      <a:pt x="12" y="12"/>
                    </a:moveTo>
                    <a:lnTo>
                      <a:pt x="92" y="12"/>
                    </a:lnTo>
                    <a:lnTo>
                      <a:pt x="92" y="84"/>
                    </a:lnTo>
                    <a:lnTo>
                      <a:pt x="12" y="84"/>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9" name="Freeform 148"/>
              <p:cNvSpPr>
                <a:spLocks noEditPoints="1"/>
              </p:cNvSpPr>
              <p:nvPr/>
            </p:nvSpPr>
            <p:spPr bwMode="auto">
              <a:xfrm>
                <a:off x="5674" y="514"/>
                <a:ext cx="104" cy="98"/>
              </a:xfrm>
              <a:custGeom>
                <a:avLst/>
                <a:gdLst>
                  <a:gd name="T0" fmla="*/ 0 w 104"/>
                  <a:gd name="T1" fmla="*/ 98 h 98"/>
                  <a:gd name="T2" fmla="*/ 104 w 104"/>
                  <a:gd name="T3" fmla="*/ 98 h 98"/>
                  <a:gd name="T4" fmla="*/ 104 w 104"/>
                  <a:gd name="T5" fmla="*/ 0 h 98"/>
                  <a:gd name="T6" fmla="*/ 0 w 104"/>
                  <a:gd name="T7" fmla="*/ 0 h 98"/>
                  <a:gd name="T8" fmla="*/ 0 w 104"/>
                  <a:gd name="T9" fmla="*/ 98 h 98"/>
                  <a:gd name="T10" fmla="*/ 12 w 104"/>
                  <a:gd name="T11" fmla="*/ 15 h 98"/>
                  <a:gd name="T12" fmla="*/ 92 w 104"/>
                  <a:gd name="T13" fmla="*/ 15 h 98"/>
                  <a:gd name="T14" fmla="*/ 92 w 104"/>
                  <a:gd name="T15" fmla="*/ 84 h 98"/>
                  <a:gd name="T16" fmla="*/ 12 w 104"/>
                  <a:gd name="T17" fmla="*/ 84 h 98"/>
                  <a:gd name="T18" fmla="*/ 12 w 104"/>
                  <a:gd name="T19" fmla="*/ 1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98">
                    <a:moveTo>
                      <a:pt x="0" y="98"/>
                    </a:moveTo>
                    <a:lnTo>
                      <a:pt x="104" y="98"/>
                    </a:lnTo>
                    <a:lnTo>
                      <a:pt x="104" y="0"/>
                    </a:lnTo>
                    <a:lnTo>
                      <a:pt x="0" y="0"/>
                    </a:lnTo>
                    <a:lnTo>
                      <a:pt x="0" y="98"/>
                    </a:lnTo>
                    <a:close/>
                    <a:moveTo>
                      <a:pt x="12" y="15"/>
                    </a:moveTo>
                    <a:lnTo>
                      <a:pt x="92" y="15"/>
                    </a:lnTo>
                    <a:lnTo>
                      <a:pt x="92" y="84"/>
                    </a:lnTo>
                    <a:lnTo>
                      <a:pt x="12" y="84"/>
                    </a:lnTo>
                    <a:lnTo>
                      <a:pt x="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grpSp>
      </p:grpSp>
      <p:sp>
        <p:nvSpPr>
          <p:cNvPr id="24" name="Oval 23"/>
          <p:cNvSpPr>
            <a:spLocks noChangeAspect="1"/>
          </p:cNvSpPr>
          <p:nvPr/>
        </p:nvSpPr>
        <p:spPr bwMode="auto">
          <a:xfrm>
            <a:off x="10983964" y="3130192"/>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5</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Rectangle 24"/>
          <p:cNvSpPr/>
          <p:nvPr/>
        </p:nvSpPr>
        <p:spPr>
          <a:xfrm>
            <a:off x="10129912" y="3821661"/>
            <a:ext cx="2695148" cy="1526285"/>
          </a:xfrm>
          <a:prstGeom prst="rect">
            <a:avLst/>
          </a:prstGeom>
          <a:noFill/>
        </p:spPr>
        <p:txBody>
          <a:bodyPr wrap="square" anchor="t" anchorCtr="0">
            <a:noAutofit/>
          </a:bodyPr>
          <a:lstStyle/>
          <a:p>
            <a:pPr marL="448193" indent="-448193"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Appendix</a:t>
            </a:r>
          </a:p>
        </p:txBody>
      </p:sp>
      <p:sp>
        <p:nvSpPr>
          <p:cNvPr id="3" name="Slide Number Placeholder 2"/>
          <p:cNvSpPr>
            <a:spLocks noGrp="1"/>
          </p:cNvSpPr>
          <p:nvPr>
            <p:ph type="sldNum" sz="quarter" idx="4"/>
          </p:nvPr>
        </p:nvSpPr>
        <p:spPr/>
        <p:txBody>
          <a:bodyPr/>
          <a:lstStyle/>
          <a:p>
            <a:fld id="{4D6F5D09-9872-40F8-936F-956C9A8E6FCE}" type="slidenum">
              <a:rPr lang="en-IN" smtClean="0"/>
              <a:pPr/>
              <a:t>2</a:t>
            </a:fld>
            <a:endParaRPr lang="en-IN" dirty="0"/>
          </a:p>
        </p:txBody>
      </p:sp>
    </p:spTree>
    <p:extLst>
      <p:ext uri="{BB962C8B-B14F-4D97-AF65-F5344CB8AC3E}">
        <p14:creationId xmlns:p14="http://schemas.microsoft.com/office/powerpoint/2010/main" val="297514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43" name="Rectangle 42"/>
          <p:cNvSpPr/>
          <p:nvPr/>
        </p:nvSpPr>
        <p:spPr bwMode="auto">
          <a:xfrm>
            <a:off x="4276597" y="4004681"/>
            <a:ext cx="3952999"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3600" kern="0" dirty="0">
                <a:solidFill>
                  <a:srgbClr val="00BCF2"/>
                </a:solidFill>
                <a:latin typeface="Segoe UI Light" panose="020B0502040204020203" pitchFamily="34" charset="0"/>
                <a:ea typeface="Verdana" pitchFamily="34" charset="0"/>
                <a:cs typeface="Segoe UI Semilight" panose="020B0402040204020203" pitchFamily="34" charset="0"/>
              </a:rPr>
              <a:t>Aerospace Industry</a:t>
            </a:r>
          </a:p>
        </p:txBody>
      </p:sp>
      <p:grpSp>
        <p:nvGrpSpPr>
          <p:cNvPr id="44" name="Group 43"/>
          <p:cNvGrpSpPr>
            <a:grpSpLocks noChangeAspect="1"/>
          </p:cNvGrpSpPr>
          <p:nvPr/>
        </p:nvGrpSpPr>
        <p:grpSpPr>
          <a:xfrm>
            <a:off x="3738861" y="4133285"/>
            <a:ext cx="619095" cy="260961"/>
            <a:chOff x="4162638" y="3966882"/>
            <a:chExt cx="509441" cy="484632"/>
          </a:xfrm>
        </p:grpSpPr>
        <p:sp>
          <p:nvSpPr>
            <p:cNvPr id="45" name="Chevron 44"/>
            <p:cNvSpPr/>
            <p:nvPr/>
          </p:nvSpPr>
          <p:spPr bwMode="auto">
            <a:xfrm>
              <a:off x="4162638"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Chevron 45"/>
            <p:cNvSpPr/>
            <p:nvPr/>
          </p:nvSpPr>
          <p:spPr bwMode="auto">
            <a:xfrm>
              <a:off x="4383741"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7" name="Straight Connector 46"/>
          <p:cNvCxnSpPr/>
          <p:nvPr/>
        </p:nvCxnSpPr>
        <p:spPr>
          <a:xfrm>
            <a:off x="4435884" y="4594008"/>
            <a:ext cx="3672000" cy="0"/>
          </a:xfrm>
          <a:prstGeom prst="line">
            <a:avLst/>
          </a:prstGeom>
          <a:ln w="285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5318760" y="2291289"/>
            <a:ext cx="1554480" cy="1554480"/>
          </a:xfrm>
          <a:prstGeom prst="ellipse">
            <a:avLst/>
          </a:prstGeom>
          <a:solidFill>
            <a:schemeClr val="bg1"/>
          </a:solid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solidFill>
                <a:srgbClr val="505050">
                  <a:lumMod val="50000"/>
                </a:srgbClr>
              </a:solidFill>
              <a:ea typeface="Segoe UI" pitchFamily="34" charset="0"/>
              <a:cs typeface="Segoe UI" pitchFamily="34" charset="0"/>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20</a:t>
            </a:fld>
            <a:endParaRPr lang="en-IN" dirty="0"/>
          </a:p>
        </p:txBody>
      </p:sp>
      <p:sp>
        <p:nvSpPr>
          <p:cNvPr id="85" name="Freeform 137"/>
          <p:cNvSpPr>
            <a:spLocks noChangeAspect="1"/>
          </p:cNvSpPr>
          <p:nvPr/>
        </p:nvSpPr>
        <p:spPr bwMode="auto">
          <a:xfrm>
            <a:off x="5744927" y="2748982"/>
            <a:ext cx="792000" cy="734189"/>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00000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5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34386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100" dirty="0">
                <a:solidFill>
                  <a:srgbClr val="505050">
                    <a:lumMod val="50000"/>
                  </a:srgbClr>
                </a:solidFill>
              </a:rPr>
              <a:t>Predictive Maintenance</a:t>
            </a:r>
            <a:r>
              <a:rPr sz="4100" dirty="0">
                <a:solidFill>
                  <a:srgbClr val="505050">
                    <a:lumMod val="50000"/>
                  </a:srgbClr>
                </a:solidFill>
              </a:rPr>
              <a:t> | </a:t>
            </a:r>
            <a:r>
              <a:rPr lang="en-IN" sz="4100" dirty="0">
                <a:solidFill>
                  <a:srgbClr val="0070C0"/>
                </a:solidFill>
              </a:rPr>
              <a:t>Business Problems in Aerospace</a:t>
            </a:r>
          </a:p>
        </p:txBody>
      </p:sp>
      <p:grpSp>
        <p:nvGrpSpPr>
          <p:cNvPr id="52" name="Group 51"/>
          <p:cNvGrpSpPr/>
          <p:nvPr/>
        </p:nvGrpSpPr>
        <p:grpSpPr>
          <a:xfrm>
            <a:off x="3192902" y="1434625"/>
            <a:ext cx="8424472" cy="4611504"/>
            <a:chOff x="2848131" y="1374665"/>
            <a:chExt cx="8424472" cy="4611504"/>
          </a:xfrm>
        </p:grpSpPr>
        <p:sp>
          <p:nvSpPr>
            <p:cNvPr id="10" name="Freeform 7"/>
            <p:cNvSpPr>
              <a:spLocks/>
            </p:cNvSpPr>
            <p:nvPr/>
          </p:nvSpPr>
          <p:spPr bwMode="auto">
            <a:xfrm>
              <a:off x="7302570" y="2866964"/>
              <a:ext cx="986513" cy="809385"/>
            </a:xfrm>
            <a:custGeom>
              <a:avLst/>
              <a:gdLst>
                <a:gd name="T0" fmla="*/ 95 w 161"/>
                <a:gd name="T1" fmla="*/ 0 h 133"/>
                <a:gd name="T2" fmla="*/ 0 w 161"/>
                <a:gd name="T3" fmla="*/ 0 h 133"/>
                <a:gd name="T4" fmla="*/ 0 w 161"/>
                <a:gd name="T5" fmla="*/ 133 h 133"/>
                <a:gd name="T6" fmla="*/ 95 w 161"/>
                <a:gd name="T7" fmla="*/ 133 h 133"/>
                <a:gd name="T8" fmla="*/ 161 w 161"/>
                <a:gd name="T9" fmla="*/ 66 h 133"/>
                <a:gd name="T10" fmla="*/ 95 w 161"/>
                <a:gd name="T11" fmla="*/ 0 h 133"/>
              </a:gdLst>
              <a:ahLst/>
              <a:cxnLst>
                <a:cxn ang="0">
                  <a:pos x="T0" y="T1"/>
                </a:cxn>
                <a:cxn ang="0">
                  <a:pos x="T2" y="T3"/>
                </a:cxn>
                <a:cxn ang="0">
                  <a:pos x="T4" y="T5"/>
                </a:cxn>
                <a:cxn ang="0">
                  <a:pos x="T6" y="T7"/>
                </a:cxn>
                <a:cxn ang="0">
                  <a:pos x="T8" y="T9"/>
                </a:cxn>
                <a:cxn ang="0">
                  <a:pos x="T10" y="T11"/>
                </a:cxn>
              </a:cxnLst>
              <a:rect l="0" t="0" r="r" b="b"/>
              <a:pathLst>
                <a:path w="161" h="133">
                  <a:moveTo>
                    <a:pt x="95" y="0"/>
                  </a:moveTo>
                  <a:cubicBezTo>
                    <a:pt x="0" y="0"/>
                    <a:pt x="0" y="0"/>
                    <a:pt x="0" y="0"/>
                  </a:cubicBezTo>
                  <a:cubicBezTo>
                    <a:pt x="0" y="133"/>
                    <a:pt x="0" y="133"/>
                    <a:pt x="0" y="133"/>
                  </a:cubicBezTo>
                  <a:cubicBezTo>
                    <a:pt x="95" y="133"/>
                    <a:pt x="95" y="133"/>
                    <a:pt x="95" y="133"/>
                  </a:cubicBezTo>
                  <a:cubicBezTo>
                    <a:pt x="132" y="133"/>
                    <a:pt x="161" y="103"/>
                    <a:pt x="161" y="66"/>
                  </a:cubicBezTo>
                  <a:cubicBezTo>
                    <a:pt x="161" y="29"/>
                    <a:pt x="132" y="0"/>
                    <a:pt x="95" y="0"/>
                  </a:cubicBezTo>
                </a:path>
              </a:pathLst>
            </a:custGeom>
            <a:solidFill>
              <a:srgbClr val="E3F2FD"/>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21"/>
            <p:cNvSpPr>
              <a:spLocks/>
            </p:cNvSpPr>
            <p:nvPr/>
          </p:nvSpPr>
          <p:spPr bwMode="auto">
            <a:xfrm>
              <a:off x="5886402" y="2096926"/>
              <a:ext cx="989339" cy="789711"/>
            </a:xfrm>
            <a:custGeom>
              <a:avLst/>
              <a:gdLst>
                <a:gd name="T0" fmla="*/ 162 w 162"/>
                <a:gd name="T1" fmla="*/ 0 h 130"/>
                <a:gd name="T2" fmla="*/ 65 w 162"/>
                <a:gd name="T3" fmla="*/ 0 h 130"/>
                <a:gd name="T4" fmla="*/ 0 w 162"/>
                <a:gd name="T5" fmla="*/ 66 h 130"/>
                <a:gd name="T6" fmla="*/ 65 w 162"/>
                <a:gd name="T7" fmla="*/ 130 h 130"/>
                <a:gd name="T8" fmla="*/ 162 w 162"/>
                <a:gd name="T9" fmla="*/ 130 h 130"/>
                <a:gd name="T10" fmla="*/ 162 w 162"/>
                <a:gd name="T11" fmla="*/ 0 h 130"/>
              </a:gdLst>
              <a:ahLst/>
              <a:cxnLst>
                <a:cxn ang="0">
                  <a:pos x="T0" y="T1"/>
                </a:cxn>
                <a:cxn ang="0">
                  <a:pos x="T2" y="T3"/>
                </a:cxn>
                <a:cxn ang="0">
                  <a:pos x="T4" y="T5"/>
                </a:cxn>
                <a:cxn ang="0">
                  <a:pos x="T6" y="T7"/>
                </a:cxn>
                <a:cxn ang="0">
                  <a:pos x="T8" y="T9"/>
                </a:cxn>
                <a:cxn ang="0">
                  <a:pos x="T10" y="T11"/>
                </a:cxn>
              </a:cxnLst>
              <a:rect l="0" t="0" r="r" b="b"/>
              <a:pathLst>
                <a:path w="162" h="130">
                  <a:moveTo>
                    <a:pt x="162" y="0"/>
                  </a:moveTo>
                  <a:cubicBezTo>
                    <a:pt x="65" y="0"/>
                    <a:pt x="65" y="0"/>
                    <a:pt x="65" y="0"/>
                  </a:cubicBezTo>
                  <a:cubicBezTo>
                    <a:pt x="29" y="0"/>
                    <a:pt x="0" y="29"/>
                    <a:pt x="0" y="66"/>
                  </a:cubicBezTo>
                  <a:cubicBezTo>
                    <a:pt x="0" y="101"/>
                    <a:pt x="29" y="130"/>
                    <a:pt x="65" y="130"/>
                  </a:cubicBezTo>
                  <a:cubicBezTo>
                    <a:pt x="162" y="130"/>
                    <a:pt x="162" y="130"/>
                    <a:pt x="162" y="130"/>
                  </a:cubicBezTo>
                  <a:cubicBezTo>
                    <a:pt x="162" y="0"/>
                    <a:pt x="162" y="0"/>
                    <a:pt x="162" y="0"/>
                  </a:cubicBezTo>
                </a:path>
              </a:pathLst>
            </a:custGeom>
            <a:solidFill>
              <a:srgbClr val="EDF6F9"/>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22"/>
            <p:cNvSpPr>
              <a:spLocks/>
            </p:cNvSpPr>
            <p:nvPr/>
          </p:nvSpPr>
          <p:spPr bwMode="auto">
            <a:xfrm>
              <a:off x="5886402" y="3676348"/>
              <a:ext cx="989339" cy="789711"/>
            </a:xfrm>
            <a:custGeom>
              <a:avLst/>
              <a:gdLst>
                <a:gd name="T0" fmla="*/ 162 w 162"/>
                <a:gd name="T1" fmla="*/ 0 h 130"/>
                <a:gd name="T2" fmla="*/ 66 w 162"/>
                <a:gd name="T3" fmla="*/ 0 h 130"/>
                <a:gd name="T4" fmla="*/ 0 w 162"/>
                <a:gd name="T5" fmla="*/ 65 h 130"/>
                <a:gd name="T6" fmla="*/ 66 w 162"/>
                <a:gd name="T7" fmla="*/ 130 h 130"/>
                <a:gd name="T8" fmla="*/ 162 w 162"/>
                <a:gd name="T9" fmla="*/ 130 h 130"/>
                <a:gd name="T10" fmla="*/ 162 w 162"/>
                <a:gd name="T11" fmla="*/ 0 h 130"/>
              </a:gdLst>
              <a:ahLst/>
              <a:cxnLst>
                <a:cxn ang="0">
                  <a:pos x="T0" y="T1"/>
                </a:cxn>
                <a:cxn ang="0">
                  <a:pos x="T2" y="T3"/>
                </a:cxn>
                <a:cxn ang="0">
                  <a:pos x="T4" y="T5"/>
                </a:cxn>
                <a:cxn ang="0">
                  <a:pos x="T6" y="T7"/>
                </a:cxn>
                <a:cxn ang="0">
                  <a:pos x="T8" y="T9"/>
                </a:cxn>
                <a:cxn ang="0">
                  <a:pos x="T10" y="T11"/>
                </a:cxn>
              </a:cxnLst>
              <a:rect l="0" t="0" r="r" b="b"/>
              <a:pathLst>
                <a:path w="162" h="130">
                  <a:moveTo>
                    <a:pt x="162" y="0"/>
                  </a:moveTo>
                  <a:cubicBezTo>
                    <a:pt x="66" y="0"/>
                    <a:pt x="66" y="0"/>
                    <a:pt x="66" y="0"/>
                  </a:cubicBezTo>
                  <a:cubicBezTo>
                    <a:pt x="30" y="0"/>
                    <a:pt x="0" y="29"/>
                    <a:pt x="0" y="65"/>
                  </a:cubicBezTo>
                  <a:cubicBezTo>
                    <a:pt x="0" y="101"/>
                    <a:pt x="30" y="130"/>
                    <a:pt x="66" y="130"/>
                  </a:cubicBezTo>
                  <a:cubicBezTo>
                    <a:pt x="162" y="130"/>
                    <a:pt x="162" y="130"/>
                    <a:pt x="162" y="130"/>
                  </a:cubicBezTo>
                  <a:cubicBezTo>
                    <a:pt x="162" y="0"/>
                    <a:pt x="162" y="0"/>
                    <a:pt x="162" y="0"/>
                  </a:cubicBezTo>
                </a:path>
              </a:pathLst>
            </a:custGeom>
            <a:solidFill>
              <a:schemeClr val="accent2">
                <a:lumMod val="20000"/>
                <a:lumOff val="80000"/>
                <a:alpha val="5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223"/>
            <p:cNvSpPr>
              <a:spLocks/>
            </p:cNvSpPr>
            <p:nvPr/>
          </p:nvSpPr>
          <p:spPr bwMode="auto">
            <a:xfrm>
              <a:off x="7344971" y="4466059"/>
              <a:ext cx="986513" cy="784091"/>
            </a:xfrm>
            <a:custGeom>
              <a:avLst/>
              <a:gdLst>
                <a:gd name="T0" fmla="*/ 96 w 161"/>
                <a:gd name="T1" fmla="*/ 0 h 129"/>
                <a:gd name="T2" fmla="*/ 0 w 161"/>
                <a:gd name="T3" fmla="*/ 0 h 129"/>
                <a:gd name="T4" fmla="*/ 0 w 161"/>
                <a:gd name="T5" fmla="*/ 129 h 129"/>
                <a:gd name="T6" fmla="*/ 96 w 161"/>
                <a:gd name="T7" fmla="*/ 129 h 129"/>
                <a:gd name="T8" fmla="*/ 161 w 161"/>
                <a:gd name="T9" fmla="*/ 64 h 129"/>
                <a:gd name="T10" fmla="*/ 96 w 161"/>
                <a:gd name="T11" fmla="*/ 0 h 129"/>
              </a:gdLst>
              <a:ahLst/>
              <a:cxnLst>
                <a:cxn ang="0">
                  <a:pos x="T0" y="T1"/>
                </a:cxn>
                <a:cxn ang="0">
                  <a:pos x="T2" y="T3"/>
                </a:cxn>
                <a:cxn ang="0">
                  <a:pos x="T4" y="T5"/>
                </a:cxn>
                <a:cxn ang="0">
                  <a:pos x="T6" y="T7"/>
                </a:cxn>
                <a:cxn ang="0">
                  <a:pos x="T8" y="T9"/>
                </a:cxn>
                <a:cxn ang="0">
                  <a:pos x="T10" y="T11"/>
                </a:cxn>
              </a:cxnLst>
              <a:rect l="0" t="0" r="r" b="b"/>
              <a:pathLst>
                <a:path w="161" h="129">
                  <a:moveTo>
                    <a:pt x="96" y="0"/>
                  </a:moveTo>
                  <a:cubicBezTo>
                    <a:pt x="0" y="0"/>
                    <a:pt x="0" y="0"/>
                    <a:pt x="0" y="0"/>
                  </a:cubicBezTo>
                  <a:cubicBezTo>
                    <a:pt x="0" y="129"/>
                    <a:pt x="0" y="129"/>
                    <a:pt x="0" y="129"/>
                  </a:cubicBezTo>
                  <a:cubicBezTo>
                    <a:pt x="96" y="129"/>
                    <a:pt x="96" y="129"/>
                    <a:pt x="96" y="129"/>
                  </a:cubicBezTo>
                  <a:cubicBezTo>
                    <a:pt x="132" y="129"/>
                    <a:pt x="161" y="100"/>
                    <a:pt x="161" y="64"/>
                  </a:cubicBezTo>
                  <a:cubicBezTo>
                    <a:pt x="161" y="28"/>
                    <a:pt x="132" y="0"/>
                    <a:pt x="96" y="0"/>
                  </a:cubicBezTo>
                </a:path>
              </a:pathLst>
            </a:custGeom>
            <a:solidFill>
              <a:srgbClr val="E1F2F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24"/>
            <p:cNvSpPr>
              <a:spLocks/>
            </p:cNvSpPr>
            <p:nvPr/>
          </p:nvSpPr>
          <p:spPr bwMode="auto">
            <a:xfrm>
              <a:off x="7118836" y="2850102"/>
              <a:ext cx="1249396" cy="888074"/>
            </a:xfrm>
            <a:custGeom>
              <a:avLst/>
              <a:gdLst>
                <a:gd name="T0" fmla="*/ 0 w 204"/>
                <a:gd name="T1" fmla="*/ 146 h 146"/>
                <a:gd name="T2" fmla="*/ 115 w 204"/>
                <a:gd name="T3" fmla="*/ 146 h 146"/>
                <a:gd name="T4" fmla="*/ 132 w 204"/>
                <a:gd name="T5" fmla="*/ 146 h 146"/>
                <a:gd name="T6" fmla="*/ 183 w 204"/>
                <a:gd name="T7" fmla="*/ 124 h 146"/>
                <a:gd name="T8" fmla="*/ 204 w 204"/>
                <a:gd name="T9" fmla="*/ 73 h 146"/>
                <a:gd name="T10" fmla="*/ 183 w 204"/>
                <a:gd name="T11" fmla="*/ 21 h 146"/>
                <a:gd name="T12" fmla="*/ 132 w 204"/>
                <a:gd name="T13" fmla="*/ 0 h 146"/>
                <a:gd name="T14" fmla="*/ 16 w 204"/>
                <a:gd name="T15" fmla="*/ 0 h 146"/>
                <a:gd name="T16" fmla="*/ 0 w 204"/>
                <a:gd name="T17" fmla="*/ 0 h 146"/>
                <a:gd name="T18" fmla="*/ 0 w 204"/>
                <a:gd name="T19" fmla="*/ 16 h 146"/>
                <a:gd name="T20" fmla="*/ 132 w 204"/>
                <a:gd name="T21" fmla="*/ 16 h 146"/>
                <a:gd name="T22" fmla="*/ 172 w 204"/>
                <a:gd name="T23" fmla="*/ 33 h 146"/>
                <a:gd name="T24" fmla="*/ 188 w 204"/>
                <a:gd name="T25" fmla="*/ 73 h 146"/>
                <a:gd name="T26" fmla="*/ 172 w 204"/>
                <a:gd name="T27" fmla="*/ 113 h 146"/>
                <a:gd name="T28" fmla="*/ 132 w 204"/>
                <a:gd name="T29" fmla="*/ 130 h 146"/>
                <a:gd name="T30" fmla="*/ 0 w 204"/>
                <a:gd name="T31" fmla="*/ 130 h 146"/>
                <a:gd name="T32" fmla="*/ 0 w 204"/>
                <a:gd name="T33"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0" y="146"/>
                  </a:moveTo>
                  <a:cubicBezTo>
                    <a:pt x="66" y="146"/>
                    <a:pt x="99" y="146"/>
                    <a:pt x="115" y="146"/>
                  </a:cubicBezTo>
                  <a:cubicBezTo>
                    <a:pt x="132" y="146"/>
                    <a:pt x="132" y="146"/>
                    <a:pt x="132" y="146"/>
                  </a:cubicBezTo>
                  <a:cubicBezTo>
                    <a:pt x="152" y="146"/>
                    <a:pt x="170" y="138"/>
                    <a:pt x="183" y="124"/>
                  </a:cubicBezTo>
                  <a:cubicBezTo>
                    <a:pt x="196" y="111"/>
                    <a:pt x="204" y="93"/>
                    <a:pt x="204" y="73"/>
                  </a:cubicBezTo>
                  <a:cubicBezTo>
                    <a:pt x="204" y="53"/>
                    <a:pt x="196" y="35"/>
                    <a:pt x="183" y="21"/>
                  </a:cubicBezTo>
                  <a:cubicBezTo>
                    <a:pt x="170" y="8"/>
                    <a:pt x="152" y="0"/>
                    <a:pt x="132" y="0"/>
                  </a:cubicBezTo>
                  <a:cubicBezTo>
                    <a:pt x="66" y="0"/>
                    <a:pt x="33" y="0"/>
                    <a:pt x="16" y="0"/>
                  </a:cubicBezTo>
                  <a:cubicBezTo>
                    <a:pt x="0" y="0"/>
                    <a:pt x="0" y="0"/>
                    <a:pt x="0" y="0"/>
                  </a:cubicBezTo>
                  <a:cubicBezTo>
                    <a:pt x="0" y="16"/>
                    <a:pt x="0" y="16"/>
                    <a:pt x="0" y="16"/>
                  </a:cubicBezTo>
                  <a:cubicBezTo>
                    <a:pt x="0" y="16"/>
                    <a:pt x="0" y="16"/>
                    <a:pt x="132" y="16"/>
                  </a:cubicBezTo>
                  <a:cubicBezTo>
                    <a:pt x="148" y="16"/>
                    <a:pt x="162" y="22"/>
                    <a:pt x="172" y="33"/>
                  </a:cubicBezTo>
                  <a:cubicBezTo>
                    <a:pt x="182" y="43"/>
                    <a:pt x="188" y="57"/>
                    <a:pt x="188" y="73"/>
                  </a:cubicBezTo>
                  <a:cubicBezTo>
                    <a:pt x="188" y="89"/>
                    <a:pt x="182" y="103"/>
                    <a:pt x="172" y="113"/>
                  </a:cubicBezTo>
                  <a:cubicBezTo>
                    <a:pt x="162" y="123"/>
                    <a:pt x="148" y="130"/>
                    <a:pt x="132" y="130"/>
                  </a:cubicBezTo>
                  <a:cubicBezTo>
                    <a:pt x="132" y="130"/>
                    <a:pt x="132" y="130"/>
                    <a:pt x="0" y="130"/>
                  </a:cubicBezTo>
                  <a:lnTo>
                    <a:pt x="0" y="146"/>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25"/>
            <p:cNvSpPr>
              <a:spLocks/>
            </p:cNvSpPr>
            <p:nvPr/>
          </p:nvSpPr>
          <p:spPr bwMode="auto">
            <a:xfrm>
              <a:off x="5849654" y="2060392"/>
              <a:ext cx="1269182" cy="888074"/>
            </a:xfrm>
            <a:custGeom>
              <a:avLst/>
              <a:gdLst>
                <a:gd name="T0" fmla="*/ 208 w 208"/>
                <a:gd name="T1" fmla="*/ 130 h 146"/>
                <a:gd name="T2" fmla="*/ 90 w 208"/>
                <a:gd name="T3" fmla="*/ 130 h 146"/>
                <a:gd name="T4" fmla="*/ 76 w 208"/>
                <a:gd name="T5" fmla="*/ 130 h 146"/>
                <a:gd name="T6" fmla="*/ 74 w 208"/>
                <a:gd name="T7" fmla="*/ 130 h 146"/>
                <a:gd name="T8" fmla="*/ 33 w 208"/>
                <a:gd name="T9" fmla="*/ 113 h 146"/>
                <a:gd name="T10" fmla="*/ 16 w 208"/>
                <a:gd name="T11" fmla="*/ 73 h 146"/>
                <a:gd name="T12" fmla="*/ 33 w 208"/>
                <a:gd name="T13" fmla="*/ 33 h 146"/>
                <a:gd name="T14" fmla="*/ 74 w 208"/>
                <a:gd name="T15" fmla="*/ 16 h 146"/>
                <a:gd name="T16" fmla="*/ 191 w 208"/>
                <a:gd name="T17" fmla="*/ 16 h 146"/>
                <a:gd name="T18" fmla="*/ 206 w 208"/>
                <a:gd name="T19" fmla="*/ 16 h 146"/>
                <a:gd name="T20" fmla="*/ 208 w 208"/>
                <a:gd name="T21" fmla="*/ 16 h 146"/>
                <a:gd name="T22" fmla="*/ 208 w 208"/>
                <a:gd name="T23" fmla="*/ 0 h 146"/>
                <a:gd name="T24" fmla="*/ 191 w 208"/>
                <a:gd name="T25" fmla="*/ 0 h 146"/>
                <a:gd name="T26" fmla="*/ 74 w 208"/>
                <a:gd name="T27" fmla="*/ 0 h 146"/>
                <a:gd name="T28" fmla="*/ 22 w 208"/>
                <a:gd name="T29" fmla="*/ 21 h 146"/>
                <a:gd name="T30" fmla="*/ 0 w 208"/>
                <a:gd name="T31" fmla="*/ 73 h 146"/>
                <a:gd name="T32" fmla="*/ 22 w 208"/>
                <a:gd name="T33" fmla="*/ 125 h 146"/>
                <a:gd name="T34" fmla="*/ 74 w 208"/>
                <a:gd name="T35" fmla="*/ 146 h 146"/>
                <a:gd name="T36" fmla="*/ 74 w 208"/>
                <a:gd name="T37" fmla="*/ 146 h 146"/>
                <a:gd name="T38" fmla="*/ 208 w 208"/>
                <a:gd name="T39" fmla="*/ 146 h 146"/>
                <a:gd name="T40" fmla="*/ 208 w 208"/>
                <a:gd name="T41" fmla="*/ 1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8" h="146">
                  <a:moveTo>
                    <a:pt x="208" y="130"/>
                  </a:moveTo>
                  <a:cubicBezTo>
                    <a:pt x="141" y="130"/>
                    <a:pt x="107" y="130"/>
                    <a:pt x="90" y="130"/>
                  </a:cubicBezTo>
                  <a:cubicBezTo>
                    <a:pt x="82" y="130"/>
                    <a:pt x="78" y="130"/>
                    <a:pt x="76" y="130"/>
                  </a:cubicBezTo>
                  <a:cubicBezTo>
                    <a:pt x="74" y="130"/>
                    <a:pt x="74" y="130"/>
                    <a:pt x="74" y="130"/>
                  </a:cubicBezTo>
                  <a:cubicBezTo>
                    <a:pt x="58" y="130"/>
                    <a:pt x="43" y="124"/>
                    <a:pt x="33" y="113"/>
                  </a:cubicBezTo>
                  <a:cubicBezTo>
                    <a:pt x="23" y="103"/>
                    <a:pt x="16" y="89"/>
                    <a:pt x="16" y="73"/>
                  </a:cubicBezTo>
                  <a:cubicBezTo>
                    <a:pt x="16" y="57"/>
                    <a:pt x="23" y="43"/>
                    <a:pt x="33" y="33"/>
                  </a:cubicBezTo>
                  <a:cubicBezTo>
                    <a:pt x="44" y="23"/>
                    <a:pt x="58" y="16"/>
                    <a:pt x="74" y="16"/>
                  </a:cubicBezTo>
                  <a:cubicBezTo>
                    <a:pt x="141" y="16"/>
                    <a:pt x="174" y="16"/>
                    <a:pt x="191" y="16"/>
                  </a:cubicBezTo>
                  <a:cubicBezTo>
                    <a:pt x="200" y="16"/>
                    <a:pt x="204" y="16"/>
                    <a:pt x="206" y="16"/>
                  </a:cubicBezTo>
                  <a:cubicBezTo>
                    <a:pt x="208" y="16"/>
                    <a:pt x="208" y="16"/>
                    <a:pt x="208" y="16"/>
                  </a:cubicBezTo>
                  <a:cubicBezTo>
                    <a:pt x="208" y="0"/>
                    <a:pt x="208" y="0"/>
                    <a:pt x="208" y="0"/>
                  </a:cubicBezTo>
                  <a:cubicBezTo>
                    <a:pt x="208" y="0"/>
                    <a:pt x="208" y="0"/>
                    <a:pt x="191" y="0"/>
                  </a:cubicBezTo>
                  <a:cubicBezTo>
                    <a:pt x="174" y="0"/>
                    <a:pt x="141" y="0"/>
                    <a:pt x="74" y="0"/>
                  </a:cubicBezTo>
                  <a:cubicBezTo>
                    <a:pt x="54" y="0"/>
                    <a:pt x="35" y="8"/>
                    <a:pt x="22" y="21"/>
                  </a:cubicBezTo>
                  <a:cubicBezTo>
                    <a:pt x="8" y="35"/>
                    <a:pt x="0" y="53"/>
                    <a:pt x="0" y="73"/>
                  </a:cubicBezTo>
                  <a:cubicBezTo>
                    <a:pt x="0" y="93"/>
                    <a:pt x="9" y="112"/>
                    <a:pt x="22" y="125"/>
                  </a:cubicBezTo>
                  <a:cubicBezTo>
                    <a:pt x="35" y="138"/>
                    <a:pt x="54" y="146"/>
                    <a:pt x="74" y="146"/>
                  </a:cubicBezTo>
                  <a:cubicBezTo>
                    <a:pt x="74" y="146"/>
                    <a:pt x="74" y="146"/>
                    <a:pt x="74" y="146"/>
                  </a:cubicBezTo>
                  <a:cubicBezTo>
                    <a:pt x="74" y="146"/>
                    <a:pt x="78" y="146"/>
                    <a:pt x="208" y="146"/>
                  </a:cubicBezTo>
                  <a:lnTo>
                    <a:pt x="208" y="130"/>
                  </a:lnTo>
                  <a:close/>
                </a:path>
              </a:pathLst>
            </a:custGeom>
            <a:solidFill>
              <a:srgbClr val="338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226"/>
            <p:cNvSpPr>
              <a:spLocks/>
            </p:cNvSpPr>
            <p:nvPr/>
          </p:nvSpPr>
          <p:spPr bwMode="auto">
            <a:xfrm>
              <a:off x="7118836" y="4423903"/>
              <a:ext cx="1272008" cy="885264"/>
            </a:xfrm>
            <a:custGeom>
              <a:avLst/>
              <a:gdLst>
                <a:gd name="T0" fmla="*/ 0 w 208"/>
                <a:gd name="T1" fmla="*/ 146 h 146"/>
                <a:gd name="T2" fmla="*/ 117 w 208"/>
                <a:gd name="T3" fmla="*/ 146 h 146"/>
                <a:gd name="T4" fmla="*/ 132 w 208"/>
                <a:gd name="T5" fmla="*/ 146 h 146"/>
                <a:gd name="T6" fmla="*/ 134 w 208"/>
                <a:gd name="T7" fmla="*/ 146 h 146"/>
                <a:gd name="T8" fmla="*/ 186 w 208"/>
                <a:gd name="T9" fmla="*/ 125 h 146"/>
                <a:gd name="T10" fmla="*/ 208 w 208"/>
                <a:gd name="T11" fmla="*/ 73 h 146"/>
                <a:gd name="T12" fmla="*/ 186 w 208"/>
                <a:gd name="T13" fmla="*/ 22 h 146"/>
                <a:gd name="T14" fmla="*/ 134 w 208"/>
                <a:gd name="T15" fmla="*/ 0 h 146"/>
                <a:gd name="T16" fmla="*/ 17 w 208"/>
                <a:gd name="T17" fmla="*/ 0 h 146"/>
                <a:gd name="T18" fmla="*/ 2 w 208"/>
                <a:gd name="T19" fmla="*/ 0 h 146"/>
                <a:gd name="T20" fmla="*/ 0 w 208"/>
                <a:gd name="T21" fmla="*/ 0 h 146"/>
                <a:gd name="T22" fmla="*/ 0 w 208"/>
                <a:gd name="T23" fmla="*/ 16 h 146"/>
                <a:gd name="T24" fmla="*/ 17 w 208"/>
                <a:gd name="T25" fmla="*/ 16 h 146"/>
                <a:gd name="T26" fmla="*/ 134 w 208"/>
                <a:gd name="T27" fmla="*/ 16 h 146"/>
                <a:gd name="T28" fmla="*/ 175 w 208"/>
                <a:gd name="T29" fmla="*/ 33 h 146"/>
                <a:gd name="T30" fmla="*/ 192 w 208"/>
                <a:gd name="T31" fmla="*/ 73 h 146"/>
                <a:gd name="T32" fmla="*/ 175 w 208"/>
                <a:gd name="T33" fmla="*/ 113 h 146"/>
                <a:gd name="T34" fmla="*/ 134 w 208"/>
                <a:gd name="T35" fmla="*/ 130 h 146"/>
                <a:gd name="T36" fmla="*/ 134 w 208"/>
                <a:gd name="T37" fmla="*/ 130 h 146"/>
                <a:gd name="T38" fmla="*/ 0 w 208"/>
                <a:gd name="T39" fmla="*/ 130 h 146"/>
                <a:gd name="T40" fmla="*/ 0 w 208"/>
                <a:gd name="T4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8" h="146">
                  <a:moveTo>
                    <a:pt x="0" y="146"/>
                  </a:moveTo>
                  <a:cubicBezTo>
                    <a:pt x="67" y="146"/>
                    <a:pt x="101" y="146"/>
                    <a:pt x="117" y="146"/>
                  </a:cubicBezTo>
                  <a:cubicBezTo>
                    <a:pt x="126" y="146"/>
                    <a:pt x="130" y="146"/>
                    <a:pt x="132" y="146"/>
                  </a:cubicBezTo>
                  <a:cubicBezTo>
                    <a:pt x="134" y="146"/>
                    <a:pt x="134" y="146"/>
                    <a:pt x="134" y="146"/>
                  </a:cubicBezTo>
                  <a:cubicBezTo>
                    <a:pt x="154" y="146"/>
                    <a:pt x="173" y="138"/>
                    <a:pt x="186" y="125"/>
                  </a:cubicBezTo>
                  <a:cubicBezTo>
                    <a:pt x="199" y="112"/>
                    <a:pt x="208" y="93"/>
                    <a:pt x="208" y="73"/>
                  </a:cubicBezTo>
                  <a:cubicBezTo>
                    <a:pt x="208" y="53"/>
                    <a:pt x="199" y="35"/>
                    <a:pt x="186" y="22"/>
                  </a:cubicBezTo>
                  <a:cubicBezTo>
                    <a:pt x="173" y="9"/>
                    <a:pt x="154" y="0"/>
                    <a:pt x="134" y="0"/>
                  </a:cubicBezTo>
                  <a:cubicBezTo>
                    <a:pt x="67" y="0"/>
                    <a:pt x="34" y="0"/>
                    <a:pt x="17" y="0"/>
                  </a:cubicBezTo>
                  <a:cubicBezTo>
                    <a:pt x="8" y="0"/>
                    <a:pt x="4" y="0"/>
                    <a:pt x="2" y="0"/>
                  </a:cubicBezTo>
                  <a:cubicBezTo>
                    <a:pt x="0" y="0"/>
                    <a:pt x="0" y="0"/>
                    <a:pt x="0" y="0"/>
                  </a:cubicBezTo>
                  <a:cubicBezTo>
                    <a:pt x="0" y="16"/>
                    <a:pt x="0" y="16"/>
                    <a:pt x="0" y="16"/>
                  </a:cubicBezTo>
                  <a:cubicBezTo>
                    <a:pt x="0" y="16"/>
                    <a:pt x="0" y="16"/>
                    <a:pt x="17" y="16"/>
                  </a:cubicBezTo>
                  <a:cubicBezTo>
                    <a:pt x="34" y="16"/>
                    <a:pt x="67" y="16"/>
                    <a:pt x="134" y="16"/>
                  </a:cubicBezTo>
                  <a:cubicBezTo>
                    <a:pt x="150" y="16"/>
                    <a:pt x="164" y="23"/>
                    <a:pt x="175" y="33"/>
                  </a:cubicBezTo>
                  <a:cubicBezTo>
                    <a:pt x="185" y="43"/>
                    <a:pt x="192" y="58"/>
                    <a:pt x="192" y="73"/>
                  </a:cubicBezTo>
                  <a:cubicBezTo>
                    <a:pt x="192" y="89"/>
                    <a:pt x="185" y="103"/>
                    <a:pt x="175" y="113"/>
                  </a:cubicBezTo>
                  <a:cubicBezTo>
                    <a:pt x="164" y="124"/>
                    <a:pt x="150" y="130"/>
                    <a:pt x="134" y="130"/>
                  </a:cubicBezTo>
                  <a:cubicBezTo>
                    <a:pt x="134" y="130"/>
                    <a:pt x="134" y="130"/>
                    <a:pt x="134" y="130"/>
                  </a:cubicBezTo>
                  <a:cubicBezTo>
                    <a:pt x="134" y="130"/>
                    <a:pt x="130" y="130"/>
                    <a:pt x="0" y="130"/>
                  </a:cubicBezTo>
                  <a:lnTo>
                    <a:pt x="0" y="146"/>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27"/>
            <p:cNvSpPr>
              <a:spLocks/>
            </p:cNvSpPr>
            <p:nvPr/>
          </p:nvSpPr>
          <p:spPr bwMode="auto">
            <a:xfrm>
              <a:off x="5872267" y="3639814"/>
              <a:ext cx="1246569" cy="879644"/>
            </a:xfrm>
            <a:custGeom>
              <a:avLst/>
              <a:gdLst>
                <a:gd name="T0" fmla="*/ 204 w 204"/>
                <a:gd name="T1" fmla="*/ 129 h 145"/>
                <a:gd name="T2" fmla="*/ 88 w 204"/>
                <a:gd name="T3" fmla="*/ 129 h 145"/>
                <a:gd name="T4" fmla="*/ 72 w 204"/>
                <a:gd name="T5" fmla="*/ 129 h 145"/>
                <a:gd name="T6" fmla="*/ 32 w 204"/>
                <a:gd name="T7" fmla="*/ 113 h 145"/>
                <a:gd name="T8" fmla="*/ 16 w 204"/>
                <a:gd name="T9" fmla="*/ 72 h 145"/>
                <a:gd name="T10" fmla="*/ 32 w 204"/>
                <a:gd name="T11" fmla="*/ 32 h 145"/>
                <a:gd name="T12" fmla="*/ 72 w 204"/>
                <a:gd name="T13" fmla="*/ 16 h 145"/>
                <a:gd name="T14" fmla="*/ 187 w 204"/>
                <a:gd name="T15" fmla="*/ 16 h 145"/>
                <a:gd name="T16" fmla="*/ 204 w 204"/>
                <a:gd name="T17" fmla="*/ 16 h 145"/>
                <a:gd name="T18" fmla="*/ 204 w 204"/>
                <a:gd name="T19" fmla="*/ 0 h 145"/>
                <a:gd name="T20" fmla="*/ 72 w 204"/>
                <a:gd name="T21" fmla="*/ 0 h 145"/>
                <a:gd name="T22" fmla="*/ 21 w 204"/>
                <a:gd name="T23" fmla="*/ 21 h 145"/>
                <a:gd name="T24" fmla="*/ 0 w 204"/>
                <a:gd name="T25" fmla="*/ 72 h 145"/>
                <a:gd name="T26" fmla="*/ 21 w 204"/>
                <a:gd name="T27" fmla="*/ 124 h 145"/>
                <a:gd name="T28" fmla="*/ 72 w 204"/>
                <a:gd name="T29" fmla="*/ 145 h 145"/>
                <a:gd name="T30" fmla="*/ 204 w 204"/>
                <a:gd name="T31" fmla="*/ 145 h 145"/>
                <a:gd name="T32" fmla="*/ 204 w 204"/>
                <a:gd name="T33" fmla="*/ 12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5">
                  <a:moveTo>
                    <a:pt x="204" y="129"/>
                  </a:moveTo>
                  <a:cubicBezTo>
                    <a:pt x="138" y="129"/>
                    <a:pt x="105" y="129"/>
                    <a:pt x="88" y="129"/>
                  </a:cubicBezTo>
                  <a:cubicBezTo>
                    <a:pt x="72" y="129"/>
                    <a:pt x="72" y="129"/>
                    <a:pt x="72" y="129"/>
                  </a:cubicBezTo>
                  <a:cubicBezTo>
                    <a:pt x="56" y="129"/>
                    <a:pt x="42" y="123"/>
                    <a:pt x="32" y="113"/>
                  </a:cubicBezTo>
                  <a:cubicBezTo>
                    <a:pt x="22" y="103"/>
                    <a:pt x="16" y="88"/>
                    <a:pt x="16" y="72"/>
                  </a:cubicBezTo>
                  <a:cubicBezTo>
                    <a:pt x="16" y="57"/>
                    <a:pt x="22" y="43"/>
                    <a:pt x="32" y="32"/>
                  </a:cubicBezTo>
                  <a:cubicBezTo>
                    <a:pt x="42" y="22"/>
                    <a:pt x="56" y="16"/>
                    <a:pt x="72" y="16"/>
                  </a:cubicBezTo>
                  <a:cubicBezTo>
                    <a:pt x="138" y="16"/>
                    <a:pt x="171" y="16"/>
                    <a:pt x="187" y="16"/>
                  </a:cubicBezTo>
                  <a:cubicBezTo>
                    <a:pt x="204" y="16"/>
                    <a:pt x="204" y="16"/>
                    <a:pt x="204" y="16"/>
                  </a:cubicBezTo>
                  <a:cubicBezTo>
                    <a:pt x="204" y="0"/>
                    <a:pt x="204" y="0"/>
                    <a:pt x="204" y="0"/>
                  </a:cubicBezTo>
                  <a:cubicBezTo>
                    <a:pt x="204" y="0"/>
                    <a:pt x="204" y="0"/>
                    <a:pt x="72" y="0"/>
                  </a:cubicBezTo>
                  <a:cubicBezTo>
                    <a:pt x="52" y="0"/>
                    <a:pt x="34" y="8"/>
                    <a:pt x="21" y="21"/>
                  </a:cubicBezTo>
                  <a:cubicBezTo>
                    <a:pt x="8" y="34"/>
                    <a:pt x="0" y="53"/>
                    <a:pt x="0" y="72"/>
                  </a:cubicBezTo>
                  <a:cubicBezTo>
                    <a:pt x="0" y="93"/>
                    <a:pt x="8" y="111"/>
                    <a:pt x="21" y="124"/>
                  </a:cubicBezTo>
                  <a:cubicBezTo>
                    <a:pt x="34" y="137"/>
                    <a:pt x="52" y="145"/>
                    <a:pt x="72" y="145"/>
                  </a:cubicBezTo>
                  <a:cubicBezTo>
                    <a:pt x="72" y="145"/>
                    <a:pt x="72" y="145"/>
                    <a:pt x="204" y="145"/>
                  </a:cubicBezTo>
                  <a:lnTo>
                    <a:pt x="204" y="129"/>
                  </a:lnTo>
                  <a:close/>
                </a:path>
              </a:pathLst>
            </a:custGeom>
            <a:solidFill>
              <a:srgbClr val="2BAE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229"/>
            <p:cNvSpPr>
              <a:spLocks noChangeArrowheads="1"/>
            </p:cNvSpPr>
            <p:nvPr/>
          </p:nvSpPr>
          <p:spPr bwMode="auto">
            <a:xfrm>
              <a:off x="6703312" y="1374665"/>
              <a:ext cx="788646" cy="789711"/>
            </a:xfrm>
            <a:prstGeom prst="ellipse">
              <a:avLst/>
            </a:prstGeom>
            <a:solidFill>
              <a:srgbClr val="338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230"/>
            <p:cNvSpPr>
              <a:spLocks noChangeArrowheads="1"/>
            </p:cNvSpPr>
            <p:nvPr/>
          </p:nvSpPr>
          <p:spPr bwMode="auto">
            <a:xfrm>
              <a:off x="6790941" y="1458976"/>
              <a:ext cx="616216" cy="5957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1231"/>
            <p:cNvSpPr>
              <a:spLocks noChangeArrowheads="1"/>
            </p:cNvSpPr>
            <p:nvPr/>
          </p:nvSpPr>
          <p:spPr bwMode="auto">
            <a:xfrm>
              <a:off x="6637173" y="5196458"/>
              <a:ext cx="788646" cy="789711"/>
            </a:xfrm>
            <a:prstGeom prst="ellipse">
              <a:avLst/>
            </a:pr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3" name="Oval 1232"/>
            <p:cNvSpPr>
              <a:spLocks noChangeArrowheads="1"/>
            </p:cNvSpPr>
            <p:nvPr/>
          </p:nvSpPr>
          <p:spPr bwMode="auto">
            <a:xfrm>
              <a:off x="6723387" y="5282175"/>
              <a:ext cx="616216" cy="61827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234"/>
            <p:cNvSpPr>
              <a:spLocks noChangeArrowheads="1"/>
            </p:cNvSpPr>
            <p:nvPr/>
          </p:nvSpPr>
          <p:spPr bwMode="auto">
            <a:xfrm>
              <a:off x="6274175" y="2340348"/>
              <a:ext cx="266616" cy="29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mn-lt"/>
                  <a:cs typeface="Arial" pitchFamily="34" charset="0"/>
                </a:rPr>
                <a:t>01</a:t>
              </a:r>
              <a:endParaRPr kumimoji="0" lang="en-US" altLang="en-US" sz="1800" b="0" i="0" u="none" strike="noStrike" cap="none" normalizeH="0" baseline="0" dirty="0">
                <a:ln>
                  <a:noFill/>
                </a:ln>
                <a:solidFill>
                  <a:schemeClr val="tx1"/>
                </a:solidFill>
                <a:effectLst/>
                <a:latin typeface="+mn-lt"/>
                <a:cs typeface="Arial" pitchFamily="34" charset="0"/>
              </a:endParaRPr>
            </a:p>
          </p:txBody>
        </p:sp>
        <p:sp>
          <p:nvSpPr>
            <p:cNvPr id="26" name="Rectangle 1235"/>
            <p:cNvSpPr>
              <a:spLocks noChangeArrowheads="1"/>
            </p:cNvSpPr>
            <p:nvPr/>
          </p:nvSpPr>
          <p:spPr bwMode="auto">
            <a:xfrm>
              <a:off x="7650772" y="3120221"/>
              <a:ext cx="266616" cy="29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mn-lt"/>
                  <a:cs typeface="Arial" pitchFamily="34" charset="0"/>
                </a:rPr>
                <a:t>02</a:t>
              </a:r>
              <a:endParaRPr kumimoji="0" lang="en-US" altLang="en-US" sz="1800" b="0" i="0" u="none" strike="noStrike" cap="none" normalizeH="0" baseline="0" dirty="0">
                <a:ln>
                  <a:noFill/>
                </a:ln>
                <a:solidFill>
                  <a:schemeClr val="tx1"/>
                </a:solidFill>
                <a:effectLst/>
                <a:latin typeface="+mn-lt"/>
                <a:cs typeface="Arial" pitchFamily="34" charset="0"/>
              </a:endParaRPr>
            </a:p>
          </p:txBody>
        </p:sp>
        <p:sp>
          <p:nvSpPr>
            <p:cNvPr id="27" name="Rectangle 1236"/>
            <p:cNvSpPr>
              <a:spLocks noChangeArrowheads="1"/>
            </p:cNvSpPr>
            <p:nvPr/>
          </p:nvSpPr>
          <p:spPr bwMode="auto">
            <a:xfrm>
              <a:off x="6274175" y="3921175"/>
              <a:ext cx="266616" cy="29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mn-lt"/>
                  <a:cs typeface="Arial" pitchFamily="34" charset="0"/>
                </a:rPr>
                <a:t>03</a:t>
              </a:r>
              <a:endParaRPr kumimoji="0" lang="en-US" altLang="en-US" sz="1800" b="0" i="0" u="none" strike="noStrike" cap="none" normalizeH="0" baseline="0" dirty="0">
                <a:ln>
                  <a:noFill/>
                </a:ln>
                <a:solidFill>
                  <a:schemeClr val="tx1"/>
                </a:solidFill>
                <a:effectLst/>
                <a:latin typeface="+mn-lt"/>
                <a:cs typeface="Arial" pitchFamily="34" charset="0"/>
              </a:endParaRPr>
            </a:p>
          </p:txBody>
        </p:sp>
        <p:sp>
          <p:nvSpPr>
            <p:cNvPr id="29" name="Rectangle 1238"/>
            <p:cNvSpPr>
              <a:spLocks noChangeArrowheads="1"/>
            </p:cNvSpPr>
            <p:nvPr/>
          </p:nvSpPr>
          <p:spPr bwMode="auto">
            <a:xfrm>
              <a:off x="7650772" y="4706669"/>
              <a:ext cx="266616" cy="29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mn-lt"/>
                  <a:cs typeface="Arial" pitchFamily="34" charset="0"/>
                </a:rPr>
                <a:t>04</a:t>
              </a:r>
              <a:endParaRPr kumimoji="0" lang="en-US" altLang="en-US" sz="1800" b="0" i="0" u="none" strike="noStrike" cap="none" normalizeH="0" baseline="0" dirty="0">
                <a:ln>
                  <a:noFill/>
                </a:ln>
                <a:solidFill>
                  <a:schemeClr val="tx1"/>
                </a:solidFill>
                <a:effectLst/>
                <a:latin typeface="+mn-lt"/>
                <a:cs typeface="Arial" pitchFamily="34" charset="0"/>
              </a:endParaRPr>
            </a:p>
          </p:txBody>
        </p:sp>
        <p:sp>
          <p:nvSpPr>
            <p:cNvPr id="30" name="Freeform 1239"/>
            <p:cNvSpPr>
              <a:spLocks/>
            </p:cNvSpPr>
            <p:nvPr/>
          </p:nvSpPr>
          <p:spPr bwMode="auto">
            <a:xfrm>
              <a:off x="6923794" y="1558173"/>
              <a:ext cx="361816" cy="396261"/>
            </a:xfrm>
            <a:custGeom>
              <a:avLst/>
              <a:gdLst>
                <a:gd name="T0" fmla="*/ 58 w 59"/>
                <a:gd name="T1" fmla="*/ 47 h 65"/>
                <a:gd name="T2" fmla="*/ 59 w 59"/>
                <a:gd name="T3" fmla="*/ 41 h 65"/>
                <a:gd name="T4" fmla="*/ 33 w 59"/>
                <a:gd name="T5" fmla="*/ 24 h 65"/>
                <a:gd name="T6" fmla="*/ 33 w 59"/>
                <a:gd name="T7" fmla="*/ 3 h 65"/>
                <a:gd name="T8" fmla="*/ 29 w 59"/>
                <a:gd name="T9" fmla="*/ 0 h 65"/>
                <a:gd name="T10" fmla="*/ 25 w 59"/>
                <a:gd name="T11" fmla="*/ 3 h 65"/>
                <a:gd name="T12" fmla="*/ 25 w 59"/>
                <a:gd name="T13" fmla="*/ 24 h 65"/>
                <a:gd name="T14" fmla="*/ 0 w 59"/>
                <a:gd name="T15" fmla="*/ 41 h 65"/>
                <a:gd name="T16" fmla="*/ 0 w 59"/>
                <a:gd name="T17" fmla="*/ 47 h 65"/>
                <a:gd name="T18" fmla="*/ 25 w 59"/>
                <a:gd name="T19" fmla="*/ 39 h 65"/>
                <a:gd name="T20" fmla="*/ 25 w 59"/>
                <a:gd name="T21" fmla="*/ 54 h 65"/>
                <a:gd name="T22" fmla="*/ 20 w 59"/>
                <a:gd name="T23" fmla="*/ 58 h 65"/>
                <a:gd name="T24" fmla="*/ 20 w 59"/>
                <a:gd name="T25" fmla="*/ 65 h 65"/>
                <a:gd name="T26" fmla="*/ 29 w 59"/>
                <a:gd name="T27" fmla="*/ 61 h 65"/>
                <a:gd name="T28" fmla="*/ 38 w 59"/>
                <a:gd name="T29" fmla="*/ 65 h 65"/>
                <a:gd name="T30" fmla="*/ 38 w 59"/>
                <a:gd name="T31" fmla="*/ 58 h 65"/>
                <a:gd name="T32" fmla="*/ 33 w 59"/>
                <a:gd name="T33" fmla="*/ 54 h 65"/>
                <a:gd name="T34" fmla="*/ 33 w 59"/>
                <a:gd name="T35" fmla="*/ 39 h 65"/>
                <a:gd name="T36" fmla="*/ 58 w 59"/>
                <a:gd name="T37"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65">
                  <a:moveTo>
                    <a:pt x="58" y="47"/>
                  </a:moveTo>
                  <a:cubicBezTo>
                    <a:pt x="59" y="41"/>
                    <a:pt x="59" y="41"/>
                    <a:pt x="59" y="41"/>
                  </a:cubicBezTo>
                  <a:cubicBezTo>
                    <a:pt x="33" y="24"/>
                    <a:pt x="33" y="24"/>
                    <a:pt x="33" y="24"/>
                  </a:cubicBezTo>
                  <a:cubicBezTo>
                    <a:pt x="33" y="3"/>
                    <a:pt x="33" y="3"/>
                    <a:pt x="33" y="3"/>
                  </a:cubicBezTo>
                  <a:cubicBezTo>
                    <a:pt x="33" y="2"/>
                    <a:pt x="31" y="0"/>
                    <a:pt x="29" y="0"/>
                  </a:cubicBezTo>
                  <a:cubicBezTo>
                    <a:pt x="27" y="0"/>
                    <a:pt x="25" y="2"/>
                    <a:pt x="25" y="3"/>
                  </a:cubicBezTo>
                  <a:cubicBezTo>
                    <a:pt x="25" y="24"/>
                    <a:pt x="25" y="24"/>
                    <a:pt x="25" y="24"/>
                  </a:cubicBezTo>
                  <a:cubicBezTo>
                    <a:pt x="0" y="41"/>
                    <a:pt x="0" y="41"/>
                    <a:pt x="0" y="41"/>
                  </a:cubicBezTo>
                  <a:cubicBezTo>
                    <a:pt x="0" y="47"/>
                    <a:pt x="0" y="47"/>
                    <a:pt x="0" y="47"/>
                  </a:cubicBezTo>
                  <a:cubicBezTo>
                    <a:pt x="25" y="39"/>
                    <a:pt x="25" y="39"/>
                    <a:pt x="25" y="39"/>
                  </a:cubicBezTo>
                  <a:cubicBezTo>
                    <a:pt x="25" y="54"/>
                    <a:pt x="25" y="54"/>
                    <a:pt x="25" y="54"/>
                  </a:cubicBezTo>
                  <a:cubicBezTo>
                    <a:pt x="20" y="58"/>
                    <a:pt x="20" y="58"/>
                    <a:pt x="20" y="58"/>
                  </a:cubicBezTo>
                  <a:cubicBezTo>
                    <a:pt x="20" y="65"/>
                    <a:pt x="20" y="65"/>
                    <a:pt x="20" y="65"/>
                  </a:cubicBezTo>
                  <a:cubicBezTo>
                    <a:pt x="29" y="61"/>
                    <a:pt x="29" y="61"/>
                    <a:pt x="29" y="61"/>
                  </a:cubicBezTo>
                  <a:cubicBezTo>
                    <a:pt x="38" y="65"/>
                    <a:pt x="38" y="65"/>
                    <a:pt x="38" y="65"/>
                  </a:cubicBezTo>
                  <a:cubicBezTo>
                    <a:pt x="38" y="58"/>
                    <a:pt x="38" y="58"/>
                    <a:pt x="38" y="58"/>
                  </a:cubicBezTo>
                  <a:cubicBezTo>
                    <a:pt x="33" y="54"/>
                    <a:pt x="33" y="54"/>
                    <a:pt x="33" y="54"/>
                  </a:cubicBezTo>
                  <a:cubicBezTo>
                    <a:pt x="33" y="39"/>
                    <a:pt x="33" y="39"/>
                    <a:pt x="33" y="39"/>
                  </a:cubicBezTo>
                  <a:lnTo>
                    <a:pt x="58" y="47"/>
                  </a:lnTo>
                  <a:close/>
                </a:path>
              </a:pathLst>
            </a:custGeom>
            <a:solidFill>
              <a:srgbClr val="338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p:cNvGrpSpPr/>
            <p:nvPr/>
          </p:nvGrpSpPr>
          <p:grpSpPr>
            <a:xfrm>
              <a:off x="6826562" y="5476645"/>
              <a:ext cx="409868" cy="309139"/>
              <a:chOff x="7294734" y="5320200"/>
              <a:chExt cx="359786" cy="271365"/>
            </a:xfrm>
            <a:solidFill>
              <a:srgbClr val="0070C0"/>
            </a:solidFill>
          </p:grpSpPr>
          <p:sp>
            <p:nvSpPr>
              <p:cNvPr id="31" name="Freeform 1240"/>
              <p:cNvSpPr>
                <a:spLocks noEditPoints="1"/>
              </p:cNvSpPr>
              <p:nvPr/>
            </p:nvSpPr>
            <p:spPr bwMode="auto">
              <a:xfrm>
                <a:off x="7436166" y="5379407"/>
                <a:ext cx="218354" cy="212158"/>
              </a:xfrm>
              <a:custGeom>
                <a:avLst/>
                <a:gdLst>
                  <a:gd name="T0" fmla="*/ 36 w 41"/>
                  <a:gd name="T1" fmla="*/ 18 h 40"/>
                  <a:gd name="T2" fmla="*/ 41 w 41"/>
                  <a:gd name="T3" fmla="*/ 16 h 40"/>
                  <a:gd name="T4" fmla="*/ 39 w 41"/>
                  <a:gd name="T5" fmla="*/ 12 h 40"/>
                  <a:gd name="T6" fmla="*/ 34 w 41"/>
                  <a:gd name="T7" fmla="*/ 12 h 40"/>
                  <a:gd name="T8" fmla="*/ 32 w 41"/>
                  <a:gd name="T9" fmla="*/ 10 h 40"/>
                  <a:gd name="T10" fmla="*/ 34 w 41"/>
                  <a:gd name="T11" fmla="*/ 5 h 40"/>
                  <a:gd name="T12" fmla="*/ 31 w 41"/>
                  <a:gd name="T13" fmla="*/ 2 h 40"/>
                  <a:gd name="T14" fmla="*/ 27 w 41"/>
                  <a:gd name="T15" fmla="*/ 6 h 40"/>
                  <a:gd name="T16" fmla="*/ 24 w 41"/>
                  <a:gd name="T17" fmla="*/ 5 h 40"/>
                  <a:gd name="T18" fmla="*/ 22 w 41"/>
                  <a:gd name="T19" fmla="*/ 0 h 40"/>
                  <a:gd name="T20" fmla="*/ 19 w 41"/>
                  <a:gd name="T21" fmla="*/ 0 h 40"/>
                  <a:gd name="T22" fmla="*/ 17 w 41"/>
                  <a:gd name="T23" fmla="*/ 5 h 40"/>
                  <a:gd name="T24" fmla="*/ 13 w 41"/>
                  <a:gd name="T25" fmla="*/ 6 h 40"/>
                  <a:gd name="T26" fmla="*/ 13 w 41"/>
                  <a:gd name="T27" fmla="*/ 5 h 40"/>
                  <a:gd name="T28" fmla="*/ 11 w 41"/>
                  <a:gd name="T29" fmla="*/ 4 h 40"/>
                  <a:gd name="T30" fmla="*/ 10 w 41"/>
                  <a:gd name="T31" fmla="*/ 2 h 40"/>
                  <a:gd name="T32" fmla="*/ 7 w 41"/>
                  <a:gd name="T33" fmla="*/ 5 h 40"/>
                  <a:gd name="T34" fmla="*/ 8 w 41"/>
                  <a:gd name="T35" fmla="*/ 10 h 40"/>
                  <a:gd name="T36" fmla="*/ 7 w 41"/>
                  <a:gd name="T37" fmla="*/ 12 h 40"/>
                  <a:gd name="T38" fmla="*/ 3 w 41"/>
                  <a:gd name="T39" fmla="*/ 12 h 40"/>
                  <a:gd name="T40" fmla="*/ 1 w 41"/>
                  <a:gd name="T41" fmla="*/ 12 h 40"/>
                  <a:gd name="T42" fmla="*/ 1 w 41"/>
                  <a:gd name="T43" fmla="*/ 13 h 40"/>
                  <a:gd name="T44" fmla="*/ 0 w 41"/>
                  <a:gd name="T45" fmla="*/ 15 h 40"/>
                  <a:gd name="T46" fmla="*/ 4 w 41"/>
                  <a:gd name="T47" fmla="*/ 17 h 40"/>
                  <a:gd name="T48" fmla="*/ 5 w 41"/>
                  <a:gd name="T49" fmla="*/ 18 h 40"/>
                  <a:gd name="T50" fmla="*/ 5 w 41"/>
                  <a:gd name="T51" fmla="*/ 19 h 40"/>
                  <a:gd name="T52" fmla="*/ 4 w 41"/>
                  <a:gd name="T53" fmla="*/ 21 h 40"/>
                  <a:gd name="T54" fmla="*/ 0 w 41"/>
                  <a:gd name="T55" fmla="*/ 24 h 40"/>
                  <a:gd name="T56" fmla="*/ 1 w 41"/>
                  <a:gd name="T57" fmla="*/ 28 h 40"/>
                  <a:gd name="T58" fmla="*/ 7 w 41"/>
                  <a:gd name="T59" fmla="*/ 27 h 40"/>
                  <a:gd name="T60" fmla="*/ 8 w 41"/>
                  <a:gd name="T61" fmla="*/ 30 h 40"/>
                  <a:gd name="T62" fmla="*/ 7 w 41"/>
                  <a:gd name="T63" fmla="*/ 35 h 40"/>
                  <a:gd name="T64" fmla="*/ 10 w 41"/>
                  <a:gd name="T65" fmla="*/ 37 h 40"/>
                  <a:gd name="T66" fmla="*/ 14 w 41"/>
                  <a:gd name="T67" fmla="*/ 34 h 40"/>
                  <a:gd name="T68" fmla="*/ 17 w 41"/>
                  <a:gd name="T69" fmla="*/ 35 h 40"/>
                  <a:gd name="T70" fmla="*/ 18 w 41"/>
                  <a:gd name="T71" fmla="*/ 40 h 40"/>
                  <a:gd name="T72" fmla="*/ 22 w 41"/>
                  <a:gd name="T73" fmla="*/ 40 h 40"/>
                  <a:gd name="T74" fmla="*/ 23 w 41"/>
                  <a:gd name="T75" fmla="*/ 35 h 40"/>
                  <a:gd name="T76" fmla="*/ 27 w 41"/>
                  <a:gd name="T77" fmla="*/ 34 h 40"/>
                  <a:gd name="T78" fmla="*/ 31 w 41"/>
                  <a:gd name="T79" fmla="*/ 37 h 40"/>
                  <a:gd name="T80" fmla="*/ 34 w 41"/>
                  <a:gd name="T81" fmla="*/ 35 h 40"/>
                  <a:gd name="T82" fmla="*/ 32 w 41"/>
                  <a:gd name="T83" fmla="*/ 30 h 40"/>
                  <a:gd name="T84" fmla="*/ 34 w 41"/>
                  <a:gd name="T85" fmla="*/ 28 h 40"/>
                  <a:gd name="T86" fmla="*/ 39 w 41"/>
                  <a:gd name="T87" fmla="*/ 28 h 40"/>
                  <a:gd name="T88" fmla="*/ 41 w 41"/>
                  <a:gd name="T89" fmla="*/ 24 h 40"/>
                  <a:gd name="T90" fmla="*/ 36 w 41"/>
                  <a:gd name="T91" fmla="*/ 22 h 40"/>
                  <a:gd name="T92" fmla="*/ 36 w 41"/>
                  <a:gd name="T93" fmla="*/ 18 h 40"/>
                  <a:gd name="T94" fmla="*/ 20 w 41"/>
                  <a:gd name="T95" fmla="*/ 28 h 40"/>
                  <a:gd name="T96" fmla="*/ 12 w 41"/>
                  <a:gd name="T97" fmla="*/ 20 h 40"/>
                  <a:gd name="T98" fmla="*/ 20 w 41"/>
                  <a:gd name="T99" fmla="*/ 12 h 40"/>
                  <a:gd name="T100" fmla="*/ 29 w 41"/>
                  <a:gd name="T101" fmla="*/ 20 h 40"/>
                  <a:gd name="T102" fmla="*/ 20 w 41"/>
                  <a:gd name="T103"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40">
                    <a:moveTo>
                      <a:pt x="36" y="18"/>
                    </a:moveTo>
                    <a:cubicBezTo>
                      <a:pt x="41" y="16"/>
                      <a:pt x="41" y="16"/>
                      <a:pt x="41" y="16"/>
                    </a:cubicBezTo>
                    <a:cubicBezTo>
                      <a:pt x="39" y="12"/>
                      <a:pt x="39" y="12"/>
                      <a:pt x="39" y="12"/>
                    </a:cubicBezTo>
                    <a:cubicBezTo>
                      <a:pt x="34" y="12"/>
                      <a:pt x="34" y="12"/>
                      <a:pt x="34" y="12"/>
                    </a:cubicBezTo>
                    <a:cubicBezTo>
                      <a:pt x="32" y="10"/>
                      <a:pt x="32" y="10"/>
                      <a:pt x="32" y="10"/>
                    </a:cubicBezTo>
                    <a:cubicBezTo>
                      <a:pt x="34" y="5"/>
                      <a:pt x="34" y="5"/>
                      <a:pt x="34" y="5"/>
                    </a:cubicBezTo>
                    <a:cubicBezTo>
                      <a:pt x="31" y="2"/>
                      <a:pt x="31" y="2"/>
                      <a:pt x="31" y="2"/>
                    </a:cubicBezTo>
                    <a:cubicBezTo>
                      <a:pt x="27" y="6"/>
                      <a:pt x="27" y="6"/>
                      <a:pt x="27" y="6"/>
                    </a:cubicBezTo>
                    <a:cubicBezTo>
                      <a:pt x="24" y="5"/>
                      <a:pt x="24" y="5"/>
                      <a:pt x="24" y="5"/>
                    </a:cubicBezTo>
                    <a:cubicBezTo>
                      <a:pt x="22" y="0"/>
                      <a:pt x="22" y="0"/>
                      <a:pt x="22" y="0"/>
                    </a:cubicBezTo>
                    <a:cubicBezTo>
                      <a:pt x="19" y="0"/>
                      <a:pt x="19" y="0"/>
                      <a:pt x="19" y="0"/>
                    </a:cubicBezTo>
                    <a:cubicBezTo>
                      <a:pt x="17" y="5"/>
                      <a:pt x="17" y="5"/>
                      <a:pt x="17" y="5"/>
                    </a:cubicBezTo>
                    <a:cubicBezTo>
                      <a:pt x="13" y="6"/>
                      <a:pt x="13" y="6"/>
                      <a:pt x="13" y="6"/>
                    </a:cubicBezTo>
                    <a:cubicBezTo>
                      <a:pt x="13" y="5"/>
                      <a:pt x="13" y="5"/>
                      <a:pt x="13" y="5"/>
                    </a:cubicBezTo>
                    <a:cubicBezTo>
                      <a:pt x="11" y="4"/>
                      <a:pt x="11" y="4"/>
                      <a:pt x="11" y="4"/>
                    </a:cubicBezTo>
                    <a:cubicBezTo>
                      <a:pt x="10" y="2"/>
                      <a:pt x="10" y="2"/>
                      <a:pt x="10" y="2"/>
                    </a:cubicBezTo>
                    <a:cubicBezTo>
                      <a:pt x="7" y="5"/>
                      <a:pt x="7" y="5"/>
                      <a:pt x="7" y="5"/>
                    </a:cubicBezTo>
                    <a:cubicBezTo>
                      <a:pt x="8" y="10"/>
                      <a:pt x="8" y="10"/>
                      <a:pt x="8" y="10"/>
                    </a:cubicBezTo>
                    <a:cubicBezTo>
                      <a:pt x="7" y="12"/>
                      <a:pt x="7" y="12"/>
                      <a:pt x="7" y="12"/>
                    </a:cubicBezTo>
                    <a:cubicBezTo>
                      <a:pt x="3" y="12"/>
                      <a:pt x="3" y="12"/>
                      <a:pt x="3" y="12"/>
                    </a:cubicBezTo>
                    <a:cubicBezTo>
                      <a:pt x="1" y="12"/>
                      <a:pt x="1" y="12"/>
                      <a:pt x="1" y="12"/>
                    </a:cubicBezTo>
                    <a:cubicBezTo>
                      <a:pt x="1" y="13"/>
                      <a:pt x="1" y="13"/>
                      <a:pt x="1" y="13"/>
                    </a:cubicBezTo>
                    <a:cubicBezTo>
                      <a:pt x="0" y="15"/>
                      <a:pt x="0" y="15"/>
                      <a:pt x="0" y="15"/>
                    </a:cubicBezTo>
                    <a:cubicBezTo>
                      <a:pt x="4" y="17"/>
                      <a:pt x="4" y="17"/>
                      <a:pt x="4" y="17"/>
                    </a:cubicBezTo>
                    <a:cubicBezTo>
                      <a:pt x="5" y="18"/>
                      <a:pt x="5" y="18"/>
                      <a:pt x="5" y="18"/>
                    </a:cubicBezTo>
                    <a:cubicBezTo>
                      <a:pt x="5" y="19"/>
                      <a:pt x="5" y="19"/>
                      <a:pt x="5" y="19"/>
                    </a:cubicBezTo>
                    <a:cubicBezTo>
                      <a:pt x="4" y="21"/>
                      <a:pt x="4" y="21"/>
                      <a:pt x="4" y="21"/>
                    </a:cubicBezTo>
                    <a:cubicBezTo>
                      <a:pt x="0" y="24"/>
                      <a:pt x="0" y="24"/>
                      <a:pt x="0" y="24"/>
                    </a:cubicBezTo>
                    <a:cubicBezTo>
                      <a:pt x="1" y="28"/>
                      <a:pt x="1" y="28"/>
                      <a:pt x="1" y="28"/>
                    </a:cubicBezTo>
                    <a:cubicBezTo>
                      <a:pt x="7" y="27"/>
                      <a:pt x="7" y="27"/>
                      <a:pt x="7" y="27"/>
                    </a:cubicBezTo>
                    <a:cubicBezTo>
                      <a:pt x="8" y="30"/>
                      <a:pt x="8" y="30"/>
                      <a:pt x="8" y="30"/>
                    </a:cubicBezTo>
                    <a:cubicBezTo>
                      <a:pt x="7" y="35"/>
                      <a:pt x="7" y="35"/>
                      <a:pt x="7" y="35"/>
                    </a:cubicBezTo>
                    <a:cubicBezTo>
                      <a:pt x="10" y="37"/>
                      <a:pt x="10" y="37"/>
                      <a:pt x="10" y="37"/>
                    </a:cubicBezTo>
                    <a:cubicBezTo>
                      <a:pt x="14" y="34"/>
                      <a:pt x="14" y="34"/>
                      <a:pt x="14" y="34"/>
                    </a:cubicBezTo>
                    <a:cubicBezTo>
                      <a:pt x="17" y="35"/>
                      <a:pt x="17" y="35"/>
                      <a:pt x="17" y="35"/>
                    </a:cubicBezTo>
                    <a:cubicBezTo>
                      <a:pt x="18" y="40"/>
                      <a:pt x="18" y="40"/>
                      <a:pt x="18" y="40"/>
                    </a:cubicBezTo>
                    <a:cubicBezTo>
                      <a:pt x="22" y="40"/>
                      <a:pt x="22" y="40"/>
                      <a:pt x="22" y="40"/>
                    </a:cubicBezTo>
                    <a:cubicBezTo>
                      <a:pt x="23" y="35"/>
                      <a:pt x="23" y="35"/>
                      <a:pt x="23" y="35"/>
                    </a:cubicBezTo>
                    <a:cubicBezTo>
                      <a:pt x="27" y="34"/>
                      <a:pt x="27" y="34"/>
                      <a:pt x="27" y="34"/>
                    </a:cubicBezTo>
                    <a:cubicBezTo>
                      <a:pt x="31" y="37"/>
                      <a:pt x="31" y="37"/>
                      <a:pt x="31" y="37"/>
                    </a:cubicBezTo>
                    <a:cubicBezTo>
                      <a:pt x="34" y="35"/>
                      <a:pt x="34" y="35"/>
                      <a:pt x="34" y="35"/>
                    </a:cubicBezTo>
                    <a:cubicBezTo>
                      <a:pt x="32" y="30"/>
                      <a:pt x="32" y="30"/>
                      <a:pt x="32" y="30"/>
                    </a:cubicBezTo>
                    <a:cubicBezTo>
                      <a:pt x="34" y="28"/>
                      <a:pt x="34" y="28"/>
                      <a:pt x="34" y="28"/>
                    </a:cubicBezTo>
                    <a:cubicBezTo>
                      <a:pt x="39" y="28"/>
                      <a:pt x="39" y="28"/>
                      <a:pt x="39" y="28"/>
                    </a:cubicBezTo>
                    <a:cubicBezTo>
                      <a:pt x="41" y="24"/>
                      <a:pt x="41" y="24"/>
                      <a:pt x="41" y="24"/>
                    </a:cubicBezTo>
                    <a:cubicBezTo>
                      <a:pt x="36" y="22"/>
                      <a:pt x="36" y="22"/>
                      <a:pt x="36" y="22"/>
                    </a:cubicBezTo>
                    <a:lnTo>
                      <a:pt x="36" y="18"/>
                    </a:lnTo>
                    <a:close/>
                    <a:moveTo>
                      <a:pt x="20" y="28"/>
                    </a:moveTo>
                    <a:cubicBezTo>
                      <a:pt x="16" y="28"/>
                      <a:pt x="12" y="24"/>
                      <a:pt x="12" y="20"/>
                    </a:cubicBezTo>
                    <a:cubicBezTo>
                      <a:pt x="12" y="16"/>
                      <a:pt x="16" y="12"/>
                      <a:pt x="20" y="12"/>
                    </a:cubicBezTo>
                    <a:cubicBezTo>
                      <a:pt x="25" y="12"/>
                      <a:pt x="29" y="16"/>
                      <a:pt x="29" y="20"/>
                    </a:cubicBezTo>
                    <a:cubicBezTo>
                      <a:pt x="29" y="24"/>
                      <a:pt x="25"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241"/>
              <p:cNvSpPr>
                <a:spLocks/>
              </p:cNvSpPr>
              <p:nvPr/>
            </p:nvSpPr>
            <p:spPr bwMode="auto">
              <a:xfrm>
                <a:off x="7294734" y="5320200"/>
                <a:ext cx="81884" cy="69075"/>
              </a:xfrm>
              <a:custGeom>
                <a:avLst/>
                <a:gdLst>
                  <a:gd name="T0" fmla="*/ 15 w 15"/>
                  <a:gd name="T1" fmla="*/ 7 h 13"/>
                  <a:gd name="T2" fmla="*/ 13 w 15"/>
                  <a:gd name="T3" fmla="*/ 10 h 13"/>
                  <a:gd name="T4" fmla="*/ 11 w 15"/>
                  <a:gd name="T5" fmla="*/ 13 h 13"/>
                  <a:gd name="T6" fmla="*/ 1 w 15"/>
                  <a:gd name="T7" fmla="*/ 7 h 13"/>
                  <a:gd name="T8" fmla="*/ 0 w 15"/>
                  <a:gd name="T9" fmla="*/ 4 h 13"/>
                  <a:gd name="T10" fmla="*/ 2 w 15"/>
                  <a:gd name="T11" fmla="*/ 2 h 13"/>
                  <a:gd name="T12" fmla="*/ 5 w 15"/>
                  <a:gd name="T13" fmla="*/ 1 h 13"/>
                  <a:gd name="T14" fmla="*/ 15 w 15"/>
                  <a:gd name="T15" fmla="*/ 7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5" y="7"/>
                    </a:moveTo>
                    <a:cubicBezTo>
                      <a:pt x="14" y="8"/>
                      <a:pt x="13" y="9"/>
                      <a:pt x="13" y="10"/>
                    </a:cubicBezTo>
                    <a:cubicBezTo>
                      <a:pt x="12" y="11"/>
                      <a:pt x="11" y="12"/>
                      <a:pt x="11" y="13"/>
                    </a:cubicBezTo>
                    <a:cubicBezTo>
                      <a:pt x="1" y="7"/>
                      <a:pt x="1" y="7"/>
                      <a:pt x="1" y="7"/>
                    </a:cubicBezTo>
                    <a:cubicBezTo>
                      <a:pt x="0" y="6"/>
                      <a:pt x="0" y="5"/>
                      <a:pt x="0" y="4"/>
                    </a:cubicBezTo>
                    <a:cubicBezTo>
                      <a:pt x="2" y="2"/>
                      <a:pt x="2" y="2"/>
                      <a:pt x="2" y="2"/>
                    </a:cubicBezTo>
                    <a:cubicBezTo>
                      <a:pt x="3" y="1"/>
                      <a:pt x="4" y="0"/>
                      <a:pt x="5" y="1"/>
                    </a:cubicBezTo>
                    <a:lnTo>
                      <a:pt x="1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242"/>
              <p:cNvSpPr>
                <a:spLocks/>
              </p:cNvSpPr>
              <p:nvPr/>
            </p:nvSpPr>
            <p:spPr bwMode="auto">
              <a:xfrm>
                <a:off x="7354285" y="5335002"/>
                <a:ext cx="133990" cy="145551"/>
              </a:xfrm>
              <a:custGeom>
                <a:avLst/>
                <a:gdLst>
                  <a:gd name="T0" fmla="*/ 20 w 25"/>
                  <a:gd name="T1" fmla="*/ 3 h 27"/>
                  <a:gd name="T2" fmla="*/ 5 w 25"/>
                  <a:gd name="T3" fmla="*/ 5 h 27"/>
                  <a:gd name="T4" fmla="*/ 3 w 25"/>
                  <a:gd name="T5" fmla="*/ 7 h 27"/>
                  <a:gd name="T6" fmla="*/ 2 w 25"/>
                  <a:gd name="T7" fmla="*/ 11 h 27"/>
                  <a:gd name="T8" fmla="*/ 7 w 25"/>
                  <a:gd name="T9" fmla="*/ 25 h 27"/>
                  <a:gd name="T10" fmla="*/ 15 w 25"/>
                  <a:gd name="T11" fmla="*/ 27 h 27"/>
                  <a:gd name="T12" fmla="*/ 15 w 25"/>
                  <a:gd name="T13" fmla="*/ 23 h 27"/>
                  <a:gd name="T14" fmla="*/ 14 w 25"/>
                  <a:gd name="T15" fmla="*/ 21 h 27"/>
                  <a:gd name="T16" fmla="*/ 10 w 25"/>
                  <a:gd name="T17" fmla="*/ 20 h 27"/>
                  <a:gd name="T18" fmla="*/ 7 w 25"/>
                  <a:gd name="T19" fmla="*/ 10 h 27"/>
                  <a:gd name="T20" fmla="*/ 17 w 25"/>
                  <a:gd name="T21" fmla="*/ 8 h 27"/>
                  <a:gd name="T22" fmla="*/ 20 w 25"/>
                  <a:gd name="T23" fmla="*/ 11 h 27"/>
                  <a:gd name="T24" fmla="*/ 25 w 25"/>
                  <a:gd name="T25" fmla="*/ 10 h 27"/>
                  <a:gd name="T26" fmla="*/ 25 w 25"/>
                  <a:gd name="T27" fmla="*/ 10 h 27"/>
                  <a:gd name="T28" fmla="*/ 20 w 25"/>
                  <a:gd name="T29"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7">
                    <a:moveTo>
                      <a:pt x="20" y="3"/>
                    </a:moveTo>
                    <a:cubicBezTo>
                      <a:pt x="15" y="0"/>
                      <a:pt x="9" y="1"/>
                      <a:pt x="5" y="5"/>
                    </a:cubicBezTo>
                    <a:cubicBezTo>
                      <a:pt x="4" y="5"/>
                      <a:pt x="4" y="6"/>
                      <a:pt x="3" y="7"/>
                    </a:cubicBezTo>
                    <a:cubicBezTo>
                      <a:pt x="2" y="8"/>
                      <a:pt x="2" y="10"/>
                      <a:pt x="2" y="11"/>
                    </a:cubicBezTo>
                    <a:cubicBezTo>
                      <a:pt x="0" y="16"/>
                      <a:pt x="2" y="22"/>
                      <a:pt x="7" y="25"/>
                    </a:cubicBezTo>
                    <a:cubicBezTo>
                      <a:pt x="10" y="27"/>
                      <a:pt x="13" y="27"/>
                      <a:pt x="15" y="27"/>
                    </a:cubicBezTo>
                    <a:cubicBezTo>
                      <a:pt x="15" y="23"/>
                      <a:pt x="15" y="23"/>
                      <a:pt x="15" y="23"/>
                    </a:cubicBezTo>
                    <a:cubicBezTo>
                      <a:pt x="14" y="21"/>
                      <a:pt x="14" y="21"/>
                      <a:pt x="14" y="21"/>
                    </a:cubicBezTo>
                    <a:cubicBezTo>
                      <a:pt x="13" y="22"/>
                      <a:pt x="11" y="21"/>
                      <a:pt x="10" y="20"/>
                    </a:cubicBezTo>
                    <a:cubicBezTo>
                      <a:pt x="6" y="18"/>
                      <a:pt x="5" y="14"/>
                      <a:pt x="7" y="10"/>
                    </a:cubicBezTo>
                    <a:cubicBezTo>
                      <a:pt x="9" y="7"/>
                      <a:pt x="14" y="6"/>
                      <a:pt x="17" y="8"/>
                    </a:cubicBezTo>
                    <a:cubicBezTo>
                      <a:pt x="19" y="8"/>
                      <a:pt x="20" y="10"/>
                      <a:pt x="20" y="11"/>
                    </a:cubicBezTo>
                    <a:cubicBezTo>
                      <a:pt x="25" y="10"/>
                      <a:pt x="25" y="10"/>
                      <a:pt x="25" y="10"/>
                    </a:cubicBezTo>
                    <a:cubicBezTo>
                      <a:pt x="25" y="10"/>
                      <a:pt x="25" y="10"/>
                      <a:pt x="25" y="10"/>
                    </a:cubicBezTo>
                    <a:cubicBezTo>
                      <a:pt x="25" y="7"/>
                      <a:pt x="23" y="5"/>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Rectangle 33"/>
            <p:cNvSpPr/>
            <p:nvPr/>
          </p:nvSpPr>
          <p:spPr>
            <a:xfrm>
              <a:off x="8396036" y="2885429"/>
              <a:ext cx="2846588" cy="783869"/>
            </a:xfrm>
            <a:prstGeom prst="rect">
              <a:avLst/>
            </a:prstGeom>
          </p:spPr>
          <p:txBody>
            <a:bodyPr wrap="square" anchor="ctr">
              <a:spAutoFit/>
            </a:bodyPr>
            <a:lstStyle/>
            <a:p>
              <a:pPr>
                <a:lnSpc>
                  <a:spcPct val="107000"/>
                </a:lnSpc>
                <a:spcBef>
                  <a:spcPts val="600"/>
                </a:spcBef>
              </a:pPr>
              <a:r>
                <a:rPr lang="en-IN" sz="1400" dirty="0">
                  <a:solidFill>
                    <a:srgbClr val="073350"/>
                  </a:solidFill>
                  <a:latin typeface="Segoe UI Semilight" panose="020B0402040204020203" pitchFamily="34" charset="0"/>
                  <a:ea typeface="Calibri" panose="020F0502020204030204" pitchFamily="34" charset="0"/>
                  <a:cs typeface="Segoe UI Semilight" panose="020B0402040204020203" pitchFamily="34" charset="0"/>
                </a:rPr>
                <a:t>How to ramp-up production in order to reduce the </a:t>
              </a:r>
              <a:r>
                <a:rPr lang="en-IN" sz="1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huge backlog of aircraft</a:t>
              </a:r>
              <a:r>
                <a:rPr lang="en-IN" sz="1400" dirty="0">
                  <a:solidFill>
                    <a:srgbClr val="073350"/>
                  </a:solidFill>
                  <a:latin typeface="Segoe UI Semilight" panose="020B0402040204020203" pitchFamily="34" charset="0"/>
                  <a:ea typeface="Calibri" panose="020F0502020204030204" pitchFamily="34" charset="0"/>
                  <a:cs typeface="Segoe UI Semilight" panose="020B0402040204020203" pitchFamily="34" charset="0"/>
                </a:rPr>
                <a:t> orders?</a:t>
              </a:r>
            </a:p>
          </p:txBody>
        </p:sp>
        <p:sp>
          <p:nvSpPr>
            <p:cNvPr id="36" name="Rectangle 35"/>
            <p:cNvSpPr/>
            <p:nvPr/>
          </p:nvSpPr>
          <p:spPr>
            <a:xfrm>
              <a:off x="3057992" y="3825227"/>
              <a:ext cx="2732141" cy="553357"/>
            </a:xfrm>
            <a:prstGeom prst="rect">
              <a:avLst/>
            </a:prstGeom>
          </p:spPr>
          <p:txBody>
            <a:bodyPr wrap="square" anchor="ctr">
              <a:spAutoFit/>
            </a:bodyPr>
            <a:lstStyle/>
            <a:p>
              <a:pPr algn="r">
                <a:lnSpc>
                  <a:spcPct val="107000"/>
                </a:lnSpc>
                <a:spcBef>
                  <a:spcPts val="600"/>
                </a:spcBef>
              </a:pPr>
              <a:r>
                <a:rPr lang="en-US" sz="1400" dirty="0">
                  <a:solidFill>
                    <a:srgbClr val="188FBE"/>
                  </a:solidFill>
                  <a:latin typeface="Segoe UI Semilight" panose="020B0402040204020203" pitchFamily="34" charset="0"/>
                  <a:ea typeface="Calibri" panose="020F0502020204030204" pitchFamily="34" charset="0"/>
                  <a:cs typeface="Segoe UI Semilight" panose="020B0402040204020203" pitchFamily="34" charset="0"/>
                </a:rPr>
                <a:t>How to improve the overall </a:t>
              </a:r>
              <a:r>
                <a:rPr lang="en-US" sz="1400" dirty="0">
                  <a:solidFill>
                    <a:srgbClr val="188FBE"/>
                  </a:solidFill>
                  <a:latin typeface="Segoe UI Semibold" panose="020B0702040204020203" pitchFamily="34" charset="0"/>
                  <a:ea typeface="Calibri" panose="020F0502020204030204" pitchFamily="34" charset="0"/>
                  <a:cs typeface="Segoe UI Semilight" panose="020B0402040204020203" pitchFamily="34" charset="0"/>
                </a:rPr>
                <a:t>customer experience</a:t>
              </a:r>
              <a:r>
                <a:rPr lang="en-US" sz="1400" dirty="0">
                  <a:solidFill>
                    <a:srgbClr val="188FBE"/>
                  </a:solidFill>
                  <a:latin typeface="Segoe UI Semilight" panose="020B0402040204020203" pitchFamily="34" charset="0"/>
                  <a:ea typeface="Calibri" panose="020F0502020204030204" pitchFamily="34" charset="0"/>
                  <a:cs typeface="Segoe UI Semilight" panose="020B0402040204020203" pitchFamily="34" charset="0"/>
                </a:rPr>
                <a:t>?</a:t>
              </a:r>
            </a:p>
          </p:txBody>
        </p:sp>
        <p:sp>
          <p:nvSpPr>
            <p:cNvPr id="37" name="Rectangle 36"/>
            <p:cNvSpPr/>
            <p:nvPr/>
          </p:nvSpPr>
          <p:spPr>
            <a:xfrm>
              <a:off x="8396035" y="4483419"/>
              <a:ext cx="2876568" cy="783869"/>
            </a:xfrm>
            <a:prstGeom prst="rect">
              <a:avLst/>
            </a:prstGeom>
          </p:spPr>
          <p:txBody>
            <a:bodyPr wrap="square" anchor="ctr">
              <a:spAutoFit/>
            </a:bodyPr>
            <a:lstStyle/>
            <a:p>
              <a:pPr>
                <a:lnSpc>
                  <a:spcPct val="107000"/>
                </a:lnSpc>
                <a:spcBef>
                  <a:spcPts val="600"/>
                </a:spcBef>
              </a:pPr>
              <a:r>
                <a:rPr lang="en-US" sz="1400" dirty="0">
                  <a:solidFill>
                    <a:srgbClr val="027878"/>
                  </a:solidFill>
                  <a:latin typeface="Segoe UI Semilight" panose="020B0402040204020203" pitchFamily="34" charset="0"/>
                  <a:ea typeface="Calibri" panose="020F0502020204030204" pitchFamily="34" charset="0"/>
                  <a:cs typeface="Segoe UI Semilight" panose="020B0402040204020203" pitchFamily="34" charset="0"/>
                </a:rPr>
                <a:t>What is the best way to </a:t>
              </a:r>
              <a:r>
                <a:rPr lang="en-US" sz="1400" dirty="0">
                  <a:solidFill>
                    <a:srgbClr val="027878"/>
                  </a:solidFill>
                  <a:latin typeface="Segoe UI Semibold" panose="020B0702040204020203" pitchFamily="34" charset="0"/>
                  <a:ea typeface="Calibri" panose="020F0502020204030204" pitchFamily="34" charset="0"/>
                  <a:cs typeface="Segoe UI Semilight" panose="020B0402040204020203" pitchFamily="34" charset="0"/>
                </a:rPr>
                <a:t>lower repair time</a:t>
              </a:r>
              <a:r>
                <a:rPr lang="en-US" sz="1400" dirty="0">
                  <a:solidFill>
                    <a:srgbClr val="027878"/>
                  </a:solidFill>
                  <a:latin typeface="Segoe UI Semilight" panose="020B0402040204020203" pitchFamily="34" charset="0"/>
                  <a:ea typeface="Calibri" panose="020F0502020204030204" pitchFamily="34" charset="0"/>
                  <a:cs typeface="Segoe UI Semilight" panose="020B0402040204020203" pitchFamily="34" charset="0"/>
                </a:rPr>
                <a:t>, as much time is spend in repairs of Aircrafts?</a:t>
              </a:r>
            </a:p>
          </p:txBody>
        </p:sp>
        <p:sp>
          <p:nvSpPr>
            <p:cNvPr id="38" name="Rectangle 37"/>
            <p:cNvSpPr/>
            <p:nvPr/>
          </p:nvSpPr>
          <p:spPr>
            <a:xfrm>
              <a:off x="2848131" y="2249204"/>
              <a:ext cx="2942004" cy="553357"/>
            </a:xfrm>
            <a:prstGeom prst="rect">
              <a:avLst/>
            </a:prstGeom>
          </p:spPr>
          <p:txBody>
            <a:bodyPr wrap="square" lIns="90001" rIns="90001" anchor="ctr" anchorCtr="0">
              <a:spAutoFit/>
            </a:bodyPr>
            <a:lstStyle/>
            <a:p>
              <a:pPr algn="r">
                <a:lnSpc>
                  <a:spcPct val="107000"/>
                </a:lnSpc>
                <a:spcBef>
                  <a:spcPts val="600"/>
                </a:spcBef>
              </a:pPr>
              <a:r>
                <a:rPr lang="en-IN" sz="1400" dirty="0">
                  <a:solidFill>
                    <a:srgbClr val="2D778B"/>
                  </a:solidFill>
                  <a:latin typeface="Segoe UI Semilight" panose="020B0402040204020203" pitchFamily="34" charset="0"/>
                  <a:ea typeface="Calibri" panose="020F0502020204030204" pitchFamily="34" charset="0"/>
                  <a:cs typeface="Segoe UI Semilight" panose="020B0402040204020203" pitchFamily="34" charset="0"/>
                </a:rPr>
                <a:t>How to determine when a </a:t>
              </a:r>
              <a:r>
                <a:rPr lang="en-IN" sz="1400" dirty="0">
                  <a:solidFill>
                    <a:srgbClr val="2D778B"/>
                  </a:solidFill>
                  <a:latin typeface="Segoe UI Semibold" panose="020B0702040204020203" pitchFamily="34" charset="0"/>
                  <a:ea typeface="Calibri" panose="020F0502020204030204" pitchFamily="34" charset="0"/>
                  <a:cs typeface="Segoe UI Semilight" panose="020B0402040204020203" pitchFamily="34" charset="0"/>
                </a:rPr>
                <a:t>plane actually requires maintenance</a:t>
              </a:r>
              <a:r>
                <a:rPr lang="en-IN" sz="1400" dirty="0">
                  <a:solidFill>
                    <a:srgbClr val="2D778B"/>
                  </a:solidFill>
                  <a:latin typeface="Segoe UI Semilight" panose="020B0402040204020203" pitchFamily="34" charset="0"/>
                  <a:ea typeface="Calibri" panose="020F0502020204030204" pitchFamily="34" charset="0"/>
                  <a:cs typeface="Segoe UI Semilight" panose="020B0402040204020203" pitchFamily="34" charset="0"/>
                </a:rPr>
                <a:t>?</a:t>
              </a:r>
            </a:p>
          </p:txBody>
        </p:sp>
      </p:grpSp>
      <p:grpSp>
        <p:nvGrpSpPr>
          <p:cNvPr id="7" name="Group 6"/>
          <p:cNvGrpSpPr/>
          <p:nvPr/>
        </p:nvGrpSpPr>
        <p:grpSpPr>
          <a:xfrm>
            <a:off x="152326" y="1529018"/>
            <a:ext cx="2735999" cy="4691943"/>
            <a:chOff x="152326" y="1529018"/>
            <a:chExt cx="2735999" cy="4691943"/>
          </a:xfrm>
        </p:grpSpPr>
        <p:sp>
          <p:nvSpPr>
            <p:cNvPr id="39" name="Rectangle 1091"/>
            <p:cNvSpPr>
              <a:spLocks noChangeArrowheads="1"/>
            </p:cNvSpPr>
            <p:nvPr/>
          </p:nvSpPr>
          <p:spPr bwMode="auto">
            <a:xfrm>
              <a:off x="1027938" y="3414839"/>
              <a:ext cx="286564" cy="2396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092"/>
            <p:cNvSpPr>
              <a:spLocks/>
            </p:cNvSpPr>
            <p:nvPr/>
          </p:nvSpPr>
          <p:spPr bwMode="auto">
            <a:xfrm>
              <a:off x="1027938" y="3489457"/>
              <a:ext cx="286564" cy="135670"/>
            </a:xfrm>
            <a:custGeom>
              <a:avLst/>
              <a:gdLst>
                <a:gd name="T0" fmla="*/ 126 w 126"/>
                <a:gd name="T1" fmla="*/ 22 h 60"/>
                <a:gd name="T2" fmla="*/ 0 w 126"/>
                <a:gd name="T3" fmla="*/ 0 h 60"/>
                <a:gd name="T4" fmla="*/ 126 w 126"/>
                <a:gd name="T5" fmla="*/ 60 h 60"/>
                <a:gd name="T6" fmla="*/ 126 w 126"/>
                <a:gd name="T7" fmla="*/ 22 h 60"/>
              </a:gdLst>
              <a:ahLst/>
              <a:cxnLst>
                <a:cxn ang="0">
                  <a:pos x="T0" y="T1"/>
                </a:cxn>
                <a:cxn ang="0">
                  <a:pos x="T2" y="T3"/>
                </a:cxn>
                <a:cxn ang="0">
                  <a:pos x="T4" y="T5"/>
                </a:cxn>
                <a:cxn ang="0">
                  <a:pos x="T6" y="T7"/>
                </a:cxn>
              </a:cxnLst>
              <a:rect l="0" t="0" r="r" b="b"/>
              <a:pathLst>
                <a:path w="126" h="60">
                  <a:moveTo>
                    <a:pt x="126" y="22"/>
                  </a:moveTo>
                  <a:lnTo>
                    <a:pt x="0" y="0"/>
                  </a:lnTo>
                  <a:lnTo>
                    <a:pt x="126" y="60"/>
                  </a:lnTo>
                  <a:lnTo>
                    <a:pt x="126" y="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093"/>
            <p:cNvSpPr>
              <a:spLocks/>
            </p:cNvSpPr>
            <p:nvPr/>
          </p:nvSpPr>
          <p:spPr bwMode="auto">
            <a:xfrm>
              <a:off x="891478" y="2761358"/>
              <a:ext cx="914274" cy="834374"/>
            </a:xfrm>
            <a:custGeom>
              <a:avLst/>
              <a:gdLst>
                <a:gd name="T0" fmla="*/ 7 w 186"/>
                <a:gd name="T1" fmla="*/ 69 h 171"/>
                <a:gd name="T2" fmla="*/ 94 w 186"/>
                <a:gd name="T3" fmla="*/ 8 h 171"/>
                <a:gd name="T4" fmla="*/ 163 w 186"/>
                <a:gd name="T5" fmla="*/ 19 h 171"/>
                <a:gd name="T6" fmla="*/ 172 w 186"/>
                <a:gd name="T7" fmla="*/ 86 h 171"/>
                <a:gd name="T8" fmla="*/ 186 w 186"/>
                <a:gd name="T9" fmla="*/ 105 h 171"/>
                <a:gd name="T10" fmla="*/ 182 w 186"/>
                <a:gd name="T11" fmla="*/ 121 h 171"/>
                <a:gd name="T12" fmla="*/ 165 w 186"/>
                <a:gd name="T13" fmla="*/ 117 h 171"/>
                <a:gd name="T14" fmla="*/ 155 w 186"/>
                <a:gd name="T15" fmla="*/ 171 h 171"/>
                <a:gd name="T16" fmla="*/ 68 w 186"/>
                <a:gd name="T17" fmla="*/ 156 h 171"/>
                <a:gd name="T18" fmla="*/ 67 w 186"/>
                <a:gd name="T19" fmla="*/ 156 h 171"/>
                <a:gd name="T20" fmla="*/ 7 w 186"/>
                <a:gd name="T21" fmla="*/ 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71">
                  <a:moveTo>
                    <a:pt x="7" y="69"/>
                  </a:moveTo>
                  <a:cubicBezTo>
                    <a:pt x="14" y="28"/>
                    <a:pt x="53" y="0"/>
                    <a:pt x="94" y="8"/>
                  </a:cubicBezTo>
                  <a:cubicBezTo>
                    <a:pt x="163" y="19"/>
                    <a:pt x="163" y="19"/>
                    <a:pt x="163" y="19"/>
                  </a:cubicBezTo>
                  <a:cubicBezTo>
                    <a:pt x="163" y="19"/>
                    <a:pt x="171" y="83"/>
                    <a:pt x="172" y="86"/>
                  </a:cubicBezTo>
                  <a:cubicBezTo>
                    <a:pt x="173" y="95"/>
                    <a:pt x="178" y="101"/>
                    <a:pt x="186" y="105"/>
                  </a:cubicBezTo>
                  <a:cubicBezTo>
                    <a:pt x="182" y="121"/>
                    <a:pt x="182" y="121"/>
                    <a:pt x="182" y="121"/>
                  </a:cubicBezTo>
                  <a:cubicBezTo>
                    <a:pt x="165" y="117"/>
                    <a:pt x="165" y="117"/>
                    <a:pt x="165" y="117"/>
                  </a:cubicBezTo>
                  <a:cubicBezTo>
                    <a:pt x="155" y="171"/>
                    <a:pt x="155" y="171"/>
                    <a:pt x="155" y="171"/>
                  </a:cubicBezTo>
                  <a:cubicBezTo>
                    <a:pt x="68" y="156"/>
                    <a:pt x="68" y="156"/>
                    <a:pt x="68" y="156"/>
                  </a:cubicBezTo>
                  <a:cubicBezTo>
                    <a:pt x="67" y="156"/>
                    <a:pt x="67" y="156"/>
                    <a:pt x="67" y="156"/>
                  </a:cubicBezTo>
                  <a:cubicBezTo>
                    <a:pt x="27" y="148"/>
                    <a:pt x="0" y="109"/>
                    <a:pt x="7" y="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094"/>
            <p:cNvSpPr>
              <a:spLocks/>
            </p:cNvSpPr>
            <p:nvPr/>
          </p:nvSpPr>
          <p:spPr bwMode="auto">
            <a:xfrm>
              <a:off x="832345" y="2664127"/>
              <a:ext cx="914274" cy="893165"/>
            </a:xfrm>
            <a:custGeom>
              <a:avLst/>
              <a:gdLst>
                <a:gd name="T0" fmla="*/ 76 w 186"/>
                <a:gd name="T1" fmla="*/ 6 h 183"/>
                <a:gd name="T2" fmla="*/ 139 w 186"/>
                <a:gd name="T3" fmla="*/ 17 h 183"/>
                <a:gd name="T4" fmla="*/ 162 w 186"/>
                <a:gd name="T5" fmla="*/ 0 h 183"/>
                <a:gd name="T6" fmla="*/ 159 w 186"/>
                <a:gd name="T7" fmla="*/ 20 h 183"/>
                <a:gd name="T8" fmla="*/ 186 w 186"/>
                <a:gd name="T9" fmla="*/ 0 h 183"/>
                <a:gd name="T10" fmla="*/ 179 w 186"/>
                <a:gd name="T11" fmla="*/ 42 h 183"/>
                <a:gd name="T12" fmla="*/ 135 w 186"/>
                <a:gd name="T13" fmla="*/ 76 h 183"/>
                <a:gd name="T14" fmla="*/ 124 w 186"/>
                <a:gd name="T15" fmla="*/ 137 h 183"/>
                <a:gd name="T16" fmla="*/ 103 w 186"/>
                <a:gd name="T17" fmla="*/ 134 h 183"/>
                <a:gd name="T18" fmla="*/ 108 w 186"/>
                <a:gd name="T19" fmla="*/ 110 h 183"/>
                <a:gd name="T20" fmla="*/ 48 w 186"/>
                <a:gd name="T21" fmla="*/ 170 h 183"/>
                <a:gd name="T22" fmla="*/ 0 w 186"/>
                <a:gd name="T23" fmla="*/ 183 h 183"/>
                <a:gd name="T24" fmla="*/ 28 w 186"/>
                <a:gd name="T25" fmla="*/ 40 h 183"/>
                <a:gd name="T26" fmla="*/ 76 w 186"/>
                <a:gd name="T27" fmla="*/ 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83">
                  <a:moveTo>
                    <a:pt x="76" y="6"/>
                  </a:moveTo>
                  <a:cubicBezTo>
                    <a:pt x="139" y="17"/>
                    <a:pt x="139" y="17"/>
                    <a:pt x="139" y="17"/>
                  </a:cubicBezTo>
                  <a:cubicBezTo>
                    <a:pt x="162" y="0"/>
                    <a:pt x="162" y="0"/>
                    <a:pt x="162" y="0"/>
                  </a:cubicBezTo>
                  <a:cubicBezTo>
                    <a:pt x="159" y="20"/>
                    <a:pt x="159" y="20"/>
                    <a:pt x="159" y="20"/>
                  </a:cubicBezTo>
                  <a:cubicBezTo>
                    <a:pt x="186" y="0"/>
                    <a:pt x="186" y="0"/>
                    <a:pt x="186" y="0"/>
                  </a:cubicBezTo>
                  <a:cubicBezTo>
                    <a:pt x="179" y="42"/>
                    <a:pt x="179" y="42"/>
                    <a:pt x="179" y="42"/>
                  </a:cubicBezTo>
                  <a:cubicBezTo>
                    <a:pt x="176" y="63"/>
                    <a:pt x="156" y="77"/>
                    <a:pt x="135" y="76"/>
                  </a:cubicBezTo>
                  <a:cubicBezTo>
                    <a:pt x="124" y="137"/>
                    <a:pt x="124" y="137"/>
                    <a:pt x="124" y="137"/>
                  </a:cubicBezTo>
                  <a:cubicBezTo>
                    <a:pt x="103" y="134"/>
                    <a:pt x="103" y="134"/>
                    <a:pt x="103" y="134"/>
                  </a:cubicBezTo>
                  <a:cubicBezTo>
                    <a:pt x="108" y="110"/>
                    <a:pt x="108" y="110"/>
                    <a:pt x="108" y="110"/>
                  </a:cubicBezTo>
                  <a:cubicBezTo>
                    <a:pt x="48" y="170"/>
                    <a:pt x="48" y="170"/>
                    <a:pt x="48" y="170"/>
                  </a:cubicBezTo>
                  <a:cubicBezTo>
                    <a:pt x="0" y="183"/>
                    <a:pt x="0" y="183"/>
                    <a:pt x="0" y="183"/>
                  </a:cubicBezTo>
                  <a:cubicBezTo>
                    <a:pt x="28" y="40"/>
                    <a:pt x="28" y="40"/>
                    <a:pt x="28" y="40"/>
                  </a:cubicBezTo>
                  <a:cubicBezTo>
                    <a:pt x="31" y="17"/>
                    <a:pt x="52" y="1"/>
                    <a:pt x="76" y="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095"/>
            <p:cNvSpPr>
              <a:spLocks/>
            </p:cNvSpPr>
            <p:nvPr/>
          </p:nvSpPr>
          <p:spPr bwMode="auto">
            <a:xfrm>
              <a:off x="1255368" y="3055311"/>
              <a:ext cx="127360" cy="223858"/>
            </a:xfrm>
            <a:custGeom>
              <a:avLst/>
              <a:gdLst>
                <a:gd name="T0" fmla="*/ 26 w 26"/>
                <a:gd name="T1" fmla="*/ 2 h 46"/>
                <a:gd name="T2" fmla="*/ 18 w 26"/>
                <a:gd name="T3" fmla="*/ 46 h 46"/>
                <a:gd name="T4" fmla="*/ 2 w 26"/>
                <a:gd name="T5" fmla="*/ 20 h 46"/>
                <a:gd name="T6" fmla="*/ 26 w 26"/>
                <a:gd name="T7" fmla="*/ 2 h 46"/>
              </a:gdLst>
              <a:ahLst/>
              <a:cxnLst>
                <a:cxn ang="0">
                  <a:pos x="T0" y="T1"/>
                </a:cxn>
                <a:cxn ang="0">
                  <a:pos x="T2" y="T3"/>
                </a:cxn>
                <a:cxn ang="0">
                  <a:pos x="T4" y="T5"/>
                </a:cxn>
                <a:cxn ang="0">
                  <a:pos x="T6" y="T7"/>
                </a:cxn>
              </a:cxnLst>
              <a:rect l="0" t="0" r="r" b="b"/>
              <a:pathLst>
                <a:path w="26" h="46">
                  <a:moveTo>
                    <a:pt x="26" y="2"/>
                  </a:moveTo>
                  <a:cubicBezTo>
                    <a:pt x="18" y="46"/>
                    <a:pt x="18" y="46"/>
                    <a:pt x="18" y="46"/>
                  </a:cubicBezTo>
                  <a:cubicBezTo>
                    <a:pt x="8" y="43"/>
                    <a:pt x="0" y="32"/>
                    <a:pt x="2" y="20"/>
                  </a:cubicBezTo>
                  <a:cubicBezTo>
                    <a:pt x="3" y="8"/>
                    <a:pt x="15" y="0"/>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096"/>
            <p:cNvSpPr>
              <a:spLocks/>
            </p:cNvSpPr>
            <p:nvPr/>
          </p:nvSpPr>
          <p:spPr bwMode="auto">
            <a:xfrm>
              <a:off x="1027938" y="4730845"/>
              <a:ext cx="1603391" cy="375355"/>
            </a:xfrm>
            <a:custGeom>
              <a:avLst/>
              <a:gdLst>
                <a:gd name="T0" fmla="*/ 288 w 326"/>
                <a:gd name="T1" fmla="*/ 0 h 77"/>
                <a:gd name="T2" fmla="*/ 326 w 326"/>
                <a:gd name="T3" fmla="*/ 39 h 77"/>
                <a:gd name="T4" fmla="*/ 288 w 326"/>
                <a:gd name="T5" fmla="*/ 77 h 77"/>
                <a:gd name="T6" fmla="*/ 39 w 326"/>
                <a:gd name="T7" fmla="*/ 77 h 77"/>
                <a:gd name="T8" fmla="*/ 0 w 326"/>
                <a:gd name="T9" fmla="*/ 39 h 77"/>
                <a:gd name="T10" fmla="*/ 0 w 326"/>
                <a:gd name="T11" fmla="*/ 0 h 77"/>
                <a:gd name="T12" fmla="*/ 288 w 32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326" h="77">
                  <a:moveTo>
                    <a:pt x="288" y="0"/>
                  </a:moveTo>
                  <a:cubicBezTo>
                    <a:pt x="309" y="0"/>
                    <a:pt x="326" y="17"/>
                    <a:pt x="326" y="39"/>
                  </a:cubicBezTo>
                  <a:cubicBezTo>
                    <a:pt x="326" y="60"/>
                    <a:pt x="309" y="77"/>
                    <a:pt x="288" y="77"/>
                  </a:cubicBezTo>
                  <a:cubicBezTo>
                    <a:pt x="39" y="77"/>
                    <a:pt x="39" y="77"/>
                    <a:pt x="39" y="77"/>
                  </a:cubicBezTo>
                  <a:cubicBezTo>
                    <a:pt x="17" y="77"/>
                    <a:pt x="0" y="60"/>
                    <a:pt x="0" y="39"/>
                  </a:cubicBezTo>
                  <a:cubicBezTo>
                    <a:pt x="0" y="0"/>
                    <a:pt x="0" y="0"/>
                    <a:pt x="0" y="0"/>
                  </a:cubicBezTo>
                  <a:lnTo>
                    <a:pt x="288" y="0"/>
                  </a:ln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097"/>
            <p:cNvSpPr>
              <a:spLocks/>
            </p:cNvSpPr>
            <p:nvPr/>
          </p:nvSpPr>
          <p:spPr bwMode="auto">
            <a:xfrm>
              <a:off x="1027938" y="3625129"/>
              <a:ext cx="482156" cy="1105716"/>
            </a:xfrm>
            <a:custGeom>
              <a:avLst/>
              <a:gdLst>
                <a:gd name="T0" fmla="*/ 29 w 98"/>
                <a:gd name="T1" fmla="*/ 0 h 226"/>
                <a:gd name="T2" fmla="*/ 98 w 98"/>
                <a:gd name="T3" fmla="*/ 113 h 226"/>
                <a:gd name="T4" fmla="*/ 98 w 98"/>
                <a:gd name="T5" fmla="*/ 226 h 226"/>
                <a:gd name="T6" fmla="*/ 0 w 98"/>
                <a:gd name="T7" fmla="*/ 226 h 226"/>
                <a:gd name="T8" fmla="*/ 0 w 98"/>
                <a:gd name="T9" fmla="*/ 0 h 226"/>
                <a:gd name="T10" fmla="*/ 29 w 98"/>
                <a:gd name="T11" fmla="*/ 0 h 226"/>
              </a:gdLst>
              <a:ahLst/>
              <a:cxnLst>
                <a:cxn ang="0">
                  <a:pos x="T0" y="T1"/>
                </a:cxn>
                <a:cxn ang="0">
                  <a:pos x="T2" y="T3"/>
                </a:cxn>
                <a:cxn ang="0">
                  <a:pos x="T4" y="T5"/>
                </a:cxn>
                <a:cxn ang="0">
                  <a:pos x="T6" y="T7"/>
                </a:cxn>
                <a:cxn ang="0">
                  <a:pos x="T8" y="T9"/>
                </a:cxn>
                <a:cxn ang="0">
                  <a:pos x="T10" y="T11"/>
                </a:cxn>
              </a:cxnLst>
              <a:rect l="0" t="0" r="r" b="b"/>
              <a:pathLst>
                <a:path w="98" h="226">
                  <a:moveTo>
                    <a:pt x="29" y="0"/>
                  </a:moveTo>
                  <a:cubicBezTo>
                    <a:pt x="89" y="0"/>
                    <a:pt x="98" y="69"/>
                    <a:pt x="98" y="113"/>
                  </a:cubicBezTo>
                  <a:cubicBezTo>
                    <a:pt x="98" y="226"/>
                    <a:pt x="98" y="226"/>
                    <a:pt x="98" y="226"/>
                  </a:cubicBezTo>
                  <a:cubicBezTo>
                    <a:pt x="0" y="226"/>
                    <a:pt x="0" y="226"/>
                    <a:pt x="0" y="226"/>
                  </a:cubicBezTo>
                  <a:cubicBezTo>
                    <a:pt x="0" y="0"/>
                    <a:pt x="0" y="0"/>
                    <a:pt x="0" y="0"/>
                  </a:cubicBezTo>
                  <a:cubicBezTo>
                    <a:pt x="0" y="0"/>
                    <a:pt x="26" y="0"/>
                    <a:pt x="2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098"/>
            <p:cNvSpPr>
              <a:spLocks/>
            </p:cNvSpPr>
            <p:nvPr/>
          </p:nvSpPr>
          <p:spPr bwMode="auto">
            <a:xfrm>
              <a:off x="2292456" y="5942837"/>
              <a:ext cx="591321" cy="269080"/>
            </a:xfrm>
            <a:custGeom>
              <a:avLst/>
              <a:gdLst>
                <a:gd name="T0" fmla="*/ 61 w 120"/>
                <a:gd name="T1" fmla="*/ 0 h 55"/>
                <a:gd name="T2" fmla="*/ 120 w 120"/>
                <a:gd name="T3" fmla="*/ 55 h 55"/>
                <a:gd name="T4" fmla="*/ 61 w 120"/>
                <a:gd name="T5" fmla="*/ 55 h 55"/>
                <a:gd name="T6" fmla="*/ 0 w 120"/>
                <a:gd name="T7" fmla="*/ 55 h 55"/>
                <a:gd name="T8" fmla="*/ 0 w 120"/>
                <a:gd name="T9" fmla="*/ 0 h 55"/>
                <a:gd name="T10" fmla="*/ 61 w 120"/>
                <a:gd name="T11" fmla="*/ 0 h 55"/>
              </a:gdLst>
              <a:ahLst/>
              <a:cxnLst>
                <a:cxn ang="0">
                  <a:pos x="T0" y="T1"/>
                </a:cxn>
                <a:cxn ang="0">
                  <a:pos x="T2" y="T3"/>
                </a:cxn>
                <a:cxn ang="0">
                  <a:pos x="T4" y="T5"/>
                </a:cxn>
                <a:cxn ang="0">
                  <a:pos x="T6" y="T7"/>
                </a:cxn>
                <a:cxn ang="0">
                  <a:pos x="T8" y="T9"/>
                </a:cxn>
                <a:cxn ang="0">
                  <a:pos x="T10" y="T11"/>
                </a:cxn>
              </a:cxnLst>
              <a:rect l="0" t="0" r="r" b="b"/>
              <a:pathLst>
                <a:path w="120" h="55">
                  <a:moveTo>
                    <a:pt x="61" y="0"/>
                  </a:moveTo>
                  <a:cubicBezTo>
                    <a:pt x="92" y="0"/>
                    <a:pt x="117" y="23"/>
                    <a:pt x="120" y="55"/>
                  </a:cubicBezTo>
                  <a:cubicBezTo>
                    <a:pt x="61" y="55"/>
                    <a:pt x="61" y="55"/>
                    <a:pt x="61" y="55"/>
                  </a:cubicBezTo>
                  <a:cubicBezTo>
                    <a:pt x="0" y="55"/>
                    <a:pt x="0" y="55"/>
                    <a:pt x="0" y="55"/>
                  </a:cubicBezTo>
                  <a:cubicBezTo>
                    <a:pt x="0" y="0"/>
                    <a:pt x="0" y="0"/>
                    <a:pt x="0" y="0"/>
                  </a:cubicBezTo>
                  <a:lnTo>
                    <a:pt x="61" y="0"/>
                  </a:lnTo>
                  <a:close/>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1099"/>
            <p:cNvSpPr>
              <a:spLocks noChangeArrowheads="1"/>
            </p:cNvSpPr>
            <p:nvPr/>
          </p:nvSpPr>
          <p:spPr bwMode="auto">
            <a:xfrm>
              <a:off x="2224226" y="4911738"/>
              <a:ext cx="407102" cy="1089888"/>
            </a:xfrm>
            <a:prstGeom prst="rect">
              <a:avLst/>
            </a:prstGeom>
            <a:solidFill>
              <a:srgbClr val="028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00"/>
            <p:cNvSpPr>
              <a:spLocks/>
            </p:cNvSpPr>
            <p:nvPr/>
          </p:nvSpPr>
          <p:spPr bwMode="auto">
            <a:xfrm>
              <a:off x="1510092" y="5567480"/>
              <a:ext cx="220608" cy="395706"/>
            </a:xfrm>
            <a:custGeom>
              <a:avLst/>
              <a:gdLst>
                <a:gd name="T0" fmla="*/ 97 w 97"/>
                <a:gd name="T1" fmla="*/ 175 h 175"/>
                <a:gd name="T2" fmla="*/ 0 w 97"/>
                <a:gd name="T3" fmla="*/ 175 h 175"/>
                <a:gd name="T4" fmla="*/ 11 w 97"/>
                <a:gd name="T5" fmla="*/ 0 h 175"/>
                <a:gd name="T6" fmla="*/ 89 w 97"/>
                <a:gd name="T7" fmla="*/ 0 h 175"/>
                <a:gd name="T8" fmla="*/ 97 w 97"/>
                <a:gd name="T9" fmla="*/ 175 h 175"/>
              </a:gdLst>
              <a:ahLst/>
              <a:cxnLst>
                <a:cxn ang="0">
                  <a:pos x="T0" y="T1"/>
                </a:cxn>
                <a:cxn ang="0">
                  <a:pos x="T2" y="T3"/>
                </a:cxn>
                <a:cxn ang="0">
                  <a:pos x="T4" y="T5"/>
                </a:cxn>
                <a:cxn ang="0">
                  <a:pos x="T6" y="T7"/>
                </a:cxn>
                <a:cxn ang="0">
                  <a:pos x="T8" y="T9"/>
                </a:cxn>
              </a:cxnLst>
              <a:rect l="0" t="0" r="r" b="b"/>
              <a:pathLst>
                <a:path w="97" h="175">
                  <a:moveTo>
                    <a:pt x="97" y="175"/>
                  </a:moveTo>
                  <a:lnTo>
                    <a:pt x="0" y="175"/>
                  </a:lnTo>
                  <a:lnTo>
                    <a:pt x="11" y="0"/>
                  </a:lnTo>
                  <a:lnTo>
                    <a:pt x="89" y="0"/>
                  </a:lnTo>
                  <a:lnTo>
                    <a:pt x="97" y="175"/>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101"/>
            <p:cNvSpPr>
              <a:spLocks/>
            </p:cNvSpPr>
            <p:nvPr/>
          </p:nvSpPr>
          <p:spPr bwMode="auto">
            <a:xfrm>
              <a:off x="1564673" y="5219259"/>
              <a:ext cx="113716" cy="420579"/>
            </a:xfrm>
            <a:custGeom>
              <a:avLst/>
              <a:gdLst>
                <a:gd name="T0" fmla="*/ 50 w 50"/>
                <a:gd name="T1" fmla="*/ 186 h 186"/>
                <a:gd name="T2" fmla="*/ 0 w 50"/>
                <a:gd name="T3" fmla="*/ 186 h 186"/>
                <a:gd name="T4" fmla="*/ 2 w 50"/>
                <a:gd name="T5" fmla="*/ 0 h 186"/>
                <a:gd name="T6" fmla="*/ 43 w 50"/>
                <a:gd name="T7" fmla="*/ 0 h 186"/>
                <a:gd name="T8" fmla="*/ 50 w 50"/>
                <a:gd name="T9" fmla="*/ 186 h 186"/>
              </a:gdLst>
              <a:ahLst/>
              <a:cxnLst>
                <a:cxn ang="0">
                  <a:pos x="T0" y="T1"/>
                </a:cxn>
                <a:cxn ang="0">
                  <a:pos x="T2" y="T3"/>
                </a:cxn>
                <a:cxn ang="0">
                  <a:pos x="T4" y="T5"/>
                </a:cxn>
                <a:cxn ang="0">
                  <a:pos x="T6" y="T7"/>
                </a:cxn>
                <a:cxn ang="0">
                  <a:pos x="T8" y="T9"/>
                </a:cxn>
              </a:cxnLst>
              <a:rect l="0" t="0" r="r" b="b"/>
              <a:pathLst>
                <a:path w="50" h="186">
                  <a:moveTo>
                    <a:pt x="50" y="186"/>
                  </a:moveTo>
                  <a:lnTo>
                    <a:pt x="0" y="186"/>
                  </a:lnTo>
                  <a:lnTo>
                    <a:pt x="2" y="0"/>
                  </a:lnTo>
                  <a:lnTo>
                    <a:pt x="43" y="0"/>
                  </a:lnTo>
                  <a:lnTo>
                    <a:pt x="50" y="186"/>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1102"/>
            <p:cNvSpPr>
              <a:spLocks noChangeArrowheads="1"/>
            </p:cNvSpPr>
            <p:nvPr/>
          </p:nvSpPr>
          <p:spPr bwMode="auto">
            <a:xfrm>
              <a:off x="875557" y="5972231"/>
              <a:ext cx="236529" cy="248730"/>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1103"/>
            <p:cNvSpPr>
              <a:spLocks noChangeArrowheads="1"/>
            </p:cNvSpPr>
            <p:nvPr/>
          </p:nvSpPr>
          <p:spPr bwMode="auto">
            <a:xfrm>
              <a:off x="1996795" y="5972231"/>
              <a:ext cx="241078" cy="239685"/>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104"/>
            <p:cNvSpPr>
              <a:spLocks/>
            </p:cNvSpPr>
            <p:nvPr/>
          </p:nvSpPr>
          <p:spPr bwMode="auto">
            <a:xfrm>
              <a:off x="998371" y="5777769"/>
              <a:ext cx="1112140" cy="178633"/>
            </a:xfrm>
            <a:custGeom>
              <a:avLst/>
              <a:gdLst>
                <a:gd name="T0" fmla="*/ 226 w 226"/>
                <a:gd name="T1" fmla="*/ 37 h 37"/>
                <a:gd name="T2" fmla="*/ 197 w 226"/>
                <a:gd name="T3" fmla="*/ 17 h 37"/>
                <a:gd name="T4" fmla="*/ 113 w 226"/>
                <a:gd name="T5" fmla="*/ 0 h 37"/>
                <a:gd name="T6" fmla="*/ 29 w 226"/>
                <a:gd name="T7" fmla="*/ 17 h 37"/>
                <a:gd name="T8" fmla="*/ 0 w 226"/>
                <a:gd name="T9" fmla="*/ 37 h 37"/>
                <a:gd name="T10" fmla="*/ 226 w 226"/>
                <a:gd name="T11" fmla="*/ 37 h 37"/>
              </a:gdLst>
              <a:ahLst/>
              <a:cxnLst>
                <a:cxn ang="0">
                  <a:pos x="T0" y="T1"/>
                </a:cxn>
                <a:cxn ang="0">
                  <a:pos x="T2" y="T3"/>
                </a:cxn>
                <a:cxn ang="0">
                  <a:pos x="T4" y="T5"/>
                </a:cxn>
                <a:cxn ang="0">
                  <a:pos x="T6" y="T7"/>
                </a:cxn>
                <a:cxn ang="0">
                  <a:pos x="T8" y="T9"/>
                </a:cxn>
                <a:cxn ang="0">
                  <a:pos x="T10" y="T11"/>
                </a:cxn>
              </a:cxnLst>
              <a:rect l="0" t="0" r="r" b="b"/>
              <a:pathLst>
                <a:path w="226" h="37">
                  <a:moveTo>
                    <a:pt x="226" y="37"/>
                  </a:moveTo>
                  <a:cubicBezTo>
                    <a:pt x="220" y="25"/>
                    <a:pt x="210" y="20"/>
                    <a:pt x="197" y="17"/>
                  </a:cubicBezTo>
                  <a:cubicBezTo>
                    <a:pt x="113" y="0"/>
                    <a:pt x="113" y="0"/>
                    <a:pt x="113" y="0"/>
                  </a:cubicBezTo>
                  <a:cubicBezTo>
                    <a:pt x="29" y="17"/>
                    <a:pt x="29" y="17"/>
                    <a:pt x="29" y="17"/>
                  </a:cubicBezTo>
                  <a:cubicBezTo>
                    <a:pt x="16" y="20"/>
                    <a:pt x="5" y="25"/>
                    <a:pt x="0" y="37"/>
                  </a:cubicBezTo>
                  <a:lnTo>
                    <a:pt x="226" y="37"/>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1105"/>
            <p:cNvSpPr>
              <a:spLocks noChangeArrowheads="1"/>
            </p:cNvSpPr>
            <p:nvPr/>
          </p:nvSpPr>
          <p:spPr bwMode="auto">
            <a:xfrm>
              <a:off x="998371" y="5956403"/>
              <a:ext cx="113716" cy="142454"/>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1106"/>
            <p:cNvSpPr>
              <a:spLocks noChangeArrowheads="1"/>
            </p:cNvSpPr>
            <p:nvPr/>
          </p:nvSpPr>
          <p:spPr bwMode="auto">
            <a:xfrm>
              <a:off x="1996795" y="5956403"/>
              <a:ext cx="113716" cy="128887"/>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07"/>
            <p:cNvSpPr>
              <a:spLocks/>
            </p:cNvSpPr>
            <p:nvPr/>
          </p:nvSpPr>
          <p:spPr bwMode="auto">
            <a:xfrm>
              <a:off x="1466880" y="5972231"/>
              <a:ext cx="68230" cy="248730"/>
            </a:xfrm>
            <a:custGeom>
              <a:avLst/>
              <a:gdLst>
                <a:gd name="T0" fmla="*/ 14 w 14"/>
                <a:gd name="T1" fmla="*/ 48 h 51"/>
                <a:gd name="T2" fmla="*/ 11 w 14"/>
                <a:gd name="T3" fmla="*/ 51 h 51"/>
                <a:gd name="T4" fmla="*/ 3 w 14"/>
                <a:gd name="T5" fmla="*/ 51 h 51"/>
                <a:gd name="T6" fmla="*/ 0 w 14"/>
                <a:gd name="T7" fmla="*/ 48 h 51"/>
                <a:gd name="T8" fmla="*/ 0 w 14"/>
                <a:gd name="T9" fmla="*/ 2 h 51"/>
                <a:gd name="T10" fmla="*/ 3 w 14"/>
                <a:gd name="T11" fmla="*/ 0 h 51"/>
                <a:gd name="T12" fmla="*/ 11 w 14"/>
                <a:gd name="T13" fmla="*/ 0 h 51"/>
                <a:gd name="T14" fmla="*/ 14 w 14"/>
                <a:gd name="T15" fmla="*/ 2 h 51"/>
                <a:gd name="T16" fmla="*/ 14 w 14"/>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1">
                  <a:moveTo>
                    <a:pt x="14" y="48"/>
                  </a:moveTo>
                  <a:cubicBezTo>
                    <a:pt x="14" y="50"/>
                    <a:pt x="13" y="51"/>
                    <a:pt x="11" y="51"/>
                  </a:cubicBezTo>
                  <a:cubicBezTo>
                    <a:pt x="3" y="51"/>
                    <a:pt x="3" y="51"/>
                    <a:pt x="3" y="51"/>
                  </a:cubicBezTo>
                  <a:cubicBezTo>
                    <a:pt x="2" y="51"/>
                    <a:pt x="0" y="50"/>
                    <a:pt x="0" y="48"/>
                  </a:cubicBezTo>
                  <a:cubicBezTo>
                    <a:pt x="0" y="2"/>
                    <a:pt x="0" y="2"/>
                    <a:pt x="0" y="2"/>
                  </a:cubicBezTo>
                  <a:cubicBezTo>
                    <a:pt x="0" y="1"/>
                    <a:pt x="2" y="0"/>
                    <a:pt x="3" y="0"/>
                  </a:cubicBezTo>
                  <a:cubicBezTo>
                    <a:pt x="11" y="0"/>
                    <a:pt x="11" y="0"/>
                    <a:pt x="11" y="0"/>
                  </a:cubicBezTo>
                  <a:cubicBezTo>
                    <a:pt x="13" y="0"/>
                    <a:pt x="14" y="1"/>
                    <a:pt x="14" y="2"/>
                  </a:cubicBezTo>
                  <a:lnTo>
                    <a:pt x="14"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108"/>
            <p:cNvSpPr>
              <a:spLocks/>
            </p:cNvSpPr>
            <p:nvPr/>
          </p:nvSpPr>
          <p:spPr bwMode="auto">
            <a:xfrm>
              <a:off x="1589692" y="5972231"/>
              <a:ext cx="59132" cy="248730"/>
            </a:xfrm>
            <a:custGeom>
              <a:avLst/>
              <a:gdLst>
                <a:gd name="T0" fmla="*/ 12 w 12"/>
                <a:gd name="T1" fmla="*/ 48 h 51"/>
                <a:gd name="T2" fmla="*/ 9 w 12"/>
                <a:gd name="T3" fmla="*/ 51 h 51"/>
                <a:gd name="T4" fmla="*/ 3 w 12"/>
                <a:gd name="T5" fmla="*/ 51 h 51"/>
                <a:gd name="T6" fmla="*/ 0 w 12"/>
                <a:gd name="T7" fmla="*/ 48 h 51"/>
                <a:gd name="T8" fmla="*/ 0 w 12"/>
                <a:gd name="T9" fmla="*/ 2 h 51"/>
                <a:gd name="T10" fmla="*/ 3 w 12"/>
                <a:gd name="T11" fmla="*/ 0 h 51"/>
                <a:gd name="T12" fmla="*/ 9 w 12"/>
                <a:gd name="T13" fmla="*/ 0 h 51"/>
                <a:gd name="T14" fmla="*/ 12 w 12"/>
                <a:gd name="T15" fmla="*/ 2 h 51"/>
                <a:gd name="T16" fmla="*/ 12 w 12"/>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51">
                  <a:moveTo>
                    <a:pt x="12" y="48"/>
                  </a:moveTo>
                  <a:cubicBezTo>
                    <a:pt x="12" y="50"/>
                    <a:pt x="11" y="51"/>
                    <a:pt x="9" y="51"/>
                  </a:cubicBezTo>
                  <a:cubicBezTo>
                    <a:pt x="3" y="51"/>
                    <a:pt x="3" y="51"/>
                    <a:pt x="3" y="51"/>
                  </a:cubicBezTo>
                  <a:cubicBezTo>
                    <a:pt x="1" y="51"/>
                    <a:pt x="0" y="50"/>
                    <a:pt x="0" y="48"/>
                  </a:cubicBezTo>
                  <a:cubicBezTo>
                    <a:pt x="0" y="2"/>
                    <a:pt x="0" y="2"/>
                    <a:pt x="0" y="2"/>
                  </a:cubicBezTo>
                  <a:cubicBezTo>
                    <a:pt x="0" y="1"/>
                    <a:pt x="1" y="0"/>
                    <a:pt x="3" y="0"/>
                  </a:cubicBezTo>
                  <a:cubicBezTo>
                    <a:pt x="9" y="0"/>
                    <a:pt x="9" y="0"/>
                    <a:pt x="9" y="0"/>
                  </a:cubicBezTo>
                  <a:cubicBezTo>
                    <a:pt x="11" y="0"/>
                    <a:pt x="12" y="1"/>
                    <a:pt x="12" y="2"/>
                  </a:cubicBezTo>
                  <a:lnTo>
                    <a:pt x="12"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1109"/>
            <p:cNvSpPr>
              <a:spLocks noChangeArrowheads="1"/>
            </p:cNvSpPr>
            <p:nvPr/>
          </p:nvSpPr>
          <p:spPr bwMode="auto">
            <a:xfrm>
              <a:off x="1505543" y="5804904"/>
              <a:ext cx="113716" cy="332393"/>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10"/>
            <p:cNvSpPr>
              <a:spLocks/>
            </p:cNvSpPr>
            <p:nvPr/>
          </p:nvSpPr>
          <p:spPr bwMode="auto">
            <a:xfrm>
              <a:off x="1269014" y="5151424"/>
              <a:ext cx="702764" cy="97231"/>
            </a:xfrm>
            <a:custGeom>
              <a:avLst/>
              <a:gdLst>
                <a:gd name="T0" fmla="*/ 143 w 143"/>
                <a:gd name="T1" fmla="*/ 10 h 20"/>
                <a:gd name="T2" fmla="*/ 134 w 143"/>
                <a:gd name="T3" fmla="*/ 20 h 20"/>
                <a:gd name="T4" fmla="*/ 9 w 143"/>
                <a:gd name="T5" fmla="*/ 20 h 20"/>
                <a:gd name="T6" fmla="*/ 0 w 143"/>
                <a:gd name="T7" fmla="*/ 10 h 20"/>
                <a:gd name="T8" fmla="*/ 9 w 143"/>
                <a:gd name="T9" fmla="*/ 0 h 20"/>
                <a:gd name="T10" fmla="*/ 134 w 143"/>
                <a:gd name="T11" fmla="*/ 0 h 20"/>
                <a:gd name="T12" fmla="*/ 143 w 143"/>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43" h="20">
                  <a:moveTo>
                    <a:pt x="143" y="10"/>
                  </a:moveTo>
                  <a:cubicBezTo>
                    <a:pt x="143" y="15"/>
                    <a:pt x="138" y="20"/>
                    <a:pt x="134" y="20"/>
                  </a:cubicBezTo>
                  <a:cubicBezTo>
                    <a:pt x="9" y="20"/>
                    <a:pt x="9" y="20"/>
                    <a:pt x="9" y="20"/>
                  </a:cubicBezTo>
                  <a:cubicBezTo>
                    <a:pt x="3" y="20"/>
                    <a:pt x="0" y="15"/>
                    <a:pt x="0" y="10"/>
                  </a:cubicBezTo>
                  <a:cubicBezTo>
                    <a:pt x="0" y="4"/>
                    <a:pt x="3" y="0"/>
                    <a:pt x="9" y="0"/>
                  </a:cubicBezTo>
                  <a:cubicBezTo>
                    <a:pt x="134" y="0"/>
                    <a:pt x="134" y="0"/>
                    <a:pt x="134" y="0"/>
                  </a:cubicBezTo>
                  <a:cubicBezTo>
                    <a:pt x="138" y="0"/>
                    <a:pt x="143" y="4"/>
                    <a:pt x="143" y="1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111"/>
            <p:cNvSpPr>
              <a:spLocks/>
            </p:cNvSpPr>
            <p:nvPr/>
          </p:nvSpPr>
          <p:spPr bwMode="auto">
            <a:xfrm>
              <a:off x="930141" y="5092633"/>
              <a:ext cx="1366863" cy="97231"/>
            </a:xfrm>
            <a:custGeom>
              <a:avLst/>
              <a:gdLst>
                <a:gd name="T0" fmla="*/ 0 w 278"/>
                <a:gd name="T1" fmla="*/ 0 h 20"/>
                <a:gd name="T2" fmla="*/ 0 w 278"/>
                <a:gd name="T3" fmla="*/ 0 h 20"/>
                <a:gd name="T4" fmla="*/ 21 w 278"/>
                <a:gd name="T5" fmla="*/ 20 h 20"/>
                <a:gd name="T6" fmla="*/ 258 w 278"/>
                <a:gd name="T7" fmla="*/ 20 h 20"/>
                <a:gd name="T8" fmla="*/ 278 w 278"/>
                <a:gd name="T9" fmla="*/ 0 h 20"/>
                <a:gd name="T10" fmla="*/ 0 w 278"/>
                <a:gd name="T11" fmla="*/ 0 h 20"/>
              </a:gdLst>
              <a:ahLst/>
              <a:cxnLst>
                <a:cxn ang="0">
                  <a:pos x="T0" y="T1"/>
                </a:cxn>
                <a:cxn ang="0">
                  <a:pos x="T2" y="T3"/>
                </a:cxn>
                <a:cxn ang="0">
                  <a:pos x="T4" y="T5"/>
                </a:cxn>
                <a:cxn ang="0">
                  <a:pos x="T6" y="T7"/>
                </a:cxn>
                <a:cxn ang="0">
                  <a:pos x="T8" y="T9"/>
                </a:cxn>
                <a:cxn ang="0">
                  <a:pos x="T10" y="T11"/>
                </a:cxn>
              </a:cxnLst>
              <a:rect l="0" t="0" r="r" b="b"/>
              <a:pathLst>
                <a:path w="278" h="20">
                  <a:moveTo>
                    <a:pt x="0" y="0"/>
                  </a:moveTo>
                  <a:cubicBezTo>
                    <a:pt x="0" y="0"/>
                    <a:pt x="0" y="0"/>
                    <a:pt x="0" y="0"/>
                  </a:cubicBezTo>
                  <a:cubicBezTo>
                    <a:pt x="0" y="11"/>
                    <a:pt x="9" y="20"/>
                    <a:pt x="21" y="20"/>
                  </a:cubicBezTo>
                  <a:cubicBezTo>
                    <a:pt x="258" y="20"/>
                    <a:pt x="258" y="20"/>
                    <a:pt x="258" y="20"/>
                  </a:cubicBezTo>
                  <a:cubicBezTo>
                    <a:pt x="269" y="20"/>
                    <a:pt x="278" y="11"/>
                    <a:pt x="278"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112"/>
            <p:cNvSpPr>
              <a:spLocks/>
            </p:cNvSpPr>
            <p:nvPr/>
          </p:nvSpPr>
          <p:spPr bwMode="auto">
            <a:xfrm>
              <a:off x="832345" y="3611561"/>
              <a:ext cx="97796" cy="1202947"/>
            </a:xfrm>
            <a:custGeom>
              <a:avLst/>
              <a:gdLst>
                <a:gd name="T0" fmla="*/ 20 w 20"/>
                <a:gd name="T1" fmla="*/ 0 h 246"/>
                <a:gd name="T2" fmla="*/ 20 w 20"/>
                <a:gd name="T3" fmla="*/ 0 h 246"/>
                <a:gd name="T4" fmla="*/ 0 w 20"/>
                <a:gd name="T5" fmla="*/ 21 h 246"/>
                <a:gd name="T6" fmla="*/ 0 w 20"/>
                <a:gd name="T7" fmla="*/ 226 h 246"/>
                <a:gd name="T8" fmla="*/ 20 w 20"/>
                <a:gd name="T9" fmla="*/ 246 h 246"/>
                <a:gd name="T10" fmla="*/ 20 w 20"/>
                <a:gd name="T11" fmla="*/ 0 h 246"/>
              </a:gdLst>
              <a:ahLst/>
              <a:cxnLst>
                <a:cxn ang="0">
                  <a:pos x="T0" y="T1"/>
                </a:cxn>
                <a:cxn ang="0">
                  <a:pos x="T2" y="T3"/>
                </a:cxn>
                <a:cxn ang="0">
                  <a:pos x="T4" y="T5"/>
                </a:cxn>
                <a:cxn ang="0">
                  <a:pos x="T6" y="T7"/>
                </a:cxn>
                <a:cxn ang="0">
                  <a:pos x="T8" y="T9"/>
                </a:cxn>
                <a:cxn ang="0">
                  <a:pos x="T10" y="T11"/>
                </a:cxn>
              </a:cxnLst>
              <a:rect l="0" t="0" r="r" b="b"/>
              <a:pathLst>
                <a:path w="20" h="246">
                  <a:moveTo>
                    <a:pt x="20" y="0"/>
                  </a:moveTo>
                  <a:cubicBezTo>
                    <a:pt x="20" y="0"/>
                    <a:pt x="20" y="0"/>
                    <a:pt x="20" y="0"/>
                  </a:cubicBezTo>
                  <a:cubicBezTo>
                    <a:pt x="9" y="0"/>
                    <a:pt x="0" y="9"/>
                    <a:pt x="0" y="21"/>
                  </a:cubicBezTo>
                  <a:cubicBezTo>
                    <a:pt x="0" y="226"/>
                    <a:pt x="0" y="226"/>
                    <a:pt x="0" y="226"/>
                  </a:cubicBezTo>
                  <a:cubicBezTo>
                    <a:pt x="0" y="237"/>
                    <a:pt x="9" y="246"/>
                    <a:pt x="20" y="246"/>
                  </a:cubicBezTo>
                  <a:lnTo>
                    <a:pt x="2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13"/>
            <p:cNvSpPr>
              <a:spLocks/>
            </p:cNvSpPr>
            <p:nvPr/>
          </p:nvSpPr>
          <p:spPr bwMode="auto">
            <a:xfrm>
              <a:off x="761842" y="4280870"/>
              <a:ext cx="705037" cy="1022053"/>
            </a:xfrm>
            <a:custGeom>
              <a:avLst/>
              <a:gdLst>
                <a:gd name="T0" fmla="*/ 143 w 143"/>
                <a:gd name="T1" fmla="*/ 209 h 209"/>
                <a:gd name="T2" fmla="*/ 33 w 143"/>
                <a:gd name="T3" fmla="*/ 209 h 209"/>
                <a:gd name="T4" fmla="*/ 0 w 143"/>
                <a:gd name="T5" fmla="*/ 176 h 209"/>
                <a:gd name="T6" fmla="*/ 0 w 143"/>
                <a:gd name="T7" fmla="*/ 0 h 209"/>
                <a:gd name="T8" fmla="*/ 15 w 143"/>
                <a:gd name="T9" fmla="*/ 0 h 209"/>
                <a:gd name="T10" fmla="*/ 15 w 143"/>
                <a:gd name="T11" fmla="*/ 176 h 209"/>
                <a:gd name="T12" fmla="*/ 33 w 143"/>
                <a:gd name="T13" fmla="*/ 194 h 209"/>
                <a:gd name="T14" fmla="*/ 143 w 143"/>
                <a:gd name="T15" fmla="*/ 194 h 209"/>
                <a:gd name="T16" fmla="*/ 143 w 143"/>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09">
                  <a:moveTo>
                    <a:pt x="143" y="209"/>
                  </a:moveTo>
                  <a:cubicBezTo>
                    <a:pt x="33" y="209"/>
                    <a:pt x="33" y="209"/>
                    <a:pt x="33" y="209"/>
                  </a:cubicBezTo>
                  <a:cubicBezTo>
                    <a:pt x="15" y="209"/>
                    <a:pt x="0" y="194"/>
                    <a:pt x="0" y="176"/>
                  </a:cubicBezTo>
                  <a:cubicBezTo>
                    <a:pt x="0" y="0"/>
                    <a:pt x="0" y="0"/>
                    <a:pt x="0" y="0"/>
                  </a:cubicBezTo>
                  <a:cubicBezTo>
                    <a:pt x="15" y="0"/>
                    <a:pt x="15" y="0"/>
                    <a:pt x="15" y="0"/>
                  </a:cubicBezTo>
                  <a:cubicBezTo>
                    <a:pt x="15" y="176"/>
                    <a:pt x="15" y="176"/>
                    <a:pt x="15" y="176"/>
                  </a:cubicBezTo>
                  <a:cubicBezTo>
                    <a:pt x="15" y="187"/>
                    <a:pt x="23" y="194"/>
                    <a:pt x="33" y="194"/>
                  </a:cubicBezTo>
                  <a:cubicBezTo>
                    <a:pt x="143" y="194"/>
                    <a:pt x="143" y="194"/>
                    <a:pt x="143" y="194"/>
                  </a:cubicBezTo>
                  <a:lnTo>
                    <a:pt x="143" y="209"/>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114"/>
            <p:cNvSpPr>
              <a:spLocks/>
            </p:cNvSpPr>
            <p:nvPr/>
          </p:nvSpPr>
          <p:spPr bwMode="auto">
            <a:xfrm>
              <a:off x="1298581" y="5287097"/>
              <a:ext cx="168299" cy="158283"/>
            </a:xfrm>
            <a:custGeom>
              <a:avLst/>
              <a:gdLst>
                <a:gd name="T0" fmla="*/ 0 w 34"/>
                <a:gd name="T1" fmla="*/ 0 h 32"/>
                <a:gd name="T2" fmla="*/ 0 w 34"/>
                <a:gd name="T3" fmla="*/ 17 h 32"/>
                <a:gd name="T4" fmla="*/ 13 w 34"/>
                <a:gd name="T5" fmla="*/ 32 h 32"/>
                <a:gd name="T6" fmla="*/ 21 w 34"/>
                <a:gd name="T7" fmla="*/ 32 h 32"/>
                <a:gd name="T8" fmla="*/ 34 w 34"/>
                <a:gd name="T9" fmla="*/ 17 h 32"/>
                <a:gd name="T10" fmla="*/ 34 w 34"/>
                <a:gd name="T11" fmla="*/ 0 h 32"/>
                <a:gd name="T12" fmla="*/ 0 w 3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0" y="0"/>
                  </a:moveTo>
                  <a:cubicBezTo>
                    <a:pt x="0" y="17"/>
                    <a:pt x="0" y="17"/>
                    <a:pt x="0" y="17"/>
                  </a:cubicBezTo>
                  <a:cubicBezTo>
                    <a:pt x="0" y="25"/>
                    <a:pt x="5" y="32"/>
                    <a:pt x="13" y="32"/>
                  </a:cubicBezTo>
                  <a:cubicBezTo>
                    <a:pt x="21" y="32"/>
                    <a:pt x="21" y="32"/>
                    <a:pt x="21" y="32"/>
                  </a:cubicBezTo>
                  <a:cubicBezTo>
                    <a:pt x="28" y="32"/>
                    <a:pt x="34" y="25"/>
                    <a:pt x="34" y="17"/>
                  </a:cubicBezTo>
                  <a:cubicBezTo>
                    <a:pt x="34" y="0"/>
                    <a:pt x="34" y="0"/>
                    <a:pt x="34"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115"/>
            <p:cNvSpPr>
              <a:spLocks/>
            </p:cNvSpPr>
            <p:nvPr/>
          </p:nvSpPr>
          <p:spPr bwMode="auto">
            <a:xfrm>
              <a:off x="679967" y="4183640"/>
              <a:ext cx="152379" cy="185417"/>
            </a:xfrm>
            <a:custGeom>
              <a:avLst/>
              <a:gdLst>
                <a:gd name="T0" fmla="*/ 31 w 31"/>
                <a:gd name="T1" fmla="*/ 0 h 38"/>
                <a:gd name="T2" fmla="*/ 15 w 31"/>
                <a:gd name="T3" fmla="*/ 0 h 38"/>
                <a:gd name="T4" fmla="*/ 0 w 31"/>
                <a:gd name="T5" fmla="*/ 16 h 38"/>
                <a:gd name="T6" fmla="*/ 0 w 31"/>
                <a:gd name="T7" fmla="*/ 23 h 38"/>
                <a:gd name="T8" fmla="*/ 15 w 31"/>
                <a:gd name="T9" fmla="*/ 38 h 38"/>
                <a:gd name="T10" fmla="*/ 31 w 31"/>
                <a:gd name="T11" fmla="*/ 38 h 38"/>
                <a:gd name="T12" fmla="*/ 31 w 3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0"/>
                  </a:moveTo>
                  <a:cubicBezTo>
                    <a:pt x="15" y="0"/>
                    <a:pt x="15" y="0"/>
                    <a:pt x="15" y="0"/>
                  </a:cubicBezTo>
                  <a:cubicBezTo>
                    <a:pt x="7" y="0"/>
                    <a:pt x="0" y="7"/>
                    <a:pt x="0" y="16"/>
                  </a:cubicBezTo>
                  <a:cubicBezTo>
                    <a:pt x="0" y="23"/>
                    <a:pt x="0" y="23"/>
                    <a:pt x="0" y="23"/>
                  </a:cubicBezTo>
                  <a:cubicBezTo>
                    <a:pt x="0" y="31"/>
                    <a:pt x="7" y="38"/>
                    <a:pt x="15" y="38"/>
                  </a:cubicBezTo>
                  <a:cubicBezTo>
                    <a:pt x="31" y="38"/>
                    <a:pt x="31" y="38"/>
                    <a:pt x="31" y="38"/>
                  </a:cubicBezTo>
                  <a:lnTo>
                    <a:pt x="31"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116"/>
            <p:cNvSpPr>
              <a:spLocks/>
            </p:cNvSpPr>
            <p:nvPr/>
          </p:nvSpPr>
          <p:spPr bwMode="auto">
            <a:xfrm>
              <a:off x="1707956" y="4663010"/>
              <a:ext cx="702764" cy="67835"/>
            </a:xfrm>
            <a:custGeom>
              <a:avLst/>
              <a:gdLst>
                <a:gd name="T0" fmla="*/ 309 w 309"/>
                <a:gd name="T1" fmla="*/ 0 h 30"/>
                <a:gd name="T2" fmla="*/ 0 w 309"/>
                <a:gd name="T3" fmla="*/ 17 h 30"/>
                <a:gd name="T4" fmla="*/ 0 w 309"/>
                <a:gd name="T5" fmla="*/ 30 h 30"/>
                <a:gd name="T6" fmla="*/ 309 w 309"/>
                <a:gd name="T7" fmla="*/ 30 h 30"/>
                <a:gd name="T8" fmla="*/ 309 w 309"/>
                <a:gd name="T9" fmla="*/ 0 h 30"/>
              </a:gdLst>
              <a:ahLst/>
              <a:cxnLst>
                <a:cxn ang="0">
                  <a:pos x="T0" y="T1"/>
                </a:cxn>
                <a:cxn ang="0">
                  <a:pos x="T2" y="T3"/>
                </a:cxn>
                <a:cxn ang="0">
                  <a:pos x="T4" y="T5"/>
                </a:cxn>
                <a:cxn ang="0">
                  <a:pos x="T6" y="T7"/>
                </a:cxn>
                <a:cxn ang="0">
                  <a:pos x="T8" y="T9"/>
                </a:cxn>
              </a:cxnLst>
              <a:rect l="0" t="0" r="r" b="b"/>
              <a:pathLst>
                <a:path w="309" h="30">
                  <a:moveTo>
                    <a:pt x="309" y="0"/>
                  </a:moveTo>
                  <a:lnTo>
                    <a:pt x="0" y="17"/>
                  </a:lnTo>
                  <a:lnTo>
                    <a:pt x="0" y="30"/>
                  </a:lnTo>
                  <a:lnTo>
                    <a:pt x="309" y="30"/>
                  </a:lnTo>
                  <a:lnTo>
                    <a:pt x="309"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117"/>
            <p:cNvSpPr>
              <a:spLocks/>
            </p:cNvSpPr>
            <p:nvPr/>
          </p:nvSpPr>
          <p:spPr bwMode="auto">
            <a:xfrm>
              <a:off x="2394800" y="4002746"/>
              <a:ext cx="236529" cy="682877"/>
            </a:xfrm>
            <a:custGeom>
              <a:avLst/>
              <a:gdLst>
                <a:gd name="T0" fmla="*/ 24 w 104"/>
                <a:gd name="T1" fmla="*/ 302 h 302"/>
                <a:gd name="T2" fmla="*/ 104 w 104"/>
                <a:gd name="T3" fmla="*/ 6 h 302"/>
                <a:gd name="T4" fmla="*/ 96 w 104"/>
                <a:gd name="T5" fmla="*/ 0 h 302"/>
                <a:gd name="T6" fmla="*/ 0 w 104"/>
                <a:gd name="T7" fmla="*/ 296 h 302"/>
                <a:gd name="T8" fmla="*/ 24 w 104"/>
                <a:gd name="T9" fmla="*/ 302 h 302"/>
              </a:gdLst>
              <a:ahLst/>
              <a:cxnLst>
                <a:cxn ang="0">
                  <a:pos x="T0" y="T1"/>
                </a:cxn>
                <a:cxn ang="0">
                  <a:pos x="T2" y="T3"/>
                </a:cxn>
                <a:cxn ang="0">
                  <a:pos x="T4" y="T5"/>
                </a:cxn>
                <a:cxn ang="0">
                  <a:pos x="T6" y="T7"/>
                </a:cxn>
                <a:cxn ang="0">
                  <a:pos x="T8" y="T9"/>
                </a:cxn>
              </a:cxnLst>
              <a:rect l="0" t="0" r="r" b="b"/>
              <a:pathLst>
                <a:path w="104" h="302">
                  <a:moveTo>
                    <a:pt x="24" y="302"/>
                  </a:moveTo>
                  <a:lnTo>
                    <a:pt x="104" y="6"/>
                  </a:lnTo>
                  <a:lnTo>
                    <a:pt x="96" y="0"/>
                  </a:lnTo>
                  <a:lnTo>
                    <a:pt x="0" y="296"/>
                  </a:lnTo>
                  <a:lnTo>
                    <a:pt x="24" y="30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Oval 1118"/>
            <p:cNvSpPr>
              <a:spLocks noChangeArrowheads="1"/>
            </p:cNvSpPr>
            <p:nvPr/>
          </p:nvSpPr>
          <p:spPr bwMode="auto">
            <a:xfrm>
              <a:off x="2365233" y="4647183"/>
              <a:ext cx="84149" cy="83664"/>
            </a:xfrm>
            <a:prstGeom prst="ellipse">
              <a:avLst/>
            </a:pr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119"/>
            <p:cNvSpPr>
              <a:spLocks/>
            </p:cNvSpPr>
            <p:nvPr/>
          </p:nvSpPr>
          <p:spPr bwMode="auto">
            <a:xfrm>
              <a:off x="1087069" y="3767583"/>
              <a:ext cx="227431" cy="963262"/>
            </a:xfrm>
            <a:custGeom>
              <a:avLst/>
              <a:gdLst>
                <a:gd name="T0" fmla="*/ 0 w 46"/>
                <a:gd name="T1" fmla="*/ 173 h 197"/>
                <a:gd name="T2" fmla="*/ 23 w 46"/>
                <a:gd name="T3" fmla="*/ 197 h 197"/>
                <a:gd name="T4" fmla="*/ 46 w 46"/>
                <a:gd name="T5" fmla="*/ 173 h 197"/>
                <a:gd name="T6" fmla="*/ 46 w 46"/>
                <a:gd name="T7" fmla="*/ 24 h 197"/>
                <a:gd name="T8" fmla="*/ 23 w 46"/>
                <a:gd name="T9" fmla="*/ 0 h 197"/>
                <a:gd name="T10" fmla="*/ 0 w 46"/>
                <a:gd name="T11" fmla="*/ 24 h 197"/>
                <a:gd name="T12" fmla="*/ 0 w 46"/>
                <a:gd name="T13" fmla="*/ 173 h 197"/>
              </a:gdLst>
              <a:ahLst/>
              <a:cxnLst>
                <a:cxn ang="0">
                  <a:pos x="T0" y="T1"/>
                </a:cxn>
                <a:cxn ang="0">
                  <a:pos x="T2" y="T3"/>
                </a:cxn>
                <a:cxn ang="0">
                  <a:pos x="T4" y="T5"/>
                </a:cxn>
                <a:cxn ang="0">
                  <a:pos x="T6" y="T7"/>
                </a:cxn>
                <a:cxn ang="0">
                  <a:pos x="T8" y="T9"/>
                </a:cxn>
                <a:cxn ang="0">
                  <a:pos x="T10" y="T11"/>
                </a:cxn>
                <a:cxn ang="0">
                  <a:pos x="T12" y="T13"/>
                </a:cxn>
              </a:cxnLst>
              <a:rect l="0" t="0" r="r" b="b"/>
              <a:pathLst>
                <a:path w="46" h="197">
                  <a:moveTo>
                    <a:pt x="0" y="173"/>
                  </a:moveTo>
                  <a:cubicBezTo>
                    <a:pt x="0" y="187"/>
                    <a:pt x="10" y="197"/>
                    <a:pt x="23" y="197"/>
                  </a:cubicBezTo>
                  <a:cubicBezTo>
                    <a:pt x="36" y="197"/>
                    <a:pt x="46" y="187"/>
                    <a:pt x="46" y="173"/>
                  </a:cubicBezTo>
                  <a:cubicBezTo>
                    <a:pt x="46" y="24"/>
                    <a:pt x="46" y="24"/>
                    <a:pt x="46" y="24"/>
                  </a:cubicBezTo>
                  <a:cubicBezTo>
                    <a:pt x="46" y="11"/>
                    <a:pt x="36" y="0"/>
                    <a:pt x="23" y="0"/>
                  </a:cubicBezTo>
                  <a:cubicBezTo>
                    <a:pt x="10" y="0"/>
                    <a:pt x="0" y="11"/>
                    <a:pt x="0" y="24"/>
                  </a:cubicBezTo>
                  <a:lnTo>
                    <a:pt x="0" y="17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120"/>
            <p:cNvSpPr>
              <a:spLocks/>
            </p:cNvSpPr>
            <p:nvPr/>
          </p:nvSpPr>
          <p:spPr bwMode="auto">
            <a:xfrm>
              <a:off x="1087069" y="4491160"/>
              <a:ext cx="884708" cy="239685"/>
            </a:xfrm>
            <a:custGeom>
              <a:avLst/>
              <a:gdLst>
                <a:gd name="T0" fmla="*/ 23 w 180"/>
                <a:gd name="T1" fmla="*/ 0 h 49"/>
                <a:gd name="T2" fmla="*/ 0 w 180"/>
                <a:gd name="T3" fmla="*/ 25 h 49"/>
                <a:gd name="T4" fmla="*/ 23 w 180"/>
                <a:gd name="T5" fmla="*/ 49 h 49"/>
                <a:gd name="T6" fmla="*/ 156 w 180"/>
                <a:gd name="T7" fmla="*/ 49 h 49"/>
                <a:gd name="T8" fmla="*/ 180 w 180"/>
                <a:gd name="T9" fmla="*/ 25 h 49"/>
                <a:gd name="T10" fmla="*/ 156 w 180"/>
                <a:gd name="T11" fmla="*/ 0 h 49"/>
                <a:gd name="T12" fmla="*/ 23 w 18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80" h="49">
                  <a:moveTo>
                    <a:pt x="23" y="0"/>
                  </a:moveTo>
                  <a:cubicBezTo>
                    <a:pt x="10" y="0"/>
                    <a:pt x="0" y="12"/>
                    <a:pt x="0" y="25"/>
                  </a:cubicBezTo>
                  <a:cubicBezTo>
                    <a:pt x="0" y="39"/>
                    <a:pt x="10" y="49"/>
                    <a:pt x="23" y="49"/>
                  </a:cubicBezTo>
                  <a:cubicBezTo>
                    <a:pt x="156" y="49"/>
                    <a:pt x="156" y="49"/>
                    <a:pt x="156" y="49"/>
                  </a:cubicBezTo>
                  <a:cubicBezTo>
                    <a:pt x="170" y="49"/>
                    <a:pt x="180" y="39"/>
                    <a:pt x="180" y="25"/>
                  </a:cubicBezTo>
                  <a:cubicBezTo>
                    <a:pt x="180" y="12"/>
                    <a:pt x="170" y="0"/>
                    <a:pt x="156" y="0"/>
                  </a:cubicBezTo>
                  <a:lnTo>
                    <a:pt x="2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121"/>
            <p:cNvSpPr>
              <a:spLocks/>
            </p:cNvSpPr>
            <p:nvPr/>
          </p:nvSpPr>
          <p:spPr bwMode="auto">
            <a:xfrm>
              <a:off x="1619258" y="4491160"/>
              <a:ext cx="466233" cy="239685"/>
            </a:xfrm>
            <a:custGeom>
              <a:avLst/>
              <a:gdLst>
                <a:gd name="T0" fmla="*/ 0 w 95"/>
                <a:gd name="T1" fmla="*/ 49 h 49"/>
                <a:gd name="T2" fmla="*/ 95 w 95"/>
                <a:gd name="T3" fmla="*/ 49 h 49"/>
                <a:gd name="T4" fmla="*/ 48 w 95"/>
                <a:gd name="T5" fmla="*/ 0 h 49"/>
                <a:gd name="T6" fmla="*/ 0 w 95"/>
                <a:gd name="T7" fmla="*/ 49 h 49"/>
              </a:gdLst>
              <a:ahLst/>
              <a:cxnLst>
                <a:cxn ang="0">
                  <a:pos x="T0" y="T1"/>
                </a:cxn>
                <a:cxn ang="0">
                  <a:pos x="T2" y="T3"/>
                </a:cxn>
                <a:cxn ang="0">
                  <a:pos x="T4" y="T5"/>
                </a:cxn>
                <a:cxn ang="0">
                  <a:pos x="T6" y="T7"/>
                </a:cxn>
              </a:cxnLst>
              <a:rect l="0" t="0" r="r" b="b"/>
              <a:pathLst>
                <a:path w="95" h="49">
                  <a:moveTo>
                    <a:pt x="0" y="49"/>
                  </a:moveTo>
                  <a:cubicBezTo>
                    <a:pt x="95" y="49"/>
                    <a:pt x="95" y="49"/>
                    <a:pt x="95" y="49"/>
                  </a:cubicBezTo>
                  <a:cubicBezTo>
                    <a:pt x="95" y="22"/>
                    <a:pt x="74" y="0"/>
                    <a:pt x="48" y="0"/>
                  </a:cubicBezTo>
                  <a:cubicBezTo>
                    <a:pt x="22" y="0"/>
                    <a:pt x="0" y="22"/>
                    <a:pt x="0" y="4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122"/>
            <p:cNvSpPr>
              <a:spLocks noChangeArrowheads="1"/>
            </p:cNvSpPr>
            <p:nvPr/>
          </p:nvSpPr>
          <p:spPr bwMode="auto">
            <a:xfrm>
              <a:off x="1619258" y="4491160"/>
              <a:ext cx="111442" cy="239685"/>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1123"/>
            <p:cNvSpPr>
              <a:spLocks noChangeArrowheads="1"/>
            </p:cNvSpPr>
            <p:nvPr/>
          </p:nvSpPr>
          <p:spPr bwMode="auto">
            <a:xfrm>
              <a:off x="1027938" y="3767582"/>
              <a:ext cx="295661" cy="44545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Oval 1124"/>
            <p:cNvSpPr>
              <a:spLocks noChangeArrowheads="1"/>
            </p:cNvSpPr>
            <p:nvPr/>
          </p:nvSpPr>
          <p:spPr bwMode="auto">
            <a:xfrm>
              <a:off x="1594241" y="3107317"/>
              <a:ext cx="54584" cy="74620"/>
            </a:xfrm>
            <a:prstGeom prst="ellipse">
              <a:avLst/>
            </a:pr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30"/>
            <p:cNvSpPr>
              <a:spLocks noEditPoints="1"/>
            </p:cNvSpPr>
            <p:nvPr/>
          </p:nvSpPr>
          <p:spPr bwMode="auto">
            <a:xfrm>
              <a:off x="993822" y="1562932"/>
              <a:ext cx="161477" cy="162806"/>
            </a:xfrm>
            <a:custGeom>
              <a:avLst/>
              <a:gdLst>
                <a:gd name="T0" fmla="*/ 31 w 33"/>
                <a:gd name="T1" fmla="*/ 31 h 33"/>
                <a:gd name="T2" fmla="*/ 28 w 33"/>
                <a:gd name="T3" fmla="*/ 33 h 33"/>
                <a:gd name="T4" fmla="*/ 25 w 33"/>
                <a:gd name="T5" fmla="*/ 32 h 33"/>
                <a:gd name="T6" fmla="*/ 23 w 33"/>
                <a:gd name="T7" fmla="*/ 28 h 33"/>
                <a:gd name="T8" fmla="*/ 25 w 33"/>
                <a:gd name="T9" fmla="*/ 25 h 33"/>
                <a:gd name="T10" fmla="*/ 28 w 33"/>
                <a:gd name="T11" fmla="*/ 23 h 33"/>
                <a:gd name="T12" fmla="*/ 32 w 33"/>
                <a:gd name="T13" fmla="*/ 25 h 33"/>
                <a:gd name="T14" fmla="*/ 33 w 33"/>
                <a:gd name="T15" fmla="*/ 28 h 33"/>
                <a:gd name="T16" fmla="*/ 31 w 33"/>
                <a:gd name="T17" fmla="*/ 31 h 33"/>
                <a:gd name="T18" fmla="*/ 7 w 33"/>
                <a:gd name="T19" fmla="*/ 0 h 33"/>
                <a:gd name="T20" fmla="*/ 25 w 33"/>
                <a:gd name="T21" fmla="*/ 20 h 33"/>
                <a:gd name="T22" fmla="*/ 20 w 33"/>
                <a:gd name="T23" fmla="*/ 25 h 33"/>
                <a:gd name="T24" fmla="*/ 0 w 33"/>
                <a:gd name="T25" fmla="*/ 6 h 33"/>
                <a:gd name="T26" fmla="*/ 7 w 3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31" y="31"/>
                  </a:moveTo>
                  <a:cubicBezTo>
                    <a:pt x="30" y="32"/>
                    <a:pt x="29" y="33"/>
                    <a:pt x="28" y="33"/>
                  </a:cubicBezTo>
                  <a:cubicBezTo>
                    <a:pt x="27" y="33"/>
                    <a:pt x="25" y="33"/>
                    <a:pt x="25" y="32"/>
                  </a:cubicBezTo>
                  <a:cubicBezTo>
                    <a:pt x="24" y="31"/>
                    <a:pt x="23" y="30"/>
                    <a:pt x="23" y="28"/>
                  </a:cubicBezTo>
                  <a:cubicBezTo>
                    <a:pt x="23" y="27"/>
                    <a:pt x="24" y="26"/>
                    <a:pt x="25" y="25"/>
                  </a:cubicBezTo>
                  <a:cubicBezTo>
                    <a:pt x="26" y="24"/>
                    <a:pt x="27" y="24"/>
                    <a:pt x="28" y="23"/>
                  </a:cubicBezTo>
                  <a:cubicBezTo>
                    <a:pt x="30" y="23"/>
                    <a:pt x="31" y="24"/>
                    <a:pt x="32" y="25"/>
                  </a:cubicBezTo>
                  <a:cubicBezTo>
                    <a:pt x="33" y="26"/>
                    <a:pt x="33" y="27"/>
                    <a:pt x="33" y="28"/>
                  </a:cubicBezTo>
                  <a:cubicBezTo>
                    <a:pt x="33" y="29"/>
                    <a:pt x="32" y="30"/>
                    <a:pt x="31" y="31"/>
                  </a:cubicBezTo>
                  <a:close/>
                  <a:moveTo>
                    <a:pt x="7" y="0"/>
                  </a:moveTo>
                  <a:cubicBezTo>
                    <a:pt x="25" y="20"/>
                    <a:pt x="25" y="20"/>
                    <a:pt x="25" y="20"/>
                  </a:cubicBezTo>
                  <a:cubicBezTo>
                    <a:pt x="20" y="25"/>
                    <a:pt x="20" y="25"/>
                    <a:pt x="20" y="25"/>
                  </a:cubicBezTo>
                  <a:cubicBezTo>
                    <a:pt x="0" y="6"/>
                    <a:pt x="0" y="6"/>
                    <a:pt x="0" y="6"/>
                  </a:cubicBezTo>
                  <a:lnTo>
                    <a:pt x="7"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31"/>
            <p:cNvSpPr>
              <a:spLocks noEditPoints="1"/>
            </p:cNvSpPr>
            <p:nvPr/>
          </p:nvSpPr>
          <p:spPr bwMode="auto">
            <a:xfrm>
              <a:off x="1848964" y="2189278"/>
              <a:ext cx="172848" cy="146976"/>
            </a:xfrm>
            <a:custGeom>
              <a:avLst/>
              <a:gdLst>
                <a:gd name="T0" fmla="*/ 1 w 35"/>
                <a:gd name="T1" fmla="*/ 28 h 30"/>
                <a:gd name="T2" fmla="*/ 0 w 35"/>
                <a:gd name="T3" fmla="*/ 24 h 30"/>
                <a:gd name="T4" fmla="*/ 2 w 35"/>
                <a:gd name="T5" fmla="*/ 21 h 30"/>
                <a:gd name="T6" fmla="*/ 5 w 35"/>
                <a:gd name="T7" fmla="*/ 20 h 30"/>
                <a:gd name="T8" fmla="*/ 9 w 35"/>
                <a:gd name="T9" fmla="*/ 22 h 30"/>
                <a:gd name="T10" fmla="*/ 10 w 35"/>
                <a:gd name="T11" fmla="*/ 26 h 30"/>
                <a:gd name="T12" fmla="*/ 8 w 35"/>
                <a:gd name="T13" fmla="*/ 29 h 30"/>
                <a:gd name="T14" fmla="*/ 5 w 35"/>
                <a:gd name="T15" fmla="*/ 30 h 30"/>
                <a:gd name="T16" fmla="*/ 1 w 35"/>
                <a:gd name="T17" fmla="*/ 28 h 30"/>
                <a:gd name="T18" fmla="*/ 35 w 35"/>
                <a:gd name="T19" fmla="*/ 7 h 30"/>
                <a:gd name="T20" fmla="*/ 14 w 35"/>
                <a:gd name="T21" fmla="*/ 23 h 30"/>
                <a:gd name="T22" fmla="*/ 9 w 35"/>
                <a:gd name="T23" fmla="*/ 17 h 30"/>
                <a:gd name="T24" fmla="*/ 30 w 35"/>
                <a:gd name="T25" fmla="*/ 0 h 30"/>
                <a:gd name="T26" fmla="*/ 35 w 35"/>
                <a:gd name="T2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0">
                  <a:moveTo>
                    <a:pt x="1" y="28"/>
                  </a:moveTo>
                  <a:cubicBezTo>
                    <a:pt x="1" y="27"/>
                    <a:pt x="0" y="26"/>
                    <a:pt x="0" y="24"/>
                  </a:cubicBezTo>
                  <a:cubicBezTo>
                    <a:pt x="0" y="23"/>
                    <a:pt x="1" y="22"/>
                    <a:pt x="2" y="21"/>
                  </a:cubicBezTo>
                  <a:cubicBezTo>
                    <a:pt x="3" y="20"/>
                    <a:pt x="4" y="20"/>
                    <a:pt x="5" y="20"/>
                  </a:cubicBezTo>
                  <a:cubicBezTo>
                    <a:pt x="7" y="21"/>
                    <a:pt x="8" y="21"/>
                    <a:pt x="9" y="22"/>
                  </a:cubicBezTo>
                  <a:cubicBezTo>
                    <a:pt x="9" y="24"/>
                    <a:pt x="10" y="25"/>
                    <a:pt x="10" y="26"/>
                  </a:cubicBezTo>
                  <a:cubicBezTo>
                    <a:pt x="10" y="27"/>
                    <a:pt x="9" y="28"/>
                    <a:pt x="8" y="29"/>
                  </a:cubicBezTo>
                  <a:cubicBezTo>
                    <a:pt x="7" y="30"/>
                    <a:pt x="6" y="30"/>
                    <a:pt x="5" y="30"/>
                  </a:cubicBezTo>
                  <a:cubicBezTo>
                    <a:pt x="3" y="30"/>
                    <a:pt x="2" y="29"/>
                    <a:pt x="1" y="28"/>
                  </a:cubicBezTo>
                  <a:close/>
                  <a:moveTo>
                    <a:pt x="35" y="7"/>
                  </a:moveTo>
                  <a:cubicBezTo>
                    <a:pt x="14" y="23"/>
                    <a:pt x="14" y="23"/>
                    <a:pt x="14" y="23"/>
                  </a:cubicBezTo>
                  <a:cubicBezTo>
                    <a:pt x="9" y="17"/>
                    <a:pt x="9" y="17"/>
                    <a:pt x="9" y="17"/>
                  </a:cubicBezTo>
                  <a:cubicBezTo>
                    <a:pt x="30" y="0"/>
                    <a:pt x="30" y="0"/>
                    <a:pt x="30" y="0"/>
                  </a:cubicBezTo>
                  <a:lnTo>
                    <a:pt x="35" y="7"/>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132"/>
            <p:cNvSpPr>
              <a:spLocks noEditPoints="1"/>
            </p:cNvSpPr>
            <p:nvPr/>
          </p:nvSpPr>
          <p:spPr bwMode="auto">
            <a:xfrm>
              <a:off x="748196" y="2295553"/>
              <a:ext cx="191043" cy="104014"/>
            </a:xfrm>
            <a:custGeom>
              <a:avLst/>
              <a:gdLst>
                <a:gd name="T0" fmla="*/ 39 w 39"/>
                <a:gd name="T1" fmla="*/ 17 h 21"/>
                <a:gd name="T2" fmla="*/ 36 w 39"/>
                <a:gd name="T3" fmla="*/ 20 h 21"/>
                <a:gd name="T4" fmla="*/ 33 w 39"/>
                <a:gd name="T5" fmla="*/ 20 h 21"/>
                <a:gd name="T6" fmla="*/ 30 w 39"/>
                <a:gd name="T7" fmla="*/ 18 h 21"/>
                <a:gd name="T8" fmla="*/ 30 w 39"/>
                <a:gd name="T9" fmla="*/ 14 h 21"/>
                <a:gd name="T10" fmla="*/ 33 w 39"/>
                <a:gd name="T11" fmla="*/ 11 h 21"/>
                <a:gd name="T12" fmla="*/ 36 w 39"/>
                <a:gd name="T13" fmla="*/ 11 h 21"/>
                <a:gd name="T14" fmla="*/ 39 w 39"/>
                <a:gd name="T15" fmla="*/ 13 h 21"/>
                <a:gd name="T16" fmla="*/ 39 w 39"/>
                <a:gd name="T17" fmla="*/ 17 h 21"/>
                <a:gd name="T18" fmla="*/ 3 w 39"/>
                <a:gd name="T19" fmla="*/ 0 h 21"/>
                <a:gd name="T20" fmla="*/ 28 w 39"/>
                <a:gd name="T21" fmla="*/ 10 h 21"/>
                <a:gd name="T22" fmla="*/ 26 w 39"/>
                <a:gd name="T23" fmla="*/ 16 h 21"/>
                <a:gd name="T24" fmla="*/ 0 w 39"/>
                <a:gd name="T25" fmla="*/ 8 h 21"/>
                <a:gd name="T26" fmla="*/ 3 w 39"/>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1">
                  <a:moveTo>
                    <a:pt x="39" y="17"/>
                  </a:moveTo>
                  <a:cubicBezTo>
                    <a:pt x="38" y="18"/>
                    <a:pt x="38" y="19"/>
                    <a:pt x="36" y="20"/>
                  </a:cubicBezTo>
                  <a:cubicBezTo>
                    <a:pt x="35" y="20"/>
                    <a:pt x="34" y="21"/>
                    <a:pt x="33" y="20"/>
                  </a:cubicBezTo>
                  <a:cubicBezTo>
                    <a:pt x="32" y="20"/>
                    <a:pt x="31" y="19"/>
                    <a:pt x="30" y="18"/>
                  </a:cubicBezTo>
                  <a:cubicBezTo>
                    <a:pt x="30" y="17"/>
                    <a:pt x="30" y="15"/>
                    <a:pt x="30" y="14"/>
                  </a:cubicBezTo>
                  <a:cubicBezTo>
                    <a:pt x="31" y="13"/>
                    <a:pt x="32" y="12"/>
                    <a:pt x="33" y="11"/>
                  </a:cubicBezTo>
                  <a:cubicBezTo>
                    <a:pt x="34" y="10"/>
                    <a:pt x="35" y="10"/>
                    <a:pt x="36" y="11"/>
                  </a:cubicBezTo>
                  <a:cubicBezTo>
                    <a:pt x="37" y="11"/>
                    <a:pt x="38" y="12"/>
                    <a:pt x="39" y="13"/>
                  </a:cubicBezTo>
                  <a:cubicBezTo>
                    <a:pt x="39" y="14"/>
                    <a:pt x="39" y="15"/>
                    <a:pt x="39" y="17"/>
                  </a:cubicBezTo>
                  <a:close/>
                  <a:moveTo>
                    <a:pt x="3" y="0"/>
                  </a:moveTo>
                  <a:cubicBezTo>
                    <a:pt x="28" y="10"/>
                    <a:pt x="28" y="10"/>
                    <a:pt x="28" y="10"/>
                  </a:cubicBezTo>
                  <a:cubicBezTo>
                    <a:pt x="26" y="16"/>
                    <a:pt x="26" y="16"/>
                    <a:pt x="26" y="16"/>
                  </a:cubicBezTo>
                  <a:cubicBezTo>
                    <a:pt x="0" y="8"/>
                    <a:pt x="0" y="8"/>
                    <a:pt x="0" y="8"/>
                  </a:cubicBezTo>
                  <a:lnTo>
                    <a:pt x="3"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33"/>
            <p:cNvSpPr>
              <a:spLocks/>
            </p:cNvSpPr>
            <p:nvPr/>
          </p:nvSpPr>
          <p:spPr bwMode="auto">
            <a:xfrm>
              <a:off x="211458" y="2453835"/>
              <a:ext cx="757346" cy="287169"/>
            </a:xfrm>
            <a:custGeom>
              <a:avLst/>
              <a:gdLst>
                <a:gd name="T0" fmla="*/ 154 w 154"/>
                <a:gd name="T1" fmla="*/ 6 h 59"/>
                <a:gd name="T2" fmla="*/ 73 w 154"/>
                <a:gd name="T3" fmla="*/ 0 h 59"/>
                <a:gd name="T4" fmla="*/ 24 w 154"/>
                <a:gd name="T5" fmla="*/ 5 h 59"/>
                <a:gd name="T6" fmla="*/ 7 w 154"/>
                <a:gd name="T7" fmla="*/ 13 h 59"/>
                <a:gd name="T8" fmla="*/ 0 w 154"/>
                <a:gd name="T9" fmla="*/ 27 h 59"/>
                <a:gd name="T10" fmla="*/ 5 w 154"/>
                <a:gd name="T11" fmla="*/ 41 h 59"/>
                <a:gd name="T12" fmla="*/ 19 w 154"/>
                <a:gd name="T13" fmla="*/ 59 h 59"/>
                <a:gd name="T14" fmla="*/ 22 w 154"/>
                <a:gd name="T15" fmla="*/ 56 h 59"/>
                <a:gd name="T16" fmla="*/ 9 w 154"/>
                <a:gd name="T17" fmla="*/ 39 h 59"/>
                <a:gd name="T18" fmla="*/ 4 w 154"/>
                <a:gd name="T19" fmla="*/ 27 h 59"/>
                <a:gd name="T20" fmla="*/ 10 w 154"/>
                <a:gd name="T21" fmla="*/ 16 h 59"/>
                <a:gd name="T22" fmla="*/ 35 w 154"/>
                <a:gd name="T23" fmla="*/ 6 h 59"/>
                <a:gd name="T24" fmla="*/ 73 w 154"/>
                <a:gd name="T25" fmla="*/ 4 h 59"/>
                <a:gd name="T26" fmla="*/ 128 w 154"/>
                <a:gd name="T27" fmla="*/ 7 h 59"/>
                <a:gd name="T28" fmla="*/ 146 w 154"/>
                <a:gd name="T29" fmla="*/ 9 h 59"/>
                <a:gd name="T30" fmla="*/ 153 w 154"/>
                <a:gd name="T31" fmla="*/ 10 h 59"/>
                <a:gd name="T32" fmla="*/ 154 w 154"/>
                <a:gd name="T3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59">
                  <a:moveTo>
                    <a:pt x="154" y="6"/>
                  </a:moveTo>
                  <a:cubicBezTo>
                    <a:pt x="154" y="6"/>
                    <a:pt x="113" y="0"/>
                    <a:pt x="73" y="0"/>
                  </a:cubicBezTo>
                  <a:cubicBezTo>
                    <a:pt x="55" y="0"/>
                    <a:pt x="37" y="1"/>
                    <a:pt x="24" y="5"/>
                  </a:cubicBezTo>
                  <a:cubicBezTo>
                    <a:pt x="17" y="7"/>
                    <a:pt x="11" y="9"/>
                    <a:pt x="7" y="13"/>
                  </a:cubicBezTo>
                  <a:cubicBezTo>
                    <a:pt x="3" y="16"/>
                    <a:pt x="0" y="21"/>
                    <a:pt x="0" y="27"/>
                  </a:cubicBezTo>
                  <a:cubicBezTo>
                    <a:pt x="0" y="31"/>
                    <a:pt x="2" y="36"/>
                    <a:pt x="5" y="41"/>
                  </a:cubicBezTo>
                  <a:cubicBezTo>
                    <a:pt x="8" y="47"/>
                    <a:pt x="13" y="52"/>
                    <a:pt x="19" y="59"/>
                  </a:cubicBezTo>
                  <a:cubicBezTo>
                    <a:pt x="22" y="56"/>
                    <a:pt x="22" y="56"/>
                    <a:pt x="22" y="56"/>
                  </a:cubicBezTo>
                  <a:cubicBezTo>
                    <a:pt x="16" y="50"/>
                    <a:pt x="11" y="44"/>
                    <a:pt x="9" y="39"/>
                  </a:cubicBezTo>
                  <a:cubicBezTo>
                    <a:pt x="6" y="34"/>
                    <a:pt x="4" y="30"/>
                    <a:pt x="4" y="27"/>
                  </a:cubicBezTo>
                  <a:cubicBezTo>
                    <a:pt x="5" y="22"/>
                    <a:pt x="6" y="19"/>
                    <a:pt x="10" y="16"/>
                  </a:cubicBezTo>
                  <a:cubicBezTo>
                    <a:pt x="15" y="11"/>
                    <a:pt x="24" y="8"/>
                    <a:pt x="35" y="6"/>
                  </a:cubicBezTo>
                  <a:cubicBezTo>
                    <a:pt x="47" y="4"/>
                    <a:pt x="60" y="4"/>
                    <a:pt x="73" y="4"/>
                  </a:cubicBezTo>
                  <a:cubicBezTo>
                    <a:pt x="93" y="4"/>
                    <a:pt x="113" y="5"/>
                    <a:pt x="128" y="7"/>
                  </a:cubicBezTo>
                  <a:cubicBezTo>
                    <a:pt x="136" y="7"/>
                    <a:pt x="142" y="8"/>
                    <a:pt x="146" y="9"/>
                  </a:cubicBezTo>
                  <a:cubicBezTo>
                    <a:pt x="151" y="9"/>
                    <a:pt x="153" y="10"/>
                    <a:pt x="153" y="10"/>
                  </a:cubicBezTo>
                  <a:lnTo>
                    <a:pt x="154" y="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134"/>
            <p:cNvSpPr>
              <a:spLocks/>
            </p:cNvSpPr>
            <p:nvPr/>
          </p:nvSpPr>
          <p:spPr bwMode="auto">
            <a:xfrm>
              <a:off x="220556" y="2071698"/>
              <a:ext cx="905178" cy="307520"/>
            </a:xfrm>
            <a:custGeom>
              <a:avLst/>
              <a:gdLst>
                <a:gd name="T0" fmla="*/ 184 w 184"/>
                <a:gd name="T1" fmla="*/ 61 h 63"/>
                <a:gd name="T2" fmla="*/ 164 w 184"/>
                <a:gd name="T3" fmla="*/ 30 h 63"/>
                <a:gd name="T4" fmla="*/ 82 w 184"/>
                <a:gd name="T5" fmla="*/ 0 h 63"/>
                <a:gd name="T6" fmla="*/ 0 w 184"/>
                <a:gd name="T7" fmla="*/ 16 h 63"/>
                <a:gd name="T8" fmla="*/ 1 w 184"/>
                <a:gd name="T9" fmla="*/ 19 h 63"/>
                <a:gd name="T10" fmla="*/ 82 w 184"/>
                <a:gd name="T11" fmla="*/ 4 h 63"/>
                <a:gd name="T12" fmla="*/ 161 w 184"/>
                <a:gd name="T13" fmla="*/ 33 h 63"/>
                <a:gd name="T14" fmla="*/ 176 w 184"/>
                <a:gd name="T15" fmla="*/ 53 h 63"/>
                <a:gd name="T16" fmla="*/ 179 w 184"/>
                <a:gd name="T17" fmla="*/ 60 h 63"/>
                <a:gd name="T18" fmla="*/ 180 w 184"/>
                <a:gd name="T19" fmla="*/ 62 h 63"/>
                <a:gd name="T20" fmla="*/ 180 w 184"/>
                <a:gd name="T21" fmla="*/ 62 h 63"/>
                <a:gd name="T22" fmla="*/ 180 w 184"/>
                <a:gd name="T23" fmla="*/ 63 h 63"/>
                <a:gd name="T24" fmla="*/ 184 w 184"/>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
                  <a:moveTo>
                    <a:pt x="184" y="61"/>
                  </a:moveTo>
                  <a:cubicBezTo>
                    <a:pt x="184" y="61"/>
                    <a:pt x="179" y="46"/>
                    <a:pt x="164" y="30"/>
                  </a:cubicBezTo>
                  <a:cubicBezTo>
                    <a:pt x="149" y="15"/>
                    <a:pt x="123" y="0"/>
                    <a:pt x="82" y="0"/>
                  </a:cubicBezTo>
                  <a:cubicBezTo>
                    <a:pt x="59" y="0"/>
                    <a:pt x="32" y="4"/>
                    <a:pt x="0" y="16"/>
                  </a:cubicBezTo>
                  <a:cubicBezTo>
                    <a:pt x="1" y="19"/>
                    <a:pt x="1" y="19"/>
                    <a:pt x="1" y="19"/>
                  </a:cubicBezTo>
                  <a:cubicBezTo>
                    <a:pt x="33" y="8"/>
                    <a:pt x="60" y="4"/>
                    <a:pt x="82" y="4"/>
                  </a:cubicBezTo>
                  <a:cubicBezTo>
                    <a:pt x="122" y="4"/>
                    <a:pt x="147" y="18"/>
                    <a:pt x="161" y="33"/>
                  </a:cubicBezTo>
                  <a:cubicBezTo>
                    <a:pt x="168" y="41"/>
                    <a:pt x="173" y="48"/>
                    <a:pt x="176" y="53"/>
                  </a:cubicBezTo>
                  <a:cubicBezTo>
                    <a:pt x="178" y="56"/>
                    <a:pt x="179" y="59"/>
                    <a:pt x="179" y="60"/>
                  </a:cubicBezTo>
                  <a:cubicBezTo>
                    <a:pt x="180" y="61"/>
                    <a:pt x="180" y="62"/>
                    <a:pt x="180" y="62"/>
                  </a:cubicBezTo>
                  <a:cubicBezTo>
                    <a:pt x="180" y="62"/>
                    <a:pt x="180" y="62"/>
                    <a:pt x="180" y="62"/>
                  </a:cubicBezTo>
                  <a:cubicBezTo>
                    <a:pt x="180" y="63"/>
                    <a:pt x="180" y="63"/>
                    <a:pt x="180" y="63"/>
                  </a:cubicBezTo>
                  <a:lnTo>
                    <a:pt x="184" y="6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135"/>
            <p:cNvSpPr>
              <a:spLocks/>
            </p:cNvSpPr>
            <p:nvPr/>
          </p:nvSpPr>
          <p:spPr bwMode="auto">
            <a:xfrm>
              <a:off x="545783" y="1626246"/>
              <a:ext cx="777815" cy="605995"/>
            </a:xfrm>
            <a:custGeom>
              <a:avLst/>
              <a:gdLst>
                <a:gd name="T0" fmla="*/ 155 w 158"/>
                <a:gd name="T1" fmla="*/ 124 h 124"/>
                <a:gd name="T2" fmla="*/ 158 w 158"/>
                <a:gd name="T3" fmla="*/ 112 h 124"/>
                <a:gd name="T4" fmla="*/ 141 w 158"/>
                <a:gd name="T5" fmla="*/ 79 h 124"/>
                <a:gd name="T6" fmla="*/ 62 w 158"/>
                <a:gd name="T7" fmla="*/ 41 h 124"/>
                <a:gd name="T8" fmla="*/ 62 w 158"/>
                <a:gd name="T9" fmla="*/ 41 h 124"/>
                <a:gd name="T10" fmla="*/ 12 w 158"/>
                <a:gd name="T11" fmla="*/ 14 h 124"/>
                <a:gd name="T12" fmla="*/ 5 w 158"/>
                <a:gd name="T13" fmla="*/ 4 h 124"/>
                <a:gd name="T14" fmla="*/ 4 w 158"/>
                <a:gd name="T15" fmla="*/ 1 h 124"/>
                <a:gd name="T16" fmla="*/ 4 w 158"/>
                <a:gd name="T17" fmla="*/ 0 h 124"/>
                <a:gd name="T18" fmla="*/ 4 w 158"/>
                <a:gd name="T19" fmla="*/ 0 h 124"/>
                <a:gd name="T20" fmla="*/ 4 w 158"/>
                <a:gd name="T21" fmla="*/ 0 h 124"/>
                <a:gd name="T22" fmla="*/ 0 w 158"/>
                <a:gd name="T23" fmla="*/ 1 h 124"/>
                <a:gd name="T24" fmla="*/ 9 w 158"/>
                <a:gd name="T25" fmla="*/ 17 h 124"/>
                <a:gd name="T26" fmla="*/ 61 w 158"/>
                <a:gd name="T27" fmla="*/ 45 h 124"/>
                <a:gd name="T28" fmla="*/ 61 w 158"/>
                <a:gd name="T29" fmla="*/ 45 h 124"/>
                <a:gd name="T30" fmla="*/ 138 w 158"/>
                <a:gd name="T31" fmla="*/ 82 h 124"/>
                <a:gd name="T32" fmla="*/ 154 w 158"/>
                <a:gd name="T33" fmla="*/ 112 h 124"/>
                <a:gd name="T34" fmla="*/ 153 w 158"/>
                <a:gd name="T35" fmla="*/ 119 h 124"/>
                <a:gd name="T36" fmla="*/ 152 w 158"/>
                <a:gd name="T37" fmla="*/ 121 h 124"/>
                <a:gd name="T38" fmla="*/ 152 w 158"/>
                <a:gd name="T39" fmla="*/ 122 h 124"/>
                <a:gd name="T40" fmla="*/ 152 w 158"/>
                <a:gd name="T41" fmla="*/ 122 h 124"/>
                <a:gd name="T42" fmla="*/ 152 w 158"/>
                <a:gd name="T43" fmla="*/ 122 h 124"/>
                <a:gd name="T44" fmla="*/ 153 w 158"/>
                <a:gd name="T45" fmla="*/ 122 h 124"/>
                <a:gd name="T46" fmla="*/ 152 w 158"/>
                <a:gd name="T47" fmla="*/ 122 h 124"/>
                <a:gd name="T48" fmla="*/ 152 w 158"/>
                <a:gd name="T49" fmla="*/ 122 h 124"/>
                <a:gd name="T50" fmla="*/ 153 w 158"/>
                <a:gd name="T51" fmla="*/ 122 h 124"/>
                <a:gd name="T52" fmla="*/ 152 w 158"/>
                <a:gd name="T53" fmla="*/ 122 h 124"/>
                <a:gd name="T54" fmla="*/ 155 w 158"/>
                <a:gd name="T5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24">
                  <a:moveTo>
                    <a:pt x="155" y="124"/>
                  </a:moveTo>
                  <a:cubicBezTo>
                    <a:pt x="156" y="124"/>
                    <a:pt x="158" y="119"/>
                    <a:pt x="158" y="112"/>
                  </a:cubicBezTo>
                  <a:cubicBezTo>
                    <a:pt x="158" y="103"/>
                    <a:pt x="155" y="92"/>
                    <a:pt x="141" y="79"/>
                  </a:cubicBezTo>
                  <a:cubicBezTo>
                    <a:pt x="127" y="66"/>
                    <a:pt x="103" y="53"/>
                    <a:pt x="62" y="41"/>
                  </a:cubicBezTo>
                  <a:cubicBezTo>
                    <a:pt x="62" y="41"/>
                    <a:pt x="62" y="41"/>
                    <a:pt x="62" y="41"/>
                  </a:cubicBezTo>
                  <a:cubicBezTo>
                    <a:pt x="34" y="32"/>
                    <a:pt x="19" y="22"/>
                    <a:pt x="12" y="14"/>
                  </a:cubicBezTo>
                  <a:cubicBezTo>
                    <a:pt x="8" y="10"/>
                    <a:pt x="6" y="6"/>
                    <a:pt x="5" y="4"/>
                  </a:cubicBezTo>
                  <a:cubicBezTo>
                    <a:pt x="4" y="3"/>
                    <a:pt x="4" y="2"/>
                    <a:pt x="4" y="1"/>
                  </a:cubicBezTo>
                  <a:cubicBezTo>
                    <a:pt x="4" y="0"/>
                    <a:pt x="4" y="0"/>
                    <a:pt x="4" y="0"/>
                  </a:cubicBezTo>
                  <a:cubicBezTo>
                    <a:pt x="4" y="0"/>
                    <a:pt x="4" y="0"/>
                    <a:pt x="4" y="0"/>
                  </a:cubicBezTo>
                  <a:cubicBezTo>
                    <a:pt x="4" y="0"/>
                    <a:pt x="4" y="0"/>
                    <a:pt x="4" y="0"/>
                  </a:cubicBezTo>
                  <a:cubicBezTo>
                    <a:pt x="0" y="1"/>
                    <a:pt x="0" y="1"/>
                    <a:pt x="0" y="1"/>
                  </a:cubicBezTo>
                  <a:cubicBezTo>
                    <a:pt x="0" y="1"/>
                    <a:pt x="1" y="8"/>
                    <a:pt x="9" y="17"/>
                  </a:cubicBezTo>
                  <a:cubicBezTo>
                    <a:pt x="17" y="25"/>
                    <a:pt x="33" y="36"/>
                    <a:pt x="61" y="45"/>
                  </a:cubicBezTo>
                  <a:cubicBezTo>
                    <a:pt x="61" y="45"/>
                    <a:pt x="61" y="45"/>
                    <a:pt x="61" y="45"/>
                  </a:cubicBezTo>
                  <a:cubicBezTo>
                    <a:pt x="102" y="57"/>
                    <a:pt x="125" y="70"/>
                    <a:pt x="138" y="82"/>
                  </a:cubicBezTo>
                  <a:cubicBezTo>
                    <a:pt x="151" y="94"/>
                    <a:pt x="154" y="104"/>
                    <a:pt x="154" y="112"/>
                  </a:cubicBezTo>
                  <a:cubicBezTo>
                    <a:pt x="154" y="115"/>
                    <a:pt x="154" y="117"/>
                    <a:pt x="153" y="119"/>
                  </a:cubicBezTo>
                  <a:cubicBezTo>
                    <a:pt x="153" y="120"/>
                    <a:pt x="153" y="121"/>
                    <a:pt x="152" y="121"/>
                  </a:cubicBezTo>
                  <a:cubicBezTo>
                    <a:pt x="152" y="122"/>
                    <a:pt x="152" y="122"/>
                    <a:pt x="152"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lnTo>
                    <a:pt x="155" y="1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136"/>
            <p:cNvSpPr>
              <a:spLocks/>
            </p:cNvSpPr>
            <p:nvPr/>
          </p:nvSpPr>
          <p:spPr bwMode="auto">
            <a:xfrm>
              <a:off x="1471429" y="1529018"/>
              <a:ext cx="300210" cy="757495"/>
            </a:xfrm>
            <a:custGeom>
              <a:avLst/>
              <a:gdLst>
                <a:gd name="T0" fmla="*/ 10 w 61"/>
                <a:gd name="T1" fmla="*/ 154 h 155"/>
                <a:gd name="T2" fmla="*/ 9 w 61"/>
                <a:gd name="T3" fmla="*/ 148 h 155"/>
                <a:gd name="T4" fmla="*/ 4 w 61"/>
                <a:gd name="T5" fmla="*/ 81 h 155"/>
                <a:gd name="T6" fmla="*/ 10 w 61"/>
                <a:gd name="T7" fmla="*/ 28 h 155"/>
                <a:gd name="T8" fmla="*/ 19 w 61"/>
                <a:gd name="T9" fmla="*/ 11 h 155"/>
                <a:gd name="T10" fmla="*/ 32 w 61"/>
                <a:gd name="T11" fmla="*/ 4 h 155"/>
                <a:gd name="T12" fmla="*/ 33 w 61"/>
                <a:gd name="T13" fmla="*/ 4 h 155"/>
                <a:gd name="T14" fmla="*/ 33 w 61"/>
                <a:gd name="T15" fmla="*/ 2 h 155"/>
                <a:gd name="T16" fmla="*/ 32 w 61"/>
                <a:gd name="T17" fmla="*/ 4 h 155"/>
                <a:gd name="T18" fmla="*/ 53 w 61"/>
                <a:gd name="T19" fmla="*/ 14 h 155"/>
                <a:gd name="T20" fmla="*/ 57 w 61"/>
                <a:gd name="T21" fmla="*/ 25 h 155"/>
                <a:gd name="T22" fmla="*/ 56 w 61"/>
                <a:gd name="T23" fmla="*/ 30 h 155"/>
                <a:gd name="T24" fmla="*/ 56 w 61"/>
                <a:gd name="T25" fmla="*/ 32 h 155"/>
                <a:gd name="T26" fmla="*/ 56 w 61"/>
                <a:gd name="T27" fmla="*/ 32 h 155"/>
                <a:gd name="T28" fmla="*/ 56 w 61"/>
                <a:gd name="T29" fmla="*/ 32 h 155"/>
                <a:gd name="T30" fmla="*/ 60 w 61"/>
                <a:gd name="T31" fmla="*/ 34 h 155"/>
                <a:gd name="T32" fmla="*/ 61 w 61"/>
                <a:gd name="T33" fmla="*/ 25 h 155"/>
                <a:gd name="T34" fmla="*/ 56 w 61"/>
                <a:gd name="T35" fmla="*/ 11 h 155"/>
                <a:gd name="T36" fmla="*/ 33 w 61"/>
                <a:gd name="T37" fmla="*/ 0 h 155"/>
                <a:gd name="T38" fmla="*/ 33 w 61"/>
                <a:gd name="T39" fmla="*/ 0 h 155"/>
                <a:gd name="T40" fmla="*/ 33 w 61"/>
                <a:gd name="T41" fmla="*/ 0 h 155"/>
                <a:gd name="T42" fmla="*/ 32 w 61"/>
                <a:gd name="T43" fmla="*/ 0 h 155"/>
                <a:gd name="T44" fmla="*/ 16 w 61"/>
                <a:gd name="T45" fmla="*/ 8 h 155"/>
                <a:gd name="T46" fmla="*/ 3 w 61"/>
                <a:gd name="T47" fmla="*/ 39 h 155"/>
                <a:gd name="T48" fmla="*/ 0 w 61"/>
                <a:gd name="T49" fmla="*/ 81 h 155"/>
                <a:gd name="T50" fmla="*/ 6 w 61"/>
                <a:gd name="T51" fmla="*/ 155 h 155"/>
                <a:gd name="T52" fmla="*/ 10 w 61"/>
                <a:gd name="T53"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55">
                  <a:moveTo>
                    <a:pt x="10" y="154"/>
                  </a:moveTo>
                  <a:cubicBezTo>
                    <a:pt x="10" y="154"/>
                    <a:pt x="9" y="152"/>
                    <a:pt x="9" y="148"/>
                  </a:cubicBezTo>
                  <a:cubicBezTo>
                    <a:pt x="7" y="136"/>
                    <a:pt x="4" y="109"/>
                    <a:pt x="4" y="81"/>
                  </a:cubicBezTo>
                  <a:cubicBezTo>
                    <a:pt x="4" y="62"/>
                    <a:pt x="6" y="42"/>
                    <a:pt x="10" y="28"/>
                  </a:cubicBezTo>
                  <a:cubicBezTo>
                    <a:pt x="12" y="21"/>
                    <a:pt x="15" y="15"/>
                    <a:pt x="19" y="11"/>
                  </a:cubicBezTo>
                  <a:cubicBezTo>
                    <a:pt x="23" y="7"/>
                    <a:pt x="27" y="4"/>
                    <a:pt x="32" y="4"/>
                  </a:cubicBezTo>
                  <a:cubicBezTo>
                    <a:pt x="33" y="4"/>
                    <a:pt x="33" y="4"/>
                    <a:pt x="33" y="4"/>
                  </a:cubicBezTo>
                  <a:cubicBezTo>
                    <a:pt x="33" y="2"/>
                    <a:pt x="33" y="2"/>
                    <a:pt x="33" y="2"/>
                  </a:cubicBezTo>
                  <a:cubicBezTo>
                    <a:pt x="32" y="4"/>
                    <a:pt x="32" y="4"/>
                    <a:pt x="32" y="4"/>
                  </a:cubicBezTo>
                  <a:cubicBezTo>
                    <a:pt x="43" y="6"/>
                    <a:pt x="49" y="10"/>
                    <a:pt x="53" y="14"/>
                  </a:cubicBezTo>
                  <a:cubicBezTo>
                    <a:pt x="56" y="17"/>
                    <a:pt x="57" y="22"/>
                    <a:pt x="57" y="25"/>
                  </a:cubicBezTo>
                  <a:cubicBezTo>
                    <a:pt x="57" y="27"/>
                    <a:pt x="57" y="29"/>
                    <a:pt x="56" y="30"/>
                  </a:cubicBezTo>
                  <a:cubicBezTo>
                    <a:pt x="56" y="31"/>
                    <a:pt x="56" y="32"/>
                    <a:pt x="56" y="32"/>
                  </a:cubicBezTo>
                  <a:cubicBezTo>
                    <a:pt x="56" y="32"/>
                    <a:pt x="56" y="32"/>
                    <a:pt x="56" y="32"/>
                  </a:cubicBezTo>
                  <a:cubicBezTo>
                    <a:pt x="56" y="32"/>
                    <a:pt x="56" y="32"/>
                    <a:pt x="56" y="32"/>
                  </a:cubicBezTo>
                  <a:cubicBezTo>
                    <a:pt x="60" y="34"/>
                    <a:pt x="60" y="34"/>
                    <a:pt x="60" y="34"/>
                  </a:cubicBezTo>
                  <a:cubicBezTo>
                    <a:pt x="60" y="34"/>
                    <a:pt x="61" y="30"/>
                    <a:pt x="61" y="25"/>
                  </a:cubicBezTo>
                  <a:cubicBezTo>
                    <a:pt x="61" y="21"/>
                    <a:pt x="60" y="16"/>
                    <a:pt x="56" y="11"/>
                  </a:cubicBezTo>
                  <a:cubicBezTo>
                    <a:pt x="52" y="6"/>
                    <a:pt x="45" y="2"/>
                    <a:pt x="33" y="0"/>
                  </a:cubicBezTo>
                  <a:cubicBezTo>
                    <a:pt x="33" y="0"/>
                    <a:pt x="33" y="0"/>
                    <a:pt x="33" y="0"/>
                  </a:cubicBezTo>
                  <a:cubicBezTo>
                    <a:pt x="33" y="0"/>
                    <a:pt x="33" y="0"/>
                    <a:pt x="33" y="0"/>
                  </a:cubicBezTo>
                  <a:cubicBezTo>
                    <a:pt x="32" y="0"/>
                    <a:pt x="32" y="0"/>
                    <a:pt x="32" y="0"/>
                  </a:cubicBezTo>
                  <a:cubicBezTo>
                    <a:pt x="26" y="0"/>
                    <a:pt x="20" y="3"/>
                    <a:pt x="16" y="8"/>
                  </a:cubicBezTo>
                  <a:cubicBezTo>
                    <a:pt x="10" y="15"/>
                    <a:pt x="6" y="26"/>
                    <a:pt x="3" y="39"/>
                  </a:cubicBezTo>
                  <a:cubicBezTo>
                    <a:pt x="1" y="52"/>
                    <a:pt x="0" y="67"/>
                    <a:pt x="0" y="81"/>
                  </a:cubicBezTo>
                  <a:cubicBezTo>
                    <a:pt x="0" y="119"/>
                    <a:pt x="6" y="155"/>
                    <a:pt x="6" y="155"/>
                  </a:cubicBezTo>
                  <a:lnTo>
                    <a:pt x="10" y="15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137"/>
            <p:cNvSpPr>
              <a:spLocks/>
            </p:cNvSpPr>
            <p:nvPr/>
          </p:nvSpPr>
          <p:spPr bwMode="auto">
            <a:xfrm>
              <a:off x="1696585" y="1587809"/>
              <a:ext cx="457137" cy="737144"/>
            </a:xfrm>
            <a:custGeom>
              <a:avLst/>
              <a:gdLst>
                <a:gd name="T0" fmla="*/ 3 w 93"/>
                <a:gd name="T1" fmla="*/ 151 h 151"/>
                <a:gd name="T2" fmla="*/ 4 w 93"/>
                <a:gd name="T3" fmla="*/ 150 h 151"/>
                <a:gd name="T4" fmla="*/ 19 w 93"/>
                <a:gd name="T5" fmla="*/ 109 h 151"/>
                <a:gd name="T6" fmla="*/ 71 w 93"/>
                <a:gd name="T7" fmla="*/ 51 h 151"/>
                <a:gd name="T8" fmla="*/ 71 w 93"/>
                <a:gd name="T9" fmla="*/ 51 h 151"/>
                <a:gd name="T10" fmla="*/ 71 w 93"/>
                <a:gd name="T11" fmla="*/ 51 h 151"/>
                <a:gd name="T12" fmla="*/ 93 w 93"/>
                <a:gd name="T13" fmla="*/ 14 h 151"/>
                <a:gd name="T14" fmla="*/ 90 w 93"/>
                <a:gd name="T15" fmla="*/ 0 h 151"/>
                <a:gd name="T16" fmla="*/ 87 w 93"/>
                <a:gd name="T17" fmla="*/ 2 h 151"/>
                <a:gd name="T18" fmla="*/ 87 w 93"/>
                <a:gd name="T19" fmla="*/ 2 h 151"/>
                <a:gd name="T20" fmla="*/ 89 w 93"/>
                <a:gd name="T21" fmla="*/ 14 h 151"/>
                <a:gd name="T22" fmla="*/ 68 w 93"/>
                <a:gd name="T23" fmla="*/ 48 h 151"/>
                <a:gd name="T24" fmla="*/ 70 w 93"/>
                <a:gd name="T25" fmla="*/ 49 h 151"/>
                <a:gd name="T26" fmla="*/ 69 w 93"/>
                <a:gd name="T27" fmla="*/ 48 h 151"/>
                <a:gd name="T28" fmla="*/ 14 w 93"/>
                <a:gd name="T29" fmla="*/ 112 h 151"/>
                <a:gd name="T30" fmla="*/ 0 w 93"/>
                <a:gd name="T31" fmla="*/ 150 h 151"/>
                <a:gd name="T32" fmla="*/ 3 w 93"/>
                <a:gd name="T3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51">
                  <a:moveTo>
                    <a:pt x="3" y="151"/>
                  </a:moveTo>
                  <a:cubicBezTo>
                    <a:pt x="3" y="151"/>
                    <a:pt x="4" y="151"/>
                    <a:pt x="4" y="150"/>
                  </a:cubicBezTo>
                  <a:cubicBezTo>
                    <a:pt x="5" y="147"/>
                    <a:pt x="9" y="129"/>
                    <a:pt x="19" y="109"/>
                  </a:cubicBezTo>
                  <a:cubicBezTo>
                    <a:pt x="30" y="89"/>
                    <a:pt x="46" y="66"/>
                    <a:pt x="71" y="51"/>
                  </a:cubicBezTo>
                  <a:cubicBezTo>
                    <a:pt x="71" y="51"/>
                    <a:pt x="71" y="51"/>
                    <a:pt x="71" y="51"/>
                  </a:cubicBezTo>
                  <a:cubicBezTo>
                    <a:pt x="71" y="51"/>
                    <a:pt x="71" y="51"/>
                    <a:pt x="71" y="51"/>
                  </a:cubicBezTo>
                  <a:cubicBezTo>
                    <a:pt x="89" y="38"/>
                    <a:pt x="93" y="24"/>
                    <a:pt x="93" y="14"/>
                  </a:cubicBezTo>
                  <a:cubicBezTo>
                    <a:pt x="93" y="6"/>
                    <a:pt x="90" y="0"/>
                    <a:pt x="90" y="0"/>
                  </a:cubicBezTo>
                  <a:cubicBezTo>
                    <a:pt x="87" y="2"/>
                    <a:pt x="87" y="2"/>
                    <a:pt x="87" y="2"/>
                  </a:cubicBezTo>
                  <a:cubicBezTo>
                    <a:pt x="87" y="2"/>
                    <a:pt x="87" y="2"/>
                    <a:pt x="87" y="2"/>
                  </a:cubicBezTo>
                  <a:cubicBezTo>
                    <a:pt x="87" y="3"/>
                    <a:pt x="89" y="7"/>
                    <a:pt x="89" y="14"/>
                  </a:cubicBezTo>
                  <a:cubicBezTo>
                    <a:pt x="89" y="23"/>
                    <a:pt x="86" y="35"/>
                    <a:pt x="68" y="48"/>
                  </a:cubicBezTo>
                  <a:cubicBezTo>
                    <a:pt x="70" y="49"/>
                    <a:pt x="70" y="49"/>
                    <a:pt x="70" y="49"/>
                  </a:cubicBezTo>
                  <a:cubicBezTo>
                    <a:pt x="69" y="48"/>
                    <a:pt x="69" y="48"/>
                    <a:pt x="69" y="48"/>
                  </a:cubicBezTo>
                  <a:cubicBezTo>
                    <a:pt x="41" y="65"/>
                    <a:pt x="24" y="90"/>
                    <a:pt x="14" y="112"/>
                  </a:cubicBezTo>
                  <a:cubicBezTo>
                    <a:pt x="3" y="133"/>
                    <a:pt x="0" y="150"/>
                    <a:pt x="0" y="150"/>
                  </a:cubicBezTo>
                  <a:lnTo>
                    <a:pt x="3" y="1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138"/>
            <p:cNvSpPr>
              <a:spLocks/>
            </p:cNvSpPr>
            <p:nvPr/>
          </p:nvSpPr>
          <p:spPr bwMode="auto">
            <a:xfrm>
              <a:off x="1839866" y="2239028"/>
              <a:ext cx="930194" cy="248730"/>
            </a:xfrm>
            <a:custGeom>
              <a:avLst/>
              <a:gdLst>
                <a:gd name="T0" fmla="*/ 3 w 189"/>
                <a:gd name="T1" fmla="*/ 51 h 51"/>
                <a:gd name="T2" fmla="*/ 3 w 189"/>
                <a:gd name="T3" fmla="*/ 51 h 51"/>
                <a:gd name="T4" fmla="*/ 127 w 189"/>
                <a:gd name="T5" fmla="*/ 4 h 51"/>
                <a:gd name="T6" fmla="*/ 186 w 189"/>
                <a:gd name="T7" fmla="*/ 12 h 51"/>
                <a:gd name="T8" fmla="*/ 186 w 189"/>
                <a:gd name="T9" fmla="*/ 10 h 51"/>
                <a:gd name="T10" fmla="*/ 184 w 189"/>
                <a:gd name="T11" fmla="*/ 11 h 51"/>
                <a:gd name="T12" fmla="*/ 185 w 189"/>
                <a:gd name="T13" fmla="*/ 12 h 51"/>
                <a:gd name="T14" fmla="*/ 189 w 189"/>
                <a:gd name="T15" fmla="*/ 10 h 51"/>
                <a:gd name="T16" fmla="*/ 188 w 189"/>
                <a:gd name="T17" fmla="*/ 8 h 51"/>
                <a:gd name="T18" fmla="*/ 187 w 189"/>
                <a:gd name="T19" fmla="*/ 8 h 51"/>
                <a:gd name="T20" fmla="*/ 187 w 189"/>
                <a:gd name="T21" fmla="*/ 8 h 51"/>
                <a:gd name="T22" fmla="*/ 127 w 189"/>
                <a:gd name="T23" fmla="*/ 0 h 51"/>
                <a:gd name="T24" fmla="*/ 0 w 189"/>
                <a:gd name="T25" fmla="*/ 48 h 51"/>
                <a:gd name="T26" fmla="*/ 3 w 189"/>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51">
                  <a:moveTo>
                    <a:pt x="3" y="51"/>
                  </a:moveTo>
                  <a:cubicBezTo>
                    <a:pt x="3" y="51"/>
                    <a:pt x="3" y="51"/>
                    <a:pt x="3" y="51"/>
                  </a:cubicBezTo>
                  <a:cubicBezTo>
                    <a:pt x="6" y="48"/>
                    <a:pt x="48" y="4"/>
                    <a:pt x="127" y="4"/>
                  </a:cubicBezTo>
                  <a:cubicBezTo>
                    <a:pt x="145" y="4"/>
                    <a:pt x="164" y="6"/>
                    <a:pt x="186" y="12"/>
                  </a:cubicBezTo>
                  <a:cubicBezTo>
                    <a:pt x="186" y="10"/>
                    <a:pt x="186" y="10"/>
                    <a:pt x="186" y="10"/>
                  </a:cubicBezTo>
                  <a:cubicBezTo>
                    <a:pt x="184" y="11"/>
                    <a:pt x="184" y="11"/>
                    <a:pt x="184" y="11"/>
                  </a:cubicBezTo>
                  <a:cubicBezTo>
                    <a:pt x="185" y="12"/>
                    <a:pt x="185" y="12"/>
                    <a:pt x="185" y="12"/>
                  </a:cubicBezTo>
                  <a:cubicBezTo>
                    <a:pt x="189" y="10"/>
                    <a:pt x="189" y="10"/>
                    <a:pt x="189" y="10"/>
                  </a:cubicBezTo>
                  <a:cubicBezTo>
                    <a:pt x="188" y="8"/>
                    <a:pt x="188" y="8"/>
                    <a:pt x="188" y="8"/>
                  </a:cubicBezTo>
                  <a:cubicBezTo>
                    <a:pt x="187" y="8"/>
                    <a:pt x="187" y="8"/>
                    <a:pt x="187" y="8"/>
                  </a:cubicBezTo>
                  <a:cubicBezTo>
                    <a:pt x="187" y="8"/>
                    <a:pt x="187" y="8"/>
                    <a:pt x="187" y="8"/>
                  </a:cubicBezTo>
                  <a:cubicBezTo>
                    <a:pt x="165" y="2"/>
                    <a:pt x="145" y="0"/>
                    <a:pt x="127" y="0"/>
                  </a:cubicBezTo>
                  <a:cubicBezTo>
                    <a:pt x="44" y="0"/>
                    <a:pt x="0" y="48"/>
                    <a:pt x="0" y="48"/>
                  </a:cubicBezTo>
                  <a:lnTo>
                    <a:pt x="3" y="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39"/>
            <p:cNvSpPr>
              <a:spLocks/>
            </p:cNvSpPr>
            <p:nvPr/>
          </p:nvSpPr>
          <p:spPr bwMode="auto">
            <a:xfrm>
              <a:off x="1949034" y="2447056"/>
              <a:ext cx="918823" cy="128887"/>
            </a:xfrm>
            <a:custGeom>
              <a:avLst/>
              <a:gdLst>
                <a:gd name="T0" fmla="*/ 0 w 187"/>
                <a:gd name="T1" fmla="*/ 25 h 26"/>
                <a:gd name="T2" fmla="*/ 8 w 187"/>
                <a:gd name="T3" fmla="*/ 26 h 26"/>
                <a:gd name="T4" fmla="*/ 143 w 187"/>
                <a:gd name="T5" fmla="*/ 4 h 26"/>
                <a:gd name="T6" fmla="*/ 142 w 187"/>
                <a:gd name="T7" fmla="*/ 3 h 26"/>
                <a:gd name="T8" fmla="*/ 143 w 187"/>
                <a:gd name="T9" fmla="*/ 5 h 26"/>
                <a:gd name="T10" fmla="*/ 143 w 187"/>
                <a:gd name="T11" fmla="*/ 4 h 26"/>
                <a:gd name="T12" fmla="*/ 152 w 187"/>
                <a:gd name="T13" fmla="*/ 4 h 26"/>
                <a:gd name="T14" fmla="*/ 168 w 187"/>
                <a:gd name="T15" fmla="*/ 7 h 26"/>
                <a:gd name="T16" fmla="*/ 183 w 187"/>
                <a:gd name="T17" fmla="*/ 23 h 26"/>
                <a:gd name="T18" fmla="*/ 187 w 187"/>
                <a:gd name="T19" fmla="*/ 21 h 26"/>
                <a:gd name="T20" fmla="*/ 170 w 187"/>
                <a:gd name="T21" fmla="*/ 4 h 26"/>
                <a:gd name="T22" fmla="*/ 152 w 187"/>
                <a:gd name="T23" fmla="*/ 0 h 26"/>
                <a:gd name="T24" fmla="*/ 142 w 187"/>
                <a:gd name="T25" fmla="*/ 1 h 26"/>
                <a:gd name="T26" fmla="*/ 142 w 187"/>
                <a:gd name="T27" fmla="*/ 1 h 26"/>
                <a:gd name="T28" fmla="*/ 142 w 187"/>
                <a:gd name="T29" fmla="*/ 1 h 26"/>
                <a:gd name="T30" fmla="*/ 8 w 187"/>
                <a:gd name="T31" fmla="*/ 22 h 26"/>
                <a:gd name="T32" fmla="*/ 1 w 187"/>
                <a:gd name="T33" fmla="*/ 21 h 26"/>
                <a:gd name="T34" fmla="*/ 0 w 187"/>
                <a:gd name="T3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26">
                  <a:moveTo>
                    <a:pt x="0" y="25"/>
                  </a:moveTo>
                  <a:cubicBezTo>
                    <a:pt x="0" y="25"/>
                    <a:pt x="3" y="26"/>
                    <a:pt x="8" y="26"/>
                  </a:cubicBezTo>
                  <a:cubicBezTo>
                    <a:pt x="31" y="25"/>
                    <a:pt x="96" y="24"/>
                    <a:pt x="143" y="4"/>
                  </a:cubicBezTo>
                  <a:cubicBezTo>
                    <a:pt x="142" y="3"/>
                    <a:pt x="142" y="3"/>
                    <a:pt x="142" y="3"/>
                  </a:cubicBezTo>
                  <a:cubicBezTo>
                    <a:pt x="143" y="5"/>
                    <a:pt x="143" y="5"/>
                    <a:pt x="143" y="5"/>
                  </a:cubicBezTo>
                  <a:cubicBezTo>
                    <a:pt x="143" y="4"/>
                    <a:pt x="143" y="4"/>
                    <a:pt x="143" y="4"/>
                  </a:cubicBezTo>
                  <a:cubicBezTo>
                    <a:pt x="144" y="4"/>
                    <a:pt x="147" y="4"/>
                    <a:pt x="152" y="4"/>
                  </a:cubicBezTo>
                  <a:cubicBezTo>
                    <a:pt x="157" y="4"/>
                    <a:pt x="163" y="4"/>
                    <a:pt x="168" y="7"/>
                  </a:cubicBezTo>
                  <a:cubicBezTo>
                    <a:pt x="174" y="10"/>
                    <a:pt x="179" y="15"/>
                    <a:pt x="183" y="23"/>
                  </a:cubicBezTo>
                  <a:cubicBezTo>
                    <a:pt x="187" y="21"/>
                    <a:pt x="187" y="21"/>
                    <a:pt x="187" y="21"/>
                  </a:cubicBezTo>
                  <a:cubicBezTo>
                    <a:pt x="183" y="12"/>
                    <a:pt x="177" y="7"/>
                    <a:pt x="170" y="4"/>
                  </a:cubicBezTo>
                  <a:cubicBezTo>
                    <a:pt x="164" y="0"/>
                    <a:pt x="157" y="0"/>
                    <a:pt x="152" y="0"/>
                  </a:cubicBezTo>
                  <a:cubicBezTo>
                    <a:pt x="146" y="0"/>
                    <a:pt x="142" y="1"/>
                    <a:pt x="142" y="1"/>
                  </a:cubicBezTo>
                  <a:cubicBezTo>
                    <a:pt x="142" y="1"/>
                    <a:pt x="142" y="1"/>
                    <a:pt x="142" y="1"/>
                  </a:cubicBezTo>
                  <a:cubicBezTo>
                    <a:pt x="142" y="1"/>
                    <a:pt x="142" y="1"/>
                    <a:pt x="142" y="1"/>
                  </a:cubicBezTo>
                  <a:cubicBezTo>
                    <a:pt x="96" y="20"/>
                    <a:pt x="30" y="22"/>
                    <a:pt x="8" y="22"/>
                  </a:cubicBezTo>
                  <a:cubicBezTo>
                    <a:pt x="3" y="22"/>
                    <a:pt x="1" y="21"/>
                    <a:pt x="1" y="21"/>
                  </a:cubicBezTo>
                  <a:lnTo>
                    <a:pt x="0" y="2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140"/>
            <p:cNvSpPr>
              <a:spLocks/>
            </p:cNvSpPr>
            <p:nvPr/>
          </p:nvSpPr>
          <p:spPr bwMode="auto">
            <a:xfrm>
              <a:off x="2817823" y="2512630"/>
              <a:ext cx="70502" cy="97231"/>
            </a:xfrm>
            <a:custGeom>
              <a:avLst/>
              <a:gdLst>
                <a:gd name="T0" fmla="*/ 0 w 31"/>
                <a:gd name="T1" fmla="*/ 15 h 43"/>
                <a:gd name="T2" fmla="*/ 24 w 31"/>
                <a:gd name="T3" fmla="*/ 0 h 43"/>
                <a:gd name="T4" fmla="*/ 31 w 31"/>
                <a:gd name="T5" fmla="*/ 43 h 43"/>
                <a:gd name="T6" fmla="*/ 0 w 31"/>
                <a:gd name="T7" fmla="*/ 15 h 43"/>
              </a:gdLst>
              <a:ahLst/>
              <a:cxnLst>
                <a:cxn ang="0">
                  <a:pos x="T0" y="T1"/>
                </a:cxn>
                <a:cxn ang="0">
                  <a:pos x="T2" y="T3"/>
                </a:cxn>
                <a:cxn ang="0">
                  <a:pos x="T4" y="T5"/>
                </a:cxn>
                <a:cxn ang="0">
                  <a:pos x="T6" y="T7"/>
                </a:cxn>
              </a:cxnLst>
              <a:rect l="0" t="0" r="r" b="b"/>
              <a:pathLst>
                <a:path w="31" h="43">
                  <a:moveTo>
                    <a:pt x="0" y="15"/>
                  </a:moveTo>
                  <a:lnTo>
                    <a:pt x="24" y="0"/>
                  </a:lnTo>
                  <a:lnTo>
                    <a:pt x="31" y="43"/>
                  </a:lnTo>
                  <a:lnTo>
                    <a:pt x="0" y="1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141"/>
            <p:cNvSpPr>
              <a:spLocks/>
            </p:cNvSpPr>
            <p:nvPr/>
          </p:nvSpPr>
          <p:spPr bwMode="auto">
            <a:xfrm>
              <a:off x="2720027" y="2252595"/>
              <a:ext cx="88698" cy="63313"/>
            </a:xfrm>
            <a:custGeom>
              <a:avLst/>
              <a:gdLst>
                <a:gd name="T0" fmla="*/ 0 w 39"/>
                <a:gd name="T1" fmla="*/ 28 h 28"/>
                <a:gd name="T2" fmla="*/ 0 w 39"/>
                <a:gd name="T3" fmla="*/ 0 h 28"/>
                <a:gd name="T4" fmla="*/ 39 w 39"/>
                <a:gd name="T5" fmla="*/ 19 h 28"/>
                <a:gd name="T6" fmla="*/ 0 w 39"/>
                <a:gd name="T7" fmla="*/ 28 h 28"/>
              </a:gdLst>
              <a:ahLst/>
              <a:cxnLst>
                <a:cxn ang="0">
                  <a:pos x="T0" y="T1"/>
                </a:cxn>
                <a:cxn ang="0">
                  <a:pos x="T2" y="T3"/>
                </a:cxn>
                <a:cxn ang="0">
                  <a:pos x="T4" y="T5"/>
                </a:cxn>
                <a:cxn ang="0">
                  <a:pos x="T6" y="T7"/>
                </a:cxn>
              </a:cxnLst>
              <a:rect l="0" t="0" r="r" b="b"/>
              <a:pathLst>
                <a:path w="39" h="28">
                  <a:moveTo>
                    <a:pt x="0" y="28"/>
                  </a:moveTo>
                  <a:lnTo>
                    <a:pt x="0" y="0"/>
                  </a:lnTo>
                  <a:lnTo>
                    <a:pt x="39" y="19"/>
                  </a:lnTo>
                  <a:lnTo>
                    <a:pt x="0" y="28"/>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142"/>
            <p:cNvSpPr>
              <a:spLocks/>
            </p:cNvSpPr>
            <p:nvPr/>
          </p:nvSpPr>
          <p:spPr bwMode="auto">
            <a:xfrm>
              <a:off x="2094590" y="1538060"/>
              <a:ext cx="75051" cy="99492"/>
            </a:xfrm>
            <a:custGeom>
              <a:avLst/>
              <a:gdLst>
                <a:gd name="T0" fmla="*/ 33 w 33"/>
                <a:gd name="T1" fmla="*/ 24 h 44"/>
                <a:gd name="T2" fmla="*/ 11 w 33"/>
                <a:gd name="T3" fmla="*/ 44 h 44"/>
                <a:gd name="T4" fmla="*/ 0 w 33"/>
                <a:gd name="T5" fmla="*/ 0 h 44"/>
                <a:gd name="T6" fmla="*/ 33 w 33"/>
                <a:gd name="T7" fmla="*/ 24 h 44"/>
              </a:gdLst>
              <a:ahLst/>
              <a:cxnLst>
                <a:cxn ang="0">
                  <a:pos x="T0" y="T1"/>
                </a:cxn>
                <a:cxn ang="0">
                  <a:pos x="T2" y="T3"/>
                </a:cxn>
                <a:cxn ang="0">
                  <a:pos x="T4" y="T5"/>
                </a:cxn>
                <a:cxn ang="0">
                  <a:pos x="T6" y="T7"/>
                </a:cxn>
              </a:cxnLst>
              <a:rect l="0" t="0" r="r" b="b"/>
              <a:pathLst>
                <a:path w="33" h="44">
                  <a:moveTo>
                    <a:pt x="33" y="24"/>
                  </a:moveTo>
                  <a:lnTo>
                    <a:pt x="11" y="44"/>
                  </a:lnTo>
                  <a:lnTo>
                    <a:pt x="0" y="0"/>
                  </a:lnTo>
                  <a:lnTo>
                    <a:pt x="33" y="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143"/>
            <p:cNvSpPr>
              <a:spLocks/>
            </p:cNvSpPr>
            <p:nvPr/>
          </p:nvSpPr>
          <p:spPr bwMode="auto">
            <a:xfrm>
              <a:off x="520766" y="1553892"/>
              <a:ext cx="63681" cy="88186"/>
            </a:xfrm>
            <a:custGeom>
              <a:avLst/>
              <a:gdLst>
                <a:gd name="T0" fmla="*/ 28 w 28"/>
                <a:gd name="T1" fmla="*/ 37 h 39"/>
                <a:gd name="T2" fmla="*/ 0 w 28"/>
                <a:gd name="T3" fmla="*/ 39 h 39"/>
                <a:gd name="T4" fmla="*/ 15 w 28"/>
                <a:gd name="T5" fmla="*/ 0 h 39"/>
                <a:gd name="T6" fmla="*/ 28 w 28"/>
                <a:gd name="T7" fmla="*/ 37 h 39"/>
              </a:gdLst>
              <a:ahLst/>
              <a:cxnLst>
                <a:cxn ang="0">
                  <a:pos x="T0" y="T1"/>
                </a:cxn>
                <a:cxn ang="0">
                  <a:pos x="T2" y="T3"/>
                </a:cxn>
                <a:cxn ang="0">
                  <a:pos x="T4" y="T5"/>
                </a:cxn>
                <a:cxn ang="0">
                  <a:pos x="T6" y="T7"/>
                </a:cxn>
              </a:cxnLst>
              <a:rect l="0" t="0" r="r" b="b"/>
              <a:pathLst>
                <a:path w="28" h="39">
                  <a:moveTo>
                    <a:pt x="28" y="37"/>
                  </a:moveTo>
                  <a:lnTo>
                    <a:pt x="0" y="39"/>
                  </a:lnTo>
                  <a:lnTo>
                    <a:pt x="15" y="0"/>
                  </a:lnTo>
                  <a:lnTo>
                    <a:pt x="28" y="3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144"/>
            <p:cNvSpPr>
              <a:spLocks/>
            </p:cNvSpPr>
            <p:nvPr/>
          </p:nvSpPr>
          <p:spPr bwMode="auto">
            <a:xfrm>
              <a:off x="152326" y="2121446"/>
              <a:ext cx="97796" cy="63313"/>
            </a:xfrm>
            <a:custGeom>
              <a:avLst/>
              <a:gdLst>
                <a:gd name="T0" fmla="*/ 37 w 43"/>
                <a:gd name="T1" fmla="*/ 0 h 28"/>
                <a:gd name="T2" fmla="*/ 43 w 43"/>
                <a:gd name="T3" fmla="*/ 28 h 28"/>
                <a:gd name="T4" fmla="*/ 0 w 43"/>
                <a:gd name="T5" fmla="*/ 17 h 28"/>
                <a:gd name="T6" fmla="*/ 37 w 43"/>
                <a:gd name="T7" fmla="*/ 0 h 28"/>
              </a:gdLst>
              <a:ahLst/>
              <a:cxnLst>
                <a:cxn ang="0">
                  <a:pos x="T0" y="T1"/>
                </a:cxn>
                <a:cxn ang="0">
                  <a:pos x="T2" y="T3"/>
                </a:cxn>
                <a:cxn ang="0">
                  <a:pos x="T4" y="T5"/>
                </a:cxn>
                <a:cxn ang="0">
                  <a:pos x="T6" y="T7"/>
                </a:cxn>
              </a:cxnLst>
              <a:rect l="0" t="0" r="r" b="b"/>
              <a:pathLst>
                <a:path w="43" h="28">
                  <a:moveTo>
                    <a:pt x="37" y="0"/>
                  </a:moveTo>
                  <a:lnTo>
                    <a:pt x="43" y="28"/>
                  </a:lnTo>
                  <a:lnTo>
                    <a:pt x="0" y="17"/>
                  </a:lnTo>
                  <a:lnTo>
                    <a:pt x="37"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145"/>
            <p:cNvSpPr>
              <a:spLocks/>
            </p:cNvSpPr>
            <p:nvPr/>
          </p:nvSpPr>
          <p:spPr bwMode="auto">
            <a:xfrm>
              <a:off x="291060" y="2698042"/>
              <a:ext cx="77327" cy="97231"/>
            </a:xfrm>
            <a:custGeom>
              <a:avLst/>
              <a:gdLst>
                <a:gd name="T0" fmla="*/ 0 w 34"/>
                <a:gd name="T1" fmla="*/ 19 h 43"/>
                <a:gd name="T2" fmla="*/ 21 w 34"/>
                <a:gd name="T3" fmla="*/ 0 h 43"/>
                <a:gd name="T4" fmla="*/ 34 w 34"/>
                <a:gd name="T5" fmla="*/ 43 h 43"/>
                <a:gd name="T6" fmla="*/ 0 w 34"/>
                <a:gd name="T7" fmla="*/ 19 h 43"/>
              </a:gdLst>
              <a:ahLst/>
              <a:cxnLst>
                <a:cxn ang="0">
                  <a:pos x="T0" y="T1"/>
                </a:cxn>
                <a:cxn ang="0">
                  <a:pos x="T2" y="T3"/>
                </a:cxn>
                <a:cxn ang="0">
                  <a:pos x="T4" y="T5"/>
                </a:cxn>
                <a:cxn ang="0">
                  <a:pos x="T6" y="T7"/>
                </a:cxn>
              </a:cxnLst>
              <a:rect l="0" t="0" r="r" b="b"/>
              <a:pathLst>
                <a:path w="34" h="43">
                  <a:moveTo>
                    <a:pt x="0" y="19"/>
                  </a:moveTo>
                  <a:lnTo>
                    <a:pt x="21" y="0"/>
                  </a:lnTo>
                  <a:lnTo>
                    <a:pt x="34" y="43"/>
                  </a:lnTo>
                  <a:lnTo>
                    <a:pt x="0" y="19"/>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146"/>
            <p:cNvSpPr>
              <a:spLocks/>
            </p:cNvSpPr>
            <p:nvPr/>
          </p:nvSpPr>
          <p:spPr bwMode="auto">
            <a:xfrm>
              <a:off x="1730709" y="1671509"/>
              <a:ext cx="65956" cy="92708"/>
            </a:xfrm>
            <a:custGeom>
              <a:avLst/>
              <a:gdLst>
                <a:gd name="T0" fmla="*/ 0 w 29"/>
                <a:gd name="T1" fmla="*/ 0 h 41"/>
                <a:gd name="T2" fmla="*/ 29 w 29"/>
                <a:gd name="T3" fmla="*/ 4 h 41"/>
                <a:gd name="T4" fmla="*/ 3 w 29"/>
                <a:gd name="T5" fmla="*/ 41 h 41"/>
                <a:gd name="T6" fmla="*/ 0 w 29"/>
                <a:gd name="T7" fmla="*/ 0 h 41"/>
              </a:gdLst>
              <a:ahLst/>
              <a:cxnLst>
                <a:cxn ang="0">
                  <a:pos x="T0" y="T1"/>
                </a:cxn>
                <a:cxn ang="0">
                  <a:pos x="T2" y="T3"/>
                </a:cxn>
                <a:cxn ang="0">
                  <a:pos x="T4" y="T5"/>
                </a:cxn>
                <a:cxn ang="0">
                  <a:pos x="T6" y="T7"/>
                </a:cxn>
              </a:cxnLst>
              <a:rect l="0" t="0" r="r" b="b"/>
              <a:pathLst>
                <a:path w="29" h="41">
                  <a:moveTo>
                    <a:pt x="0" y="0"/>
                  </a:moveTo>
                  <a:lnTo>
                    <a:pt x="29" y="4"/>
                  </a:lnTo>
                  <a:lnTo>
                    <a:pt x="3" y="41"/>
                  </a:lnTo>
                  <a:lnTo>
                    <a:pt x="0"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01"/>
            <p:cNvSpPr/>
            <p:nvPr/>
          </p:nvSpPr>
          <p:spPr>
            <a:xfrm>
              <a:off x="1097278" y="1571186"/>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103" name="Rectangle 102"/>
            <p:cNvSpPr/>
            <p:nvPr/>
          </p:nvSpPr>
          <p:spPr>
            <a:xfrm rot="1856963">
              <a:off x="2107806" y="16251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104" name="Rectangle 103"/>
            <p:cNvSpPr/>
            <p:nvPr/>
          </p:nvSpPr>
          <p:spPr>
            <a:xfrm rot="3281011">
              <a:off x="2344612" y="2466828"/>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105" name="Rectangle 104"/>
            <p:cNvSpPr/>
            <p:nvPr/>
          </p:nvSpPr>
          <p:spPr>
            <a:xfrm rot="19838123">
              <a:off x="907362" y="19299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106" name="Rectangle 105"/>
            <p:cNvSpPr/>
            <p:nvPr/>
          </p:nvSpPr>
          <p:spPr>
            <a:xfrm rot="16862467">
              <a:off x="553325" y="2405869"/>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grpSp>
      <p:sp>
        <p:nvSpPr>
          <p:cNvPr id="2" name="Slide Number Placeholder 1"/>
          <p:cNvSpPr>
            <a:spLocks noGrp="1"/>
          </p:cNvSpPr>
          <p:nvPr>
            <p:ph type="sldNum" sz="quarter" idx="4"/>
          </p:nvPr>
        </p:nvSpPr>
        <p:spPr/>
        <p:txBody>
          <a:bodyPr/>
          <a:lstStyle/>
          <a:p>
            <a:fld id="{A34B8C21-472C-43AD-8B9F-5964D09AB204}" type="slidenum">
              <a:rPr lang="en-IN" smtClean="0"/>
              <a:pPr/>
              <a:t>21</a:t>
            </a:fld>
            <a:endParaRPr lang="en-IN" dirty="0"/>
          </a:p>
        </p:txBody>
      </p:sp>
    </p:spTree>
    <p:extLst>
      <p:ext uri="{BB962C8B-B14F-4D97-AF65-F5344CB8AC3E}">
        <p14:creationId xmlns:p14="http://schemas.microsoft.com/office/powerpoint/2010/main" val="12054943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139010"/>
            <a:ext cx="12192000" cy="5718990"/>
          </a:xfrm>
          <a:prstGeom prst="rect">
            <a:avLst/>
          </a:prstGeom>
          <a:gradFill>
            <a:gsLst>
              <a:gs pos="50000">
                <a:srgbClr val="FAFAFA"/>
              </a:gs>
              <a:gs pos="25456">
                <a:srgbClr val="C3DAE7"/>
              </a:gs>
              <a:gs pos="0">
                <a:srgbClr val="A3C4D5"/>
              </a:gs>
              <a:gs pos="75000">
                <a:srgbClr val="CBDCE4"/>
              </a:gs>
              <a:gs pos="100000">
                <a:srgbClr val="ACC9D8"/>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Slide Number Placeholder 2"/>
          <p:cNvSpPr>
            <a:spLocks noGrp="1"/>
          </p:cNvSpPr>
          <p:nvPr>
            <p:ph type="sldNum" sz="quarter" idx="4"/>
          </p:nvPr>
        </p:nvSpPr>
        <p:spPr>
          <a:xfrm>
            <a:off x="9448800" y="6492875"/>
            <a:ext cx="2743200" cy="365125"/>
          </a:xfrm>
        </p:spPr>
        <p:txBody>
          <a:bodyPr/>
          <a:lstStyle/>
          <a:p>
            <a:fld id="{A34B8C21-472C-43AD-8B9F-5964D09AB204}" type="slidenum">
              <a:rPr lang="en-IN" smtClean="0"/>
              <a:pPr/>
              <a:t>22</a:t>
            </a:fld>
            <a:endParaRPr lang="en-IN" dirty="0"/>
          </a:p>
        </p:txBody>
      </p:sp>
      <p:sp>
        <p:nvSpPr>
          <p:cNvPr id="36"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Predictive Maintenance </a:t>
            </a:r>
            <a:r>
              <a:rPr sz="4000" dirty="0">
                <a:solidFill>
                  <a:srgbClr val="505050">
                    <a:lumMod val="50000"/>
                  </a:srgbClr>
                </a:solidFill>
              </a:rPr>
              <a:t>| </a:t>
            </a:r>
            <a:r>
              <a:rPr lang="en-US" sz="4000" dirty="0">
                <a:solidFill>
                  <a:srgbClr val="0070C0"/>
                </a:solidFill>
              </a:rPr>
              <a:t>Benefits in Aerospace Industry</a:t>
            </a:r>
            <a:endParaRPr lang="en-IN" sz="4000" dirty="0">
              <a:solidFill>
                <a:srgbClr val="0070C0"/>
              </a:solidFill>
            </a:endParaRPr>
          </a:p>
        </p:txBody>
      </p:sp>
      <p:sp>
        <p:nvSpPr>
          <p:cNvPr id="230" name="Freeform 229"/>
          <p:cNvSpPr>
            <a:spLocks/>
          </p:cNvSpPr>
          <p:nvPr/>
        </p:nvSpPr>
        <p:spPr bwMode="auto">
          <a:xfrm>
            <a:off x="137739" y="665031"/>
            <a:ext cx="11792254"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t"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1800" dirty="0">
                <a:solidFill>
                  <a:schemeClr val="accent2">
                    <a:lumMod val="50000"/>
                  </a:schemeClr>
                </a:solidFill>
                <a:latin typeface="+mj-lt"/>
                <a:cs typeface="Segoe UI Semilight" panose="020B0402040204020203" pitchFamily="34" charset="0"/>
              </a:rPr>
              <a:t>Utilize your data to its maximum potential with a Predictive Maintenance solution built on the Cortana Intelligence Suite</a:t>
            </a:r>
          </a:p>
          <a:p>
            <a:pPr lvl="0"/>
            <a:endParaRPr lang="en-US" sz="1800" dirty="0">
              <a:solidFill>
                <a:schemeClr val="accent2">
                  <a:lumMod val="50000"/>
                </a:schemeClr>
              </a:solidFill>
              <a:latin typeface="+mj-lt"/>
              <a:cs typeface="Segoe UI Semilight" panose="020B0402040204020203" pitchFamily="34" charset="0"/>
            </a:endParaRPr>
          </a:p>
        </p:txBody>
      </p:sp>
      <p:sp>
        <p:nvSpPr>
          <p:cNvPr id="402" name="Freeform 401"/>
          <p:cNvSpPr>
            <a:spLocks noChangeAspect="1" noEditPoints="1"/>
          </p:cNvSpPr>
          <p:nvPr/>
        </p:nvSpPr>
        <p:spPr bwMode="auto">
          <a:xfrm>
            <a:off x="5695831" y="4190407"/>
            <a:ext cx="2777608" cy="2780563"/>
          </a:xfrm>
          <a:custGeom>
            <a:avLst/>
            <a:gdLst/>
            <a:ahLst/>
            <a:cxnLst>
              <a:cxn ang="0">
                <a:pos x="191" y="580"/>
              </a:cxn>
              <a:cxn ang="0">
                <a:pos x="208" y="646"/>
              </a:cxn>
              <a:cxn ang="0">
                <a:pos x="228" y="690"/>
              </a:cxn>
              <a:cxn ang="0">
                <a:pos x="274" y="757"/>
              </a:cxn>
              <a:cxn ang="0">
                <a:pos x="323" y="800"/>
              </a:cxn>
              <a:cxn ang="0">
                <a:pos x="393" y="841"/>
              </a:cxn>
              <a:cxn ang="0">
                <a:pos x="440" y="857"/>
              </a:cxn>
              <a:cxn ang="0">
                <a:pos x="508" y="867"/>
              </a:cxn>
              <a:cxn ang="0">
                <a:pos x="576" y="864"/>
              </a:cxn>
              <a:cxn ang="0">
                <a:pos x="641" y="847"/>
              </a:cxn>
              <a:cxn ang="0">
                <a:pos x="686" y="827"/>
              </a:cxn>
              <a:cxn ang="0">
                <a:pos x="753" y="780"/>
              </a:cxn>
              <a:cxn ang="0">
                <a:pos x="796" y="732"/>
              </a:cxn>
              <a:cxn ang="0">
                <a:pos x="836" y="661"/>
              </a:cxn>
              <a:cxn ang="0">
                <a:pos x="852" y="613"/>
              </a:cxn>
              <a:cxn ang="0">
                <a:pos x="862" y="545"/>
              </a:cxn>
              <a:cxn ang="0">
                <a:pos x="859" y="477"/>
              </a:cxn>
              <a:cxn ang="0">
                <a:pos x="842" y="412"/>
              </a:cxn>
              <a:cxn ang="0">
                <a:pos x="822" y="366"/>
              </a:cxn>
              <a:cxn ang="0">
                <a:pos x="776" y="300"/>
              </a:cxn>
              <a:cxn ang="0">
                <a:pos x="727" y="256"/>
              </a:cxn>
              <a:cxn ang="0">
                <a:pos x="657" y="216"/>
              </a:cxn>
              <a:cxn ang="0">
                <a:pos x="610" y="199"/>
              </a:cxn>
              <a:cxn ang="0">
                <a:pos x="542" y="189"/>
              </a:cxn>
              <a:cxn ang="0">
                <a:pos x="474" y="192"/>
              </a:cxn>
              <a:cxn ang="0">
                <a:pos x="409" y="209"/>
              </a:cxn>
              <a:cxn ang="0">
                <a:pos x="364" y="230"/>
              </a:cxn>
              <a:cxn ang="0">
                <a:pos x="298" y="276"/>
              </a:cxn>
              <a:cxn ang="0">
                <a:pos x="254" y="325"/>
              </a:cxn>
              <a:cxn ang="0">
                <a:pos x="214" y="396"/>
              </a:cxn>
              <a:cxn ang="0">
                <a:pos x="198" y="443"/>
              </a:cxn>
              <a:cxn ang="0">
                <a:pos x="188" y="511"/>
              </a:cxn>
              <a:cxn ang="0">
                <a:pos x="780" y="923"/>
              </a:cxn>
              <a:cxn ang="0">
                <a:pos x="670" y="975"/>
              </a:cxn>
              <a:cxn ang="0">
                <a:pos x="550" y="998"/>
              </a:cxn>
              <a:cxn ang="0">
                <a:pos x="425" y="1051"/>
              </a:cxn>
              <a:cxn ang="0">
                <a:pos x="300" y="1011"/>
              </a:cxn>
              <a:cxn ang="0">
                <a:pos x="240" y="902"/>
              </a:cxn>
              <a:cxn ang="0">
                <a:pos x="162" y="825"/>
              </a:cxn>
              <a:cxn ang="0">
                <a:pos x="45" y="755"/>
              </a:cxn>
              <a:cxn ang="0">
                <a:pos x="5" y="628"/>
              </a:cxn>
              <a:cxn ang="0">
                <a:pos x="0" y="461"/>
              </a:cxn>
              <a:cxn ang="0">
                <a:pos x="84" y="371"/>
              </a:cxn>
              <a:cxn ang="0">
                <a:pos x="132" y="272"/>
              </a:cxn>
              <a:cxn ang="0">
                <a:pos x="151" y="152"/>
              </a:cxn>
              <a:cxn ang="0">
                <a:pos x="269" y="62"/>
              </a:cxn>
              <a:cxn ang="0">
                <a:pos x="392" y="77"/>
              </a:cxn>
              <a:cxn ang="0">
                <a:pos x="525" y="58"/>
              </a:cxn>
              <a:cxn ang="0">
                <a:pos x="646" y="74"/>
              </a:cxn>
              <a:cxn ang="0">
                <a:pos x="766" y="54"/>
              </a:cxn>
              <a:cxn ang="0">
                <a:pos x="820" y="163"/>
              </a:cxn>
              <a:cxn ang="0">
                <a:pos x="904" y="252"/>
              </a:cxn>
              <a:cxn ang="0">
                <a:pos x="962" y="359"/>
              </a:cxn>
              <a:cxn ang="0">
                <a:pos x="1052" y="461"/>
              </a:cxn>
              <a:cxn ang="0">
                <a:pos x="1049" y="611"/>
              </a:cxn>
              <a:cxn ang="0">
                <a:pos x="962" y="697"/>
              </a:cxn>
              <a:cxn ang="0">
                <a:pos x="904" y="804"/>
              </a:cxn>
              <a:cxn ang="0">
                <a:pos x="887" y="917"/>
              </a:cxn>
            </a:cxnLst>
            <a:rect l="0" t="0" r="r" b="b"/>
            <a:pathLst>
              <a:path w="1052" h="1057">
                <a:moveTo>
                  <a:pt x="187" y="528"/>
                </a:moveTo>
                <a:lnTo>
                  <a:pt x="188" y="545"/>
                </a:lnTo>
                <a:lnTo>
                  <a:pt x="189" y="563"/>
                </a:lnTo>
                <a:lnTo>
                  <a:pt x="190" y="572"/>
                </a:lnTo>
                <a:lnTo>
                  <a:pt x="191" y="580"/>
                </a:lnTo>
                <a:lnTo>
                  <a:pt x="194" y="597"/>
                </a:lnTo>
                <a:lnTo>
                  <a:pt x="196" y="605"/>
                </a:lnTo>
                <a:lnTo>
                  <a:pt x="198" y="613"/>
                </a:lnTo>
                <a:lnTo>
                  <a:pt x="202" y="629"/>
                </a:lnTo>
                <a:lnTo>
                  <a:pt x="208" y="646"/>
                </a:lnTo>
                <a:lnTo>
                  <a:pt x="214" y="661"/>
                </a:lnTo>
                <a:lnTo>
                  <a:pt x="217" y="668"/>
                </a:lnTo>
                <a:lnTo>
                  <a:pt x="220" y="676"/>
                </a:lnTo>
                <a:lnTo>
                  <a:pt x="224" y="683"/>
                </a:lnTo>
                <a:lnTo>
                  <a:pt x="228" y="690"/>
                </a:lnTo>
                <a:lnTo>
                  <a:pt x="236" y="704"/>
                </a:lnTo>
                <a:lnTo>
                  <a:pt x="245" y="718"/>
                </a:lnTo>
                <a:lnTo>
                  <a:pt x="254" y="732"/>
                </a:lnTo>
                <a:lnTo>
                  <a:pt x="264" y="745"/>
                </a:lnTo>
                <a:lnTo>
                  <a:pt x="274" y="757"/>
                </a:lnTo>
                <a:lnTo>
                  <a:pt x="286" y="768"/>
                </a:lnTo>
                <a:lnTo>
                  <a:pt x="298" y="780"/>
                </a:lnTo>
                <a:lnTo>
                  <a:pt x="304" y="785"/>
                </a:lnTo>
                <a:lnTo>
                  <a:pt x="310" y="790"/>
                </a:lnTo>
                <a:lnTo>
                  <a:pt x="323" y="800"/>
                </a:lnTo>
                <a:lnTo>
                  <a:pt x="336" y="809"/>
                </a:lnTo>
                <a:lnTo>
                  <a:pt x="350" y="819"/>
                </a:lnTo>
                <a:lnTo>
                  <a:pt x="364" y="827"/>
                </a:lnTo>
                <a:lnTo>
                  <a:pt x="378" y="835"/>
                </a:lnTo>
                <a:lnTo>
                  <a:pt x="393" y="841"/>
                </a:lnTo>
                <a:lnTo>
                  <a:pt x="401" y="845"/>
                </a:lnTo>
                <a:lnTo>
                  <a:pt x="409" y="847"/>
                </a:lnTo>
                <a:lnTo>
                  <a:pt x="424" y="853"/>
                </a:lnTo>
                <a:lnTo>
                  <a:pt x="432" y="855"/>
                </a:lnTo>
                <a:lnTo>
                  <a:pt x="440" y="857"/>
                </a:lnTo>
                <a:lnTo>
                  <a:pt x="449" y="859"/>
                </a:lnTo>
                <a:lnTo>
                  <a:pt x="457" y="861"/>
                </a:lnTo>
                <a:lnTo>
                  <a:pt x="474" y="864"/>
                </a:lnTo>
                <a:lnTo>
                  <a:pt x="491" y="866"/>
                </a:lnTo>
                <a:lnTo>
                  <a:pt x="508" y="867"/>
                </a:lnTo>
                <a:lnTo>
                  <a:pt x="525" y="868"/>
                </a:lnTo>
                <a:lnTo>
                  <a:pt x="542" y="867"/>
                </a:lnTo>
                <a:lnTo>
                  <a:pt x="559" y="866"/>
                </a:lnTo>
                <a:lnTo>
                  <a:pt x="568" y="865"/>
                </a:lnTo>
                <a:lnTo>
                  <a:pt x="576" y="864"/>
                </a:lnTo>
                <a:lnTo>
                  <a:pt x="593" y="861"/>
                </a:lnTo>
                <a:lnTo>
                  <a:pt x="602" y="859"/>
                </a:lnTo>
                <a:lnTo>
                  <a:pt x="610" y="857"/>
                </a:lnTo>
                <a:lnTo>
                  <a:pt x="626" y="853"/>
                </a:lnTo>
                <a:lnTo>
                  <a:pt x="641" y="847"/>
                </a:lnTo>
                <a:lnTo>
                  <a:pt x="657" y="841"/>
                </a:lnTo>
                <a:lnTo>
                  <a:pt x="664" y="838"/>
                </a:lnTo>
                <a:lnTo>
                  <a:pt x="672" y="835"/>
                </a:lnTo>
                <a:lnTo>
                  <a:pt x="679" y="831"/>
                </a:lnTo>
                <a:lnTo>
                  <a:pt x="686" y="827"/>
                </a:lnTo>
                <a:lnTo>
                  <a:pt x="700" y="819"/>
                </a:lnTo>
                <a:lnTo>
                  <a:pt x="714" y="809"/>
                </a:lnTo>
                <a:lnTo>
                  <a:pt x="727" y="800"/>
                </a:lnTo>
                <a:lnTo>
                  <a:pt x="740" y="790"/>
                </a:lnTo>
                <a:lnTo>
                  <a:pt x="753" y="780"/>
                </a:lnTo>
                <a:lnTo>
                  <a:pt x="764" y="768"/>
                </a:lnTo>
                <a:lnTo>
                  <a:pt x="776" y="757"/>
                </a:lnTo>
                <a:lnTo>
                  <a:pt x="781" y="751"/>
                </a:lnTo>
                <a:lnTo>
                  <a:pt x="786" y="745"/>
                </a:lnTo>
                <a:lnTo>
                  <a:pt x="796" y="732"/>
                </a:lnTo>
                <a:lnTo>
                  <a:pt x="805" y="718"/>
                </a:lnTo>
                <a:lnTo>
                  <a:pt x="814" y="704"/>
                </a:lnTo>
                <a:lnTo>
                  <a:pt x="822" y="690"/>
                </a:lnTo>
                <a:lnTo>
                  <a:pt x="830" y="676"/>
                </a:lnTo>
                <a:lnTo>
                  <a:pt x="836" y="661"/>
                </a:lnTo>
                <a:lnTo>
                  <a:pt x="840" y="653"/>
                </a:lnTo>
                <a:lnTo>
                  <a:pt x="842" y="646"/>
                </a:lnTo>
                <a:lnTo>
                  <a:pt x="848" y="629"/>
                </a:lnTo>
                <a:lnTo>
                  <a:pt x="850" y="621"/>
                </a:lnTo>
                <a:lnTo>
                  <a:pt x="852" y="613"/>
                </a:lnTo>
                <a:lnTo>
                  <a:pt x="854" y="605"/>
                </a:lnTo>
                <a:lnTo>
                  <a:pt x="856" y="597"/>
                </a:lnTo>
                <a:lnTo>
                  <a:pt x="859" y="580"/>
                </a:lnTo>
                <a:lnTo>
                  <a:pt x="861" y="563"/>
                </a:lnTo>
                <a:lnTo>
                  <a:pt x="862" y="545"/>
                </a:lnTo>
                <a:lnTo>
                  <a:pt x="863" y="528"/>
                </a:lnTo>
                <a:lnTo>
                  <a:pt x="862" y="511"/>
                </a:lnTo>
                <a:lnTo>
                  <a:pt x="861" y="494"/>
                </a:lnTo>
                <a:lnTo>
                  <a:pt x="860" y="485"/>
                </a:lnTo>
                <a:lnTo>
                  <a:pt x="859" y="477"/>
                </a:lnTo>
                <a:lnTo>
                  <a:pt x="856" y="459"/>
                </a:lnTo>
                <a:lnTo>
                  <a:pt x="854" y="451"/>
                </a:lnTo>
                <a:lnTo>
                  <a:pt x="852" y="443"/>
                </a:lnTo>
                <a:lnTo>
                  <a:pt x="848" y="427"/>
                </a:lnTo>
                <a:lnTo>
                  <a:pt x="842" y="412"/>
                </a:lnTo>
                <a:lnTo>
                  <a:pt x="836" y="396"/>
                </a:lnTo>
                <a:lnTo>
                  <a:pt x="833" y="389"/>
                </a:lnTo>
                <a:lnTo>
                  <a:pt x="830" y="380"/>
                </a:lnTo>
                <a:lnTo>
                  <a:pt x="826" y="373"/>
                </a:lnTo>
                <a:lnTo>
                  <a:pt x="822" y="366"/>
                </a:lnTo>
                <a:lnTo>
                  <a:pt x="814" y="352"/>
                </a:lnTo>
                <a:lnTo>
                  <a:pt x="805" y="338"/>
                </a:lnTo>
                <a:lnTo>
                  <a:pt x="796" y="325"/>
                </a:lnTo>
                <a:lnTo>
                  <a:pt x="786" y="312"/>
                </a:lnTo>
                <a:lnTo>
                  <a:pt x="776" y="300"/>
                </a:lnTo>
                <a:lnTo>
                  <a:pt x="764" y="288"/>
                </a:lnTo>
                <a:lnTo>
                  <a:pt x="753" y="276"/>
                </a:lnTo>
                <a:lnTo>
                  <a:pt x="747" y="271"/>
                </a:lnTo>
                <a:lnTo>
                  <a:pt x="740" y="266"/>
                </a:lnTo>
                <a:lnTo>
                  <a:pt x="727" y="256"/>
                </a:lnTo>
                <a:lnTo>
                  <a:pt x="714" y="247"/>
                </a:lnTo>
                <a:lnTo>
                  <a:pt x="700" y="238"/>
                </a:lnTo>
                <a:lnTo>
                  <a:pt x="686" y="230"/>
                </a:lnTo>
                <a:lnTo>
                  <a:pt x="672" y="222"/>
                </a:lnTo>
                <a:lnTo>
                  <a:pt x="657" y="216"/>
                </a:lnTo>
                <a:lnTo>
                  <a:pt x="649" y="212"/>
                </a:lnTo>
                <a:lnTo>
                  <a:pt x="641" y="209"/>
                </a:lnTo>
                <a:lnTo>
                  <a:pt x="626" y="203"/>
                </a:lnTo>
                <a:lnTo>
                  <a:pt x="618" y="201"/>
                </a:lnTo>
                <a:lnTo>
                  <a:pt x="610" y="199"/>
                </a:lnTo>
                <a:lnTo>
                  <a:pt x="602" y="197"/>
                </a:lnTo>
                <a:lnTo>
                  <a:pt x="593" y="195"/>
                </a:lnTo>
                <a:lnTo>
                  <a:pt x="576" y="192"/>
                </a:lnTo>
                <a:lnTo>
                  <a:pt x="559" y="190"/>
                </a:lnTo>
                <a:lnTo>
                  <a:pt x="542" y="189"/>
                </a:lnTo>
                <a:lnTo>
                  <a:pt x="525" y="188"/>
                </a:lnTo>
                <a:lnTo>
                  <a:pt x="508" y="189"/>
                </a:lnTo>
                <a:lnTo>
                  <a:pt x="491" y="190"/>
                </a:lnTo>
                <a:lnTo>
                  <a:pt x="482" y="191"/>
                </a:lnTo>
                <a:lnTo>
                  <a:pt x="474" y="192"/>
                </a:lnTo>
                <a:lnTo>
                  <a:pt x="457" y="195"/>
                </a:lnTo>
                <a:lnTo>
                  <a:pt x="449" y="197"/>
                </a:lnTo>
                <a:lnTo>
                  <a:pt x="440" y="199"/>
                </a:lnTo>
                <a:lnTo>
                  <a:pt x="424" y="203"/>
                </a:lnTo>
                <a:lnTo>
                  <a:pt x="409" y="209"/>
                </a:lnTo>
                <a:lnTo>
                  <a:pt x="393" y="216"/>
                </a:lnTo>
                <a:lnTo>
                  <a:pt x="386" y="219"/>
                </a:lnTo>
                <a:lnTo>
                  <a:pt x="378" y="222"/>
                </a:lnTo>
                <a:lnTo>
                  <a:pt x="371" y="226"/>
                </a:lnTo>
                <a:lnTo>
                  <a:pt x="364" y="230"/>
                </a:lnTo>
                <a:lnTo>
                  <a:pt x="350" y="238"/>
                </a:lnTo>
                <a:lnTo>
                  <a:pt x="336" y="247"/>
                </a:lnTo>
                <a:lnTo>
                  <a:pt x="323" y="256"/>
                </a:lnTo>
                <a:lnTo>
                  <a:pt x="310" y="266"/>
                </a:lnTo>
                <a:lnTo>
                  <a:pt x="298" y="276"/>
                </a:lnTo>
                <a:lnTo>
                  <a:pt x="286" y="288"/>
                </a:lnTo>
                <a:lnTo>
                  <a:pt x="274" y="300"/>
                </a:lnTo>
                <a:lnTo>
                  <a:pt x="269" y="306"/>
                </a:lnTo>
                <a:lnTo>
                  <a:pt x="264" y="312"/>
                </a:lnTo>
                <a:lnTo>
                  <a:pt x="254" y="325"/>
                </a:lnTo>
                <a:lnTo>
                  <a:pt x="245" y="338"/>
                </a:lnTo>
                <a:lnTo>
                  <a:pt x="236" y="352"/>
                </a:lnTo>
                <a:lnTo>
                  <a:pt x="228" y="366"/>
                </a:lnTo>
                <a:lnTo>
                  <a:pt x="220" y="380"/>
                </a:lnTo>
                <a:lnTo>
                  <a:pt x="214" y="396"/>
                </a:lnTo>
                <a:lnTo>
                  <a:pt x="211" y="404"/>
                </a:lnTo>
                <a:lnTo>
                  <a:pt x="208" y="412"/>
                </a:lnTo>
                <a:lnTo>
                  <a:pt x="202" y="427"/>
                </a:lnTo>
                <a:lnTo>
                  <a:pt x="200" y="435"/>
                </a:lnTo>
                <a:lnTo>
                  <a:pt x="198" y="443"/>
                </a:lnTo>
                <a:lnTo>
                  <a:pt x="196" y="451"/>
                </a:lnTo>
                <a:lnTo>
                  <a:pt x="194" y="459"/>
                </a:lnTo>
                <a:lnTo>
                  <a:pt x="191" y="477"/>
                </a:lnTo>
                <a:lnTo>
                  <a:pt x="189" y="494"/>
                </a:lnTo>
                <a:lnTo>
                  <a:pt x="188" y="511"/>
                </a:lnTo>
                <a:lnTo>
                  <a:pt x="187" y="528"/>
                </a:lnTo>
                <a:close/>
                <a:moveTo>
                  <a:pt x="887" y="917"/>
                </a:moveTo>
                <a:lnTo>
                  <a:pt x="820" y="893"/>
                </a:lnTo>
                <a:lnTo>
                  <a:pt x="800" y="909"/>
                </a:lnTo>
                <a:lnTo>
                  <a:pt x="780" y="923"/>
                </a:lnTo>
                <a:lnTo>
                  <a:pt x="781" y="996"/>
                </a:lnTo>
                <a:lnTo>
                  <a:pt x="766" y="1003"/>
                </a:lnTo>
                <a:lnTo>
                  <a:pt x="751" y="1011"/>
                </a:lnTo>
                <a:lnTo>
                  <a:pt x="693" y="967"/>
                </a:lnTo>
                <a:lnTo>
                  <a:pt x="670" y="975"/>
                </a:lnTo>
                <a:lnTo>
                  <a:pt x="658" y="979"/>
                </a:lnTo>
                <a:lnTo>
                  <a:pt x="646" y="982"/>
                </a:lnTo>
                <a:lnTo>
                  <a:pt x="625" y="1051"/>
                </a:lnTo>
                <a:lnTo>
                  <a:pt x="591" y="1057"/>
                </a:lnTo>
                <a:lnTo>
                  <a:pt x="550" y="998"/>
                </a:lnTo>
                <a:lnTo>
                  <a:pt x="525" y="999"/>
                </a:lnTo>
                <a:lnTo>
                  <a:pt x="500" y="998"/>
                </a:lnTo>
                <a:lnTo>
                  <a:pt x="459" y="1057"/>
                </a:lnTo>
                <a:lnTo>
                  <a:pt x="442" y="1054"/>
                </a:lnTo>
                <a:lnTo>
                  <a:pt x="425" y="1051"/>
                </a:lnTo>
                <a:lnTo>
                  <a:pt x="404" y="982"/>
                </a:lnTo>
                <a:lnTo>
                  <a:pt x="380" y="975"/>
                </a:lnTo>
                <a:lnTo>
                  <a:pt x="369" y="971"/>
                </a:lnTo>
                <a:lnTo>
                  <a:pt x="357" y="967"/>
                </a:lnTo>
                <a:lnTo>
                  <a:pt x="300" y="1011"/>
                </a:lnTo>
                <a:lnTo>
                  <a:pt x="284" y="1003"/>
                </a:lnTo>
                <a:lnTo>
                  <a:pt x="269" y="996"/>
                </a:lnTo>
                <a:lnTo>
                  <a:pt x="270" y="923"/>
                </a:lnTo>
                <a:lnTo>
                  <a:pt x="250" y="909"/>
                </a:lnTo>
                <a:lnTo>
                  <a:pt x="240" y="902"/>
                </a:lnTo>
                <a:lnTo>
                  <a:pt x="230" y="893"/>
                </a:lnTo>
                <a:lnTo>
                  <a:pt x="163" y="917"/>
                </a:lnTo>
                <a:lnTo>
                  <a:pt x="151" y="905"/>
                </a:lnTo>
                <a:lnTo>
                  <a:pt x="138" y="892"/>
                </a:lnTo>
                <a:lnTo>
                  <a:pt x="162" y="825"/>
                </a:lnTo>
                <a:lnTo>
                  <a:pt x="147" y="804"/>
                </a:lnTo>
                <a:lnTo>
                  <a:pt x="132" y="784"/>
                </a:lnTo>
                <a:lnTo>
                  <a:pt x="61" y="785"/>
                </a:lnTo>
                <a:lnTo>
                  <a:pt x="53" y="770"/>
                </a:lnTo>
                <a:lnTo>
                  <a:pt x="45" y="755"/>
                </a:lnTo>
                <a:lnTo>
                  <a:pt x="88" y="697"/>
                </a:lnTo>
                <a:lnTo>
                  <a:pt x="80" y="674"/>
                </a:lnTo>
                <a:lnTo>
                  <a:pt x="76" y="662"/>
                </a:lnTo>
                <a:lnTo>
                  <a:pt x="73" y="650"/>
                </a:lnTo>
                <a:lnTo>
                  <a:pt x="5" y="628"/>
                </a:lnTo>
                <a:lnTo>
                  <a:pt x="0" y="595"/>
                </a:lnTo>
                <a:lnTo>
                  <a:pt x="58" y="553"/>
                </a:lnTo>
                <a:lnTo>
                  <a:pt x="57" y="528"/>
                </a:lnTo>
                <a:lnTo>
                  <a:pt x="58" y="503"/>
                </a:lnTo>
                <a:lnTo>
                  <a:pt x="0" y="461"/>
                </a:lnTo>
                <a:lnTo>
                  <a:pt x="2" y="445"/>
                </a:lnTo>
                <a:lnTo>
                  <a:pt x="5" y="428"/>
                </a:lnTo>
                <a:lnTo>
                  <a:pt x="73" y="407"/>
                </a:lnTo>
                <a:lnTo>
                  <a:pt x="80" y="382"/>
                </a:lnTo>
                <a:lnTo>
                  <a:pt x="84" y="371"/>
                </a:lnTo>
                <a:lnTo>
                  <a:pt x="88" y="359"/>
                </a:lnTo>
                <a:lnTo>
                  <a:pt x="45" y="302"/>
                </a:lnTo>
                <a:lnTo>
                  <a:pt x="53" y="286"/>
                </a:lnTo>
                <a:lnTo>
                  <a:pt x="61" y="271"/>
                </a:lnTo>
                <a:lnTo>
                  <a:pt x="132" y="272"/>
                </a:lnTo>
                <a:lnTo>
                  <a:pt x="147" y="252"/>
                </a:lnTo>
                <a:lnTo>
                  <a:pt x="154" y="242"/>
                </a:lnTo>
                <a:lnTo>
                  <a:pt x="162" y="232"/>
                </a:lnTo>
                <a:lnTo>
                  <a:pt x="138" y="164"/>
                </a:lnTo>
                <a:lnTo>
                  <a:pt x="151" y="152"/>
                </a:lnTo>
                <a:lnTo>
                  <a:pt x="163" y="140"/>
                </a:lnTo>
                <a:lnTo>
                  <a:pt x="230" y="163"/>
                </a:lnTo>
                <a:lnTo>
                  <a:pt x="250" y="148"/>
                </a:lnTo>
                <a:lnTo>
                  <a:pt x="270" y="134"/>
                </a:lnTo>
                <a:lnTo>
                  <a:pt x="269" y="62"/>
                </a:lnTo>
                <a:lnTo>
                  <a:pt x="284" y="54"/>
                </a:lnTo>
                <a:lnTo>
                  <a:pt x="300" y="46"/>
                </a:lnTo>
                <a:lnTo>
                  <a:pt x="357" y="89"/>
                </a:lnTo>
                <a:lnTo>
                  <a:pt x="380" y="81"/>
                </a:lnTo>
                <a:lnTo>
                  <a:pt x="392" y="77"/>
                </a:lnTo>
                <a:lnTo>
                  <a:pt x="404" y="74"/>
                </a:lnTo>
                <a:lnTo>
                  <a:pt x="425" y="5"/>
                </a:lnTo>
                <a:lnTo>
                  <a:pt x="459" y="0"/>
                </a:lnTo>
                <a:lnTo>
                  <a:pt x="500" y="59"/>
                </a:lnTo>
                <a:lnTo>
                  <a:pt x="525" y="58"/>
                </a:lnTo>
                <a:lnTo>
                  <a:pt x="550" y="59"/>
                </a:lnTo>
                <a:lnTo>
                  <a:pt x="591" y="0"/>
                </a:lnTo>
                <a:lnTo>
                  <a:pt x="608" y="2"/>
                </a:lnTo>
                <a:lnTo>
                  <a:pt x="625" y="5"/>
                </a:lnTo>
                <a:lnTo>
                  <a:pt x="646" y="74"/>
                </a:lnTo>
                <a:lnTo>
                  <a:pt x="670" y="81"/>
                </a:lnTo>
                <a:lnTo>
                  <a:pt x="682" y="85"/>
                </a:lnTo>
                <a:lnTo>
                  <a:pt x="693" y="89"/>
                </a:lnTo>
                <a:lnTo>
                  <a:pt x="751" y="46"/>
                </a:lnTo>
                <a:lnTo>
                  <a:pt x="766" y="54"/>
                </a:lnTo>
                <a:lnTo>
                  <a:pt x="781" y="62"/>
                </a:lnTo>
                <a:lnTo>
                  <a:pt x="780" y="134"/>
                </a:lnTo>
                <a:lnTo>
                  <a:pt x="800" y="148"/>
                </a:lnTo>
                <a:lnTo>
                  <a:pt x="810" y="155"/>
                </a:lnTo>
                <a:lnTo>
                  <a:pt x="820" y="163"/>
                </a:lnTo>
                <a:lnTo>
                  <a:pt x="887" y="140"/>
                </a:lnTo>
                <a:lnTo>
                  <a:pt x="900" y="152"/>
                </a:lnTo>
                <a:lnTo>
                  <a:pt x="912" y="164"/>
                </a:lnTo>
                <a:lnTo>
                  <a:pt x="888" y="232"/>
                </a:lnTo>
                <a:lnTo>
                  <a:pt x="904" y="252"/>
                </a:lnTo>
                <a:lnTo>
                  <a:pt x="918" y="272"/>
                </a:lnTo>
                <a:lnTo>
                  <a:pt x="990" y="271"/>
                </a:lnTo>
                <a:lnTo>
                  <a:pt x="997" y="286"/>
                </a:lnTo>
                <a:lnTo>
                  <a:pt x="1005" y="302"/>
                </a:lnTo>
                <a:lnTo>
                  <a:pt x="962" y="359"/>
                </a:lnTo>
                <a:lnTo>
                  <a:pt x="970" y="382"/>
                </a:lnTo>
                <a:lnTo>
                  <a:pt x="974" y="395"/>
                </a:lnTo>
                <a:lnTo>
                  <a:pt x="977" y="407"/>
                </a:lnTo>
                <a:lnTo>
                  <a:pt x="1045" y="428"/>
                </a:lnTo>
                <a:lnTo>
                  <a:pt x="1052" y="461"/>
                </a:lnTo>
                <a:lnTo>
                  <a:pt x="992" y="503"/>
                </a:lnTo>
                <a:lnTo>
                  <a:pt x="993" y="528"/>
                </a:lnTo>
                <a:lnTo>
                  <a:pt x="992" y="553"/>
                </a:lnTo>
                <a:lnTo>
                  <a:pt x="1052" y="595"/>
                </a:lnTo>
                <a:lnTo>
                  <a:pt x="1049" y="611"/>
                </a:lnTo>
                <a:lnTo>
                  <a:pt x="1045" y="628"/>
                </a:lnTo>
                <a:lnTo>
                  <a:pt x="977" y="650"/>
                </a:lnTo>
                <a:lnTo>
                  <a:pt x="970" y="674"/>
                </a:lnTo>
                <a:lnTo>
                  <a:pt x="966" y="686"/>
                </a:lnTo>
                <a:lnTo>
                  <a:pt x="962" y="697"/>
                </a:lnTo>
                <a:lnTo>
                  <a:pt x="1005" y="755"/>
                </a:lnTo>
                <a:lnTo>
                  <a:pt x="997" y="770"/>
                </a:lnTo>
                <a:lnTo>
                  <a:pt x="990" y="785"/>
                </a:lnTo>
                <a:lnTo>
                  <a:pt x="918" y="784"/>
                </a:lnTo>
                <a:lnTo>
                  <a:pt x="904" y="804"/>
                </a:lnTo>
                <a:lnTo>
                  <a:pt x="897" y="814"/>
                </a:lnTo>
                <a:lnTo>
                  <a:pt x="888" y="825"/>
                </a:lnTo>
                <a:lnTo>
                  <a:pt x="912" y="892"/>
                </a:lnTo>
                <a:lnTo>
                  <a:pt x="900" y="905"/>
                </a:lnTo>
                <a:lnTo>
                  <a:pt x="887" y="917"/>
                </a:lnTo>
                <a:close/>
              </a:path>
            </a:pathLst>
          </a:custGeom>
          <a:solidFill>
            <a:srgbClr val="376075">
              <a:alpha val="5000"/>
            </a:srgbClr>
          </a:solidFill>
          <a:ln w="6350">
            <a:noFill/>
            <a:round/>
            <a:headEnd/>
            <a:tailEnd/>
          </a:ln>
          <a:effectLst/>
        </p:spPr>
        <p:txBody>
          <a:bodyPr/>
          <a:lstStyle/>
          <a:p>
            <a:pPr algn="ctr" defTabSz="914417" eaLnBrk="0" fontAlgn="base" hangingPunct="0">
              <a:spcBef>
                <a:spcPct val="50000"/>
              </a:spcBef>
              <a:spcAft>
                <a:spcPct val="0"/>
              </a:spcAft>
              <a:defRPr/>
            </a:pPr>
            <a:endParaRPr lang="en-IN" sz="1200" kern="0" dirty="0">
              <a:solidFill>
                <a:srgbClr val="000000"/>
              </a:solidFill>
              <a:latin typeface="Verdana"/>
            </a:endParaRPr>
          </a:p>
        </p:txBody>
      </p:sp>
      <p:sp>
        <p:nvSpPr>
          <p:cNvPr id="259" name="Freeform 258"/>
          <p:cNvSpPr>
            <a:spLocks noChangeAspect="1" noEditPoints="1"/>
          </p:cNvSpPr>
          <p:nvPr/>
        </p:nvSpPr>
        <p:spPr bwMode="auto">
          <a:xfrm>
            <a:off x="10806656" y="5497689"/>
            <a:ext cx="1220028" cy="1221326"/>
          </a:xfrm>
          <a:custGeom>
            <a:avLst/>
            <a:gdLst/>
            <a:ahLst/>
            <a:cxnLst>
              <a:cxn ang="0">
                <a:pos x="191" y="580"/>
              </a:cxn>
              <a:cxn ang="0">
                <a:pos x="208" y="646"/>
              </a:cxn>
              <a:cxn ang="0">
                <a:pos x="228" y="690"/>
              </a:cxn>
              <a:cxn ang="0">
                <a:pos x="274" y="757"/>
              </a:cxn>
              <a:cxn ang="0">
                <a:pos x="323" y="800"/>
              </a:cxn>
              <a:cxn ang="0">
                <a:pos x="393" y="841"/>
              </a:cxn>
              <a:cxn ang="0">
                <a:pos x="440" y="857"/>
              </a:cxn>
              <a:cxn ang="0">
                <a:pos x="508" y="867"/>
              </a:cxn>
              <a:cxn ang="0">
                <a:pos x="576" y="864"/>
              </a:cxn>
              <a:cxn ang="0">
                <a:pos x="641" y="847"/>
              </a:cxn>
              <a:cxn ang="0">
                <a:pos x="686" y="827"/>
              </a:cxn>
              <a:cxn ang="0">
                <a:pos x="753" y="780"/>
              </a:cxn>
              <a:cxn ang="0">
                <a:pos x="796" y="732"/>
              </a:cxn>
              <a:cxn ang="0">
                <a:pos x="836" y="661"/>
              </a:cxn>
              <a:cxn ang="0">
                <a:pos x="852" y="613"/>
              </a:cxn>
              <a:cxn ang="0">
                <a:pos x="862" y="545"/>
              </a:cxn>
              <a:cxn ang="0">
                <a:pos x="859" y="477"/>
              </a:cxn>
              <a:cxn ang="0">
                <a:pos x="842" y="412"/>
              </a:cxn>
              <a:cxn ang="0">
                <a:pos x="822" y="366"/>
              </a:cxn>
              <a:cxn ang="0">
                <a:pos x="776" y="300"/>
              </a:cxn>
              <a:cxn ang="0">
                <a:pos x="727" y="256"/>
              </a:cxn>
              <a:cxn ang="0">
                <a:pos x="657" y="216"/>
              </a:cxn>
              <a:cxn ang="0">
                <a:pos x="610" y="199"/>
              </a:cxn>
              <a:cxn ang="0">
                <a:pos x="542" y="189"/>
              </a:cxn>
              <a:cxn ang="0">
                <a:pos x="474" y="192"/>
              </a:cxn>
              <a:cxn ang="0">
                <a:pos x="409" y="209"/>
              </a:cxn>
              <a:cxn ang="0">
                <a:pos x="364" y="230"/>
              </a:cxn>
              <a:cxn ang="0">
                <a:pos x="298" y="276"/>
              </a:cxn>
              <a:cxn ang="0">
                <a:pos x="254" y="325"/>
              </a:cxn>
              <a:cxn ang="0">
                <a:pos x="214" y="396"/>
              </a:cxn>
              <a:cxn ang="0">
                <a:pos x="198" y="443"/>
              </a:cxn>
              <a:cxn ang="0">
                <a:pos x="188" y="511"/>
              </a:cxn>
              <a:cxn ang="0">
                <a:pos x="780" y="923"/>
              </a:cxn>
              <a:cxn ang="0">
                <a:pos x="670" y="975"/>
              </a:cxn>
              <a:cxn ang="0">
                <a:pos x="550" y="998"/>
              </a:cxn>
              <a:cxn ang="0">
                <a:pos x="425" y="1051"/>
              </a:cxn>
              <a:cxn ang="0">
                <a:pos x="300" y="1011"/>
              </a:cxn>
              <a:cxn ang="0">
                <a:pos x="240" y="902"/>
              </a:cxn>
              <a:cxn ang="0">
                <a:pos x="162" y="825"/>
              </a:cxn>
              <a:cxn ang="0">
                <a:pos x="45" y="755"/>
              </a:cxn>
              <a:cxn ang="0">
                <a:pos x="5" y="628"/>
              </a:cxn>
              <a:cxn ang="0">
                <a:pos x="0" y="461"/>
              </a:cxn>
              <a:cxn ang="0">
                <a:pos x="84" y="371"/>
              </a:cxn>
              <a:cxn ang="0">
                <a:pos x="132" y="272"/>
              </a:cxn>
              <a:cxn ang="0">
                <a:pos x="151" y="152"/>
              </a:cxn>
              <a:cxn ang="0">
                <a:pos x="269" y="62"/>
              </a:cxn>
              <a:cxn ang="0">
                <a:pos x="392" y="77"/>
              </a:cxn>
              <a:cxn ang="0">
                <a:pos x="525" y="58"/>
              </a:cxn>
              <a:cxn ang="0">
                <a:pos x="646" y="74"/>
              </a:cxn>
              <a:cxn ang="0">
                <a:pos x="766" y="54"/>
              </a:cxn>
              <a:cxn ang="0">
                <a:pos x="820" y="163"/>
              </a:cxn>
              <a:cxn ang="0">
                <a:pos x="904" y="252"/>
              </a:cxn>
              <a:cxn ang="0">
                <a:pos x="962" y="359"/>
              </a:cxn>
              <a:cxn ang="0">
                <a:pos x="1052" y="461"/>
              </a:cxn>
              <a:cxn ang="0">
                <a:pos x="1049" y="611"/>
              </a:cxn>
              <a:cxn ang="0">
                <a:pos x="962" y="697"/>
              </a:cxn>
              <a:cxn ang="0">
                <a:pos x="904" y="804"/>
              </a:cxn>
              <a:cxn ang="0">
                <a:pos x="887" y="917"/>
              </a:cxn>
            </a:cxnLst>
            <a:rect l="0" t="0" r="r" b="b"/>
            <a:pathLst>
              <a:path w="1052" h="1057">
                <a:moveTo>
                  <a:pt x="187" y="528"/>
                </a:moveTo>
                <a:lnTo>
                  <a:pt x="188" y="545"/>
                </a:lnTo>
                <a:lnTo>
                  <a:pt x="189" y="563"/>
                </a:lnTo>
                <a:lnTo>
                  <a:pt x="190" y="572"/>
                </a:lnTo>
                <a:lnTo>
                  <a:pt x="191" y="580"/>
                </a:lnTo>
                <a:lnTo>
                  <a:pt x="194" y="597"/>
                </a:lnTo>
                <a:lnTo>
                  <a:pt x="196" y="605"/>
                </a:lnTo>
                <a:lnTo>
                  <a:pt x="198" y="613"/>
                </a:lnTo>
                <a:lnTo>
                  <a:pt x="202" y="629"/>
                </a:lnTo>
                <a:lnTo>
                  <a:pt x="208" y="646"/>
                </a:lnTo>
                <a:lnTo>
                  <a:pt x="214" y="661"/>
                </a:lnTo>
                <a:lnTo>
                  <a:pt x="217" y="668"/>
                </a:lnTo>
                <a:lnTo>
                  <a:pt x="220" y="676"/>
                </a:lnTo>
                <a:lnTo>
                  <a:pt x="224" y="683"/>
                </a:lnTo>
                <a:lnTo>
                  <a:pt x="228" y="690"/>
                </a:lnTo>
                <a:lnTo>
                  <a:pt x="236" y="704"/>
                </a:lnTo>
                <a:lnTo>
                  <a:pt x="245" y="718"/>
                </a:lnTo>
                <a:lnTo>
                  <a:pt x="254" y="732"/>
                </a:lnTo>
                <a:lnTo>
                  <a:pt x="264" y="745"/>
                </a:lnTo>
                <a:lnTo>
                  <a:pt x="274" y="757"/>
                </a:lnTo>
                <a:lnTo>
                  <a:pt x="286" y="768"/>
                </a:lnTo>
                <a:lnTo>
                  <a:pt x="298" y="780"/>
                </a:lnTo>
                <a:lnTo>
                  <a:pt x="304" y="785"/>
                </a:lnTo>
                <a:lnTo>
                  <a:pt x="310" y="790"/>
                </a:lnTo>
                <a:lnTo>
                  <a:pt x="323" y="800"/>
                </a:lnTo>
                <a:lnTo>
                  <a:pt x="336" y="809"/>
                </a:lnTo>
                <a:lnTo>
                  <a:pt x="350" y="819"/>
                </a:lnTo>
                <a:lnTo>
                  <a:pt x="364" y="827"/>
                </a:lnTo>
                <a:lnTo>
                  <a:pt x="378" y="835"/>
                </a:lnTo>
                <a:lnTo>
                  <a:pt x="393" y="841"/>
                </a:lnTo>
                <a:lnTo>
                  <a:pt x="401" y="845"/>
                </a:lnTo>
                <a:lnTo>
                  <a:pt x="409" y="847"/>
                </a:lnTo>
                <a:lnTo>
                  <a:pt x="424" y="853"/>
                </a:lnTo>
                <a:lnTo>
                  <a:pt x="432" y="855"/>
                </a:lnTo>
                <a:lnTo>
                  <a:pt x="440" y="857"/>
                </a:lnTo>
                <a:lnTo>
                  <a:pt x="449" y="859"/>
                </a:lnTo>
                <a:lnTo>
                  <a:pt x="457" y="861"/>
                </a:lnTo>
                <a:lnTo>
                  <a:pt x="474" y="864"/>
                </a:lnTo>
                <a:lnTo>
                  <a:pt x="491" y="866"/>
                </a:lnTo>
                <a:lnTo>
                  <a:pt x="508" y="867"/>
                </a:lnTo>
                <a:lnTo>
                  <a:pt x="525" y="868"/>
                </a:lnTo>
                <a:lnTo>
                  <a:pt x="542" y="867"/>
                </a:lnTo>
                <a:lnTo>
                  <a:pt x="559" y="866"/>
                </a:lnTo>
                <a:lnTo>
                  <a:pt x="568" y="865"/>
                </a:lnTo>
                <a:lnTo>
                  <a:pt x="576" y="864"/>
                </a:lnTo>
                <a:lnTo>
                  <a:pt x="593" y="861"/>
                </a:lnTo>
                <a:lnTo>
                  <a:pt x="602" y="859"/>
                </a:lnTo>
                <a:lnTo>
                  <a:pt x="610" y="857"/>
                </a:lnTo>
                <a:lnTo>
                  <a:pt x="626" y="853"/>
                </a:lnTo>
                <a:lnTo>
                  <a:pt x="641" y="847"/>
                </a:lnTo>
                <a:lnTo>
                  <a:pt x="657" y="841"/>
                </a:lnTo>
                <a:lnTo>
                  <a:pt x="664" y="838"/>
                </a:lnTo>
                <a:lnTo>
                  <a:pt x="672" y="835"/>
                </a:lnTo>
                <a:lnTo>
                  <a:pt x="679" y="831"/>
                </a:lnTo>
                <a:lnTo>
                  <a:pt x="686" y="827"/>
                </a:lnTo>
                <a:lnTo>
                  <a:pt x="700" y="819"/>
                </a:lnTo>
                <a:lnTo>
                  <a:pt x="714" y="809"/>
                </a:lnTo>
                <a:lnTo>
                  <a:pt x="727" y="800"/>
                </a:lnTo>
                <a:lnTo>
                  <a:pt x="740" y="790"/>
                </a:lnTo>
                <a:lnTo>
                  <a:pt x="753" y="780"/>
                </a:lnTo>
                <a:lnTo>
                  <a:pt x="764" y="768"/>
                </a:lnTo>
                <a:lnTo>
                  <a:pt x="776" y="757"/>
                </a:lnTo>
                <a:lnTo>
                  <a:pt x="781" y="751"/>
                </a:lnTo>
                <a:lnTo>
                  <a:pt x="786" y="745"/>
                </a:lnTo>
                <a:lnTo>
                  <a:pt x="796" y="732"/>
                </a:lnTo>
                <a:lnTo>
                  <a:pt x="805" y="718"/>
                </a:lnTo>
                <a:lnTo>
                  <a:pt x="814" y="704"/>
                </a:lnTo>
                <a:lnTo>
                  <a:pt x="822" y="690"/>
                </a:lnTo>
                <a:lnTo>
                  <a:pt x="830" y="676"/>
                </a:lnTo>
                <a:lnTo>
                  <a:pt x="836" y="661"/>
                </a:lnTo>
                <a:lnTo>
                  <a:pt x="840" y="653"/>
                </a:lnTo>
                <a:lnTo>
                  <a:pt x="842" y="646"/>
                </a:lnTo>
                <a:lnTo>
                  <a:pt x="848" y="629"/>
                </a:lnTo>
                <a:lnTo>
                  <a:pt x="850" y="621"/>
                </a:lnTo>
                <a:lnTo>
                  <a:pt x="852" y="613"/>
                </a:lnTo>
                <a:lnTo>
                  <a:pt x="854" y="605"/>
                </a:lnTo>
                <a:lnTo>
                  <a:pt x="856" y="597"/>
                </a:lnTo>
                <a:lnTo>
                  <a:pt x="859" y="580"/>
                </a:lnTo>
                <a:lnTo>
                  <a:pt x="861" y="563"/>
                </a:lnTo>
                <a:lnTo>
                  <a:pt x="862" y="545"/>
                </a:lnTo>
                <a:lnTo>
                  <a:pt x="863" y="528"/>
                </a:lnTo>
                <a:lnTo>
                  <a:pt x="862" y="511"/>
                </a:lnTo>
                <a:lnTo>
                  <a:pt x="861" y="494"/>
                </a:lnTo>
                <a:lnTo>
                  <a:pt x="860" y="485"/>
                </a:lnTo>
                <a:lnTo>
                  <a:pt x="859" y="477"/>
                </a:lnTo>
                <a:lnTo>
                  <a:pt x="856" y="459"/>
                </a:lnTo>
                <a:lnTo>
                  <a:pt x="854" y="451"/>
                </a:lnTo>
                <a:lnTo>
                  <a:pt x="852" y="443"/>
                </a:lnTo>
                <a:lnTo>
                  <a:pt x="848" y="427"/>
                </a:lnTo>
                <a:lnTo>
                  <a:pt x="842" y="412"/>
                </a:lnTo>
                <a:lnTo>
                  <a:pt x="836" y="396"/>
                </a:lnTo>
                <a:lnTo>
                  <a:pt x="833" y="389"/>
                </a:lnTo>
                <a:lnTo>
                  <a:pt x="830" y="380"/>
                </a:lnTo>
                <a:lnTo>
                  <a:pt x="826" y="373"/>
                </a:lnTo>
                <a:lnTo>
                  <a:pt x="822" y="366"/>
                </a:lnTo>
                <a:lnTo>
                  <a:pt x="814" y="352"/>
                </a:lnTo>
                <a:lnTo>
                  <a:pt x="805" y="338"/>
                </a:lnTo>
                <a:lnTo>
                  <a:pt x="796" y="325"/>
                </a:lnTo>
                <a:lnTo>
                  <a:pt x="786" y="312"/>
                </a:lnTo>
                <a:lnTo>
                  <a:pt x="776" y="300"/>
                </a:lnTo>
                <a:lnTo>
                  <a:pt x="764" y="288"/>
                </a:lnTo>
                <a:lnTo>
                  <a:pt x="753" y="276"/>
                </a:lnTo>
                <a:lnTo>
                  <a:pt x="747" y="271"/>
                </a:lnTo>
                <a:lnTo>
                  <a:pt x="740" y="266"/>
                </a:lnTo>
                <a:lnTo>
                  <a:pt x="727" y="256"/>
                </a:lnTo>
                <a:lnTo>
                  <a:pt x="714" y="247"/>
                </a:lnTo>
                <a:lnTo>
                  <a:pt x="700" y="238"/>
                </a:lnTo>
                <a:lnTo>
                  <a:pt x="686" y="230"/>
                </a:lnTo>
                <a:lnTo>
                  <a:pt x="672" y="222"/>
                </a:lnTo>
                <a:lnTo>
                  <a:pt x="657" y="216"/>
                </a:lnTo>
                <a:lnTo>
                  <a:pt x="649" y="212"/>
                </a:lnTo>
                <a:lnTo>
                  <a:pt x="641" y="209"/>
                </a:lnTo>
                <a:lnTo>
                  <a:pt x="626" y="203"/>
                </a:lnTo>
                <a:lnTo>
                  <a:pt x="618" y="201"/>
                </a:lnTo>
                <a:lnTo>
                  <a:pt x="610" y="199"/>
                </a:lnTo>
                <a:lnTo>
                  <a:pt x="602" y="197"/>
                </a:lnTo>
                <a:lnTo>
                  <a:pt x="593" y="195"/>
                </a:lnTo>
                <a:lnTo>
                  <a:pt x="576" y="192"/>
                </a:lnTo>
                <a:lnTo>
                  <a:pt x="559" y="190"/>
                </a:lnTo>
                <a:lnTo>
                  <a:pt x="542" y="189"/>
                </a:lnTo>
                <a:lnTo>
                  <a:pt x="525" y="188"/>
                </a:lnTo>
                <a:lnTo>
                  <a:pt x="508" y="189"/>
                </a:lnTo>
                <a:lnTo>
                  <a:pt x="491" y="190"/>
                </a:lnTo>
                <a:lnTo>
                  <a:pt x="482" y="191"/>
                </a:lnTo>
                <a:lnTo>
                  <a:pt x="474" y="192"/>
                </a:lnTo>
                <a:lnTo>
                  <a:pt x="457" y="195"/>
                </a:lnTo>
                <a:lnTo>
                  <a:pt x="449" y="197"/>
                </a:lnTo>
                <a:lnTo>
                  <a:pt x="440" y="199"/>
                </a:lnTo>
                <a:lnTo>
                  <a:pt x="424" y="203"/>
                </a:lnTo>
                <a:lnTo>
                  <a:pt x="409" y="209"/>
                </a:lnTo>
                <a:lnTo>
                  <a:pt x="393" y="216"/>
                </a:lnTo>
                <a:lnTo>
                  <a:pt x="386" y="219"/>
                </a:lnTo>
                <a:lnTo>
                  <a:pt x="378" y="222"/>
                </a:lnTo>
                <a:lnTo>
                  <a:pt x="371" y="226"/>
                </a:lnTo>
                <a:lnTo>
                  <a:pt x="364" y="230"/>
                </a:lnTo>
                <a:lnTo>
                  <a:pt x="350" y="238"/>
                </a:lnTo>
                <a:lnTo>
                  <a:pt x="336" y="247"/>
                </a:lnTo>
                <a:lnTo>
                  <a:pt x="323" y="256"/>
                </a:lnTo>
                <a:lnTo>
                  <a:pt x="310" y="266"/>
                </a:lnTo>
                <a:lnTo>
                  <a:pt x="298" y="276"/>
                </a:lnTo>
                <a:lnTo>
                  <a:pt x="286" y="288"/>
                </a:lnTo>
                <a:lnTo>
                  <a:pt x="274" y="300"/>
                </a:lnTo>
                <a:lnTo>
                  <a:pt x="269" y="306"/>
                </a:lnTo>
                <a:lnTo>
                  <a:pt x="264" y="312"/>
                </a:lnTo>
                <a:lnTo>
                  <a:pt x="254" y="325"/>
                </a:lnTo>
                <a:lnTo>
                  <a:pt x="245" y="338"/>
                </a:lnTo>
                <a:lnTo>
                  <a:pt x="236" y="352"/>
                </a:lnTo>
                <a:lnTo>
                  <a:pt x="228" y="366"/>
                </a:lnTo>
                <a:lnTo>
                  <a:pt x="220" y="380"/>
                </a:lnTo>
                <a:lnTo>
                  <a:pt x="214" y="396"/>
                </a:lnTo>
                <a:lnTo>
                  <a:pt x="211" y="404"/>
                </a:lnTo>
                <a:lnTo>
                  <a:pt x="208" y="412"/>
                </a:lnTo>
                <a:lnTo>
                  <a:pt x="202" y="427"/>
                </a:lnTo>
                <a:lnTo>
                  <a:pt x="200" y="435"/>
                </a:lnTo>
                <a:lnTo>
                  <a:pt x="198" y="443"/>
                </a:lnTo>
                <a:lnTo>
                  <a:pt x="196" y="451"/>
                </a:lnTo>
                <a:lnTo>
                  <a:pt x="194" y="459"/>
                </a:lnTo>
                <a:lnTo>
                  <a:pt x="191" y="477"/>
                </a:lnTo>
                <a:lnTo>
                  <a:pt x="189" y="494"/>
                </a:lnTo>
                <a:lnTo>
                  <a:pt x="188" y="511"/>
                </a:lnTo>
                <a:lnTo>
                  <a:pt x="187" y="528"/>
                </a:lnTo>
                <a:close/>
                <a:moveTo>
                  <a:pt x="887" y="917"/>
                </a:moveTo>
                <a:lnTo>
                  <a:pt x="820" y="893"/>
                </a:lnTo>
                <a:lnTo>
                  <a:pt x="800" y="909"/>
                </a:lnTo>
                <a:lnTo>
                  <a:pt x="780" y="923"/>
                </a:lnTo>
                <a:lnTo>
                  <a:pt x="781" y="996"/>
                </a:lnTo>
                <a:lnTo>
                  <a:pt x="766" y="1003"/>
                </a:lnTo>
                <a:lnTo>
                  <a:pt x="751" y="1011"/>
                </a:lnTo>
                <a:lnTo>
                  <a:pt x="693" y="967"/>
                </a:lnTo>
                <a:lnTo>
                  <a:pt x="670" y="975"/>
                </a:lnTo>
                <a:lnTo>
                  <a:pt x="658" y="979"/>
                </a:lnTo>
                <a:lnTo>
                  <a:pt x="646" y="982"/>
                </a:lnTo>
                <a:lnTo>
                  <a:pt x="625" y="1051"/>
                </a:lnTo>
                <a:lnTo>
                  <a:pt x="591" y="1057"/>
                </a:lnTo>
                <a:lnTo>
                  <a:pt x="550" y="998"/>
                </a:lnTo>
                <a:lnTo>
                  <a:pt x="525" y="999"/>
                </a:lnTo>
                <a:lnTo>
                  <a:pt x="500" y="998"/>
                </a:lnTo>
                <a:lnTo>
                  <a:pt x="459" y="1057"/>
                </a:lnTo>
                <a:lnTo>
                  <a:pt x="442" y="1054"/>
                </a:lnTo>
                <a:lnTo>
                  <a:pt x="425" y="1051"/>
                </a:lnTo>
                <a:lnTo>
                  <a:pt x="404" y="982"/>
                </a:lnTo>
                <a:lnTo>
                  <a:pt x="380" y="975"/>
                </a:lnTo>
                <a:lnTo>
                  <a:pt x="369" y="971"/>
                </a:lnTo>
                <a:lnTo>
                  <a:pt x="357" y="967"/>
                </a:lnTo>
                <a:lnTo>
                  <a:pt x="300" y="1011"/>
                </a:lnTo>
                <a:lnTo>
                  <a:pt x="284" y="1003"/>
                </a:lnTo>
                <a:lnTo>
                  <a:pt x="269" y="996"/>
                </a:lnTo>
                <a:lnTo>
                  <a:pt x="270" y="923"/>
                </a:lnTo>
                <a:lnTo>
                  <a:pt x="250" y="909"/>
                </a:lnTo>
                <a:lnTo>
                  <a:pt x="240" y="902"/>
                </a:lnTo>
                <a:lnTo>
                  <a:pt x="230" y="893"/>
                </a:lnTo>
                <a:lnTo>
                  <a:pt x="163" y="917"/>
                </a:lnTo>
                <a:lnTo>
                  <a:pt x="151" y="905"/>
                </a:lnTo>
                <a:lnTo>
                  <a:pt x="138" y="892"/>
                </a:lnTo>
                <a:lnTo>
                  <a:pt x="162" y="825"/>
                </a:lnTo>
                <a:lnTo>
                  <a:pt x="147" y="804"/>
                </a:lnTo>
                <a:lnTo>
                  <a:pt x="132" y="784"/>
                </a:lnTo>
                <a:lnTo>
                  <a:pt x="61" y="785"/>
                </a:lnTo>
                <a:lnTo>
                  <a:pt x="53" y="770"/>
                </a:lnTo>
                <a:lnTo>
                  <a:pt x="45" y="755"/>
                </a:lnTo>
                <a:lnTo>
                  <a:pt x="88" y="697"/>
                </a:lnTo>
                <a:lnTo>
                  <a:pt x="80" y="674"/>
                </a:lnTo>
                <a:lnTo>
                  <a:pt x="76" y="662"/>
                </a:lnTo>
                <a:lnTo>
                  <a:pt x="73" y="650"/>
                </a:lnTo>
                <a:lnTo>
                  <a:pt x="5" y="628"/>
                </a:lnTo>
                <a:lnTo>
                  <a:pt x="0" y="595"/>
                </a:lnTo>
                <a:lnTo>
                  <a:pt x="58" y="553"/>
                </a:lnTo>
                <a:lnTo>
                  <a:pt x="57" y="528"/>
                </a:lnTo>
                <a:lnTo>
                  <a:pt x="58" y="503"/>
                </a:lnTo>
                <a:lnTo>
                  <a:pt x="0" y="461"/>
                </a:lnTo>
                <a:lnTo>
                  <a:pt x="2" y="445"/>
                </a:lnTo>
                <a:lnTo>
                  <a:pt x="5" y="428"/>
                </a:lnTo>
                <a:lnTo>
                  <a:pt x="73" y="407"/>
                </a:lnTo>
                <a:lnTo>
                  <a:pt x="80" y="382"/>
                </a:lnTo>
                <a:lnTo>
                  <a:pt x="84" y="371"/>
                </a:lnTo>
                <a:lnTo>
                  <a:pt x="88" y="359"/>
                </a:lnTo>
                <a:lnTo>
                  <a:pt x="45" y="302"/>
                </a:lnTo>
                <a:lnTo>
                  <a:pt x="53" y="286"/>
                </a:lnTo>
                <a:lnTo>
                  <a:pt x="61" y="271"/>
                </a:lnTo>
                <a:lnTo>
                  <a:pt x="132" y="272"/>
                </a:lnTo>
                <a:lnTo>
                  <a:pt x="147" y="252"/>
                </a:lnTo>
                <a:lnTo>
                  <a:pt x="154" y="242"/>
                </a:lnTo>
                <a:lnTo>
                  <a:pt x="162" y="232"/>
                </a:lnTo>
                <a:lnTo>
                  <a:pt x="138" y="164"/>
                </a:lnTo>
                <a:lnTo>
                  <a:pt x="151" y="152"/>
                </a:lnTo>
                <a:lnTo>
                  <a:pt x="163" y="140"/>
                </a:lnTo>
                <a:lnTo>
                  <a:pt x="230" y="163"/>
                </a:lnTo>
                <a:lnTo>
                  <a:pt x="250" y="148"/>
                </a:lnTo>
                <a:lnTo>
                  <a:pt x="270" y="134"/>
                </a:lnTo>
                <a:lnTo>
                  <a:pt x="269" y="62"/>
                </a:lnTo>
                <a:lnTo>
                  <a:pt x="284" y="54"/>
                </a:lnTo>
                <a:lnTo>
                  <a:pt x="300" y="46"/>
                </a:lnTo>
                <a:lnTo>
                  <a:pt x="357" y="89"/>
                </a:lnTo>
                <a:lnTo>
                  <a:pt x="380" y="81"/>
                </a:lnTo>
                <a:lnTo>
                  <a:pt x="392" y="77"/>
                </a:lnTo>
                <a:lnTo>
                  <a:pt x="404" y="74"/>
                </a:lnTo>
                <a:lnTo>
                  <a:pt x="425" y="5"/>
                </a:lnTo>
                <a:lnTo>
                  <a:pt x="459" y="0"/>
                </a:lnTo>
                <a:lnTo>
                  <a:pt x="500" y="59"/>
                </a:lnTo>
                <a:lnTo>
                  <a:pt x="525" y="58"/>
                </a:lnTo>
                <a:lnTo>
                  <a:pt x="550" y="59"/>
                </a:lnTo>
                <a:lnTo>
                  <a:pt x="591" y="0"/>
                </a:lnTo>
                <a:lnTo>
                  <a:pt x="608" y="2"/>
                </a:lnTo>
                <a:lnTo>
                  <a:pt x="625" y="5"/>
                </a:lnTo>
                <a:lnTo>
                  <a:pt x="646" y="74"/>
                </a:lnTo>
                <a:lnTo>
                  <a:pt x="670" y="81"/>
                </a:lnTo>
                <a:lnTo>
                  <a:pt x="682" y="85"/>
                </a:lnTo>
                <a:lnTo>
                  <a:pt x="693" y="89"/>
                </a:lnTo>
                <a:lnTo>
                  <a:pt x="751" y="46"/>
                </a:lnTo>
                <a:lnTo>
                  <a:pt x="766" y="54"/>
                </a:lnTo>
                <a:lnTo>
                  <a:pt x="781" y="62"/>
                </a:lnTo>
                <a:lnTo>
                  <a:pt x="780" y="134"/>
                </a:lnTo>
                <a:lnTo>
                  <a:pt x="800" y="148"/>
                </a:lnTo>
                <a:lnTo>
                  <a:pt x="810" y="155"/>
                </a:lnTo>
                <a:lnTo>
                  <a:pt x="820" y="163"/>
                </a:lnTo>
                <a:lnTo>
                  <a:pt x="887" y="140"/>
                </a:lnTo>
                <a:lnTo>
                  <a:pt x="900" y="152"/>
                </a:lnTo>
                <a:lnTo>
                  <a:pt x="912" y="164"/>
                </a:lnTo>
                <a:lnTo>
                  <a:pt x="888" y="232"/>
                </a:lnTo>
                <a:lnTo>
                  <a:pt x="904" y="252"/>
                </a:lnTo>
                <a:lnTo>
                  <a:pt x="918" y="272"/>
                </a:lnTo>
                <a:lnTo>
                  <a:pt x="990" y="271"/>
                </a:lnTo>
                <a:lnTo>
                  <a:pt x="997" y="286"/>
                </a:lnTo>
                <a:lnTo>
                  <a:pt x="1005" y="302"/>
                </a:lnTo>
                <a:lnTo>
                  <a:pt x="962" y="359"/>
                </a:lnTo>
                <a:lnTo>
                  <a:pt x="970" y="382"/>
                </a:lnTo>
                <a:lnTo>
                  <a:pt x="974" y="395"/>
                </a:lnTo>
                <a:lnTo>
                  <a:pt x="977" y="407"/>
                </a:lnTo>
                <a:lnTo>
                  <a:pt x="1045" y="428"/>
                </a:lnTo>
                <a:lnTo>
                  <a:pt x="1052" y="461"/>
                </a:lnTo>
                <a:lnTo>
                  <a:pt x="992" y="503"/>
                </a:lnTo>
                <a:lnTo>
                  <a:pt x="993" y="528"/>
                </a:lnTo>
                <a:lnTo>
                  <a:pt x="992" y="553"/>
                </a:lnTo>
                <a:lnTo>
                  <a:pt x="1052" y="595"/>
                </a:lnTo>
                <a:lnTo>
                  <a:pt x="1049" y="611"/>
                </a:lnTo>
                <a:lnTo>
                  <a:pt x="1045" y="628"/>
                </a:lnTo>
                <a:lnTo>
                  <a:pt x="977" y="650"/>
                </a:lnTo>
                <a:lnTo>
                  <a:pt x="970" y="674"/>
                </a:lnTo>
                <a:lnTo>
                  <a:pt x="966" y="686"/>
                </a:lnTo>
                <a:lnTo>
                  <a:pt x="962" y="697"/>
                </a:lnTo>
                <a:lnTo>
                  <a:pt x="1005" y="755"/>
                </a:lnTo>
                <a:lnTo>
                  <a:pt x="997" y="770"/>
                </a:lnTo>
                <a:lnTo>
                  <a:pt x="990" y="785"/>
                </a:lnTo>
                <a:lnTo>
                  <a:pt x="918" y="784"/>
                </a:lnTo>
                <a:lnTo>
                  <a:pt x="904" y="804"/>
                </a:lnTo>
                <a:lnTo>
                  <a:pt x="897" y="814"/>
                </a:lnTo>
                <a:lnTo>
                  <a:pt x="888" y="825"/>
                </a:lnTo>
                <a:lnTo>
                  <a:pt x="912" y="892"/>
                </a:lnTo>
                <a:lnTo>
                  <a:pt x="900" y="905"/>
                </a:lnTo>
                <a:lnTo>
                  <a:pt x="887" y="917"/>
                </a:lnTo>
                <a:close/>
              </a:path>
            </a:pathLst>
          </a:custGeom>
          <a:solidFill>
            <a:srgbClr val="376075">
              <a:alpha val="6000"/>
            </a:srgbClr>
          </a:solidFill>
          <a:ln w="6350">
            <a:noFill/>
            <a:round/>
            <a:headEnd/>
            <a:tailEnd/>
          </a:ln>
          <a:effectLst/>
        </p:spPr>
        <p:txBody>
          <a:bodyPr/>
          <a:lstStyle/>
          <a:p>
            <a:pPr algn="ctr" defTabSz="914417" eaLnBrk="0" fontAlgn="base" hangingPunct="0">
              <a:spcBef>
                <a:spcPct val="50000"/>
              </a:spcBef>
              <a:spcAft>
                <a:spcPct val="0"/>
              </a:spcAft>
              <a:defRPr/>
            </a:pPr>
            <a:endParaRPr lang="en-IN" sz="1200" kern="0" dirty="0">
              <a:solidFill>
                <a:srgbClr val="000000"/>
              </a:solidFill>
              <a:latin typeface="Verdana"/>
            </a:endParaRPr>
          </a:p>
        </p:txBody>
      </p:sp>
      <p:sp>
        <p:nvSpPr>
          <p:cNvPr id="399" name="Freeform 398"/>
          <p:cNvSpPr>
            <a:spLocks noChangeAspect="1" noEditPoints="1"/>
          </p:cNvSpPr>
          <p:nvPr/>
        </p:nvSpPr>
        <p:spPr bwMode="auto">
          <a:xfrm>
            <a:off x="2114174" y="5447912"/>
            <a:ext cx="1408590" cy="1410088"/>
          </a:xfrm>
          <a:custGeom>
            <a:avLst/>
            <a:gdLst/>
            <a:ahLst/>
            <a:cxnLst>
              <a:cxn ang="0">
                <a:pos x="191" y="580"/>
              </a:cxn>
              <a:cxn ang="0">
                <a:pos x="208" y="646"/>
              </a:cxn>
              <a:cxn ang="0">
                <a:pos x="228" y="690"/>
              </a:cxn>
              <a:cxn ang="0">
                <a:pos x="274" y="757"/>
              </a:cxn>
              <a:cxn ang="0">
                <a:pos x="323" y="800"/>
              </a:cxn>
              <a:cxn ang="0">
                <a:pos x="393" y="841"/>
              </a:cxn>
              <a:cxn ang="0">
                <a:pos x="440" y="857"/>
              </a:cxn>
              <a:cxn ang="0">
                <a:pos x="508" y="867"/>
              </a:cxn>
              <a:cxn ang="0">
                <a:pos x="576" y="864"/>
              </a:cxn>
              <a:cxn ang="0">
                <a:pos x="641" y="847"/>
              </a:cxn>
              <a:cxn ang="0">
                <a:pos x="686" y="827"/>
              </a:cxn>
              <a:cxn ang="0">
                <a:pos x="753" y="780"/>
              </a:cxn>
              <a:cxn ang="0">
                <a:pos x="796" y="732"/>
              </a:cxn>
              <a:cxn ang="0">
                <a:pos x="836" y="661"/>
              </a:cxn>
              <a:cxn ang="0">
                <a:pos x="852" y="613"/>
              </a:cxn>
              <a:cxn ang="0">
                <a:pos x="862" y="545"/>
              </a:cxn>
              <a:cxn ang="0">
                <a:pos x="859" y="477"/>
              </a:cxn>
              <a:cxn ang="0">
                <a:pos x="842" y="412"/>
              </a:cxn>
              <a:cxn ang="0">
                <a:pos x="822" y="366"/>
              </a:cxn>
              <a:cxn ang="0">
                <a:pos x="776" y="300"/>
              </a:cxn>
              <a:cxn ang="0">
                <a:pos x="727" y="256"/>
              </a:cxn>
              <a:cxn ang="0">
                <a:pos x="657" y="216"/>
              </a:cxn>
              <a:cxn ang="0">
                <a:pos x="610" y="199"/>
              </a:cxn>
              <a:cxn ang="0">
                <a:pos x="542" y="189"/>
              </a:cxn>
              <a:cxn ang="0">
                <a:pos x="474" y="192"/>
              </a:cxn>
              <a:cxn ang="0">
                <a:pos x="409" y="209"/>
              </a:cxn>
              <a:cxn ang="0">
                <a:pos x="364" y="230"/>
              </a:cxn>
              <a:cxn ang="0">
                <a:pos x="298" y="276"/>
              </a:cxn>
              <a:cxn ang="0">
                <a:pos x="254" y="325"/>
              </a:cxn>
              <a:cxn ang="0">
                <a:pos x="214" y="396"/>
              </a:cxn>
              <a:cxn ang="0">
                <a:pos x="198" y="443"/>
              </a:cxn>
              <a:cxn ang="0">
                <a:pos x="188" y="511"/>
              </a:cxn>
              <a:cxn ang="0">
                <a:pos x="780" y="923"/>
              </a:cxn>
              <a:cxn ang="0">
                <a:pos x="670" y="975"/>
              </a:cxn>
              <a:cxn ang="0">
                <a:pos x="550" y="998"/>
              </a:cxn>
              <a:cxn ang="0">
                <a:pos x="425" y="1051"/>
              </a:cxn>
              <a:cxn ang="0">
                <a:pos x="300" y="1011"/>
              </a:cxn>
              <a:cxn ang="0">
                <a:pos x="240" y="902"/>
              </a:cxn>
              <a:cxn ang="0">
                <a:pos x="162" y="825"/>
              </a:cxn>
              <a:cxn ang="0">
                <a:pos x="45" y="755"/>
              </a:cxn>
              <a:cxn ang="0">
                <a:pos x="5" y="628"/>
              </a:cxn>
              <a:cxn ang="0">
                <a:pos x="0" y="461"/>
              </a:cxn>
              <a:cxn ang="0">
                <a:pos x="84" y="371"/>
              </a:cxn>
              <a:cxn ang="0">
                <a:pos x="132" y="272"/>
              </a:cxn>
              <a:cxn ang="0">
                <a:pos x="151" y="152"/>
              </a:cxn>
              <a:cxn ang="0">
                <a:pos x="269" y="62"/>
              </a:cxn>
              <a:cxn ang="0">
                <a:pos x="392" y="77"/>
              </a:cxn>
              <a:cxn ang="0">
                <a:pos x="525" y="58"/>
              </a:cxn>
              <a:cxn ang="0">
                <a:pos x="646" y="74"/>
              </a:cxn>
              <a:cxn ang="0">
                <a:pos x="766" y="54"/>
              </a:cxn>
              <a:cxn ang="0">
                <a:pos x="820" y="163"/>
              </a:cxn>
              <a:cxn ang="0">
                <a:pos x="904" y="252"/>
              </a:cxn>
              <a:cxn ang="0">
                <a:pos x="962" y="359"/>
              </a:cxn>
              <a:cxn ang="0">
                <a:pos x="1052" y="461"/>
              </a:cxn>
              <a:cxn ang="0">
                <a:pos x="1049" y="611"/>
              </a:cxn>
              <a:cxn ang="0">
                <a:pos x="962" y="697"/>
              </a:cxn>
              <a:cxn ang="0">
                <a:pos x="904" y="804"/>
              </a:cxn>
              <a:cxn ang="0">
                <a:pos x="887" y="917"/>
              </a:cxn>
            </a:cxnLst>
            <a:rect l="0" t="0" r="r" b="b"/>
            <a:pathLst>
              <a:path w="1052" h="1057">
                <a:moveTo>
                  <a:pt x="187" y="528"/>
                </a:moveTo>
                <a:lnTo>
                  <a:pt x="188" y="545"/>
                </a:lnTo>
                <a:lnTo>
                  <a:pt x="189" y="563"/>
                </a:lnTo>
                <a:lnTo>
                  <a:pt x="190" y="572"/>
                </a:lnTo>
                <a:lnTo>
                  <a:pt x="191" y="580"/>
                </a:lnTo>
                <a:lnTo>
                  <a:pt x="194" y="597"/>
                </a:lnTo>
                <a:lnTo>
                  <a:pt x="196" y="605"/>
                </a:lnTo>
                <a:lnTo>
                  <a:pt x="198" y="613"/>
                </a:lnTo>
                <a:lnTo>
                  <a:pt x="202" y="629"/>
                </a:lnTo>
                <a:lnTo>
                  <a:pt x="208" y="646"/>
                </a:lnTo>
                <a:lnTo>
                  <a:pt x="214" y="661"/>
                </a:lnTo>
                <a:lnTo>
                  <a:pt x="217" y="668"/>
                </a:lnTo>
                <a:lnTo>
                  <a:pt x="220" y="676"/>
                </a:lnTo>
                <a:lnTo>
                  <a:pt x="224" y="683"/>
                </a:lnTo>
                <a:lnTo>
                  <a:pt x="228" y="690"/>
                </a:lnTo>
                <a:lnTo>
                  <a:pt x="236" y="704"/>
                </a:lnTo>
                <a:lnTo>
                  <a:pt x="245" y="718"/>
                </a:lnTo>
                <a:lnTo>
                  <a:pt x="254" y="732"/>
                </a:lnTo>
                <a:lnTo>
                  <a:pt x="264" y="745"/>
                </a:lnTo>
                <a:lnTo>
                  <a:pt x="274" y="757"/>
                </a:lnTo>
                <a:lnTo>
                  <a:pt x="286" y="768"/>
                </a:lnTo>
                <a:lnTo>
                  <a:pt x="298" y="780"/>
                </a:lnTo>
                <a:lnTo>
                  <a:pt x="304" y="785"/>
                </a:lnTo>
                <a:lnTo>
                  <a:pt x="310" y="790"/>
                </a:lnTo>
                <a:lnTo>
                  <a:pt x="323" y="800"/>
                </a:lnTo>
                <a:lnTo>
                  <a:pt x="336" y="809"/>
                </a:lnTo>
                <a:lnTo>
                  <a:pt x="350" y="819"/>
                </a:lnTo>
                <a:lnTo>
                  <a:pt x="364" y="827"/>
                </a:lnTo>
                <a:lnTo>
                  <a:pt x="378" y="835"/>
                </a:lnTo>
                <a:lnTo>
                  <a:pt x="393" y="841"/>
                </a:lnTo>
                <a:lnTo>
                  <a:pt x="401" y="845"/>
                </a:lnTo>
                <a:lnTo>
                  <a:pt x="409" y="847"/>
                </a:lnTo>
                <a:lnTo>
                  <a:pt x="424" y="853"/>
                </a:lnTo>
                <a:lnTo>
                  <a:pt x="432" y="855"/>
                </a:lnTo>
                <a:lnTo>
                  <a:pt x="440" y="857"/>
                </a:lnTo>
                <a:lnTo>
                  <a:pt x="449" y="859"/>
                </a:lnTo>
                <a:lnTo>
                  <a:pt x="457" y="861"/>
                </a:lnTo>
                <a:lnTo>
                  <a:pt x="474" y="864"/>
                </a:lnTo>
                <a:lnTo>
                  <a:pt x="491" y="866"/>
                </a:lnTo>
                <a:lnTo>
                  <a:pt x="508" y="867"/>
                </a:lnTo>
                <a:lnTo>
                  <a:pt x="525" y="868"/>
                </a:lnTo>
                <a:lnTo>
                  <a:pt x="542" y="867"/>
                </a:lnTo>
                <a:lnTo>
                  <a:pt x="559" y="866"/>
                </a:lnTo>
                <a:lnTo>
                  <a:pt x="568" y="865"/>
                </a:lnTo>
                <a:lnTo>
                  <a:pt x="576" y="864"/>
                </a:lnTo>
                <a:lnTo>
                  <a:pt x="593" y="861"/>
                </a:lnTo>
                <a:lnTo>
                  <a:pt x="602" y="859"/>
                </a:lnTo>
                <a:lnTo>
                  <a:pt x="610" y="857"/>
                </a:lnTo>
                <a:lnTo>
                  <a:pt x="626" y="853"/>
                </a:lnTo>
                <a:lnTo>
                  <a:pt x="641" y="847"/>
                </a:lnTo>
                <a:lnTo>
                  <a:pt x="657" y="841"/>
                </a:lnTo>
                <a:lnTo>
                  <a:pt x="664" y="838"/>
                </a:lnTo>
                <a:lnTo>
                  <a:pt x="672" y="835"/>
                </a:lnTo>
                <a:lnTo>
                  <a:pt x="679" y="831"/>
                </a:lnTo>
                <a:lnTo>
                  <a:pt x="686" y="827"/>
                </a:lnTo>
                <a:lnTo>
                  <a:pt x="700" y="819"/>
                </a:lnTo>
                <a:lnTo>
                  <a:pt x="714" y="809"/>
                </a:lnTo>
                <a:lnTo>
                  <a:pt x="727" y="800"/>
                </a:lnTo>
                <a:lnTo>
                  <a:pt x="740" y="790"/>
                </a:lnTo>
                <a:lnTo>
                  <a:pt x="753" y="780"/>
                </a:lnTo>
                <a:lnTo>
                  <a:pt x="764" y="768"/>
                </a:lnTo>
                <a:lnTo>
                  <a:pt x="776" y="757"/>
                </a:lnTo>
                <a:lnTo>
                  <a:pt x="781" y="751"/>
                </a:lnTo>
                <a:lnTo>
                  <a:pt x="786" y="745"/>
                </a:lnTo>
                <a:lnTo>
                  <a:pt x="796" y="732"/>
                </a:lnTo>
                <a:lnTo>
                  <a:pt x="805" y="718"/>
                </a:lnTo>
                <a:lnTo>
                  <a:pt x="814" y="704"/>
                </a:lnTo>
                <a:lnTo>
                  <a:pt x="822" y="690"/>
                </a:lnTo>
                <a:lnTo>
                  <a:pt x="830" y="676"/>
                </a:lnTo>
                <a:lnTo>
                  <a:pt x="836" y="661"/>
                </a:lnTo>
                <a:lnTo>
                  <a:pt x="840" y="653"/>
                </a:lnTo>
                <a:lnTo>
                  <a:pt x="842" y="646"/>
                </a:lnTo>
                <a:lnTo>
                  <a:pt x="848" y="629"/>
                </a:lnTo>
                <a:lnTo>
                  <a:pt x="850" y="621"/>
                </a:lnTo>
                <a:lnTo>
                  <a:pt x="852" y="613"/>
                </a:lnTo>
                <a:lnTo>
                  <a:pt x="854" y="605"/>
                </a:lnTo>
                <a:lnTo>
                  <a:pt x="856" y="597"/>
                </a:lnTo>
                <a:lnTo>
                  <a:pt x="859" y="580"/>
                </a:lnTo>
                <a:lnTo>
                  <a:pt x="861" y="563"/>
                </a:lnTo>
                <a:lnTo>
                  <a:pt x="862" y="545"/>
                </a:lnTo>
                <a:lnTo>
                  <a:pt x="863" y="528"/>
                </a:lnTo>
                <a:lnTo>
                  <a:pt x="862" y="511"/>
                </a:lnTo>
                <a:lnTo>
                  <a:pt x="861" y="494"/>
                </a:lnTo>
                <a:lnTo>
                  <a:pt x="860" y="485"/>
                </a:lnTo>
                <a:lnTo>
                  <a:pt x="859" y="477"/>
                </a:lnTo>
                <a:lnTo>
                  <a:pt x="856" y="459"/>
                </a:lnTo>
                <a:lnTo>
                  <a:pt x="854" y="451"/>
                </a:lnTo>
                <a:lnTo>
                  <a:pt x="852" y="443"/>
                </a:lnTo>
                <a:lnTo>
                  <a:pt x="848" y="427"/>
                </a:lnTo>
                <a:lnTo>
                  <a:pt x="842" y="412"/>
                </a:lnTo>
                <a:lnTo>
                  <a:pt x="836" y="396"/>
                </a:lnTo>
                <a:lnTo>
                  <a:pt x="833" y="389"/>
                </a:lnTo>
                <a:lnTo>
                  <a:pt x="830" y="380"/>
                </a:lnTo>
                <a:lnTo>
                  <a:pt x="826" y="373"/>
                </a:lnTo>
                <a:lnTo>
                  <a:pt x="822" y="366"/>
                </a:lnTo>
                <a:lnTo>
                  <a:pt x="814" y="352"/>
                </a:lnTo>
                <a:lnTo>
                  <a:pt x="805" y="338"/>
                </a:lnTo>
                <a:lnTo>
                  <a:pt x="796" y="325"/>
                </a:lnTo>
                <a:lnTo>
                  <a:pt x="786" y="312"/>
                </a:lnTo>
                <a:lnTo>
                  <a:pt x="776" y="300"/>
                </a:lnTo>
                <a:lnTo>
                  <a:pt x="764" y="288"/>
                </a:lnTo>
                <a:lnTo>
                  <a:pt x="753" y="276"/>
                </a:lnTo>
                <a:lnTo>
                  <a:pt x="747" y="271"/>
                </a:lnTo>
                <a:lnTo>
                  <a:pt x="740" y="266"/>
                </a:lnTo>
                <a:lnTo>
                  <a:pt x="727" y="256"/>
                </a:lnTo>
                <a:lnTo>
                  <a:pt x="714" y="247"/>
                </a:lnTo>
                <a:lnTo>
                  <a:pt x="700" y="238"/>
                </a:lnTo>
                <a:lnTo>
                  <a:pt x="686" y="230"/>
                </a:lnTo>
                <a:lnTo>
                  <a:pt x="672" y="222"/>
                </a:lnTo>
                <a:lnTo>
                  <a:pt x="657" y="216"/>
                </a:lnTo>
                <a:lnTo>
                  <a:pt x="649" y="212"/>
                </a:lnTo>
                <a:lnTo>
                  <a:pt x="641" y="209"/>
                </a:lnTo>
                <a:lnTo>
                  <a:pt x="626" y="203"/>
                </a:lnTo>
                <a:lnTo>
                  <a:pt x="618" y="201"/>
                </a:lnTo>
                <a:lnTo>
                  <a:pt x="610" y="199"/>
                </a:lnTo>
                <a:lnTo>
                  <a:pt x="602" y="197"/>
                </a:lnTo>
                <a:lnTo>
                  <a:pt x="593" y="195"/>
                </a:lnTo>
                <a:lnTo>
                  <a:pt x="576" y="192"/>
                </a:lnTo>
                <a:lnTo>
                  <a:pt x="559" y="190"/>
                </a:lnTo>
                <a:lnTo>
                  <a:pt x="542" y="189"/>
                </a:lnTo>
                <a:lnTo>
                  <a:pt x="525" y="188"/>
                </a:lnTo>
                <a:lnTo>
                  <a:pt x="508" y="189"/>
                </a:lnTo>
                <a:lnTo>
                  <a:pt x="491" y="190"/>
                </a:lnTo>
                <a:lnTo>
                  <a:pt x="482" y="191"/>
                </a:lnTo>
                <a:lnTo>
                  <a:pt x="474" y="192"/>
                </a:lnTo>
                <a:lnTo>
                  <a:pt x="457" y="195"/>
                </a:lnTo>
                <a:lnTo>
                  <a:pt x="449" y="197"/>
                </a:lnTo>
                <a:lnTo>
                  <a:pt x="440" y="199"/>
                </a:lnTo>
                <a:lnTo>
                  <a:pt x="424" y="203"/>
                </a:lnTo>
                <a:lnTo>
                  <a:pt x="409" y="209"/>
                </a:lnTo>
                <a:lnTo>
                  <a:pt x="393" y="216"/>
                </a:lnTo>
                <a:lnTo>
                  <a:pt x="386" y="219"/>
                </a:lnTo>
                <a:lnTo>
                  <a:pt x="378" y="222"/>
                </a:lnTo>
                <a:lnTo>
                  <a:pt x="371" y="226"/>
                </a:lnTo>
                <a:lnTo>
                  <a:pt x="364" y="230"/>
                </a:lnTo>
                <a:lnTo>
                  <a:pt x="350" y="238"/>
                </a:lnTo>
                <a:lnTo>
                  <a:pt x="336" y="247"/>
                </a:lnTo>
                <a:lnTo>
                  <a:pt x="323" y="256"/>
                </a:lnTo>
                <a:lnTo>
                  <a:pt x="310" y="266"/>
                </a:lnTo>
                <a:lnTo>
                  <a:pt x="298" y="276"/>
                </a:lnTo>
                <a:lnTo>
                  <a:pt x="286" y="288"/>
                </a:lnTo>
                <a:lnTo>
                  <a:pt x="274" y="300"/>
                </a:lnTo>
                <a:lnTo>
                  <a:pt x="269" y="306"/>
                </a:lnTo>
                <a:lnTo>
                  <a:pt x="264" y="312"/>
                </a:lnTo>
                <a:lnTo>
                  <a:pt x="254" y="325"/>
                </a:lnTo>
                <a:lnTo>
                  <a:pt x="245" y="338"/>
                </a:lnTo>
                <a:lnTo>
                  <a:pt x="236" y="352"/>
                </a:lnTo>
                <a:lnTo>
                  <a:pt x="228" y="366"/>
                </a:lnTo>
                <a:lnTo>
                  <a:pt x="220" y="380"/>
                </a:lnTo>
                <a:lnTo>
                  <a:pt x="214" y="396"/>
                </a:lnTo>
                <a:lnTo>
                  <a:pt x="211" y="404"/>
                </a:lnTo>
                <a:lnTo>
                  <a:pt x="208" y="412"/>
                </a:lnTo>
                <a:lnTo>
                  <a:pt x="202" y="427"/>
                </a:lnTo>
                <a:lnTo>
                  <a:pt x="200" y="435"/>
                </a:lnTo>
                <a:lnTo>
                  <a:pt x="198" y="443"/>
                </a:lnTo>
                <a:lnTo>
                  <a:pt x="196" y="451"/>
                </a:lnTo>
                <a:lnTo>
                  <a:pt x="194" y="459"/>
                </a:lnTo>
                <a:lnTo>
                  <a:pt x="191" y="477"/>
                </a:lnTo>
                <a:lnTo>
                  <a:pt x="189" y="494"/>
                </a:lnTo>
                <a:lnTo>
                  <a:pt x="188" y="511"/>
                </a:lnTo>
                <a:lnTo>
                  <a:pt x="187" y="528"/>
                </a:lnTo>
                <a:close/>
                <a:moveTo>
                  <a:pt x="887" y="917"/>
                </a:moveTo>
                <a:lnTo>
                  <a:pt x="820" y="893"/>
                </a:lnTo>
                <a:lnTo>
                  <a:pt x="800" y="909"/>
                </a:lnTo>
                <a:lnTo>
                  <a:pt x="780" y="923"/>
                </a:lnTo>
                <a:lnTo>
                  <a:pt x="781" y="996"/>
                </a:lnTo>
                <a:lnTo>
                  <a:pt x="766" y="1003"/>
                </a:lnTo>
                <a:lnTo>
                  <a:pt x="751" y="1011"/>
                </a:lnTo>
                <a:lnTo>
                  <a:pt x="693" y="967"/>
                </a:lnTo>
                <a:lnTo>
                  <a:pt x="670" y="975"/>
                </a:lnTo>
                <a:lnTo>
                  <a:pt x="658" y="979"/>
                </a:lnTo>
                <a:lnTo>
                  <a:pt x="646" y="982"/>
                </a:lnTo>
                <a:lnTo>
                  <a:pt x="625" y="1051"/>
                </a:lnTo>
                <a:lnTo>
                  <a:pt x="591" y="1057"/>
                </a:lnTo>
                <a:lnTo>
                  <a:pt x="550" y="998"/>
                </a:lnTo>
                <a:lnTo>
                  <a:pt x="525" y="999"/>
                </a:lnTo>
                <a:lnTo>
                  <a:pt x="500" y="998"/>
                </a:lnTo>
                <a:lnTo>
                  <a:pt x="459" y="1057"/>
                </a:lnTo>
                <a:lnTo>
                  <a:pt x="442" y="1054"/>
                </a:lnTo>
                <a:lnTo>
                  <a:pt x="425" y="1051"/>
                </a:lnTo>
                <a:lnTo>
                  <a:pt x="404" y="982"/>
                </a:lnTo>
                <a:lnTo>
                  <a:pt x="380" y="975"/>
                </a:lnTo>
                <a:lnTo>
                  <a:pt x="369" y="971"/>
                </a:lnTo>
                <a:lnTo>
                  <a:pt x="357" y="967"/>
                </a:lnTo>
                <a:lnTo>
                  <a:pt x="300" y="1011"/>
                </a:lnTo>
                <a:lnTo>
                  <a:pt x="284" y="1003"/>
                </a:lnTo>
                <a:lnTo>
                  <a:pt x="269" y="996"/>
                </a:lnTo>
                <a:lnTo>
                  <a:pt x="270" y="923"/>
                </a:lnTo>
                <a:lnTo>
                  <a:pt x="250" y="909"/>
                </a:lnTo>
                <a:lnTo>
                  <a:pt x="240" y="902"/>
                </a:lnTo>
                <a:lnTo>
                  <a:pt x="230" y="893"/>
                </a:lnTo>
                <a:lnTo>
                  <a:pt x="163" y="917"/>
                </a:lnTo>
                <a:lnTo>
                  <a:pt x="151" y="905"/>
                </a:lnTo>
                <a:lnTo>
                  <a:pt x="138" y="892"/>
                </a:lnTo>
                <a:lnTo>
                  <a:pt x="162" y="825"/>
                </a:lnTo>
                <a:lnTo>
                  <a:pt x="147" y="804"/>
                </a:lnTo>
                <a:lnTo>
                  <a:pt x="132" y="784"/>
                </a:lnTo>
                <a:lnTo>
                  <a:pt x="61" y="785"/>
                </a:lnTo>
                <a:lnTo>
                  <a:pt x="53" y="770"/>
                </a:lnTo>
                <a:lnTo>
                  <a:pt x="45" y="755"/>
                </a:lnTo>
                <a:lnTo>
                  <a:pt x="88" y="697"/>
                </a:lnTo>
                <a:lnTo>
                  <a:pt x="80" y="674"/>
                </a:lnTo>
                <a:lnTo>
                  <a:pt x="76" y="662"/>
                </a:lnTo>
                <a:lnTo>
                  <a:pt x="73" y="650"/>
                </a:lnTo>
                <a:lnTo>
                  <a:pt x="5" y="628"/>
                </a:lnTo>
                <a:lnTo>
                  <a:pt x="0" y="595"/>
                </a:lnTo>
                <a:lnTo>
                  <a:pt x="58" y="553"/>
                </a:lnTo>
                <a:lnTo>
                  <a:pt x="57" y="528"/>
                </a:lnTo>
                <a:lnTo>
                  <a:pt x="58" y="503"/>
                </a:lnTo>
                <a:lnTo>
                  <a:pt x="0" y="461"/>
                </a:lnTo>
                <a:lnTo>
                  <a:pt x="2" y="445"/>
                </a:lnTo>
                <a:lnTo>
                  <a:pt x="5" y="428"/>
                </a:lnTo>
                <a:lnTo>
                  <a:pt x="73" y="407"/>
                </a:lnTo>
                <a:lnTo>
                  <a:pt x="80" y="382"/>
                </a:lnTo>
                <a:lnTo>
                  <a:pt x="84" y="371"/>
                </a:lnTo>
                <a:lnTo>
                  <a:pt x="88" y="359"/>
                </a:lnTo>
                <a:lnTo>
                  <a:pt x="45" y="302"/>
                </a:lnTo>
                <a:lnTo>
                  <a:pt x="53" y="286"/>
                </a:lnTo>
                <a:lnTo>
                  <a:pt x="61" y="271"/>
                </a:lnTo>
                <a:lnTo>
                  <a:pt x="132" y="272"/>
                </a:lnTo>
                <a:lnTo>
                  <a:pt x="147" y="252"/>
                </a:lnTo>
                <a:lnTo>
                  <a:pt x="154" y="242"/>
                </a:lnTo>
                <a:lnTo>
                  <a:pt x="162" y="232"/>
                </a:lnTo>
                <a:lnTo>
                  <a:pt x="138" y="164"/>
                </a:lnTo>
                <a:lnTo>
                  <a:pt x="151" y="152"/>
                </a:lnTo>
                <a:lnTo>
                  <a:pt x="163" y="140"/>
                </a:lnTo>
                <a:lnTo>
                  <a:pt x="230" y="163"/>
                </a:lnTo>
                <a:lnTo>
                  <a:pt x="250" y="148"/>
                </a:lnTo>
                <a:lnTo>
                  <a:pt x="270" y="134"/>
                </a:lnTo>
                <a:lnTo>
                  <a:pt x="269" y="62"/>
                </a:lnTo>
                <a:lnTo>
                  <a:pt x="284" y="54"/>
                </a:lnTo>
                <a:lnTo>
                  <a:pt x="300" y="46"/>
                </a:lnTo>
                <a:lnTo>
                  <a:pt x="357" y="89"/>
                </a:lnTo>
                <a:lnTo>
                  <a:pt x="380" y="81"/>
                </a:lnTo>
                <a:lnTo>
                  <a:pt x="392" y="77"/>
                </a:lnTo>
                <a:lnTo>
                  <a:pt x="404" y="74"/>
                </a:lnTo>
                <a:lnTo>
                  <a:pt x="425" y="5"/>
                </a:lnTo>
                <a:lnTo>
                  <a:pt x="459" y="0"/>
                </a:lnTo>
                <a:lnTo>
                  <a:pt x="500" y="59"/>
                </a:lnTo>
                <a:lnTo>
                  <a:pt x="525" y="58"/>
                </a:lnTo>
                <a:lnTo>
                  <a:pt x="550" y="59"/>
                </a:lnTo>
                <a:lnTo>
                  <a:pt x="591" y="0"/>
                </a:lnTo>
                <a:lnTo>
                  <a:pt x="608" y="2"/>
                </a:lnTo>
                <a:lnTo>
                  <a:pt x="625" y="5"/>
                </a:lnTo>
                <a:lnTo>
                  <a:pt x="646" y="74"/>
                </a:lnTo>
                <a:lnTo>
                  <a:pt x="670" y="81"/>
                </a:lnTo>
                <a:lnTo>
                  <a:pt x="682" y="85"/>
                </a:lnTo>
                <a:lnTo>
                  <a:pt x="693" y="89"/>
                </a:lnTo>
                <a:lnTo>
                  <a:pt x="751" y="46"/>
                </a:lnTo>
                <a:lnTo>
                  <a:pt x="766" y="54"/>
                </a:lnTo>
                <a:lnTo>
                  <a:pt x="781" y="62"/>
                </a:lnTo>
                <a:lnTo>
                  <a:pt x="780" y="134"/>
                </a:lnTo>
                <a:lnTo>
                  <a:pt x="800" y="148"/>
                </a:lnTo>
                <a:lnTo>
                  <a:pt x="810" y="155"/>
                </a:lnTo>
                <a:lnTo>
                  <a:pt x="820" y="163"/>
                </a:lnTo>
                <a:lnTo>
                  <a:pt x="887" y="140"/>
                </a:lnTo>
                <a:lnTo>
                  <a:pt x="900" y="152"/>
                </a:lnTo>
                <a:lnTo>
                  <a:pt x="912" y="164"/>
                </a:lnTo>
                <a:lnTo>
                  <a:pt x="888" y="232"/>
                </a:lnTo>
                <a:lnTo>
                  <a:pt x="904" y="252"/>
                </a:lnTo>
                <a:lnTo>
                  <a:pt x="918" y="272"/>
                </a:lnTo>
                <a:lnTo>
                  <a:pt x="990" y="271"/>
                </a:lnTo>
                <a:lnTo>
                  <a:pt x="997" y="286"/>
                </a:lnTo>
                <a:lnTo>
                  <a:pt x="1005" y="302"/>
                </a:lnTo>
                <a:lnTo>
                  <a:pt x="962" y="359"/>
                </a:lnTo>
                <a:lnTo>
                  <a:pt x="970" y="382"/>
                </a:lnTo>
                <a:lnTo>
                  <a:pt x="974" y="395"/>
                </a:lnTo>
                <a:lnTo>
                  <a:pt x="977" y="407"/>
                </a:lnTo>
                <a:lnTo>
                  <a:pt x="1045" y="428"/>
                </a:lnTo>
                <a:lnTo>
                  <a:pt x="1052" y="461"/>
                </a:lnTo>
                <a:lnTo>
                  <a:pt x="992" y="503"/>
                </a:lnTo>
                <a:lnTo>
                  <a:pt x="993" y="528"/>
                </a:lnTo>
                <a:lnTo>
                  <a:pt x="992" y="553"/>
                </a:lnTo>
                <a:lnTo>
                  <a:pt x="1052" y="595"/>
                </a:lnTo>
                <a:lnTo>
                  <a:pt x="1049" y="611"/>
                </a:lnTo>
                <a:lnTo>
                  <a:pt x="1045" y="628"/>
                </a:lnTo>
                <a:lnTo>
                  <a:pt x="977" y="650"/>
                </a:lnTo>
                <a:lnTo>
                  <a:pt x="970" y="674"/>
                </a:lnTo>
                <a:lnTo>
                  <a:pt x="966" y="686"/>
                </a:lnTo>
                <a:lnTo>
                  <a:pt x="962" y="697"/>
                </a:lnTo>
                <a:lnTo>
                  <a:pt x="1005" y="755"/>
                </a:lnTo>
                <a:lnTo>
                  <a:pt x="997" y="770"/>
                </a:lnTo>
                <a:lnTo>
                  <a:pt x="990" y="785"/>
                </a:lnTo>
                <a:lnTo>
                  <a:pt x="918" y="784"/>
                </a:lnTo>
                <a:lnTo>
                  <a:pt x="904" y="804"/>
                </a:lnTo>
                <a:lnTo>
                  <a:pt x="897" y="814"/>
                </a:lnTo>
                <a:lnTo>
                  <a:pt x="888" y="825"/>
                </a:lnTo>
                <a:lnTo>
                  <a:pt x="912" y="892"/>
                </a:lnTo>
                <a:lnTo>
                  <a:pt x="900" y="905"/>
                </a:lnTo>
                <a:lnTo>
                  <a:pt x="887" y="917"/>
                </a:lnTo>
                <a:close/>
              </a:path>
            </a:pathLst>
          </a:custGeom>
          <a:solidFill>
            <a:srgbClr val="376075">
              <a:alpha val="5000"/>
            </a:srgbClr>
          </a:solidFill>
          <a:ln w="6350">
            <a:noFill/>
            <a:round/>
            <a:headEnd/>
            <a:tailEnd/>
          </a:ln>
          <a:effectLst/>
        </p:spPr>
        <p:txBody>
          <a:bodyPr/>
          <a:lstStyle/>
          <a:p>
            <a:pPr algn="ctr" defTabSz="914417" eaLnBrk="0" fontAlgn="base" hangingPunct="0">
              <a:spcBef>
                <a:spcPct val="50000"/>
              </a:spcBef>
              <a:spcAft>
                <a:spcPct val="0"/>
              </a:spcAft>
              <a:defRPr/>
            </a:pPr>
            <a:endParaRPr lang="en-IN" sz="1200" kern="0" dirty="0">
              <a:solidFill>
                <a:srgbClr val="000000"/>
              </a:solidFill>
              <a:latin typeface="Verdana"/>
            </a:endParaRPr>
          </a:p>
        </p:txBody>
      </p:sp>
      <p:sp>
        <p:nvSpPr>
          <p:cNvPr id="400" name="Freeform 399"/>
          <p:cNvSpPr>
            <a:spLocks noChangeAspect="1" noEditPoints="1"/>
          </p:cNvSpPr>
          <p:nvPr/>
        </p:nvSpPr>
        <p:spPr bwMode="auto">
          <a:xfrm>
            <a:off x="185152" y="5012072"/>
            <a:ext cx="1811546" cy="1813473"/>
          </a:xfrm>
          <a:custGeom>
            <a:avLst/>
            <a:gdLst/>
            <a:ahLst/>
            <a:cxnLst>
              <a:cxn ang="0">
                <a:pos x="191" y="580"/>
              </a:cxn>
              <a:cxn ang="0">
                <a:pos x="208" y="646"/>
              </a:cxn>
              <a:cxn ang="0">
                <a:pos x="228" y="690"/>
              </a:cxn>
              <a:cxn ang="0">
                <a:pos x="274" y="757"/>
              </a:cxn>
              <a:cxn ang="0">
                <a:pos x="323" y="800"/>
              </a:cxn>
              <a:cxn ang="0">
                <a:pos x="393" y="841"/>
              </a:cxn>
              <a:cxn ang="0">
                <a:pos x="440" y="857"/>
              </a:cxn>
              <a:cxn ang="0">
                <a:pos x="508" y="867"/>
              </a:cxn>
              <a:cxn ang="0">
                <a:pos x="576" y="864"/>
              </a:cxn>
              <a:cxn ang="0">
                <a:pos x="641" y="847"/>
              </a:cxn>
              <a:cxn ang="0">
                <a:pos x="686" y="827"/>
              </a:cxn>
              <a:cxn ang="0">
                <a:pos x="753" y="780"/>
              </a:cxn>
              <a:cxn ang="0">
                <a:pos x="796" y="732"/>
              </a:cxn>
              <a:cxn ang="0">
                <a:pos x="836" y="661"/>
              </a:cxn>
              <a:cxn ang="0">
                <a:pos x="852" y="613"/>
              </a:cxn>
              <a:cxn ang="0">
                <a:pos x="862" y="545"/>
              </a:cxn>
              <a:cxn ang="0">
                <a:pos x="859" y="477"/>
              </a:cxn>
              <a:cxn ang="0">
                <a:pos x="842" y="412"/>
              </a:cxn>
              <a:cxn ang="0">
                <a:pos x="822" y="366"/>
              </a:cxn>
              <a:cxn ang="0">
                <a:pos x="776" y="300"/>
              </a:cxn>
              <a:cxn ang="0">
                <a:pos x="727" y="256"/>
              </a:cxn>
              <a:cxn ang="0">
                <a:pos x="657" y="216"/>
              </a:cxn>
              <a:cxn ang="0">
                <a:pos x="610" y="199"/>
              </a:cxn>
              <a:cxn ang="0">
                <a:pos x="542" y="189"/>
              </a:cxn>
              <a:cxn ang="0">
                <a:pos x="474" y="192"/>
              </a:cxn>
              <a:cxn ang="0">
                <a:pos x="409" y="209"/>
              </a:cxn>
              <a:cxn ang="0">
                <a:pos x="364" y="230"/>
              </a:cxn>
              <a:cxn ang="0">
                <a:pos x="298" y="276"/>
              </a:cxn>
              <a:cxn ang="0">
                <a:pos x="254" y="325"/>
              </a:cxn>
              <a:cxn ang="0">
                <a:pos x="214" y="396"/>
              </a:cxn>
              <a:cxn ang="0">
                <a:pos x="198" y="443"/>
              </a:cxn>
              <a:cxn ang="0">
                <a:pos x="188" y="511"/>
              </a:cxn>
              <a:cxn ang="0">
                <a:pos x="780" y="923"/>
              </a:cxn>
              <a:cxn ang="0">
                <a:pos x="670" y="975"/>
              </a:cxn>
              <a:cxn ang="0">
                <a:pos x="550" y="998"/>
              </a:cxn>
              <a:cxn ang="0">
                <a:pos x="425" y="1051"/>
              </a:cxn>
              <a:cxn ang="0">
                <a:pos x="300" y="1011"/>
              </a:cxn>
              <a:cxn ang="0">
                <a:pos x="240" y="902"/>
              </a:cxn>
              <a:cxn ang="0">
                <a:pos x="162" y="825"/>
              </a:cxn>
              <a:cxn ang="0">
                <a:pos x="45" y="755"/>
              </a:cxn>
              <a:cxn ang="0">
                <a:pos x="5" y="628"/>
              </a:cxn>
              <a:cxn ang="0">
                <a:pos x="0" y="461"/>
              </a:cxn>
              <a:cxn ang="0">
                <a:pos x="84" y="371"/>
              </a:cxn>
              <a:cxn ang="0">
                <a:pos x="132" y="272"/>
              </a:cxn>
              <a:cxn ang="0">
                <a:pos x="151" y="152"/>
              </a:cxn>
              <a:cxn ang="0">
                <a:pos x="269" y="62"/>
              </a:cxn>
              <a:cxn ang="0">
                <a:pos x="392" y="77"/>
              </a:cxn>
              <a:cxn ang="0">
                <a:pos x="525" y="58"/>
              </a:cxn>
              <a:cxn ang="0">
                <a:pos x="646" y="74"/>
              </a:cxn>
              <a:cxn ang="0">
                <a:pos x="766" y="54"/>
              </a:cxn>
              <a:cxn ang="0">
                <a:pos x="820" y="163"/>
              </a:cxn>
              <a:cxn ang="0">
                <a:pos x="904" y="252"/>
              </a:cxn>
              <a:cxn ang="0">
                <a:pos x="962" y="359"/>
              </a:cxn>
              <a:cxn ang="0">
                <a:pos x="1052" y="461"/>
              </a:cxn>
              <a:cxn ang="0">
                <a:pos x="1049" y="611"/>
              </a:cxn>
              <a:cxn ang="0">
                <a:pos x="962" y="697"/>
              </a:cxn>
              <a:cxn ang="0">
                <a:pos x="904" y="804"/>
              </a:cxn>
              <a:cxn ang="0">
                <a:pos x="887" y="917"/>
              </a:cxn>
            </a:cxnLst>
            <a:rect l="0" t="0" r="r" b="b"/>
            <a:pathLst>
              <a:path w="1052" h="1057">
                <a:moveTo>
                  <a:pt x="187" y="528"/>
                </a:moveTo>
                <a:lnTo>
                  <a:pt x="188" y="545"/>
                </a:lnTo>
                <a:lnTo>
                  <a:pt x="189" y="563"/>
                </a:lnTo>
                <a:lnTo>
                  <a:pt x="190" y="572"/>
                </a:lnTo>
                <a:lnTo>
                  <a:pt x="191" y="580"/>
                </a:lnTo>
                <a:lnTo>
                  <a:pt x="194" y="597"/>
                </a:lnTo>
                <a:lnTo>
                  <a:pt x="196" y="605"/>
                </a:lnTo>
                <a:lnTo>
                  <a:pt x="198" y="613"/>
                </a:lnTo>
                <a:lnTo>
                  <a:pt x="202" y="629"/>
                </a:lnTo>
                <a:lnTo>
                  <a:pt x="208" y="646"/>
                </a:lnTo>
                <a:lnTo>
                  <a:pt x="214" y="661"/>
                </a:lnTo>
                <a:lnTo>
                  <a:pt x="217" y="668"/>
                </a:lnTo>
                <a:lnTo>
                  <a:pt x="220" y="676"/>
                </a:lnTo>
                <a:lnTo>
                  <a:pt x="224" y="683"/>
                </a:lnTo>
                <a:lnTo>
                  <a:pt x="228" y="690"/>
                </a:lnTo>
                <a:lnTo>
                  <a:pt x="236" y="704"/>
                </a:lnTo>
                <a:lnTo>
                  <a:pt x="245" y="718"/>
                </a:lnTo>
                <a:lnTo>
                  <a:pt x="254" y="732"/>
                </a:lnTo>
                <a:lnTo>
                  <a:pt x="264" y="745"/>
                </a:lnTo>
                <a:lnTo>
                  <a:pt x="274" y="757"/>
                </a:lnTo>
                <a:lnTo>
                  <a:pt x="286" y="768"/>
                </a:lnTo>
                <a:lnTo>
                  <a:pt x="298" y="780"/>
                </a:lnTo>
                <a:lnTo>
                  <a:pt x="304" y="785"/>
                </a:lnTo>
                <a:lnTo>
                  <a:pt x="310" y="790"/>
                </a:lnTo>
                <a:lnTo>
                  <a:pt x="323" y="800"/>
                </a:lnTo>
                <a:lnTo>
                  <a:pt x="336" y="809"/>
                </a:lnTo>
                <a:lnTo>
                  <a:pt x="350" y="819"/>
                </a:lnTo>
                <a:lnTo>
                  <a:pt x="364" y="827"/>
                </a:lnTo>
                <a:lnTo>
                  <a:pt x="378" y="835"/>
                </a:lnTo>
                <a:lnTo>
                  <a:pt x="393" y="841"/>
                </a:lnTo>
                <a:lnTo>
                  <a:pt x="401" y="845"/>
                </a:lnTo>
                <a:lnTo>
                  <a:pt x="409" y="847"/>
                </a:lnTo>
                <a:lnTo>
                  <a:pt x="424" y="853"/>
                </a:lnTo>
                <a:lnTo>
                  <a:pt x="432" y="855"/>
                </a:lnTo>
                <a:lnTo>
                  <a:pt x="440" y="857"/>
                </a:lnTo>
                <a:lnTo>
                  <a:pt x="449" y="859"/>
                </a:lnTo>
                <a:lnTo>
                  <a:pt x="457" y="861"/>
                </a:lnTo>
                <a:lnTo>
                  <a:pt x="474" y="864"/>
                </a:lnTo>
                <a:lnTo>
                  <a:pt x="491" y="866"/>
                </a:lnTo>
                <a:lnTo>
                  <a:pt x="508" y="867"/>
                </a:lnTo>
                <a:lnTo>
                  <a:pt x="525" y="868"/>
                </a:lnTo>
                <a:lnTo>
                  <a:pt x="542" y="867"/>
                </a:lnTo>
                <a:lnTo>
                  <a:pt x="559" y="866"/>
                </a:lnTo>
                <a:lnTo>
                  <a:pt x="568" y="865"/>
                </a:lnTo>
                <a:lnTo>
                  <a:pt x="576" y="864"/>
                </a:lnTo>
                <a:lnTo>
                  <a:pt x="593" y="861"/>
                </a:lnTo>
                <a:lnTo>
                  <a:pt x="602" y="859"/>
                </a:lnTo>
                <a:lnTo>
                  <a:pt x="610" y="857"/>
                </a:lnTo>
                <a:lnTo>
                  <a:pt x="626" y="853"/>
                </a:lnTo>
                <a:lnTo>
                  <a:pt x="641" y="847"/>
                </a:lnTo>
                <a:lnTo>
                  <a:pt x="657" y="841"/>
                </a:lnTo>
                <a:lnTo>
                  <a:pt x="664" y="838"/>
                </a:lnTo>
                <a:lnTo>
                  <a:pt x="672" y="835"/>
                </a:lnTo>
                <a:lnTo>
                  <a:pt x="679" y="831"/>
                </a:lnTo>
                <a:lnTo>
                  <a:pt x="686" y="827"/>
                </a:lnTo>
                <a:lnTo>
                  <a:pt x="700" y="819"/>
                </a:lnTo>
                <a:lnTo>
                  <a:pt x="714" y="809"/>
                </a:lnTo>
                <a:lnTo>
                  <a:pt x="727" y="800"/>
                </a:lnTo>
                <a:lnTo>
                  <a:pt x="740" y="790"/>
                </a:lnTo>
                <a:lnTo>
                  <a:pt x="753" y="780"/>
                </a:lnTo>
                <a:lnTo>
                  <a:pt x="764" y="768"/>
                </a:lnTo>
                <a:lnTo>
                  <a:pt x="776" y="757"/>
                </a:lnTo>
                <a:lnTo>
                  <a:pt x="781" y="751"/>
                </a:lnTo>
                <a:lnTo>
                  <a:pt x="786" y="745"/>
                </a:lnTo>
                <a:lnTo>
                  <a:pt x="796" y="732"/>
                </a:lnTo>
                <a:lnTo>
                  <a:pt x="805" y="718"/>
                </a:lnTo>
                <a:lnTo>
                  <a:pt x="814" y="704"/>
                </a:lnTo>
                <a:lnTo>
                  <a:pt x="822" y="690"/>
                </a:lnTo>
                <a:lnTo>
                  <a:pt x="830" y="676"/>
                </a:lnTo>
                <a:lnTo>
                  <a:pt x="836" y="661"/>
                </a:lnTo>
                <a:lnTo>
                  <a:pt x="840" y="653"/>
                </a:lnTo>
                <a:lnTo>
                  <a:pt x="842" y="646"/>
                </a:lnTo>
                <a:lnTo>
                  <a:pt x="848" y="629"/>
                </a:lnTo>
                <a:lnTo>
                  <a:pt x="850" y="621"/>
                </a:lnTo>
                <a:lnTo>
                  <a:pt x="852" y="613"/>
                </a:lnTo>
                <a:lnTo>
                  <a:pt x="854" y="605"/>
                </a:lnTo>
                <a:lnTo>
                  <a:pt x="856" y="597"/>
                </a:lnTo>
                <a:lnTo>
                  <a:pt x="859" y="580"/>
                </a:lnTo>
                <a:lnTo>
                  <a:pt x="861" y="563"/>
                </a:lnTo>
                <a:lnTo>
                  <a:pt x="862" y="545"/>
                </a:lnTo>
                <a:lnTo>
                  <a:pt x="863" y="528"/>
                </a:lnTo>
                <a:lnTo>
                  <a:pt x="862" y="511"/>
                </a:lnTo>
                <a:lnTo>
                  <a:pt x="861" y="494"/>
                </a:lnTo>
                <a:lnTo>
                  <a:pt x="860" y="485"/>
                </a:lnTo>
                <a:lnTo>
                  <a:pt x="859" y="477"/>
                </a:lnTo>
                <a:lnTo>
                  <a:pt x="856" y="459"/>
                </a:lnTo>
                <a:lnTo>
                  <a:pt x="854" y="451"/>
                </a:lnTo>
                <a:lnTo>
                  <a:pt x="852" y="443"/>
                </a:lnTo>
                <a:lnTo>
                  <a:pt x="848" y="427"/>
                </a:lnTo>
                <a:lnTo>
                  <a:pt x="842" y="412"/>
                </a:lnTo>
                <a:lnTo>
                  <a:pt x="836" y="396"/>
                </a:lnTo>
                <a:lnTo>
                  <a:pt x="833" y="389"/>
                </a:lnTo>
                <a:lnTo>
                  <a:pt x="830" y="380"/>
                </a:lnTo>
                <a:lnTo>
                  <a:pt x="826" y="373"/>
                </a:lnTo>
                <a:lnTo>
                  <a:pt x="822" y="366"/>
                </a:lnTo>
                <a:lnTo>
                  <a:pt x="814" y="352"/>
                </a:lnTo>
                <a:lnTo>
                  <a:pt x="805" y="338"/>
                </a:lnTo>
                <a:lnTo>
                  <a:pt x="796" y="325"/>
                </a:lnTo>
                <a:lnTo>
                  <a:pt x="786" y="312"/>
                </a:lnTo>
                <a:lnTo>
                  <a:pt x="776" y="300"/>
                </a:lnTo>
                <a:lnTo>
                  <a:pt x="764" y="288"/>
                </a:lnTo>
                <a:lnTo>
                  <a:pt x="753" y="276"/>
                </a:lnTo>
                <a:lnTo>
                  <a:pt x="747" y="271"/>
                </a:lnTo>
                <a:lnTo>
                  <a:pt x="740" y="266"/>
                </a:lnTo>
                <a:lnTo>
                  <a:pt x="727" y="256"/>
                </a:lnTo>
                <a:lnTo>
                  <a:pt x="714" y="247"/>
                </a:lnTo>
                <a:lnTo>
                  <a:pt x="700" y="238"/>
                </a:lnTo>
                <a:lnTo>
                  <a:pt x="686" y="230"/>
                </a:lnTo>
                <a:lnTo>
                  <a:pt x="672" y="222"/>
                </a:lnTo>
                <a:lnTo>
                  <a:pt x="657" y="216"/>
                </a:lnTo>
                <a:lnTo>
                  <a:pt x="649" y="212"/>
                </a:lnTo>
                <a:lnTo>
                  <a:pt x="641" y="209"/>
                </a:lnTo>
                <a:lnTo>
                  <a:pt x="626" y="203"/>
                </a:lnTo>
                <a:lnTo>
                  <a:pt x="618" y="201"/>
                </a:lnTo>
                <a:lnTo>
                  <a:pt x="610" y="199"/>
                </a:lnTo>
                <a:lnTo>
                  <a:pt x="602" y="197"/>
                </a:lnTo>
                <a:lnTo>
                  <a:pt x="593" y="195"/>
                </a:lnTo>
                <a:lnTo>
                  <a:pt x="576" y="192"/>
                </a:lnTo>
                <a:lnTo>
                  <a:pt x="559" y="190"/>
                </a:lnTo>
                <a:lnTo>
                  <a:pt x="542" y="189"/>
                </a:lnTo>
                <a:lnTo>
                  <a:pt x="525" y="188"/>
                </a:lnTo>
                <a:lnTo>
                  <a:pt x="508" y="189"/>
                </a:lnTo>
                <a:lnTo>
                  <a:pt x="491" y="190"/>
                </a:lnTo>
                <a:lnTo>
                  <a:pt x="482" y="191"/>
                </a:lnTo>
                <a:lnTo>
                  <a:pt x="474" y="192"/>
                </a:lnTo>
                <a:lnTo>
                  <a:pt x="457" y="195"/>
                </a:lnTo>
                <a:lnTo>
                  <a:pt x="449" y="197"/>
                </a:lnTo>
                <a:lnTo>
                  <a:pt x="440" y="199"/>
                </a:lnTo>
                <a:lnTo>
                  <a:pt x="424" y="203"/>
                </a:lnTo>
                <a:lnTo>
                  <a:pt x="409" y="209"/>
                </a:lnTo>
                <a:lnTo>
                  <a:pt x="393" y="216"/>
                </a:lnTo>
                <a:lnTo>
                  <a:pt x="386" y="219"/>
                </a:lnTo>
                <a:lnTo>
                  <a:pt x="378" y="222"/>
                </a:lnTo>
                <a:lnTo>
                  <a:pt x="371" y="226"/>
                </a:lnTo>
                <a:lnTo>
                  <a:pt x="364" y="230"/>
                </a:lnTo>
                <a:lnTo>
                  <a:pt x="350" y="238"/>
                </a:lnTo>
                <a:lnTo>
                  <a:pt x="336" y="247"/>
                </a:lnTo>
                <a:lnTo>
                  <a:pt x="323" y="256"/>
                </a:lnTo>
                <a:lnTo>
                  <a:pt x="310" y="266"/>
                </a:lnTo>
                <a:lnTo>
                  <a:pt x="298" y="276"/>
                </a:lnTo>
                <a:lnTo>
                  <a:pt x="286" y="288"/>
                </a:lnTo>
                <a:lnTo>
                  <a:pt x="274" y="300"/>
                </a:lnTo>
                <a:lnTo>
                  <a:pt x="269" y="306"/>
                </a:lnTo>
                <a:lnTo>
                  <a:pt x="264" y="312"/>
                </a:lnTo>
                <a:lnTo>
                  <a:pt x="254" y="325"/>
                </a:lnTo>
                <a:lnTo>
                  <a:pt x="245" y="338"/>
                </a:lnTo>
                <a:lnTo>
                  <a:pt x="236" y="352"/>
                </a:lnTo>
                <a:lnTo>
                  <a:pt x="228" y="366"/>
                </a:lnTo>
                <a:lnTo>
                  <a:pt x="220" y="380"/>
                </a:lnTo>
                <a:lnTo>
                  <a:pt x="214" y="396"/>
                </a:lnTo>
                <a:lnTo>
                  <a:pt x="211" y="404"/>
                </a:lnTo>
                <a:lnTo>
                  <a:pt x="208" y="412"/>
                </a:lnTo>
                <a:lnTo>
                  <a:pt x="202" y="427"/>
                </a:lnTo>
                <a:lnTo>
                  <a:pt x="200" y="435"/>
                </a:lnTo>
                <a:lnTo>
                  <a:pt x="198" y="443"/>
                </a:lnTo>
                <a:lnTo>
                  <a:pt x="196" y="451"/>
                </a:lnTo>
                <a:lnTo>
                  <a:pt x="194" y="459"/>
                </a:lnTo>
                <a:lnTo>
                  <a:pt x="191" y="477"/>
                </a:lnTo>
                <a:lnTo>
                  <a:pt x="189" y="494"/>
                </a:lnTo>
                <a:lnTo>
                  <a:pt x="188" y="511"/>
                </a:lnTo>
                <a:lnTo>
                  <a:pt x="187" y="528"/>
                </a:lnTo>
                <a:close/>
                <a:moveTo>
                  <a:pt x="887" y="917"/>
                </a:moveTo>
                <a:lnTo>
                  <a:pt x="820" y="893"/>
                </a:lnTo>
                <a:lnTo>
                  <a:pt x="800" y="909"/>
                </a:lnTo>
                <a:lnTo>
                  <a:pt x="780" y="923"/>
                </a:lnTo>
                <a:lnTo>
                  <a:pt x="781" y="996"/>
                </a:lnTo>
                <a:lnTo>
                  <a:pt x="766" y="1003"/>
                </a:lnTo>
                <a:lnTo>
                  <a:pt x="751" y="1011"/>
                </a:lnTo>
                <a:lnTo>
                  <a:pt x="693" y="967"/>
                </a:lnTo>
                <a:lnTo>
                  <a:pt x="670" y="975"/>
                </a:lnTo>
                <a:lnTo>
                  <a:pt x="658" y="979"/>
                </a:lnTo>
                <a:lnTo>
                  <a:pt x="646" y="982"/>
                </a:lnTo>
                <a:lnTo>
                  <a:pt x="625" y="1051"/>
                </a:lnTo>
                <a:lnTo>
                  <a:pt x="591" y="1057"/>
                </a:lnTo>
                <a:lnTo>
                  <a:pt x="550" y="998"/>
                </a:lnTo>
                <a:lnTo>
                  <a:pt x="525" y="999"/>
                </a:lnTo>
                <a:lnTo>
                  <a:pt x="500" y="998"/>
                </a:lnTo>
                <a:lnTo>
                  <a:pt x="459" y="1057"/>
                </a:lnTo>
                <a:lnTo>
                  <a:pt x="442" y="1054"/>
                </a:lnTo>
                <a:lnTo>
                  <a:pt x="425" y="1051"/>
                </a:lnTo>
                <a:lnTo>
                  <a:pt x="404" y="982"/>
                </a:lnTo>
                <a:lnTo>
                  <a:pt x="380" y="975"/>
                </a:lnTo>
                <a:lnTo>
                  <a:pt x="369" y="971"/>
                </a:lnTo>
                <a:lnTo>
                  <a:pt x="357" y="967"/>
                </a:lnTo>
                <a:lnTo>
                  <a:pt x="300" y="1011"/>
                </a:lnTo>
                <a:lnTo>
                  <a:pt x="284" y="1003"/>
                </a:lnTo>
                <a:lnTo>
                  <a:pt x="269" y="996"/>
                </a:lnTo>
                <a:lnTo>
                  <a:pt x="270" y="923"/>
                </a:lnTo>
                <a:lnTo>
                  <a:pt x="250" y="909"/>
                </a:lnTo>
                <a:lnTo>
                  <a:pt x="240" y="902"/>
                </a:lnTo>
                <a:lnTo>
                  <a:pt x="230" y="893"/>
                </a:lnTo>
                <a:lnTo>
                  <a:pt x="163" y="917"/>
                </a:lnTo>
                <a:lnTo>
                  <a:pt x="151" y="905"/>
                </a:lnTo>
                <a:lnTo>
                  <a:pt x="138" y="892"/>
                </a:lnTo>
                <a:lnTo>
                  <a:pt x="162" y="825"/>
                </a:lnTo>
                <a:lnTo>
                  <a:pt x="147" y="804"/>
                </a:lnTo>
                <a:lnTo>
                  <a:pt x="132" y="784"/>
                </a:lnTo>
                <a:lnTo>
                  <a:pt x="61" y="785"/>
                </a:lnTo>
                <a:lnTo>
                  <a:pt x="53" y="770"/>
                </a:lnTo>
                <a:lnTo>
                  <a:pt x="45" y="755"/>
                </a:lnTo>
                <a:lnTo>
                  <a:pt x="88" y="697"/>
                </a:lnTo>
                <a:lnTo>
                  <a:pt x="80" y="674"/>
                </a:lnTo>
                <a:lnTo>
                  <a:pt x="76" y="662"/>
                </a:lnTo>
                <a:lnTo>
                  <a:pt x="73" y="650"/>
                </a:lnTo>
                <a:lnTo>
                  <a:pt x="5" y="628"/>
                </a:lnTo>
                <a:lnTo>
                  <a:pt x="0" y="595"/>
                </a:lnTo>
                <a:lnTo>
                  <a:pt x="58" y="553"/>
                </a:lnTo>
                <a:lnTo>
                  <a:pt x="57" y="528"/>
                </a:lnTo>
                <a:lnTo>
                  <a:pt x="58" y="503"/>
                </a:lnTo>
                <a:lnTo>
                  <a:pt x="0" y="461"/>
                </a:lnTo>
                <a:lnTo>
                  <a:pt x="2" y="445"/>
                </a:lnTo>
                <a:lnTo>
                  <a:pt x="5" y="428"/>
                </a:lnTo>
                <a:lnTo>
                  <a:pt x="73" y="407"/>
                </a:lnTo>
                <a:lnTo>
                  <a:pt x="80" y="382"/>
                </a:lnTo>
                <a:lnTo>
                  <a:pt x="84" y="371"/>
                </a:lnTo>
                <a:lnTo>
                  <a:pt x="88" y="359"/>
                </a:lnTo>
                <a:lnTo>
                  <a:pt x="45" y="302"/>
                </a:lnTo>
                <a:lnTo>
                  <a:pt x="53" y="286"/>
                </a:lnTo>
                <a:lnTo>
                  <a:pt x="61" y="271"/>
                </a:lnTo>
                <a:lnTo>
                  <a:pt x="132" y="272"/>
                </a:lnTo>
                <a:lnTo>
                  <a:pt x="147" y="252"/>
                </a:lnTo>
                <a:lnTo>
                  <a:pt x="154" y="242"/>
                </a:lnTo>
                <a:lnTo>
                  <a:pt x="162" y="232"/>
                </a:lnTo>
                <a:lnTo>
                  <a:pt x="138" y="164"/>
                </a:lnTo>
                <a:lnTo>
                  <a:pt x="151" y="152"/>
                </a:lnTo>
                <a:lnTo>
                  <a:pt x="163" y="140"/>
                </a:lnTo>
                <a:lnTo>
                  <a:pt x="230" y="163"/>
                </a:lnTo>
                <a:lnTo>
                  <a:pt x="250" y="148"/>
                </a:lnTo>
                <a:lnTo>
                  <a:pt x="270" y="134"/>
                </a:lnTo>
                <a:lnTo>
                  <a:pt x="269" y="62"/>
                </a:lnTo>
                <a:lnTo>
                  <a:pt x="284" y="54"/>
                </a:lnTo>
                <a:lnTo>
                  <a:pt x="300" y="46"/>
                </a:lnTo>
                <a:lnTo>
                  <a:pt x="357" y="89"/>
                </a:lnTo>
                <a:lnTo>
                  <a:pt x="380" y="81"/>
                </a:lnTo>
                <a:lnTo>
                  <a:pt x="392" y="77"/>
                </a:lnTo>
                <a:lnTo>
                  <a:pt x="404" y="74"/>
                </a:lnTo>
                <a:lnTo>
                  <a:pt x="425" y="5"/>
                </a:lnTo>
                <a:lnTo>
                  <a:pt x="459" y="0"/>
                </a:lnTo>
                <a:lnTo>
                  <a:pt x="500" y="59"/>
                </a:lnTo>
                <a:lnTo>
                  <a:pt x="525" y="58"/>
                </a:lnTo>
                <a:lnTo>
                  <a:pt x="550" y="59"/>
                </a:lnTo>
                <a:lnTo>
                  <a:pt x="591" y="0"/>
                </a:lnTo>
                <a:lnTo>
                  <a:pt x="608" y="2"/>
                </a:lnTo>
                <a:lnTo>
                  <a:pt x="625" y="5"/>
                </a:lnTo>
                <a:lnTo>
                  <a:pt x="646" y="74"/>
                </a:lnTo>
                <a:lnTo>
                  <a:pt x="670" y="81"/>
                </a:lnTo>
                <a:lnTo>
                  <a:pt x="682" y="85"/>
                </a:lnTo>
                <a:lnTo>
                  <a:pt x="693" y="89"/>
                </a:lnTo>
                <a:lnTo>
                  <a:pt x="751" y="46"/>
                </a:lnTo>
                <a:lnTo>
                  <a:pt x="766" y="54"/>
                </a:lnTo>
                <a:lnTo>
                  <a:pt x="781" y="62"/>
                </a:lnTo>
                <a:lnTo>
                  <a:pt x="780" y="134"/>
                </a:lnTo>
                <a:lnTo>
                  <a:pt x="800" y="148"/>
                </a:lnTo>
                <a:lnTo>
                  <a:pt x="810" y="155"/>
                </a:lnTo>
                <a:lnTo>
                  <a:pt x="820" y="163"/>
                </a:lnTo>
                <a:lnTo>
                  <a:pt x="887" y="140"/>
                </a:lnTo>
                <a:lnTo>
                  <a:pt x="900" y="152"/>
                </a:lnTo>
                <a:lnTo>
                  <a:pt x="912" y="164"/>
                </a:lnTo>
                <a:lnTo>
                  <a:pt x="888" y="232"/>
                </a:lnTo>
                <a:lnTo>
                  <a:pt x="904" y="252"/>
                </a:lnTo>
                <a:lnTo>
                  <a:pt x="918" y="272"/>
                </a:lnTo>
                <a:lnTo>
                  <a:pt x="990" y="271"/>
                </a:lnTo>
                <a:lnTo>
                  <a:pt x="997" y="286"/>
                </a:lnTo>
                <a:lnTo>
                  <a:pt x="1005" y="302"/>
                </a:lnTo>
                <a:lnTo>
                  <a:pt x="962" y="359"/>
                </a:lnTo>
                <a:lnTo>
                  <a:pt x="970" y="382"/>
                </a:lnTo>
                <a:lnTo>
                  <a:pt x="974" y="395"/>
                </a:lnTo>
                <a:lnTo>
                  <a:pt x="977" y="407"/>
                </a:lnTo>
                <a:lnTo>
                  <a:pt x="1045" y="428"/>
                </a:lnTo>
                <a:lnTo>
                  <a:pt x="1052" y="461"/>
                </a:lnTo>
                <a:lnTo>
                  <a:pt x="992" y="503"/>
                </a:lnTo>
                <a:lnTo>
                  <a:pt x="993" y="528"/>
                </a:lnTo>
                <a:lnTo>
                  <a:pt x="992" y="553"/>
                </a:lnTo>
                <a:lnTo>
                  <a:pt x="1052" y="595"/>
                </a:lnTo>
                <a:lnTo>
                  <a:pt x="1049" y="611"/>
                </a:lnTo>
                <a:lnTo>
                  <a:pt x="1045" y="628"/>
                </a:lnTo>
                <a:lnTo>
                  <a:pt x="977" y="650"/>
                </a:lnTo>
                <a:lnTo>
                  <a:pt x="970" y="674"/>
                </a:lnTo>
                <a:lnTo>
                  <a:pt x="966" y="686"/>
                </a:lnTo>
                <a:lnTo>
                  <a:pt x="962" y="697"/>
                </a:lnTo>
                <a:lnTo>
                  <a:pt x="1005" y="755"/>
                </a:lnTo>
                <a:lnTo>
                  <a:pt x="997" y="770"/>
                </a:lnTo>
                <a:lnTo>
                  <a:pt x="990" y="785"/>
                </a:lnTo>
                <a:lnTo>
                  <a:pt x="918" y="784"/>
                </a:lnTo>
                <a:lnTo>
                  <a:pt x="904" y="804"/>
                </a:lnTo>
                <a:lnTo>
                  <a:pt x="897" y="814"/>
                </a:lnTo>
                <a:lnTo>
                  <a:pt x="888" y="825"/>
                </a:lnTo>
                <a:lnTo>
                  <a:pt x="912" y="892"/>
                </a:lnTo>
                <a:lnTo>
                  <a:pt x="900" y="905"/>
                </a:lnTo>
                <a:lnTo>
                  <a:pt x="887" y="917"/>
                </a:lnTo>
                <a:close/>
              </a:path>
            </a:pathLst>
          </a:custGeom>
          <a:solidFill>
            <a:srgbClr val="376075">
              <a:alpha val="5000"/>
            </a:srgbClr>
          </a:solidFill>
          <a:ln w="6350">
            <a:noFill/>
            <a:round/>
            <a:headEnd/>
            <a:tailEnd/>
          </a:ln>
          <a:effectLst/>
        </p:spPr>
        <p:txBody>
          <a:bodyPr/>
          <a:lstStyle/>
          <a:p>
            <a:pPr algn="ctr" defTabSz="914417" eaLnBrk="0" fontAlgn="base" hangingPunct="0">
              <a:spcBef>
                <a:spcPct val="50000"/>
              </a:spcBef>
              <a:spcAft>
                <a:spcPct val="0"/>
              </a:spcAft>
              <a:defRPr/>
            </a:pPr>
            <a:endParaRPr lang="en-IN" sz="1200" kern="0" dirty="0">
              <a:solidFill>
                <a:srgbClr val="000000"/>
              </a:solidFill>
              <a:latin typeface="Verdana"/>
            </a:endParaRPr>
          </a:p>
        </p:txBody>
      </p:sp>
      <p:sp>
        <p:nvSpPr>
          <p:cNvPr id="401" name="Freeform 400"/>
          <p:cNvSpPr>
            <a:spLocks noChangeAspect="1" noEditPoints="1"/>
          </p:cNvSpPr>
          <p:nvPr/>
        </p:nvSpPr>
        <p:spPr bwMode="auto">
          <a:xfrm>
            <a:off x="3578247" y="4840249"/>
            <a:ext cx="2015607" cy="2017751"/>
          </a:xfrm>
          <a:custGeom>
            <a:avLst/>
            <a:gdLst/>
            <a:ahLst/>
            <a:cxnLst>
              <a:cxn ang="0">
                <a:pos x="191" y="580"/>
              </a:cxn>
              <a:cxn ang="0">
                <a:pos x="208" y="646"/>
              </a:cxn>
              <a:cxn ang="0">
                <a:pos x="228" y="690"/>
              </a:cxn>
              <a:cxn ang="0">
                <a:pos x="274" y="757"/>
              </a:cxn>
              <a:cxn ang="0">
                <a:pos x="323" y="800"/>
              </a:cxn>
              <a:cxn ang="0">
                <a:pos x="393" y="841"/>
              </a:cxn>
              <a:cxn ang="0">
                <a:pos x="440" y="857"/>
              </a:cxn>
              <a:cxn ang="0">
                <a:pos x="508" y="867"/>
              </a:cxn>
              <a:cxn ang="0">
                <a:pos x="576" y="864"/>
              </a:cxn>
              <a:cxn ang="0">
                <a:pos x="641" y="847"/>
              </a:cxn>
              <a:cxn ang="0">
                <a:pos x="686" y="827"/>
              </a:cxn>
              <a:cxn ang="0">
                <a:pos x="753" y="780"/>
              </a:cxn>
              <a:cxn ang="0">
                <a:pos x="796" y="732"/>
              </a:cxn>
              <a:cxn ang="0">
                <a:pos x="836" y="661"/>
              </a:cxn>
              <a:cxn ang="0">
                <a:pos x="852" y="613"/>
              </a:cxn>
              <a:cxn ang="0">
                <a:pos x="862" y="545"/>
              </a:cxn>
              <a:cxn ang="0">
                <a:pos x="859" y="477"/>
              </a:cxn>
              <a:cxn ang="0">
                <a:pos x="842" y="412"/>
              </a:cxn>
              <a:cxn ang="0">
                <a:pos x="822" y="366"/>
              </a:cxn>
              <a:cxn ang="0">
                <a:pos x="776" y="300"/>
              </a:cxn>
              <a:cxn ang="0">
                <a:pos x="727" y="256"/>
              </a:cxn>
              <a:cxn ang="0">
                <a:pos x="657" y="216"/>
              </a:cxn>
              <a:cxn ang="0">
                <a:pos x="610" y="199"/>
              </a:cxn>
              <a:cxn ang="0">
                <a:pos x="542" y="189"/>
              </a:cxn>
              <a:cxn ang="0">
                <a:pos x="474" y="192"/>
              </a:cxn>
              <a:cxn ang="0">
                <a:pos x="409" y="209"/>
              </a:cxn>
              <a:cxn ang="0">
                <a:pos x="364" y="230"/>
              </a:cxn>
              <a:cxn ang="0">
                <a:pos x="298" y="276"/>
              </a:cxn>
              <a:cxn ang="0">
                <a:pos x="254" y="325"/>
              </a:cxn>
              <a:cxn ang="0">
                <a:pos x="214" y="396"/>
              </a:cxn>
              <a:cxn ang="0">
                <a:pos x="198" y="443"/>
              </a:cxn>
              <a:cxn ang="0">
                <a:pos x="188" y="511"/>
              </a:cxn>
              <a:cxn ang="0">
                <a:pos x="780" y="923"/>
              </a:cxn>
              <a:cxn ang="0">
                <a:pos x="670" y="975"/>
              </a:cxn>
              <a:cxn ang="0">
                <a:pos x="550" y="998"/>
              </a:cxn>
              <a:cxn ang="0">
                <a:pos x="425" y="1051"/>
              </a:cxn>
              <a:cxn ang="0">
                <a:pos x="300" y="1011"/>
              </a:cxn>
              <a:cxn ang="0">
                <a:pos x="240" y="902"/>
              </a:cxn>
              <a:cxn ang="0">
                <a:pos x="162" y="825"/>
              </a:cxn>
              <a:cxn ang="0">
                <a:pos x="45" y="755"/>
              </a:cxn>
              <a:cxn ang="0">
                <a:pos x="5" y="628"/>
              </a:cxn>
              <a:cxn ang="0">
                <a:pos x="0" y="461"/>
              </a:cxn>
              <a:cxn ang="0">
                <a:pos x="84" y="371"/>
              </a:cxn>
              <a:cxn ang="0">
                <a:pos x="132" y="272"/>
              </a:cxn>
              <a:cxn ang="0">
                <a:pos x="151" y="152"/>
              </a:cxn>
              <a:cxn ang="0">
                <a:pos x="269" y="62"/>
              </a:cxn>
              <a:cxn ang="0">
                <a:pos x="392" y="77"/>
              </a:cxn>
              <a:cxn ang="0">
                <a:pos x="525" y="58"/>
              </a:cxn>
              <a:cxn ang="0">
                <a:pos x="646" y="74"/>
              </a:cxn>
              <a:cxn ang="0">
                <a:pos x="766" y="54"/>
              </a:cxn>
              <a:cxn ang="0">
                <a:pos x="820" y="163"/>
              </a:cxn>
              <a:cxn ang="0">
                <a:pos x="904" y="252"/>
              </a:cxn>
              <a:cxn ang="0">
                <a:pos x="962" y="359"/>
              </a:cxn>
              <a:cxn ang="0">
                <a:pos x="1052" y="461"/>
              </a:cxn>
              <a:cxn ang="0">
                <a:pos x="1049" y="611"/>
              </a:cxn>
              <a:cxn ang="0">
                <a:pos x="962" y="697"/>
              </a:cxn>
              <a:cxn ang="0">
                <a:pos x="904" y="804"/>
              </a:cxn>
              <a:cxn ang="0">
                <a:pos x="887" y="917"/>
              </a:cxn>
            </a:cxnLst>
            <a:rect l="0" t="0" r="r" b="b"/>
            <a:pathLst>
              <a:path w="1052" h="1057">
                <a:moveTo>
                  <a:pt x="187" y="528"/>
                </a:moveTo>
                <a:lnTo>
                  <a:pt x="188" y="545"/>
                </a:lnTo>
                <a:lnTo>
                  <a:pt x="189" y="563"/>
                </a:lnTo>
                <a:lnTo>
                  <a:pt x="190" y="572"/>
                </a:lnTo>
                <a:lnTo>
                  <a:pt x="191" y="580"/>
                </a:lnTo>
                <a:lnTo>
                  <a:pt x="194" y="597"/>
                </a:lnTo>
                <a:lnTo>
                  <a:pt x="196" y="605"/>
                </a:lnTo>
                <a:lnTo>
                  <a:pt x="198" y="613"/>
                </a:lnTo>
                <a:lnTo>
                  <a:pt x="202" y="629"/>
                </a:lnTo>
                <a:lnTo>
                  <a:pt x="208" y="646"/>
                </a:lnTo>
                <a:lnTo>
                  <a:pt x="214" y="661"/>
                </a:lnTo>
                <a:lnTo>
                  <a:pt x="217" y="668"/>
                </a:lnTo>
                <a:lnTo>
                  <a:pt x="220" y="676"/>
                </a:lnTo>
                <a:lnTo>
                  <a:pt x="224" y="683"/>
                </a:lnTo>
                <a:lnTo>
                  <a:pt x="228" y="690"/>
                </a:lnTo>
                <a:lnTo>
                  <a:pt x="236" y="704"/>
                </a:lnTo>
                <a:lnTo>
                  <a:pt x="245" y="718"/>
                </a:lnTo>
                <a:lnTo>
                  <a:pt x="254" y="732"/>
                </a:lnTo>
                <a:lnTo>
                  <a:pt x="264" y="745"/>
                </a:lnTo>
                <a:lnTo>
                  <a:pt x="274" y="757"/>
                </a:lnTo>
                <a:lnTo>
                  <a:pt x="286" y="768"/>
                </a:lnTo>
                <a:lnTo>
                  <a:pt x="298" y="780"/>
                </a:lnTo>
                <a:lnTo>
                  <a:pt x="304" y="785"/>
                </a:lnTo>
                <a:lnTo>
                  <a:pt x="310" y="790"/>
                </a:lnTo>
                <a:lnTo>
                  <a:pt x="323" y="800"/>
                </a:lnTo>
                <a:lnTo>
                  <a:pt x="336" y="809"/>
                </a:lnTo>
                <a:lnTo>
                  <a:pt x="350" y="819"/>
                </a:lnTo>
                <a:lnTo>
                  <a:pt x="364" y="827"/>
                </a:lnTo>
                <a:lnTo>
                  <a:pt x="378" y="835"/>
                </a:lnTo>
                <a:lnTo>
                  <a:pt x="393" y="841"/>
                </a:lnTo>
                <a:lnTo>
                  <a:pt x="401" y="845"/>
                </a:lnTo>
                <a:lnTo>
                  <a:pt x="409" y="847"/>
                </a:lnTo>
                <a:lnTo>
                  <a:pt x="424" y="853"/>
                </a:lnTo>
                <a:lnTo>
                  <a:pt x="432" y="855"/>
                </a:lnTo>
                <a:lnTo>
                  <a:pt x="440" y="857"/>
                </a:lnTo>
                <a:lnTo>
                  <a:pt x="449" y="859"/>
                </a:lnTo>
                <a:lnTo>
                  <a:pt x="457" y="861"/>
                </a:lnTo>
                <a:lnTo>
                  <a:pt x="474" y="864"/>
                </a:lnTo>
                <a:lnTo>
                  <a:pt x="491" y="866"/>
                </a:lnTo>
                <a:lnTo>
                  <a:pt x="508" y="867"/>
                </a:lnTo>
                <a:lnTo>
                  <a:pt x="525" y="868"/>
                </a:lnTo>
                <a:lnTo>
                  <a:pt x="542" y="867"/>
                </a:lnTo>
                <a:lnTo>
                  <a:pt x="559" y="866"/>
                </a:lnTo>
                <a:lnTo>
                  <a:pt x="568" y="865"/>
                </a:lnTo>
                <a:lnTo>
                  <a:pt x="576" y="864"/>
                </a:lnTo>
                <a:lnTo>
                  <a:pt x="593" y="861"/>
                </a:lnTo>
                <a:lnTo>
                  <a:pt x="602" y="859"/>
                </a:lnTo>
                <a:lnTo>
                  <a:pt x="610" y="857"/>
                </a:lnTo>
                <a:lnTo>
                  <a:pt x="626" y="853"/>
                </a:lnTo>
                <a:lnTo>
                  <a:pt x="641" y="847"/>
                </a:lnTo>
                <a:lnTo>
                  <a:pt x="657" y="841"/>
                </a:lnTo>
                <a:lnTo>
                  <a:pt x="664" y="838"/>
                </a:lnTo>
                <a:lnTo>
                  <a:pt x="672" y="835"/>
                </a:lnTo>
                <a:lnTo>
                  <a:pt x="679" y="831"/>
                </a:lnTo>
                <a:lnTo>
                  <a:pt x="686" y="827"/>
                </a:lnTo>
                <a:lnTo>
                  <a:pt x="700" y="819"/>
                </a:lnTo>
                <a:lnTo>
                  <a:pt x="714" y="809"/>
                </a:lnTo>
                <a:lnTo>
                  <a:pt x="727" y="800"/>
                </a:lnTo>
                <a:lnTo>
                  <a:pt x="740" y="790"/>
                </a:lnTo>
                <a:lnTo>
                  <a:pt x="753" y="780"/>
                </a:lnTo>
                <a:lnTo>
                  <a:pt x="764" y="768"/>
                </a:lnTo>
                <a:lnTo>
                  <a:pt x="776" y="757"/>
                </a:lnTo>
                <a:lnTo>
                  <a:pt x="781" y="751"/>
                </a:lnTo>
                <a:lnTo>
                  <a:pt x="786" y="745"/>
                </a:lnTo>
                <a:lnTo>
                  <a:pt x="796" y="732"/>
                </a:lnTo>
                <a:lnTo>
                  <a:pt x="805" y="718"/>
                </a:lnTo>
                <a:lnTo>
                  <a:pt x="814" y="704"/>
                </a:lnTo>
                <a:lnTo>
                  <a:pt x="822" y="690"/>
                </a:lnTo>
                <a:lnTo>
                  <a:pt x="830" y="676"/>
                </a:lnTo>
                <a:lnTo>
                  <a:pt x="836" y="661"/>
                </a:lnTo>
                <a:lnTo>
                  <a:pt x="840" y="653"/>
                </a:lnTo>
                <a:lnTo>
                  <a:pt x="842" y="646"/>
                </a:lnTo>
                <a:lnTo>
                  <a:pt x="848" y="629"/>
                </a:lnTo>
                <a:lnTo>
                  <a:pt x="850" y="621"/>
                </a:lnTo>
                <a:lnTo>
                  <a:pt x="852" y="613"/>
                </a:lnTo>
                <a:lnTo>
                  <a:pt x="854" y="605"/>
                </a:lnTo>
                <a:lnTo>
                  <a:pt x="856" y="597"/>
                </a:lnTo>
                <a:lnTo>
                  <a:pt x="859" y="580"/>
                </a:lnTo>
                <a:lnTo>
                  <a:pt x="861" y="563"/>
                </a:lnTo>
                <a:lnTo>
                  <a:pt x="862" y="545"/>
                </a:lnTo>
                <a:lnTo>
                  <a:pt x="863" y="528"/>
                </a:lnTo>
                <a:lnTo>
                  <a:pt x="862" y="511"/>
                </a:lnTo>
                <a:lnTo>
                  <a:pt x="861" y="494"/>
                </a:lnTo>
                <a:lnTo>
                  <a:pt x="860" y="485"/>
                </a:lnTo>
                <a:lnTo>
                  <a:pt x="859" y="477"/>
                </a:lnTo>
                <a:lnTo>
                  <a:pt x="856" y="459"/>
                </a:lnTo>
                <a:lnTo>
                  <a:pt x="854" y="451"/>
                </a:lnTo>
                <a:lnTo>
                  <a:pt x="852" y="443"/>
                </a:lnTo>
                <a:lnTo>
                  <a:pt x="848" y="427"/>
                </a:lnTo>
                <a:lnTo>
                  <a:pt x="842" y="412"/>
                </a:lnTo>
                <a:lnTo>
                  <a:pt x="836" y="396"/>
                </a:lnTo>
                <a:lnTo>
                  <a:pt x="833" y="389"/>
                </a:lnTo>
                <a:lnTo>
                  <a:pt x="830" y="380"/>
                </a:lnTo>
                <a:lnTo>
                  <a:pt x="826" y="373"/>
                </a:lnTo>
                <a:lnTo>
                  <a:pt x="822" y="366"/>
                </a:lnTo>
                <a:lnTo>
                  <a:pt x="814" y="352"/>
                </a:lnTo>
                <a:lnTo>
                  <a:pt x="805" y="338"/>
                </a:lnTo>
                <a:lnTo>
                  <a:pt x="796" y="325"/>
                </a:lnTo>
                <a:lnTo>
                  <a:pt x="786" y="312"/>
                </a:lnTo>
                <a:lnTo>
                  <a:pt x="776" y="300"/>
                </a:lnTo>
                <a:lnTo>
                  <a:pt x="764" y="288"/>
                </a:lnTo>
                <a:lnTo>
                  <a:pt x="753" y="276"/>
                </a:lnTo>
                <a:lnTo>
                  <a:pt x="747" y="271"/>
                </a:lnTo>
                <a:lnTo>
                  <a:pt x="740" y="266"/>
                </a:lnTo>
                <a:lnTo>
                  <a:pt x="727" y="256"/>
                </a:lnTo>
                <a:lnTo>
                  <a:pt x="714" y="247"/>
                </a:lnTo>
                <a:lnTo>
                  <a:pt x="700" y="238"/>
                </a:lnTo>
                <a:lnTo>
                  <a:pt x="686" y="230"/>
                </a:lnTo>
                <a:lnTo>
                  <a:pt x="672" y="222"/>
                </a:lnTo>
                <a:lnTo>
                  <a:pt x="657" y="216"/>
                </a:lnTo>
                <a:lnTo>
                  <a:pt x="649" y="212"/>
                </a:lnTo>
                <a:lnTo>
                  <a:pt x="641" y="209"/>
                </a:lnTo>
                <a:lnTo>
                  <a:pt x="626" y="203"/>
                </a:lnTo>
                <a:lnTo>
                  <a:pt x="618" y="201"/>
                </a:lnTo>
                <a:lnTo>
                  <a:pt x="610" y="199"/>
                </a:lnTo>
                <a:lnTo>
                  <a:pt x="602" y="197"/>
                </a:lnTo>
                <a:lnTo>
                  <a:pt x="593" y="195"/>
                </a:lnTo>
                <a:lnTo>
                  <a:pt x="576" y="192"/>
                </a:lnTo>
                <a:lnTo>
                  <a:pt x="559" y="190"/>
                </a:lnTo>
                <a:lnTo>
                  <a:pt x="542" y="189"/>
                </a:lnTo>
                <a:lnTo>
                  <a:pt x="525" y="188"/>
                </a:lnTo>
                <a:lnTo>
                  <a:pt x="508" y="189"/>
                </a:lnTo>
                <a:lnTo>
                  <a:pt x="491" y="190"/>
                </a:lnTo>
                <a:lnTo>
                  <a:pt x="482" y="191"/>
                </a:lnTo>
                <a:lnTo>
                  <a:pt x="474" y="192"/>
                </a:lnTo>
                <a:lnTo>
                  <a:pt x="457" y="195"/>
                </a:lnTo>
                <a:lnTo>
                  <a:pt x="449" y="197"/>
                </a:lnTo>
                <a:lnTo>
                  <a:pt x="440" y="199"/>
                </a:lnTo>
                <a:lnTo>
                  <a:pt x="424" y="203"/>
                </a:lnTo>
                <a:lnTo>
                  <a:pt x="409" y="209"/>
                </a:lnTo>
                <a:lnTo>
                  <a:pt x="393" y="216"/>
                </a:lnTo>
                <a:lnTo>
                  <a:pt x="386" y="219"/>
                </a:lnTo>
                <a:lnTo>
                  <a:pt x="378" y="222"/>
                </a:lnTo>
                <a:lnTo>
                  <a:pt x="371" y="226"/>
                </a:lnTo>
                <a:lnTo>
                  <a:pt x="364" y="230"/>
                </a:lnTo>
                <a:lnTo>
                  <a:pt x="350" y="238"/>
                </a:lnTo>
                <a:lnTo>
                  <a:pt x="336" y="247"/>
                </a:lnTo>
                <a:lnTo>
                  <a:pt x="323" y="256"/>
                </a:lnTo>
                <a:lnTo>
                  <a:pt x="310" y="266"/>
                </a:lnTo>
                <a:lnTo>
                  <a:pt x="298" y="276"/>
                </a:lnTo>
                <a:lnTo>
                  <a:pt x="286" y="288"/>
                </a:lnTo>
                <a:lnTo>
                  <a:pt x="274" y="300"/>
                </a:lnTo>
                <a:lnTo>
                  <a:pt x="269" y="306"/>
                </a:lnTo>
                <a:lnTo>
                  <a:pt x="264" y="312"/>
                </a:lnTo>
                <a:lnTo>
                  <a:pt x="254" y="325"/>
                </a:lnTo>
                <a:lnTo>
                  <a:pt x="245" y="338"/>
                </a:lnTo>
                <a:lnTo>
                  <a:pt x="236" y="352"/>
                </a:lnTo>
                <a:lnTo>
                  <a:pt x="228" y="366"/>
                </a:lnTo>
                <a:lnTo>
                  <a:pt x="220" y="380"/>
                </a:lnTo>
                <a:lnTo>
                  <a:pt x="214" y="396"/>
                </a:lnTo>
                <a:lnTo>
                  <a:pt x="211" y="404"/>
                </a:lnTo>
                <a:lnTo>
                  <a:pt x="208" y="412"/>
                </a:lnTo>
                <a:lnTo>
                  <a:pt x="202" y="427"/>
                </a:lnTo>
                <a:lnTo>
                  <a:pt x="200" y="435"/>
                </a:lnTo>
                <a:lnTo>
                  <a:pt x="198" y="443"/>
                </a:lnTo>
                <a:lnTo>
                  <a:pt x="196" y="451"/>
                </a:lnTo>
                <a:lnTo>
                  <a:pt x="194" y="459"/>
                </a:lnTo>
                <a:lnTo>
                  <a:pt x="191" y="477"/>
                </a:lnTo>
                <a:lnTo>
                  <a:pt x="189" y="494"/>
                </a:lnTo>
                <a:lnTo>
                  <a:pt x="188" y="511"/>
                </a:lnTo>
                <a:lnTo>
                  <a:pt x="187" y="528"/>
                </a:lnTo>
                <a:close/>
                <a:moveTo>
                  <a:pt x="887" y="917"/>
                </a:moveTo>
                <a:lnTo>
                  <a:pt x="820" y="893"/>
                </a:lnTo>
                <a:lnTo>
                  <a:pt x="800" y="909"/>
                </a:lnTo>
                <a:lnTo>
                  <a:pt x="780" y="923"/>
                </a:lnTo>
                <a:lnTo>
                  <a:pt x="781" y="996"/>
                </a:lnTo>
                <a:lnTo>
                  <a:pt x="766" y="1003"/>
                </a:lnTo>
                <a:lnTo>
                  <a:pt x="751" y="1011"/>
                </a:lnTo>
                <a:lnTo>
                  <a:pt x="693" y="967"/>
                </a:lnTo>
                <a:lnTo>
                  <a:pt x="670" y="975"/>
                </a:lnTo>
                <a:lnTo>
                  <a:pt x="658" y="979"/>
                </a:lnTo>
                <a:lnTo>
                  <a:pt x="646" y="982"/>
                </a:lnTo>
                <a:lnTo>
                  <a:pt x="625" y="1051"/>
                </a:lnTo>
                <a:lnTo>
                  <a:pt x="591" y="1057"/>
                </a:lnTo>
                <a:lnTo>
                  <a:pt x="550" y="998"/>
                </a:lnTo>
                <a:lnTo>
                  <a:pt x="525" y="999"/>
                </a:lnTo>
                <a:lnTo>
                  <a:pt x="500" y="998"/>
                </a:lnTo>
                <a:lnTo>
                  <a:pt x="459" y="1057"/>
                </a:lnTo>
                <a:lnTo>
                  <a:pt x="442" y="1054"/>
                </a:lnTo>
                <a:lnTo>
                  <a:pt x="425" y="1051"/>
                </a:lnTo>
                <a:lnTo>
                  <a:pt x="404" y="982"/>
                </a:lnTo>
                <a:lnTo>
                  <a:pt x="380" y="975"/>
                </a:lnTo>
                <a:lnTo>
                  <a:pt x="369" y="971"/>
                </a:lnTo>
                <a:lnTo>
                  <a:pt x="357" y="967"/>
                </a:lnTo>
                <a:lnTo>
                  <a:pt x="300" y="1011"/>
                </a:lnTo>
                <a:lnTo>
                  <a:pt x="284" y="1003"/>
                </a:lnTo>
                <a:lnTo>
                  <a:pt x="269" y="996"/>
                </a:lnTo>
                <a:lnTo>
                  <a:pt x="270" y="923"/>
                </a:lnTo>
                <a:lnTo>
                  <a:pt x="250" y="909"/>
                </a:lnTo>
                <a:lnTo>
                  <a:pt x="240" y="902"/>
                </a:lnTo>
                <a:lnTo>
                  <a:pt x="230" y="893"/>
                </a:lnTo>
                <a:lnTo>
                  <a:pt x="163" y="917"/>
                </a:lnTo>
                <a:lnTo>
                  <a:pt x="151" y="905"/>
                </a:lnTo>
                <a:lnTo>
                  <a:pt x="138" y="892"/>
                </a:lnTo>
                <a:lnTo>
                  <a:pt x="162" y="825"/>
                </a:lnTo>
                <a:lnTo>
                  <a:pt x="147" y="804"/>
                </a:lnTo>
                <a:lnTo>
                  <a:pt x="132" y="784"/>
                </a:lnTo>
                <a:lnTo>
                  <a:pt x="61" y="785"/>
                </a:lnTo>
                <a:lnTo>
                  <a:pt x="53" y="770"/>
                </a:lnTo>
                <a:lnTo>
                  <a:pt x="45" y="755"/>
                </a:lnTo>
                <a:lnTo>
                  <a:pt x="88" y="697"/>
                </a:lnTo>
                <a:lnTo>
                  <a:pt x="80" y="674"/>
                </a:lnTo>
                <a:lnTo>
                  <a:pt x="76" y="662"/>
                </a:lnTo>
                <a:lnTo>
                  <a:pt x="73" y="650"/>
                </a:lnTo>
                <a:lnTo>
                  <a:pt x="5" y="628"/>
                </a:lnTo>
                <a:lnTo>
                  <a:pt x="0" y="595"/>
                </a:lnTo>
                <a:lnTo>
                  <a:pt x="58" y="553"/>
                </a:lnTo>
                <a:lnTo>
                  <a:pt x="57" y="528"/>
                </a:lnTo>
                <a:lnTo>
                  <a:pt x="58" y="503"/>
                </a:lnTo>
                <a:lnTo>
                  <a:pt x="0" y="461"/>
                </a:lnTo>
                <a:lnTo>
                  <a:pt x="2" y="445"/>
                </a:lnTo>
                <a:lnTo>
                  <a:pt x="5" y="428"/>
                </a:lnTo>
                <a:lnTo>
                  <a:pt x="73" y="407"/>
                </a:lnTo>
                <a:lnTo>
                  <a:pt x="80" y="382"/>
                </a:lnTo>
                <a:lnTo>
                  <a:pt x="84" y="371"/>
                </a:lnTo>
                <a:lnTo>
                  <a:pt x="88" y="359"/>
                </a:lnTo>
                <a:lnTo>
                  <a:pt x="45" y="302"/>
                </a:lnTo>
                <a:lnTo>
                  <a:pt x="53" y="286"/>
                </a:lnTo>
                <a:lnTo>
                  <a:pt x="61" y="271"/>
                </a:lnTo>
                <a:lnTo>
                  <a:pt x="132" y="272"/>
                </a:lnTo>
                <a:lnTo>
                  <a:pt x="147" y="252"/>
                </a:lnTo>
                <a:lnTo>
                  <a:pt x="154" y="242"/>
                </a:lnTo>
                <a:lnTo>
                  <a:pt x="162" y="232"/>
                </a:lnTo>
                <a:lnTo>
                  <a:pt x="138" y="164"/>
                </a:lnTo>
                <a:lnTo>
                  <a:pt x="151" y="152"/>
                </a:lnTo>
                <a:lnTo>
                  <a:pt x="163" y="140"/>
                </a:lnTo>
                <a:lnTo>
                  <a:pt x="230" y="163"/>
                </a:lnTo>
                <a:lnTo>
                  <a:pt x="250" y="148"/>
                </a:lnTo>
                <a:lnTo>
                  <a:pt x="270" y="134"/>
                </a:lnTo>
                <a:lnTo>
                  <a:pt x="269" y="62"/>
                </a:lnTo>
                <a:lnTo>
                  <a:pt x="284" y="54"/>
                </a:lnTo>
                <a:lnTo>
                  <a:pt x="300" y="46"/>
                </a:lnTo>
                <a:lnTo>
                  <a:pt x="357" y="89"/>
                </a:lnTo>
                <a:lnTo>
                  <a:pt x="380" y="81"/>
                </a:lnTo>
                <a:lnTo>
                  <a:pt x="392" y="77"/>
                </a:lnTo>
                <a:lnTo>
                  <a:pt x="404" y="74"/>
                </a:lnTo>
                <a:lnTo>
                  <a:pt x="425" y="5"/>
                </a:lnTo>
                <a:lnTo>
                  <a:pt x="459" y="0"/>
                </a:lnTo>
                <a:lnTo>
                  <a:pt x="500" y="59"/>
                </a:lnTo>
                <a:lnTo>
                  <a:pt x="525" y="58"/>
                </a:lnTo>
                <a:lnTo>
                  <a:pt x="550" y="59"/>
                </a:lnTo>
                <a:lnTo>
                  <a:pt x="591" y="0"/>
                </a:lnTo>
                <a:lnTo>
                  <a:pt x="608" y="2"/>
                </a:lnTo>
                <a:lnTo>
                  <a:pt x="625" y="5"/>
                </a:lnTo>
                <a:lnTo>
                  <a:pt x="646" y="74"/>
                </a:lnTo>
                <a:lnTo>
                  <a:pt x="670" y="81"/>
                </a:lnTo>
                <a:lnTo>
                  <a:pt x="682" y="85"/>
                </a:lnTo>
                <a:lnTo>
                  <a:pt x="693" y="89"/>
                </a:lnTo>
                <a:lnTo>
                  <a:pt x="751" y="46"/>
                </a:lnTo>
                <a:lnTo>
                  <a:pt x="766" y="54"/>
                </a:lnTo>
                <a:lnTo>
                  <a:pt x="781" y="62"/>
                </a:lnTo>
                <a:lnTo>
                  <a:pt x="780" y="134"/>
                </a:lnTo>
                <a:lnTo>
                  <a:pt x="800" y="148"/>
                </a:lnTo>
                <a:lnTo>
                  <a:pt x="810" y="155"/>
                </a:lnTo>
                <a:lnTo>
                  <a:pt x="820" y="163"/>
                </a:lnTo>
                <a:lnTo>
                  <a:pt x="887" y="140"/>
                </a:lnTo>
                <a:lnTo>
                  <a:pt x="900" y="152"/>
                </a:lnTo>
                <a:lnTo>
                  <a:pt x="912" y="164"/>
                </a:lnTo>
                <a:lnTo>
                  <a:pt x="888" y="232"/>
                </a:lnTo>
                <a:lnTo>
                  <a:pt x="904" y="252"/>
                </a:lnTo>
                <a:lnTo>
                  <a:pt x="918" y="272"/>
                </a:lnTo>
                <a:lnTo>
                  <a:pt x="990" y="271"/>
                </a:lnTo>
                <a:lnTo>
                  <a:pt x="997" y="286"/>
                </a:lnTo>
                <a:lnTo>
                  <a:pt x="1005" y="302"/>
                </a:lnTo>
                <a:lnTo>
                  <a:pt x="962" y="359"/>
                </a:lnTo>
                <a:lnTo>
                  <a:pt x="970" y="382"/>
                </a:lnTo>
                <a:lnTo>
                  <a:pt x="974" y="395"/>
                </a:lnTo>
                <a:lnTo>
                  <a:pt x="977" y="407"/>
                </a:lnTo>
                <a:lnTo>
                  <a:pt x="1045" y="428"/>
                </a:lnTo>
                <a:lnTo>
                  <a:pt x="1052" y="461"/>
                </a:lnTo>
                <a:lnTo>
                  <a:pt x="992" y="503"/>
                </a:lnTo>
                <a:lnTo>
                  <a:pt x="993" y="528"/>
                </a:lnTo>
                <a:lnTo>
                  <a:pt x="992" y="553"/>
                </a:lnTo>
                <a:lnTo>
                  <a:pt x="1052" y="595"/>
                </a:lnTo>
                <a:lnTo>
                  <a:pt x="1049" y="611"/>
                </a:lnTo>
                <a:lnTo>
                  <a:pt x="1045" y="628"/>
                </a:lnTo>
                <a:lnTo>
                  <a:pt x="977" y="650"/>
                </a:lnTo>
                <a:lnTo>
                  <a:pt x="970" y="674"/>
                </a:lnTo>
                <a:lnTo>
                  <a:pt x="966" y="686"/>
                </a:lnTo>
                <a:lnTo>
                  <a:pt x="962" y="697"/>
                </a:lnTo>
                <a:lnTo>
                  <a:pt x="1005" y="755"/>
                </a:lnTo>
                <a:lnTo>
                  <a:pt x="997" y="770"/>
                </a:lnTo>
                <a:lnTo>
                  <a:pt x="990" y="785"/>
                </a:lnTo>
                <a:lnTo>
                  <a:pt x="918" y="784"/>
                </a:lnTo>
                <a:lnTo>
                  <a:pt x="904" y="804"/>
                </a:lnTo>
                <a:lnTo>
                  <a:pt x="897" y="814"/>
                </a:lnTo>
                <a:lnTo>
                  <a:pt x="888" y="825"/>
                </a:lnTo>
                <a:lnTo>
                  <a:pt x="912" y="892"/>
                </a:lnTo>
                <a:lnTo>
                  <a:pt x="900" y="905"/>
                </a:lnTo>
                <a:lnTo>
                  <a:pt x="887" y="917"/>
                </a:lnTo>
                <a:close/>
              </a:path>
            </a:pathLst>
          </a:custGeom>
          <a:solidFill>
            <a:srgbClr val="376075">
              <a:alpha val="5000"/>
            </a:srgbClr>
          </a:solidFill>
          <a:ln w="6350">
            <a:noFill/>
            <a:round/>
            <a:headEnd/>
            <a:tailEnd/>
          </a:ln>
          <a:effectLst/>
        </p:spPr>
        <p:txBody>
          <a:bodyPr/>
          <a:lstStyle/>
          <a:p>
            <a:pPr algn="ctr" defTabSz="914417" eaLnBrk="0" fontAlgn="base" hangingPunct="0">
              <a:spcBef>
                <a:spcPct val="50000"/>
              </a:spcBef>
              <a:spcAft>
                <a:spcPct val="0"/>
              </a:spcAft>
              <a:defRPr/>
            </a:pPr>
            <a:endParaRPr lang="en-IN" sz="1200" kern="0" dirty="0">
              <a:solidFill>
                <a:srgbClr val="000000"/>
              </a:solidFill>
              <a:latin typeface="Verdana"/>
            </a:endParaRPr>
          </a:p>
        </p:txBody>
      </p:sp>
      <p:sp>
        <p:nvSpPr>
          <p:cNvPr id="403" name="Freeform 402"/>
          <p:cNvSpPr>
            <a:spLocks noChangeAspect="1" noEditPoints="1"/>
          </p:cNvSpPr>
          <p:nvPr/>
        </p:nvSpPr>
        <p:spPr bwMode="auto">
          <a:xfrm>
            <a:off x="8575417" y="4845937"/>
            <a:ext cx="2009925" cy="2012063"/>
          </a:xfrm>
          <a:custGeom>
            <a:avLst/>
            <a:gdLst/>
            <a:ahLst/>
            <a:cxnLst>
              <a:cxn ang="0">
                <a:pos x="191" y="580"/>
              </a:cxn>
              <a:cxn ang="0">
                <a:pos x="208" y="646"/>
              </a:cxn>
              <a:cxn ang="0">
                <a:pos x="228" y="690"/>
              </a:cxn>
              <a:cxn ang="0">
                <a:pos x="274" y="757"/>
              </a:cxn>
              <a:cxn ang="0">
                <a:pos x="323" y="800"/>
              </a:cxn>
              <a:cxn ang="0">
                <a:pos x="393" y="841"/>
              </a:cxn>
              <a:cxn ang="0">
                <a:pos x="440" y="857"/>
              </a:cxn>
              <a:cxn ang="0">
                <a:pos x="508" y="867"/>
              </a:cxn>
              <a:cxn ang="0">
                <a:pos x="576" y="864"/>
              </a:cxn>
              <a:cxn ang="0">
                <a:pos x="641" y="847"/>
              </a:cxn>
              <a:cxn ang="0">
                <a:pos x="686" y="827"/>
              </a:cxn>
              <a:cxn ang="0">
                <a:pos x="753" y="780"/>
              </a:cxn>
              <a:cxn ang="0">
                <a:pos x="796" y="732"/>
              </a:cxn>
              <a:cxn ang="0">
                <a:pos x="836" y="661"/>
              </a:cxn>
              <a:cxn ang="0">
                <a:pos x="852" y="613"/>
              </a:cxn>
              <a:cxn ang="0">
                <a:pos x="862" y="545"/>
              </a:cxn>
              <a:cxn ang="0">
                <a:pos x="859" y="477"/>
              </a:cxn>
              <a:cxn ang="0">
                <a:pos x="842" y="412"/>
              </a:cxn>
              <a:cxn ang="0">
                <a:pos x="822" y="366"/>
              </a:cxn>
              <a:cxn ang="0">
                <a:pos x="776" y="300"/>
              </a:cxn>
              <a:cxn ang="0">
                <a:pos x="727" y="256"/>
              </a:cxn>
              <a:cxn ang="0">
                <a:pos x="657" y="216"/>
              </a:cxn>
              <a:cxn ang="0">
                <a:pos x="610" y="199"/>
              </a:cxn>
              <a:cxn ang="0">
                <a:pos x="542" y="189"/>
              </a:cxn>
              <a:cxn ang="0">
                <a:pos x="474" y="192"/>
              </a:cxn>
              <a:cxn ang="0">
                <a:pos x="409" y="209"/>
              </a:cxn>
              <a:cxn ang="0">
                <a:pos x="364" y="230"/>
              </a:cxn>
              <a:cxn ang="0">
                <a:pos x="298" y="276"/>
              </a:cxn>
              <a:cxn ang="0">
                <a:pos x="254" y="325"/>
              </a:cxn>
              <a:cxn ang="0">
                <a:pos x="214" y="396"/>
              </a:cxn>
              <a:cxn ang="0">
                <a:pos x="198" y="443"/>
              </a:cxn>
              <a:cxn ang="0">
                <a:pos x="188" y="511"/>
              </a:cxn>
              <a:cxn ang="0">
                <a:pos x="780" y="923"/>
              </a:cxn>
              <a:cxn ang="0">
                <a:pos x="670" y="975"/>
              </a:cxn>
              <a:cxn ang="0">
                <a:pos x="550" y="998"/>
              </a:cxn>
              <a:cxn ang="0">
                <a:pos x="425" y="1051"/>
              </a:cxn>
              <a:cxn ang="0">
                <a:pos x="300" y="1011"/>
              </a:cxn>
              <a:cxn ang="0">
                <a:pos x="240" y="902"/>
              </a:cxn>
              <a:cxn ang="0">
                <a:pos x="162" y="825"/>
              </a:cxn>
              <a:cxn ang="0">
                <a:pos x="45" y="755"/>
              </a:cxn>
              <a:cxn ang="0">
                <a:pos x="5" y="628"/>
              </a:cxn>
              <a:cxn ang="0">
                <a:pos x="0" y="461"/>
              </a:cxn>
              <a:cxn ang="0">
                <a:pos x="84" y="371"/>
              </a:cxn>
              <a:cxn ang="0">
                <a:pos x="132" y="272"/>
              </a:cxn>
              <a:cxn ang="0">
                <a:pos x="151" y="152"/>
              </a:cxn>
              <a:cxn ang="0">
                <a:pos x="269" y="62"/>
              </a:cxn>
              <a:cxn ang="0">
                <a:pos x="392" y="77"/>
              </a:cxn>
              <a:cxn ang="0">
                <a:pos x="525" y="58"/>
              </a:cxn>
              <a:cxn ang="0">
                <a:pos x="646" y="74"/>
              </a:cxn>
              <a:cxn ang="0">
                <a:pos x="766" y="54"/>
              </a:cxn>
              <a:cxn ang="0">
                <a:pos x="820" y="163"/>
              </a:cxn>
              <a:cxn ang="0">
                <a:pos x="904" y="252"/>
              </a:cxn>
              <a:cxn ang="0">
                <a:pos x="962" y="359"/>
              </a:cxn>
              <a:cxn ang="0">
                <a:pos x="1052" y="461"/>
              </a:cxn>
              <a:cxn ang="0">
                <a:pos x="1049" y="611"/>
              </a:cxn>
              <a:cxn ang="0">
                <a:pos x="962" y="697"/>
              </a:cxn>
              <a:cxn ang="0">
                <a:pos x="904" y="804"/>
              </a:cxn>
              <a:cxn ang="0">
                <a:pos x="887" y="917"/>
              </a:cxn>
            </a:cxnLst>
            <a:rect l="0" t="0" r="r" b="b"/>
            <a:pathLst>
              <a:path w="1052" h="1057">
                <a:moveTo>
                  <a:pt x="187" y="528"/>
                </a:moveTo>
                <a:lnTo>
                  <a:pt x="188" y="545"/>
                </a:lnTo>
                <a:lnTo>
                  <a:pt x="189" y="563"/>
                </a:lnTo>
                <a:lnTo>
                  <a:pt x="190" y="572"/>
                </a:lnTo>
                <a:lnTo>
                  <a:pt x="191" y="580"/>
                </a:lnTo>
                <a:lnTo>
                  <a:pt x="194" y="597"/>
                </a:lnTo>
                <a:lnTo>
                  <a:pt x="196" y="605"/>
                </a:lnTo>
                <a:lnTo>
                  <a:pt x="198" y="613"/>
                </a:lnTo>
                <a:lnTo>
                  <a:pt x="202" y="629"/>
                </a:lnTo>
                <a:lnTo>
                  <a:pt x="208" y="646"/>
                </a:lnTo>
                <a:lnTo>
                  <a:pt x="214" y="661"/>
                </a:lnTo>
                <a:lnTo>
                  <a:pt x="217" y="668"/>
                </a:lnTo>
                <a:lnTo>
                  <a:pt x="220" y="676"/>
                </a:lnTo>
                <a:lnTo>
                  <a:pt x="224" y="683"/>
                </a:lnTo>
                <a:lnTo>
                  <a:pt x="228" y="690"/>
                </a:lnTo>
                <a:lnTo>
                  <a:pt x="236" y="704"/>
                </a:lnTo>
                <a:lnTo>
                  <a:pt x="245" y="718"/>
                </a:lnTo>
                <a:lnTo>
                  <a:pt x="254" y="732"/>
                </a:lnTo>
                <a:lnTo>
                  <a:pt x="264" y="745"/>
                </a:lnTo>
                <a:lnTo>
                  <a:pt x="274" y="757"/>
                </a:lnTo>
                <a:lnTo>
                  <a:pt x="286" y="768"/>
                </a:lnTo>
                <a:lnTo>
                  <a:pt x="298" y="780"/>
                </a:lnTo>
                <a:lnTo>
                  <a:pt x="304" y="785"/>
                </a:lnTo>
                <a:lnTo>
                  <a:pt x="310" y="790"/>
                </a:lnTo>
                <a:lnTo>
                  <a:pt x="323" y="800"/>
                </a:lnTo>
                <a:lnTo>
                  <a:pt x="336" y="809"/>
                </a:lnTo>
                <a:lnTo>
                  <a:pt x="350" y="819"/>
                </a:lnTo>
                <a:lnTo>
                  <a:pt x="364" y="827"/>
                </a:lnTo>
                <a:lnTo>
                  <a:pt x="378" y="835"/>
                </a:lnTo>
                <a:lnTo>
                  <a:pt x="393" y="841"/>
                </a:lnTo>
                <a:lnTo>
                  <a:pt x="401" y="845"/>
                </a:lnTo>
                <a:lnTo>
                  <a:pt x="409" y="847"/>
                </a:lnTo>
                <a:lnTo>
                  <a:pt x="424" y="853"/>
                </a:lnTo>
                <a:lnTo>
                  <a:pt x="432" y="855"/>
                </a:lnTo>
                <a:lnTo>
                  <a:pt x="440" y="857"/>
                </a:lnTo>
                <a:lnTo>
                  <a:pt x="449" y="859"/>
                </a:lnTo>
                <a:lnTo>
                  <a:pt x="457" y="861"/>
                </a:lnTo>
                <a:lnTo>
                  <a:pt x="474" y="864"/>
                </a:lnTo>
                <a:lnTo>
                  <a:pt x="491" y="866"/>
                </a:lnTo>
                <a:lnTo>
                  <a:pt x="508" y="867"/>
                </a:lnTo>
                <a:lnTo>
                  <a:pt x="525" y="868"/>
                </a:lnTo>
                <a:lnTo>
                  <a:pt x="542" y="867"/>
                </a:lnTo>
                <a:lnTo>
                  <a:pt x="559" y="866"/>
                </a:lnTo>
                <a:lnTo>
                  <a:pt x="568" y="865"/>
                </a:lnTo>
                <a:lnTo>
                  <a:pt x="576" y="864"/>
                </a:lnTo>
                <a:lnTo>
                  <a:pt x="593" y="861"/>
                </a:lnTo>
                <a:lnTo>
                  <a:pt x="602" y="859"/>
                </a:lnTo>
                <a:lnTo>
                  <a:pt x="610" y="857"/>
                </a:lnTo>
                <a:lnTo>
                  <a:pt x="626" y="853"/>
                </a:lnTo>
                <a:lnTo>
                  <a:pt x="641" y="847"/>
                </a:lnTo>
                <a:lnTo>
                  <a:pt x="657" y="841"/>
                </a:lnTo>
                <a:lnTo>
                  <a:pt x="664" y="838"/>
                </a:lnTo>
                <a:lnTo>
                  <a:pt x="672" y="835"/>
                </a:lnTo>
                <a:lnTo>
                  <a:pt x="679" y="831"/>
                </a:lnTo>
                <a:lnTo>
                  <a:pt x="686" y="827"/>
                </a:lnTo>
                <a:lnTo>
                  <a:pt x="700" y="819"/>
                </a:lnTo>
                <a:lnTo>
                  <a:pt x="714" y="809"/>
                </a:lnTo>
                <a:lnTo>
                  <a:pt x="727" y="800"/>
                </a:lnTo>
                <a:lnTo>
                  <a:pt x="740" y="790"/>
                </a:lnTo>
                <a:lnTo>
                  <a:pt x="753" y="780"/>
                </a:lnTo>
                <a:lnTo>
                  <a:pt x="764" y="768"/>
                </a:lnTo>
                <a:lnTo>
                  <a:pt x="776" y="757"/>
                </a:lnTo>
                <a:lnTo>
                  <a:pt x="781" y="751"/>
                </a:lnTo>
                <a:lnTo>
                  <a:pt x="786" y="745"/>
                </a:lnTo>
                <a:lnTo>
                  <a:pt x="796" y="732"/>
                </a:lnTo>
                <a:lnTo>
                  <a:pt x="805" y="718"/>
                </a:lnTo>
                <a:lnTo>
                  <a:pt x="814" y="704"/>
                </a:lnTo>
                <a:lnTo>
                  <a:pt x="822" y="690"/>
                </a:lnTo>
                <a:lnTo>
                  <a:pt x="830" y="676"/>
                </a:lnTo>
                <a:lnTo>
                  <a:pt x="836" y="661"/>
                </a:lnTo>
                <a:lnTo>
                  <a:pt x="840" y="653"/>
                </a:lnTo>
                <a:lnTo>
                  <a:pt x="842" y="646"/>
                </a:lnTo>
                <a:lnTo>
                  <a:pt x="848" y="629"/>
                </a:lnTo>
                <a:lnTo>
                  <a:pt x="850" y="621"/>
                </a:lnTo>
                <a:lnTo>
                  <a:pt x="852" y="613"/>
                </a:lnTo>
                <a:lnTo>
                  <a:pt x="854" y="605"/>
                </a:lnTo>
                <a:lnTo>
                  <a:pt x="856" y="597"/>
                </a:lnTo>
                <a:lnTo>
                  <a:pt x="859" y="580"/>
                </a:lnTo>
                <a:lnTo>
                  <a:pt x="861" y="563"/>
                </a:lnTo>
                <a:lnTo>
                  <a:pt x="862" y="545"/>
                </a:lnTo>
                <a:lnTo>
                  <a:pt x="863" y="528"/>
                </a:lnTo>
                <a:lnTo>
                  <a:pt x="862" y="511"/>
                </a:lnTo>
                <a:lnTo>
                  <a:pt x="861" y="494"/>
                </a:lnTo>
                <a:lnTo>
                  <a:pt x="860" y="485"/>
                </a:lnTo>
                <a:lnTo>
                  <a:pt x="859" y="477"/>
                </a:lnTo>
                <a:lnTo>
                  <a:pt x="856" y="459"/>
                </a:lnTo>
                <a:lnTo>
                  <a:pt x="854" y="451"/>
                </a:lnTo>
                <a:lnTo>
                  <a:pt x="852" y="443"/>
                </a:lnTo>
                <a:lnTo>
                  <a:pt x="848" y="427"/>
                </a:lnTo>
                <a:lnTo>
                  <a:pt x="842" y="412"/>
                </a:lnTo>
                <a:lnTo>
                  <a:pt x="836" y="396"/>
                </a:lnTo>
                <a:lnTo>
                  <a:pt x="833" y="389"/>
                </a:lnTo>
                <a:lnTo>
                  <a:pt x="830" y="380"/>
                </a:lnTo>
                <a:lnTo>
                  <a:pt x="826" y="373"/>
                </a:lnTo>
                <a:lnTo>
                  <a:pt x="822" y="366"/>
                </a:lnTo>
                <a:lnTo>
                  <a:pt x="814" y="352"/>
                </a:lnTo>
                <a:lnTo>
                  <a:pt x="805" y="338"/>
                </a:lnTo>
                <a:lnTo>
                  <a:pt x="796" y="325"/>
                </a:lnTo>
                <a:lnTo>
                  <a:pt x="786" y="312"/>
                </a:lnTo>
                <a:lnTo>
                  <a:pt x="776" y="300"/>
                </a:lnTo>
                <a:lnTo>
                  <a:pt x="764" y="288"/>
                </a:lnTo>
                <a:lnTo>
                  <a:pt x="753" y="276"/>
                </a:lnTo>
                <a:lnTo>
                  <a:pt x="747" y="271"/>
                </a:lnTo>
                <a:lnTo>
                  <a:pt x="740" y="266"/>
                </a:lnTo>
                <a:lnTo>
                  <a:pt x="727" y="256"/>
                </a:lnTo>
                <a:lnTo>
                  <a:pt x="714" y="247"/>
                </a:lnTo>
                <a:lnTo>
                  <a:pt x="700" y="238"/>
                </a:lnTo>
                <a:lnTo>
                  <a:pt x="686" y="230"/>
                </a:lnTo>
                <a:lnTo>
                  <a:pt x="672" y="222"/>
                </a:lnTo>
                <a:lnTo>
                  <a:pt x="657" y="216"/>
                </a:lnTo>
                <a:lnTo>
                  <a:pt x="649" y="212"/>
                </a:lnTo>
                <a:lnTo>
                  <a:pt x="641" y="209"/>
                </a:lnTo>
                <a:lnTo>
                  <a:pt x="626" y="203"/>
                </a:lnTo>
                <a:lnTo>
                  <a:pt x="618" y="201"/>
                </a:lnTo>
                <a:lnTo>
                  <a:pt x="610" y="199"/>
                </a:lnTo>
                <a:lnTo>
                  <a:pt x="602" y="197"/>
                </a:lnTo>
                <a:lnTo>
                  <a:pt x="593" y="195"/>
                </a:lnTo>
                <a:lnTo>
                  <a:pt x="576" y="192"/>
                </a:lnTo>
                <a:lnTo>
                  <a:pt x="559" y="190"/>
                </a:lnTo>
                <a:lnTo>
                  <a:pt x="542" y="189"/>
                </a:lnTo>
                <a:lnTo>
                  <a:pt x="525" y="188"/>
                </a:lnTo>
                <a:lnTo>
                  <a:pt x="508" y="189"/>
                </a:lnTo>
                <a:lnTo>
                  <a:pt x="491" y="190"/>
                </a:lnTo>
                <a:lnTo>
                  <a:pt x="482" y="191"/>
                </a:lnTo>
                <a:lnTo>
                  <a:pt x="474" y="192"/>
                </a:lnTo>
                <a:lnTo>
                  <a:pt x="457" y="195"/>
                </a:lnTo>
                <a:lnTo>
                  <a:pt x="449" y="197"/>
                </a:lnTo>
                <a:lnTo>
                  <a:pt x="440" y="199"/>
                </a:lnTo>
                <a:lnTo>
                  <a:pt x="424" y="203"/>
                </a:lnTo>
                <a:lnTo>
                  <a:pt x="409" y="209"/>
                </a:lnTo>
                <a:lnTo>
                  <a:pt x="393" y="216"/>
                </a:lnTo>
                <a:lnTo>
                  <a:pt x="386" y="219"/>
                </a:lnTo>
                <a:lnTo>
                  <a:pt x="378" y="222"/>
                </a:lnTo>
                <a:lnTo>
                  <a:pt x="371" y="226"/>
                </a:lnTo>
                <a:lnTo>
                  <a:pt x="364" y="230"/>
                </a:lnTo>
                <a:lnTo>
                  <a:pt x="350" y="238"/>
                </a:lnTo>
                <a:lnTo>
                  <a:pt x="336" y="247"/>
                </a:lnTo>
                <a:lnTo>
                  <a:pt x="323" y="256"/>
                </a:lnTo>
                <a:lnTo>
                  <a:pt x="310" y="266"/>
                </a:lnTo>
                <a:lnTo>
                  <a:pt x="298" y="276"/>
                </a:lnTo>
                <a:lnTo>
                  <a:pt x="286" y="288"/>
                </a:lnTo>
                <a:lnTo>
                  <a:pt x="274" y="300"/>
                </a:lnTo>
                <a:lnTo>
                  <a:pt x="269" y="306"/>
                </a:lnTo>
                <a:lnTo>
                  <a:pt x="264" y="312"/>
                </a:lnTo>
                <a:lnTo>
                  <a:pt x="254" y="325"/>
                </a:lnTo>
                <a:lnTo>
                  <a:pt x="245" y="338"/>
                </a:lnTo>
                <a:lnTo>
                  <a:pt x="236" y="352"/>
                </a:lnTo>
                <a:lnTo>
                  <a:pt x="228" y="366"/>
                </a:lnTo>
                <a:lnTo>
                  <a:pt x="220" y="380"/>
                </a:lnTo>
                <a:lnTo>
                  <a:pt x="214" y="396"/>
                </a:lnTo>
                <a:lnTo>
                  <a:pt x="211" y="404"/>
                </a:lnTo>
                <a:lnTo>
                  <a:pt x="208" y="412"/>
                </a:lnTo>
                <a:lnTo>
                  <a:pt x="202" y="427"/>
                </a:lnTo>
                <a:lnTo>
                  <a:pt x="200" y="435"/>
                </a:lnTo>
                <a:lnTo>
                  <a:pt x="198" y="443"/>
                </a:lnTo>
                <a:lnTo>
                  <a:pt x="196" y="451"/>
                </a:lnTo>
                <a:lnTo>
                  <a:pt x="194" y="459"/>
                </a:lnTo>
                <a:lnTo>
                  <a:pt x="191" y="477"/>
                </a:lnTo>
                <a:lnTo>
                  <a:pt x="189" y="494"/>
                </a:lnTo>
                <a:lnTo>
                  <a:pt x="188" y="511"/>
                </a:lnTo>
                <a:lnTo>
                  <a:pt x="187" y="528"/>
                </a:lnTo>
                <a:close/>
                <a:moveTo>
                  <a:pt x="887" y="917"/>
                </a:moveTo>
                <a:lnTo>
                  <a:pt x="820" y="893"/>
                </a:lnTo>
                <a:lnTo>
                  <a:pt x="800" y="909"/>
                </a:lnTo>
                <a:lnTo>
                  <a:pt x="780" y="923"/>
                </a:lnTo>
                <a:lnTo>
                  <a:pt x="781" y="996"/>
                </a:lnTo>
                <a:lnTo>
                  <a:pt x="766" y="1003"/>
                </a:lnTo>
                <a:lnTo>
                  <a:pt x="751" y="1011"/>
                </a:lnTo>
                <a:lnTo>
                  <a:pt x="693" y="967"/>
                </a:lnTo>
                <a:lnTo>
                  <a:pt x="670" y="975"/>
                </a:lnTo>
                <a:lnTo>
                  <a:pt x="658" y="979"/>
                </a:lnTo>
                <a:lnTo>
                  <a:pt x="646" y="982"/>
                </a:lnTo>
                <a:lnTo>
                  <a:pt x="625" y="1051"/>
                </a:lnTo>
                <a:lnTo>
                  <a:pt x="591" y="1057"/>
                </a:lnTo>
                <a:lnTo>
                  <a:pt x="550" y="998"/>
                </a:lnTo>
                <a:lnTo>
                  <a:pt x="525" y="999"/>
                </a:lnTo>
                <a:lnTo>
                  <a:pt x="500" y="998"/>
                </a:lnTo>
                <a:lnTo>
                  <a:pt x="459" y="1057"/>
                </a:lnTo>
                <a:lnTo>
                  <a:pt x="442" y="1054"/>
                </a:lnTo>
                <a:lnTo>
                  <a:pt x="425" y="1051"/>
                </a:lnTo>
                <a:lnTo>
                  <a:pt x="404" y="982"/>
                </a:lnTo>
                <a:lnTo>
                  <a:pt x="380" y="975"/>
                </a:lnTo>
                <a:lnTo>
                  <a:pt x="369" y="971"/>
                </a:lnTo>
                <a:lnTo>
                  <a:pt x="357" y="967"/>
                </a:lnTo>
                <a:lnTo>
                  <a:pt x="300" y="1011"/>
                </a:lnTo>
                <a:lnTo>
                  <a:pt x="284" y="1003"/>
                </a:lnTo>
                <a:lnTo>
                  <a:pt x="269" y="996"/>
                </a:lnTo>
                <a:lnTo>
                  <a:pt x="270" y="923"/>
                </a:lnTo>
                <a:lnTo>
                  <a:pt x="250" y="909"/>
                </a:lnTo>
                <a:lnTo>
                  <a:pt x="240" y="902"/>
                </a:lnTo>
                <a:lnTo>
                  <a:pt x="230" y="893"/>
                </a:lnTo>
                <a:lnTo>
                  <a:pt x="163" y="917"/>
                </a:lnTo>
                <a:lnTo>
                  <a:pt x="151" y="905"/>
                </a:lnTo>
                <a:lnTo>
                  <a:pt x="138" y="892"/>
                </a:lnTo>
                <a:lnTo>
                  <a:pt x="162" y="825"/>
                </a:lnTo>
                <a:lnTo>
                  <a:pt x="147" y="804"/>
                </a:lnTo>
                <a:lnTo>
                  <a:pt x="132" y="784"/>
                </a:lnTo>
                <a:lnTo>
                  <a:pt x="61" y="785"/>
                </a:lnTo>
                <a:lnTo>
                  <a:pt x="53" y="770"/>
                </a:lnTo>
                <a:lnTo>
                  <a:pt x="45" y="755"/>
                </a:lnTo>
                <a:lnTo>
                  <a:pt x="88" y="697"/>
                </a:lnTo>
                <a:lnTo>
                  <a:pt x="80" y="674"/>
                </a:lnTo>
                <a:lnTo>
                  <a:pt x="76" y="662"/>
                </a:lnTo>
                <a:lnTo>
                  <a:pt x="73" y="650"/>
                </a:lnTo>
                <a:lnTo>
                  <a:pt x="5" y="628"/>
                </a:lnTo>
                <a:lnTo>
                  <a:pt x="0" y="595"/>
                </a:lnTo>
                <a:lnTo>
                  <a:pt x="58" y="553"/>
                </a:lnTo>
                <a:lnTo>
                  <a:pt x="57" y="528"/>
                </a:lnTo>
                <a:lnTo>
                  <a:pt x="58" y="503"/>
                </a:lnTo>
                <a:lnTo>
                  <a:pt x="0" y="461"/>
                </a:lnTo>
                <a:lnTo>
                  <a:pt x="2" y="445"/>
                </a:lnTo>
                <a:lnTo>
                  <a:pt x="5" y="428"/>
                </a:lnTo>
                <a:lnTo>
                  <a:pt x="73" y="407"/>
                </a:lnTo>
                <a:lnTo>
                  <a:pt x="80" y="382"/>
                </a:lnTo>
                <a:lnTo>
                  <a:pt x="84" y="371"/>
                </a:lnTo>
                <a:lnTo>
                  <a:pt x="88" y="359"/>
                </a:lnTo>
                <a:lnTo>
                  <a:pt x="45" y="302"/>
                </a:lnTo>
                <a:lnTo>
                  <a:pt x="53" y="286"/>
                </a:lnTo>
                <a:lnTo>
                  <a:pt x="61" y="271"/>
                </a:lnTo>
                <a:lnTo>
                  <a:pt x="132" y="272"/>
                </a:lnTo>
                <a:lnTo>
                  <a:pt x="147" y="252"/>
                </a:lnTo>
                <a:lnTo>
                  <a:pt x="154" y="242"/>
                </a:lnTo>
                <a:lnTo>
                  <a:pt x="162" y="232"/>
                </a:lnTo>
                <a:lnTo>
                  <a:pt x="138" y="164"/>
                </a:lnTo>
                <a:lnTo>
                  <a:pt x="151" y="152"/>
                </a:lnTo>
                <a:lnTo>
                  <a:pt x="163" y="140"/>
                </a:lnTo>
                <a:lnTo>
                  <a:pt x="230" y="163"/>
                </a:lnTo>
                <a:lnTo>
                  <a:pt x="250" y="148"/>
                </a:lnTo>
                <a:lnTo>
                  <a:pt x="270" y="134"/>
                </a:lnTo>
                <a:lnTo>
                  <a:pt x="269" y="62"/>
                </a:lnTo>
                <a:lnTo>
                  <a:pt x="284" y="54"/>
                </a:lnTo>
                <a:lnTo>
                  <a:pt x="300" y="46"/>
                </a:lnTo>
                <a:lnTo>
                  <a:pt x="357" y="89"/>
                </a:lnTo>
                <a:lnTo>
                  <a:pt x="380" y="81"/>
                </a:lnTo>
                <a:lnTo>
                  <a:pt x="392" y="77"/>
                </a:lnTo>
                <a:lnTo>
                  <a:pt x="404" y="74"/>
                </a:lnTo>
                <a:lnTo>
                  <a:pt x="425" y="5"/>
                </a:lnTo>
                <a:lnTo>
                  <a:pt x="459" y="0"/>
                </a:lnTo>
                <a:lnTo>
                  <a:pt x="500" y="59"/>
                </a:lnTo>
                <a:lnTo>
                  <a:pt x="525" y="58"/>
                </a:lnTo>
                <a:lnTo>
                  <a:pt x="550" y="59"/>
                </a:lnTo>
                <a:lnTo>
                  <a:pt x="591" y="0"/>
                </a:lnTo>
                <a:lnTo>
                  <a:pt x="608" y="2"/>
                </a:lnTo>
                <a:lnTo>
                  <a:pt x="625" y="5"/>
                </a:lnTo>
                <a:lnTo>
                  <a:pt x="646" y="74"/>
                </a:lnTo>
                <a:lnTo>
                  <a:pt x="670" y="81"/>
                </a:lnTo>
                <a:lnTo>
                  <a:pt x="682" y="85"/>
                </a:lnTo>
                <a:lnTo>
                  <a:pt x="693" y="89"/>
                </a:lnTo>
                <a:lnTo>
                  <a:pt x="751" y="46"/>
                </a:lnTo>
                <a:lnTo>
                  <a:pt x="766" y="54"/>
                </a:lnTo>
                <a:lnTo>
                  <a:pt x="781" y="62"/>
                </a:lnTo>
                <a:lnTo>
                  <a:pt x="780" y="134"/>
                </a:lnTo>
                <a:lnTo>
                  <a:pt x="800" y="148"/>
                </a:lnTo>
                <a:lnTo>
                  <a:pt x="810" y="155"/>
                </a:lnTo>
                <a:lnTo>
                  <a:pt x="820" y="163"/>
                </a:lnTo>
                <a:lnTo>
                  <a:pt x="887" y="140"/>
                </a:lnTo>
                <a:lnTo>
                  <a:pt x="900" y="152"/>
                </a:lnTo>
                <a:lnTo>
                  <a:pt x="912" y="164"/>
                </a:lnTo>
                <a:lnTo>
                  <a:pt x="888" y="232"/>
                </a:lnTo>
                <a:lnTo>
                  <a:pt x="904" y="252"/>
                </a:lnTo>
                <a:lnTo>
                  <a:pt x="918" y="272"/>
                </a:lnTo>
                <a:lnTo>
                  <a:pt x="990" y="271"/>
                </a:lnTo>
                <a:lnTo>
                  <a:pt x="997" y="286"/>
                </a:lnTo>
                <a:lnTo>
                  <a:pt x="1005" y="302"/>
                </a:lnTo>
                <a:lnTo>
                  <a:pt x="962" y="359"/>
                </a:lnTo>
                <a:lnTo>
                  <a:pt x="970" y="382"/>
                </a:lnTo>
                <a:lnTo>
                  <a:pt x="974" y="395"/>
                </a:lnTo>
                <a:lnTo>
                  <a:pt x="977" y="407"/>
                </a:lnTo>
                <a:lnTo>
                  <a:pt x="1045" y="428"/>
                </a:lnTo>
                <a:lnTo>
                  <a:pt x="1052" y="461"/>
                </a:lnTo>
                <a:lnTo>
                  <a:pt x="992" y="503"/>
                </a:lnTo>
                <a:lnTo>
                  <a:pt x="993" y="528"/>
                </a:lnTo>
                <a:lnTo>
                  <a:pt x="992" y="553"/>
                </a:lnTo>
                <a:lnTo>
                  <a:pt x="1052" y="595"/>
                </a:lnTo>
                <a:lnTo>
                  <a:pt x="1049" y="611"/>
                </a:lnTo>
                <a:lnTo>
                  <a:pt x="1045" y="628"/>
                </a:lnTo>
                <a:lnTo>
                  <a:pt x="977" y="650"/>
                </a:lnTo>
                <a:lnTo>
                  <a:pt x="970" y="674"/>
                </a:lnTo>
                <a:lnTo>
                  <a:pt x="966" y="686"/>
                </a:lnTo>
                <a:lnTo>
                  <a:pt x="962" y="697"/>
                </a:lnTo>
                <a:lnTo>
                  <a:pt x="1005" y="755"/>
                </a:lnTo>
                <a:lnTo>
                  <a:pt x="997" y="770"/>
                </a:lnTo>
                <a:lnTo>
                  <a:pt x="990" y="785"/>
                </a:lnTo>
                <a:lnTo>
                  <a:pt x="918" y="784"/>
                </a:lnTo>
                <a:lnTo>
                  <a:pt x="904" y="804"/>
                </a:lnTo>
                <a:lnTo>
                  <a:pt x="897" y="814"/>
                </a:lnTo>
                <a:lnTo>
                  <a:pt x="888" y="825"/>
                </a:lnTo>
                <a:lnTo>
                  <a:pt x="912" y="892"/>
                </a:lnTo>
                <a:lnTo>
                  <a:pt x="900" y="905"/>
                </a:lnTo>
                <a:lnTo>
                  <a:pt x="887" y="917"/>
                </a:lnTo>
                <a:close/>
              </a:path>
            </a:pathLst>
          </a:custGeom>
          <a:solidFill>
            <a:srgbClr val="376075">
              <a:alpha val="5000"/>
            </a:srgbClr>
          </a:solidFill>
          <a:ln w="6350">
            <a:noFill/>
            <a:round/>
            <a:headEnd/>
            <a:tailEnd/>
          </a:ln>
          <a:effectLst/>
        </p:spPr>
        <p:txBody>
          <a:bodyPr/>
          <a:lstStyle/>
          <a:p>
            <a:pPr algn="ctr" defTabSz="914417" eaLnBrk="0" fontAlgn="base" hangingPunct="0">
              <a:spcBef>
                <a:spcPct val="50000"/>
              </a:spcBef>
              <a:spcAft>
                <a:spcPct val="0"/>
              </a:spcAft>
              <a:defRPr/>
            </a:pPr>
            <a:endParaRPr lang="en-IN" sz="1200" kern="0" dirty="0">
              <a:solidFill>
                <a:srgbClr val="000000"/>
              </a:solidFill>
              <a:latin typeface="Verdana"/>
            </a:endParaRPr>
          </a:p>
        </p:txBody>
      </p:sp>
      <p:grpSp>
        <p:nvGrpSpPr>
          <p:cNvPr id="385" name="Group 384"/>
          <p:cNvGrpSpPr>
            <a:grpSpLocks noChangeAspect="1"/>
          </p:cNvGrpSpPr>
          <p:nvPr/>
        </p:nvGrpSpPr>
        <p:grpSpPr>
          <a:xfrm>
            <a:off x="4926000" y="5510288"/>
            <a:ext cx="2340000" cy="1347712"/>
            <a:chOff x="4814888" y="5383213"/>
            <a:chExt cx="2560637" cy="1474787"/>
          </a:xfrm>
        </p:grpSpPr>
        <p:sp>
          <p:nvSpPr>
            <p:cNvPr id="337" name="AutoShape 77"/>
            <p:cNvSpPr>
              <a:spLocks noChangeAspect="1" noChangeArrowheads="1" noTextEdit="1"/>
            </p:cNvSpPr>
            <p:nvPr/>
          </p:nvSpPr>
          <p:spPr bwMode="auto">
            <a:xfrm>
              <a:off x="4816475" y="5383213"/>
              <a:ext cx="255905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79"/>
            <p:cNvSpPr>
              <a:spLocks noChangeArrowheads="1"/>
            </p:cNvSpPr>
            <p:nvPr/>
          </p:nvSpPr>
          <p:spPr bwMode="auto">
            <a:xfrm>
              <a:off x="5192713" y="5489575"/>
              <a:ext cx="1839913" cy="118268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9" name="Rectangle 80"/>
            <p:cNvSpPr>
              <a:spLocks noChangeArrowheads="1"/>
            </p:cNvSpPr>
            <p:nvPr/>
          </p:nvSpPr>
          <p:spPr bwMode="auto">
            <a:xfrm>
              <a:off x="5192713" y="5489575"/>
              <a:ext cx="1839913" cy="118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0" name="Freeform 81"/>
            <p:cNvSpPr>
              <a:spLocks noEditPoints="1"/>
            </p:cNvSpPr>
            <p:nvPr/>
          </p:nvSpPr>
          <p:spPr bwMode="auto">
            <a:xfrm>
              <a:off x="5121275" y="5384800"/>
              <a:ext cx="1982788" cy="1347787"/>
            </a:xfrm>
            <a:custGeom>
              <a:avLst/>
              <a:gdLst>
                <a:gd name="T0" fmla="*/ 1249 w 1249"/>
                <a:gd name="T1" fmla="*/ 849 h 849"/>
                <a:gd name="T2" fmla="*/ 0 w 1249"/>
                <a:gd name="T3" fmla="*/ 849 h 849"/>
                <a:gd name="T4" fmla="*/ 0 w 1249"/>
                <a:gd name="T5" fmla="*/ 0 h 849"/>
                <a:gd name="T6" fmla="*/ 1249 w 1249"/>
                <a:gd name="T7" fmla="*/ 0 h 849"/>
                <a:gd name="T8" fmla="*/ 1249 w 1249"/>
                <a:gd name="T9" fmla="*/ 849 h 849"/>
                <a:gd name="T10" fmla="*/ 1204 w 1249"/>
                <a:gd name="T11" fmla="*/ 66 h 849"/>
                <a:gd name="T12" fmla="*/ 45 w 1249"/>
                <a:gd name="T13" fmla="*/ 66 h 849"/>
                <a:gd name="T14" fmla="*/ 45 w 1249"/>
                <a:gd name="T15" fmla="*/ 811 h 849"/>
                <a:gd name="T16" fmla="*/ 1204 w 1249"/>
                <a:gd name="T17" fmla="*/ 811 h 849"/>
                <a:gd name="T18" fmla="*/ 1204 w 1249"/>
                <a:gd name="T19" fmla="*/ 66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9" h="849">
                  <a:moveTo>
                    <a:pt x="1249" y="849"/>
                  </a:moveTo>
                  <a:lnTo>
                    <a:pt x="0" y="849"/>
                  </a:lnTo>
                  <a:lnTo>
                    <a:pt x="0" y="0"/>
                  </a:lnTo>
                  <a:lnTo>
                    <a:pt x="1249" y="0"/>
                  </a:lnTo>
                  <a:lnTo>
                    <a:pt x="1249" y="849"/>
                  </a:lnTo>
                  <a:close/>
                  <a:moveTo>
                    <a:pt x="1204" y="66"/>
                  </a:moveTo>
                  <a:lnTo>
                    <a:pt x="45" y="66"/>
                  </a:lnTo>
                  <a:lnTo>
                    <a:pt x="45" y="811"/>
                  </a:lnTo>
                  <a:lnTo>
                    <a:pt x="1204" y="811"/>
                  </a:lnTo>
                  <a:lnTo>
                    <a:pt x="1204" y="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Freeform 82"/>
            <p:cNvSpPr>
              <a:spLocks noEditPoints="1"/>
            </p:cNvSpPr>
            <p:nvPr/>
          </p:nvSpPr>
          <p:spPr bwMode="auto">
            <a:xfrm>
              <a:off x="5121275" y="5384800"/>
              <a:ext cx="1982788" cy="1347787"/>
            </a:xfrm>
            <a:custGeom>
              <a:avLst/>
              <a:gdLst>
                <a:gd name="T0" fmla="*/ 1249 w 1249"/>
                <a:gd name="T1" fmla="*/ 849 h 849"/>
                <a:gd name="T2" fmla="*/ 0 w 1249"/>
                <a:gd name="T3" fmla="*/ 849 h 849"/>
                <a:gd name="T4" fmla="*/ 0 w 1249"/>
                <a:gd name="T5" fmla="*/ 0 h 849"/>
                <a:gd name="T6" fmla="*/ 1249 w 1249"/>
                <a:gd name="T7" fmla="*/ 0 h 849"/>
                <a:gd name="T8" fmla="*/ 1249 w 1249"/>
                <a:gd name="T9" fmla="*/ 849 h 849"/>
                <a:gd name="T10" fmla="*/ 1204 w 1249"/>
                <a:gd name="T11" fmla="*/ 66 h 849"/>
                <a:gd name="T12" fmla="*/ 45 w 1249"/>
                <a:gd name="T13" fmla="*/ 66 h 849"/>
                <a:gd name="T14" fmla="*/ 45 w 1249"/>
                <a:gd name="T15" fmla="*/ 811 h 849"/>
                <a:gd name="T16" fmla="*/ 1204 w 1249"/>
                <a:gd name="T17" fmla="*/ 811 h 849"/>
                <a:gd name="T18" fmla="*/ 1204 w 1249"/>
                <a:gd name="T19" fmla="*/ 66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9" h="849">
                  <a:moveTo>
                    <a:pt x="1249" y="849"/>
                  </a:moveTo>
                  <a:lnTo>
                    <a:pt x="0" y="849"/>
                  </a:lnTo>
                  <a:lnTo>
                    <a:pt x="0" y="0"/>
                  </a:lnTo>
                  <a:lnTo>
                    <a:pt x="1249" y="0"/>
                  </a:lnTo>
                  <a:lnTo>
                    <a:pt x="1249" y="849"/>
                  </a:lnTo>
                  <a:moveTo>
                    <a:pt x="1204" y="66"/>
                  </a:moveTo>
                  <a:lnTo>
                    <a:pt x="45" y="66"/>
                  </a:lnTo>
                  <a:lnTo>
                    <a:pt x="45" y="811"/>
                  </a:lnTo>
                  <a:lnTo>
                    <a:pt x="1204" y="811"/>
                  </a:lnTo>
                  <a:lnTo>
                    <a:pt x="1204"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25"/>
            <p:cNvSpPr>
              <a:spLocks/>
            </p:cNvSpPr>
            <p:nvPr/>
          </p:nvSpPr>
          <p:spPr bwMode="auto">
            <a:xfrm>
              <a:off x="4814888" y="6757988"/>
              <a:ext cx="2559050" cy="10001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86" name="Freeform 137"/>
          <p:cNvSpPr>
            <a:spLocks noChangeAspect="1"/>
          </p:cNvSpPr>
          <p:nvPr/>
        </p:nvSpPr>
        <p:spPr bwMode="auto">
          <a:xfrm>
            <a:off x="5770963" y="6106331"/>
            <a:ext cx="585995" cy="54322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0079A4">
              <a:alpha val="75000"/>
            </a:srgb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5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27"/>
          <p:cNvSpPr>
            <a:spLocks noChangeAspect="1"/>
          </p:cNvSpPr>
          <p:nvPr/>
        </p:nvSpPr>
        <p:spPr bwMode="auto">
          <a:xfrm>
            <a:off x="5588663" y="1249049"/>
            <a:ext cx="1389794" cy="814611"/>
          </a:xfrm>
          <a:custGeom>
            <a:avLst/>
            <a:gdLst>
              <a:gd name="T0" fmla="*/ 942 w 1074"/>
              <a:gd name="T1" fmla="*/ 336 h 628"/>
              <a:gd name="T2" fmla="*/ 949 w 1074"/>
              <a:gd name="T3" fmla="*/ 292 h 628"/>
              <a:gd name="T4" fmla="*/ 803 w 1074"/>
              <a:gd name="T5" fmla="*/ 145 h 628"/>
              <a:gd name="T6" fmla="*/ 762 w 1074"/>
              <a:gd name="T7" fmla="*/ 151 h 628"/>
              <a:gd name="T8" fmla="*/ 546 w 1074"/>
              <a:gd name="T9" fmla="*/ 0 h 628"/>
              <a:gd name="T10" fmla="*/ 318 w 1074"/>
              <a:gd name="T11" fmla="*/ 200 h 628"/>
              <a:gd name="T12" fmla="*/ 257 w 1074"/>
              <a:gd name="T13" fmla="*/ 188 h 628"/>
              <a:gd name="T14" fmla="*/ 96 w 1074"/>
              <a:gd name="T15" fmla="*/ 349 h 628"/>
              <a:gd name="T16" fmla="*/ 103 w 1074"/>
              <a:gd name="T17" fmla="*/ 391 h 628"/>
              <a:gd name="T18" fmla="*/ 0 w 1074"/>
              <a:gd name="T19" fmla="*/ 508 h 628"/>
              <a:gd name="T20" fmla="*/ 112 w 1074"/>
              <a:gd name="T21" fmla="*/ 627 h 628"/>
              <a:gd name="T22" fmla="*/ 112 w 1074"/>
              <a:gd name="T23" fmla="*/ 628 h 628"/>
              <a:gd name="T24" fmla="*/ 927 w 1074"/>
              <a:gd name="T25" fmla="*/ 628 h 628"/>
              <a:gd name="T26" fmla="*/ 1074 w 1074"/>
              <a:gd name="T27" fmla="*/ 481 h 628"/>
              <a:gd name="T28" fmla="*/ 942 w 1074"/>
              <a:gd name="T29" fmla="*/ 33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628">
                <a:moveTo>
                  <a:pt x="942" y="336"/>
                </a:moveTo>
                <a:cubicBezTo>
                  <a:pt x="946" y="322"/>
                  <a:pt x="949" y="307"/>
                  <a:pt x="949" y="292"/>
                </a:cubicBezTo>
                <a:cubicBezTo>
                  <a:pt x="949" y="211"/>
                  <a:pt x="884" y="145"/>
                  <a:pt x="803" y="145"/>
                </a:cubicBezTo>
                <a:cubicBezTo>
                  <a:pt x="789" y="145"/>
                  <a:pt x="775" y="148"/>
                  <a:pt x="762" y="151"/>
                </a:cubicBezTo>
                <a:cubicBezTo>
                  <a:pt x="730" y="63"/>
                  <a:pt x="645" y="0"/>
                  <a:pt x="546" y="0"/>
                </a:cubicBezTo>
                <a:cubicBezTo>
                  <a:pt x="429" y="0"/>
                  <a:pt x="332" y="87"/>
                  <a:pt x="318" y="200"/>
                </a:cubicBezTo>
                <a:cubicBezTo>
                  <a:pt x="299" y="192"/>
                  <a:pt x="278" y="188"/>
                  <a:pt x="257" y="188"/>
                </a:cubicBezTo>
                <a:cubicBezTo>
                  <a:pt x="168" y="188"/>
                  <a:pt x="96" y="260"/>
                  <a:pt x="96" y="349"/>
                </a:cubicBezTo>
                <a:cubicBezTo>
                  <a:pt x="96" y="363"/>
                  <a:pt x="99" y="377"/>
                  <a:pt x="103" y="391"/>
                </a:cubicBezTo>
                <a:cubicBezTo>
                  <a:pt x="45" y="399"/>
                  <a:pt x="0" y="449"/>
                  <a:pt x="0" y="508"/>
                </a:cubicBezTo>
                <a:cubicBezTo>
                  <a:pt x="0" y="572"/>
                  <a:pt x="50" y="623"/>
                  <a:pt x="112" y="627"/>
                </a:cubicBezTo>
                <a:cubicBezTo>
                  <a:pt x="112" y="628"/>
                  <a:pt x="112" y="628"/>
                  <a:pt x="112" y="628"/>
                </a:cubicBezTo>
                <a:cubicBezTo>
                  <a:pt x="927" y="628"/>
                  <a:pt x="927" y="628"/>
                  <a:pt x="927" y="628"/>
                </a:cubicBezTo>
                <a:cubicBezTo>
                  <a:pt x="1008" y="628"/>
                  <a:pt x="1074" y="562"/>
                  <a:pt x="1074" y="481"/>
                </a:cubicBezTo>
                <a:cubicBezTo>
                  <a:pt x="1074" y="405"/>
                  <a:pt x="1016" y="344"/>
                  <a:pt x="942" y="336"/>
                </a:cubicBezTo>
              </a:path>
            </a:pathLst>
          </a:custGeom>
          <a:solidFill>
            <a:srgbClr val="007ADE">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5" name="Freeform 43"/>
          <p:cNvSpPr>
            <a:spLocks/>
          </p:cNvSpPr>
          <p:nvPr/>
        </p:nvSpPr>
        <p:spPr bwMode="auto">
          <a:xfrm>
            <a:off x="4904388" y="1902004"/>
            <a:ext cx="1425575" cy="768350"/>
          </a:xfrm>
          <a:custGeom>
            <a:avLst/>
            <a:gdLst>
              <a:gd name="T0" fmla="*/ 209 w 242"/>
              <a:gd name="T1" fmla="*/ 64 h 129"/>
              <a:gd name="T2" fmla="*/ 208 w 242"/>
              <a:gd name="T3" fmla="*/ 64 h 129"/>
              <a:gd name="T4" fmla="*/ 144 w 242"/>
              <a:gd name="T5" fmla="*/ 0 h 129"/>
              <a:gd name="T6" fmla="*/ 80 w 242"/>
              <a:gd name="T7" fmla="*/ 57 h 129"/>
              <a:gd name="T8" fmla="*/ 45 w 242"/>
              <a:gd name="T9" fmla="*/ 40 h 129"/>
              <a:gd name="T10" fmla="*/ 0 w 242"/>
              <a:gd name="T11" fmla="*/ 84 h 129"/>
              <a:gd name="T12" fmla="*/ 45 w 242"/>
              <a:gd name="T13" fmla="*/ 129 h 129"/>
              <a:gd name="T14" fmla="*/ 209 w 242"/>
              <a:gd name="T15" fmla="*/ 129 h 129"/>
              <a:gd name="T16" fmla="*/ 242 w 242"/>
              <a:gd name="T17" fmla="*/ 96 h 129"/>
              <a:gd name="T18" fmla="*/ 209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09" y="64"/>
                </a:moveTo>
                <a:cubicBezTo>
                  <a:pt x="209" y="64"/>
                  <a:pt x="209" y="64"/>
                  <a:pt x="208" y="64"/>
                </a:cubicBezTo>
                <a:cubicBezTo>
                  <a:pt x="208" y="29"/>
                  <a:pt x="179" y="0"/>
                  <a:pt x="144" y="0"/>
                </a:cubicBezTo>
                <a:cubicBezTo>
                  <a:pt x="111" y="0"/>
                  <a:pt x="84" y="25"/>
                  <a:pt x="80" y="57"/>
                </a:cubicBezTo>
                <a:cubicBezTo>
                  <a:pt x="72" y="46"/>
                  <a:pt x="59" y="40"/>
                  <a:pt x="45" y="40"/>
                </a:cubicBezTo>
                <a:cubicBezTo>
                  <a:pt x="20" y="40"/>
                  <a:pt x="0" y="60"/>
                  <a:pt x="0" y="84"/>
                </a:cubicBezTo>
                <a:cubicBezTo>
                  <a:pt x="0" y="109"/>
                  <a:pt x="20" y="129"/>
                  <a:pt x="45" y="129"/>
                </a:cubicBezTo>
                <a:cubicBezTo>
                  <a:pt x="209" y="129"/>
                  <a:pt x="209" y="129"/>
                  <a:pt x="209" y="129"/>
                </a:cubicBezTo>
                <a:cubicBezTo>
                  <a:pt x="227" y="129"/>
                  <a:pt x="242" y="115"/>
                  <a:pt x="242" y="96"/>
                </a:cubicBezTo>
                <a:cubicBezTo>
                  <a:pt x="242" y="78"/>
                  <a:pt x="227" y="64"/>
                  <a:pt x="209" y="64"/>
                </a:cubicBezTo>
                <a:close/>
              </a:path>
            </a:pathLst>
          </a:custGeom>
          <a:solidFill>
            <a:srgbClr val="F3B036">
              <a:alpha val="9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0" name="Freeform 6"/>
          <p:cNvSpPr>
            <a:spLocks/>
          </p:cNvSpPr>
          <p:nvPr/>
        </p:nvSpPr>
        <p:spPr bwMode="auto">
          <a:xfrm flipH="1">
            <a:off x="5931677" y="2328370"/>
            <a:ext cx="1514426" cy="717404"/>
          </a:xfrm>
          <a:custGeom>
            <a:avLst/>
            <a:gdLst>
              <a:gd name="T0" fmla="*/ 350 w 391"/>
              <a:gd name="T1" fmla="*/ 74 h 158"/>
              <a:gd name="T2" fmla="*/ 343 w 391"/>
              <a:gd name="T3" fmla="*/ 75 h 158"/>
              <a:gd name="T4" fmla="*/ 264 w 391"/>
              <a:gd name="T5" fmla="*/ 0 h 158"/>
              <a:gd name="T6" fmla="*/ 187 w 391"/>
              <a:gd name="T7" fmla="*/ 59 h 158"/>
              <a:gd name="T8" fmla="*/ 145 w 391"/>
              <a:gd name="T9" fmla="*/ 41 h 158"/>
              <a:gd name="T10" fmla="*/ 87 w 391"/>
              <a:gd name="T11" fmla="*/ 94 h 158"/>
              <a:gd name="T12" fmla="*/ 59 w 391"/>
              <a:gd name="T13" fmla="*/ 107 h 158"/>
              <a:gd name="T14" fmla="*/ 33 w 391"/>
              <a:gd name="T15" fmla="*/ 93 h 158"/>
              <a:gd name="T16" fmla="*/ 0 w 391"/>
              <a:gd name="T17" fmla="*/ 126 h 158"/>
              <a:gd name="T18" fmla="*/ 33 w 391"/>
              <a:gd name="T19" fmla="*/ 158 h 158"/>
              <a:gd name="T20" fmla="*/ 42 w 391"/>
              <a:gd name="T21" fmla="*/ 158 h 158"/>
              <a:gd name="T22" fmla="*/ 149 w 391"/>
              <a:gd name="T23" fmla="*/ 158 h 158"/>
              <a:gd name="T24" fmla="*/ 208 w 391"/>
              <a:gd name="T25" fmla="*/ 158 h 158"/>
              <a:gd name="T26" fmla="*/ 352 w 391"/>
              <a:gd name="T27" fmla="*/ 158 h 158"/>
              <a:gd name="T28" fmla="*/ 352 w 391"/>
              <a:gd name="T29" fmla="*/ 158 h 158"/>
              <a:gd name="T30" fmla="*/ 391 w 391"/>
              <a:gd name="T31" fmla="*/ 116 h 158"/>
              <a:gd name="T32" fmla="*/ 350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50" y="74"/>
                </a:moveTo>
                <a:cubicBezTo>
                  <a:pt x="347" y="74"/>
                  <a:pt x="345" y="75"/>
                  <a:pt x="343" y="75"/>
                </a:cubicBezTo>
                <a:cubicBezTo>
                  <a:pt x="341" y="33"/>
                  <a:pt x="306" y="0"/>
                  <a:pt x="264" y="0"/>
                </a:cubicBezTo>
                <a:cubicBezTo>
                  <a:pt x="227" y="0"/>
                  <a:pt x="196" y="25"/>
                  <a:pt x="187" y="59"/>
                </a:cubicBezTo>
                <a:cubicBezTo>
                  <a:pt x="177" y="48"/>
                  <a:pt x="162" y="41"/>
                  <a:pt x="145" y="41"/>
                </a:cubicBezTo>
                <a:cubicBezTo>
                  <a:pt x="115" y="41"/>
                  <a:pt x="90" y="64"/>
                  <a:pt x="87" y="94"/>
                </a:cubicBezTo>
                <a:cubicBezTo>
                  <a:pt x="77" y="95"/>
                  <a:pt x="67" y="100"/>
                  <a:pt x="59" y="107"/>
                </a:cubicBezTo>
                <a:cubicBezTo>
                  <a:pt x="53" y="99"/>
                  <a:pt x="44" y="93"/>
                  <a:pt x="33" y="93"/>
                </a:cubicBezTo>
                <a:cubicBezTo>
                  <a:pt x="15" y="93"/>
                  <a:pt x="0" y="108"/>
                  <a:pt x="0" y="126"/>
                </a:cubicBezTo>
                <a:cubicBezTo>
                  <a:pt x="0" y="144"/>
                  <a:pt x="15" y="158"/>
                  <a:pt x="33" y="158"/>
                </a:cubicBezTo>
                <a:cubicBezTo>
                  <a:pt x="42" y="158"/>
                  <a:pt x="42" y="158"/>
                  <a:pt x="42" y="158"/>
                </a:cubicBezTo>
                <a:cubicBezTo>
                  <a:pt x="149" y="158"/>
                  <a:pt x="149" y="158"/>
                  <a:pt x="149" y="158"/>
                </a:cubicBezTo>
                <a:cubicBezTo>
                  <a:pt x="208" y="158"/>
                  <a:pt x="208" y="158"/>
                  <a:pt x="208" y="158"/>
                </a:cubicBezTo>
                <a:cubicBezTo>
                  <a:pt x="352" y="158"/>
                  <a:pt x="352" y="158"/>
                  <a:pt x="352" y="158"/>
                </a:cubicBezTo>
                <a:cubicBezTo>
                  <a:pt x="352" y="158"/>
                  <a:pt x="352" y="158"/>
                  <a:pt x="352" y="158"/>
                </a:cubicBezTo>
                <a:cubicBezTo>
                  <a:pt x="374" y="157"/>
                  <a:pt x="391" y="139"/>
                  <a:pt x="391" y="116"/>
                </a:cubicBezTo>
                <a:cubicBezTo>
                  <a:pt x="391" y="93"/>
                  <a:pt x="373" y="74"/>
                  <a:pt x="350" y="74"/>
                </a:cubicBezTo>
                <a:close/>
              </a:path>
            </a:pathLst>
          </a:custGeom>
          <a:solidFill>
            <a:srgbClr val="008272">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2" name="Freeform 318"/>
          <p:cNvSpPr>
            <a:spLocks/>
          </p:cNvSpPr>
          <p:nvPr/>
        </p:nvSpPr>
        <p:spPr bwMode="auto">
          <a:xfrm>
            <a:off x="5076680" y="2918038"/>
            <a:ext cx="1294227" cy="777121"/>
          </a:xfrm>
          <a:custGeom>
            <a:avLst/>
            <a:gdLst>
              <a:gd name="T0" fmla="*/ 203 w 224"/>
              <a:gd name="T1" fmla="*/ 76 h 135"/>
              <a:gd name="T2" fmla="*/ 204 w 224"/>
              <a:gd name="T3" fmla="*/ 67 h 135"/>
              <a:gd name="T4" fmla="*/ 137 w 224"/>
              <a:gd name="T5" fmla="*/ 0 h 135"/>
              <a:gd name="T6" fmla="*/ 75 w 224"/>
              <a:gd name="T7" fmla="*/ 42 h 135"/>
              <a:gd name="T8" fmla="*/ 50 w 224"/>
              <a:gd name="T9" fmla="*/ 35 h 135"/>
              <a:gd name="T10" fmla="*/ 0 w 224"/>
              <a:gd name="T11" fmla="*/ 85 h 135"/>
              <a:gd name="T12" fmla="*/ 50 w 224"/>
              <a:gd name="T13" fmla="*/ 135 h 135"/>
              <a:gd name="T14" fmla="*/ 194 w 224"/>
              <a:gd name="T15" fmla="*/ 135 h 135"/>
              <a:gd name="T16" fmla="*/ 224 w 224"/>
              <a:gd name="T17" fmla="*/ 104 h 135"/>
              <a:gd name="T18" fmla="*/ 203 w 224"/>
              <a:gd name="T19" fmla="*/ 7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5">
                <a:moveTo>
                  <a:pt x="203" y="76"/>
                </a:moveTo>
                <a:cubicBezTo>
                  <a:pt x="204" y="73"/>
                  <a:pt x="204" y="70"/>
                  <a:pt x="204" y="67"/>
                </a:cubicBezTo>
                <a:cubicBezTo>
                  <a:pt x="204" y="30"/>
                  <a:pt x="174" y="0"/>
                  <a:pt x="137" y="0"/>
                </a:cubicBezTo>
                <a:cubicBezTo>
                  <a:pt x="109" y="0"/>
                  <a:pt x="85" y="18"/>
                  <a:pt x="75" y="42"/>
                </a:cubicBezTo>
                <a:cubicBezTo>
                  <a:pt x="68" y="38"/>
                  <a:pt x="59" y="35"/>
                  <a:pt x="50" y="35"/>
                </a:cubicBezTo>
                <a:cubicBezTo>
                  <a:pt x="22" y="35"/>
                  <a:pt x="0" y="57"/>
                  <a:pt x="0" y="85"/>
                </a:cubicBezTo>
                <a:cubicBezTo>
                  <a:pt x="0" y="112"/>
                  <a:pt x="22" y="135"/>
                  <a:pt x="50" y="135"/>
                </a:cubicBezTo>
                <a:cubicBezTo>
                  <a:pt x="66" y="135"/>
                  <a:pt x="185" y="135"/>
                  <a:pt x="194" y="135"/>
                </a:cubicBezTo>
                <a:cubicBezTo>
                  <a:pt x="210" y="135"/>
                  <a:pt x="224" y="121"/>
                  <a:pt x="224" y="104"/>
                </a:cubicBezTo>
                <a:cubicBezTo>
                  <a:pt x="224" y="91"/>
                  <a:pt x="215" y="80"/>
                  <a:pt x="203" y="76"/>
                </a:cubicBezTo>
                <a:close/>
              </a:path>
            </a:pathLst>
          </a:custGeom>
          <a:solidFill>
            <a:schemeClr val="bg2">
              <a:lumMod val="90000"/>
              <a:alpha val="9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4" name="Freeform 55"/>
          <p:cNvSpPr>
            <a:spLocks/>
          </p:cNvSpPr>
          <p:nvPr/>
        </p:nvSpPr>
        <p:spPr bwMode="auto">
          <a:xfrm>
            <a:off x="5125198" y="3815493"/>
            <a:ext cx="1477962" cy="606425"/>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184B75">
              <a:alpha val="9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7" name="Freeform 59"/>
          <p:cNvSpPr>
            <a:spLocks/>
          </p:cNvSpPr>
          <p:nvPr/>
        </p:nvSpPr>
        <p:spPr bwMode="auto">
          <a:xfrm flipH="1">
            <a:off x="6101696" y="4257553"/>
            <a:ext cx="1112592" cy="69730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tx1">
              <a:lumMod val="75000"/>
              <a:alpha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9" name="Freeform 75"/>
          <p:cNvSpPr>
            <a:spLocks noChangeAspect="1"/>
          </p:cNvSpPr>
          <p:nvPr/>
        </p:nvSpPr>
        <p:spPr bwMode="auto">
          <a:xfrm>
            <a:off x="6087555" y="3258648"/>
            <a:ext cx="1152000" cy="65703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4F8392">
              <a:alpha val="9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4" name="Freeform 27"/>
          <p:cNvSpPr>
            <a:spLocks noChangeAspect="1"/>
          </p:cNvSpPr>
          <p:nvPr/>
        </p:nvSpPr>
        <p:spPr bwMode="auto">
          <a:xfrm>
            <a:off x="5547486" y="4788976"/>
            <a:ext cx="1242407" cy="728222"/>
          </a:xfrm>
          <a:custGeom>
            <a:avLst/>
            <a:gdLst>
              <a:gd name="T0" fmla="*/ 942 w 1074"/>
              <a:gd name="T1" fmla="*/ 336 h 628"/>
              <a:gd name="T2" fmla="*/ 949 w 1074"/>
              <a:gd name="T3" fmla="*/ 292 h 628"/>
              <a:gd name="T4" fmla="*/ 803 w 1074"/>
              <a:gd name="T5" fmla="*/ 145 h 628"/>
              <a:gd name="T6" fmla="*/ 762 w 1074"/>
              <a:gd name="T7" fmla="*/ 151 h 628"/>
              <a:gd name="T8" fmla="*/ 546 w 1074"/>
              <a:gd name="T9" fmla="*/ 0 h 628"/>
              <a:gd name="T10" fmla="*/ 318 w 1074"/>
              <a:gd name="T11" fmla="*/ 200 h 628"/>
              <a:gd name="T12" fmla="*/ 257 w 1074"/>
              <a:gd name="T13" fmla="*/ 188 h 628"/>
              <a:gd name="T14" fmla="*/ 96 w 1074"/>
              <a:gd name="T15" fmla="*/ 349 h 628"/>
              <a:gd name="T16" fmla="*/ 103 w 1074"/>
              <a:gd name="T17" fmla="*/ 391 h 628"/>
              <a:gd name="T18" fmla="*/ 0 w 1074"/>
              <a:gd name="T19" fmla="*/ 508 h 628"/>
              <a:gd name="T20" fmla="*/ 112 w 1074"/>
              <a:gd name="T21" fmla="*/ 627 h 628"/>
              <a:gd name="T22" fmla="*/ 112 w 1074"/>
              <a:gd name="T23" fmla="*/ 628 h 628"/>
              <a:gd name="T24" fmla="*/ 927 w 1074"/>
              <a:gd name="T25" fmla="*/ 628 h 628"/>
              <a:gd name="T26" fmla="*/ 1074 w 1074"/>
              <a:gd name="T27" fmla="*/ 481 h 628"/>
              <a:gd name="T28" fmla="*/ 942 w 1074"/>
              <a:gd name="T29" fmla="*/ 33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628">
                <a:moveTo>
                  <a:pt x="942" y="336"/>
                </a:moveTo>
                <a:cubicBezTo>
                  <a:pt x="946" y="322"/>
                  <a:pt x="949" y="307"/>
                  <a:pt x="949" y="292"/>
                </a:cubicBezTo>
                <a:cubicBezTo>
                  <a:pt x="949" y="211"/>
                  <a:pt x="884" y="145"/>
                  <a:pt x="803" y="145"/>
                </a:cubicBezTo>
                <a:cubicBezTo>
                  <a:pt x="789" y="145"/>
                  <a:pt x="775" y="148"/>
                  <a:pt x="762" y="151"/>
                </a:cubicBezTo>
                <a:cubicBezTo>
                  <a:pt x="730" y="63"/>
                  <a:pt x="645" y="0"/>
                  <a:pt x="546" y="0"/>
                </a:cubicBezTo>
                <a:cubicBezTo>
                  <a:pt x="429" y="0"/>
                  <a:pt x="332" y="87"/>
                  <a:pt x="318" y="200"/>
                </a:cubicBezTo>
                <a:cubicBezTo>
                  <a:pt x="299" y="192"/>
                  <a:pt x="278" y="188"/>
                  <a:pt x="257" y="188"/>
                </a:cubicBezTo>
                <a:cubicBezTo>
                  <a:pt x="168" y="188"/>
                  <a:pt x="96" y="260"/>
                  <a:pt x="96" y="349"/>
                </a:cubicBezTo>
                <a:cubicBezTo>
                  <a:pt x="96" y="363"/>
                  <a:pt x="99" y="377"/>
                  <a:pt x="103" y="391"/>
                </a:cubicBezTo>
                <a:cubicBezTo>
                  <a:pt x="45" y="399"/>
                  <a:pt x="0" y="449"/>
                  <a:pt x="0" y="508"/>
                </a:cubicBezTo>
                <a:cubicBezTo>
                  <a:pt x="0" y="572"/>
                  <a:pt x="50" y="623"/>
                  <a:pt x="112" y="627"/>
                </a:cubicBezTo>
                <a:cubicBezTo>
                  <a:pt x="112" y="628"/>
                  <a:pt x="112" y="628"/>
                  <a:pt x="112" y="628"/>
                </a:cubicBezTo>
                <a:cubicBezTo>
                  <a:pt x="927" y="628"/>
                  <a:pt x="927" y="628"/>
                  <a:pt x="927" y="628"/>
                </a:cubicBezTo>
                <a:cubicBezTo>
                  <a:pt x="1008" y="628"/>
                  <a:pt x="1074" y="562"/>
                  <a:pt x="1074" y="481"/>
                </a:cubicBezTo>
                <a:cubicBezTo>
                  <a:pt x="1074" y="405"/>
                  <a:pt x="1016" y="344"/>
                  <a:pt x="942" y="336"/>
                </a:cubicBezTo>
              </a:path>
            </a:pathLst>
          </a:custGeom>
          <a:solidFill>
            <a:srgbClr val="1EA9E0">
              <a:alpha val="89804"/>
            </a:srgb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5" name="Group 424"/>
          <p:cNvGrpSpPr>
            <a:grpSpLocks noChangeAspect="1"/>
          </p:cNvGrpSpPr>
          <p:nvPr/>
        </p:nvGrpSpPr>
        <p:grpSpPr>
          <a:xfrm>
            <a:off x="5555444" y="3185738"/>
            <a:ext cx="360000" cy="364195"/>
            <a:chOff x="7753765" y="1453226"/>
            <a:chExt cx="474970" cy="480504"/>
          </a:xfrm>
          <a:solidFill>
            <a:schemeClr val="bg1"/>
          </a:solidFill>
        </p:grpSpPr>
        <p:sp>
          <p:nvSpPr>
            <p:cNvPr id="426" name="Freeform 24"/>
            <p:cNvSpPr>
              <a:spLocks noEditPoints="1"/>
            </p:cNvSpPr>
            <p:nvPr/>
          </p:nvSpPr>
          <p:spPr bwMode="auto">
            <a:xfrm rot="18353286">
              <a:off x="7921388" y="1470921"/>
              <a:ext cx="139724" cy="474970"/>
            </a:xfrm>
            <a:custGeom>
              <a:avLst/>
              <a:gdLst>
                <a:gd name="T0" fmla="*/ 55 w 73"/>
                <a:gd name="T1" fmla="*/ 190 h 255"/>
                <a:gd name="T2" fmla="*/ 55 w 73"/>
                <a:gd name="T3" fmla="*/ 68 h 255"/>
                <a:gd name="T4" fmla="*/ 73 w 73"/>
                <a:gd name="T5" fmla="*/ 37 h 255"/>
                <a:gd name="T6" fmla="*/ 36 w 73"/>
                <a:gd name="T7" fmla="*/ 0 h 255"/>
                <a:gd name="T8" fmla="*/ 0 w 73"/>
                <a:gd name="T9" fmla="*/ 37 h 255"/>
                <a:gd name="T10" fmla="*/ 18 w 73"/>
                <a:gd name="T11" fmla="*/ 68 h 255"/>
                <a:gd name="T12" fmla="*/ 18 w 73"/>
                <a:gd name="T13" fmla="*/ 190 h 255"/>
                <a:gd name="T14" fmla="*/ 0 w 73"/>
                <a:gd name="T15" fmla="*/ 221 h 255"/>
                <a:gd name="T16" fmla="*/ 22 w 73"/>
                <a:gd name="T17" fmla="*/ 255 h 255"/>
                <a:gd name="T18" fmla="*/ 22 w 73"/>
                <a:gd name="T19" fmla="*/ 212 h 255"/>
                <a:gd name="T20" fmla="*/ 50 w 73"/>
                <a:gd name="T21" fmla="*/ 212 h 255"/>
                <a:gd name="T22" fmla="*/ 50 w 73"/>
                <a:gd name="T23" fmla="*/ 255 h 255"/>
                <a:gd name="T24" fmla="*/ 73 w 73"/>
                <a:gd name="T25" fmla="*/ 221 h 255"/>
                <a:gd name="T26" fmla="*/ 55 w 73"/>
                <a:gd name="T27" fmla="*/ 190 h 255"/>
                <a:gd name="T28" fmla="*/ 26 w 73"/>
                <a:gd name="T29" fmla="*/ 18 h 255"/>
                <a:gd name="T30" fmla="*/ 47 w 73"/>
                <a:gd name="T31" fmla="*/ 18 h 255"/>
                <a:gd name="T32" fmla="*/ 58 w 73"/>
                <a:gd name="T33" fmla="*/ 37 h 255"/>
                <a:gd name="T34" fmla="*/ 47 w 73"/>
                <a:gd name="T35" fmla="*/ 55 h 255"/>
                <a:gd name="T36" fmla="*/ 26 w 73"/>
                <a:gd name="T37" fmla="*/ 55 h 255"/>
                <a:gd name="T38" fmla="*/ 15 w 73"/>
                <a:gd name="T39" fmla="*/ 37 h 255"/>
                <a:gd name="T40" fmla="*/ 26 w 73"/>
                <a:gd name="T41" fmla="*/ 1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255">
                  <a:moveTo>
                    <a:pt x="55" y="190"/>
                  </a:moveTo>
                  <a:cubicBezTo>
                    <a:pt x="55" y="68"/>
                    <a:pt x="55" y="68"/>
                    <a:pt x="55" y="68"/>
                  </a:cubicBezTo>
                  <a:cubicBezTo>
                    <a:pt x="66" y="62"/>
                    <a:pt x="73" y="50"/>
                    <a:pt x="73" y="37"/>
                  </a:cubicBezTo>
                  <a:cubicBezTo>
                    <a:pt x="73" y="17"/>
                    <a:pt x="57" y="0"/>
                    <a:pt x="36" y="0"/>
                  </a:cubicBezTo>
                  <a:cubicBezTo>
                    <a:pt x="16" y="0"/>
                    <a:pt x="0" y="17"/>
                    <a:pt x="0" y="37"/>
                  </a:cubicBezTo>
                  <a:cubicBezTo>
                    <a:pt x="0" y="50"/>
                    <a:pt x="7" y="62"/>
                    <a:pt x="18" y="68"/>
                  </a:cubicBezTo>
                  <a:cubicBezTo>
                    <a:pt x="18" y="190"/>
                    <a:pt x="18" y="190"/>
                    <a:pt x="18" y="190"/>
                  </a:cubicBezTo>
                  <a:cubicBezTo>
                    <a:pt x="7" y="196"/>
                    <a:pt x="0" y="208"/>
                    <a:pt x="0" y="221"/>
                  </a:cubicBezTo>
                  <a:cubicBezTo>
                    <a:pt x="0" y="237"/>
                    <a:pt x="9" y="250"/>
                    <a:pt x="22" y="255"/>
                  </a:cubicBezTo>
                  <a:cubicBezTo>
                    <a:pt x="22" y="212"/>
                    <a:pt x="22" y="212"/>
                    <a:pt x="22" y="212"/>
                  </a:cubicBezTo>
                  <a:cubicBezTo>
                    <a:pt x="50" y="212"/>
                    <a:pt x="50" y="212"/>
                    <a:pt x="50" y="212"/>
                  </a:cubicBezTo>
                  <a:cubicBezTo>
                    <a:pt x="50" y="255"/>
                    <a:pt x="50" y="255"/>
                    <a:pt x="50" y="255"/>
                  </a:cubicBezTo>
                  <a:cubicBezTo>
                    <a:pt x="64" y="250"/>
                    <a:pt x="73" y="237"/>
                    <a:pt x="73" y="221"/>
                  </a:cubicBezTo>
                  <a:cubicBezTo>
                    <a:pt x="73" y="208"/>
                    <a:pt x="66" y="196"/>
                    <a:pt x="55" y="190"/>
                  </a:cubicBezTo>
                  <a:close/>
                  <a:moveTo>
                    <a:pt x="26" y="18"/>
                  </a:moveTo>
                  <a:cubicBezTo>
                    <a:pt x="47" y="18"/>
                    <a:pt x="47" y="18"/>
                    <a:pt x="47" y="18"/>
                  </a:cubicBezTo>
                  <a:cubicBezTo>
                    <a:pt x="58" y="37"/>
                    <a:pt x="58" y="37"/>
                    <a:pt x="58" y="37"/>
                  </a:cubicBezTo>
                  <a:cubicBezTo>
                    <a:pt x="47" y="55"/>
                    <a:pt x="47" y="55"/>
                    <a:pt x="47" y="55"/>
                  </a:cubicBezTo>
                  <a:cubicBezTo>
                    <a:pt x="26" y="55"/>
                    <a:pt x="26" y="55"/>
                    <a:pt x="26" y="55"/>
                  </a:cubicBezTo>
                  <a:cubicBezTo>
                    <a:pt x="15" y="37"/>
                    <a:pt x="15" y="37"/>
                    <a:pt x="15" y="37"/>
                  </a:cubicBezTo>
                  <a:lnTo>
                    <a:pt x="26" y="18"/>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28"/>
            <p:cNvSpPr>
              <a:spLocks/>
            </p:cNvSpPr>
            <p:nvPr/>
          </p:nvSpPr>
          <p:spPr bwMode="auto">
            <a:xfrm rot="2053077">
              <a:off x="7912559" y="1453226"/>
              <a:ext cx="137880" cy="480504"/>
            </a:xfrm>
            <a:custGeom>
              <a:avLst/>
              <a:gdLst>
                <a:gd name="T0" fmla="*/ 55 w 72"/>
                <a:gd name="T1" fmla="*/ 194 h 258"/>
                <a:gd name="T2" fmla="*/ 55 w 72"/>
                <a:gd name="T3" fmla="*/ 65 h 258"/>
                <a:gd name="T4" fmla="*/ 72 w 72"/>
                <a:gd name="T5" fmla="*/ 34 h 258"/>
                <a:gd name="T6" fmla="*/ 50 w 72"/>
                <a:gd name="T7" fmla="*/ 0 h 258"/>
                <a:gd name="T8" fmla="*/ 50 w 72"/>
                <a:gd name="T9" fmla="*/ 40 h 258"/>
                <a:gd name="T10" fmla="*/ 23 w 72"/>
                <a:gd name="T11" fmla="*/ 40 h 258"/>
                <a:gd name="T12" fmla="*/ 23 w 72"/>
                <a:gd name="T13" fmla="*/ 0 h 258"/>
                <a:gd name="T14" fmla="*/ 0 w 72"/>
                <a:gd name="T15" fmla="*/ 34 h 258"/>
                <a:gd name="T16" fmla="*/ 18 w 72"/>
                <a:gd name="T17" fmla="*/ 65 h 258"/>
                <a:gd name="T18" fmla="*/ 18 w 72"/>
                <a:gd name="T19" fmla="*/ 194 h 258"/>
                <a:gd name="T20" fmla="*/ 0 w 72"/>
                <a:gd name="T21" fmla="*/ 225 h 258"/>
                <a:gd name="T22" fmla="*/ 23 w 72"/>
                <a:gd name="T23" fmla="*/ 258 h 258"/>
                <a:gd name="T24" fmla="*/ 23 w 72"/>
                <a:gd name="T25" fmla="*/ 218 h 258"/>
                <a:gd name="T26" fmla="*/ 50 w 72"/>
                <a:gd name="T27" fmla="*/ 218 h 258"/>
                <a:gd name="T28" fmla="*/ 50 w 72"/>
                <a:gd name="T29" fmla="*/ 258 h 258"/>
                <a:gd name="T30" fmla="*/ 72 w 72"/>
                <a:gd name="T31" fmla="*/ 225 h 258"/>
                <a:gd name="T32" fmla="*/ 55 w 72"/>
                <a:gd name="T33" fmla="*/ 19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258">
                  <a:moveTo>
                    <a:pt x="55" y="194"/>
                  </a:moveTo>
                  <a:cubicBezTo>
                    <a:pt x="55" y="65"/>
                    <a:pt x="55" y="65"/>
                    <a:pt x="55" y="65"/>
                  </a:cubicBezTo>
                  <a:cubicBezTo>
                    <a:pt x="65" y="59"/>
                    <a:pt x="72" y="47"/>
                    <a:pt x="72" y="34"/>
                  </a:cubicBezTo>
                  <a:cubicBezTo>
                    <a:pt x="72" y="19"/>
                    <a:pt x="63" y="6"/>
                    <a:pt x="50" y="0"/>
                  </a:cubicBezTo>
                  <a:cubicBezTo>
                    <a:pt x="50" y="40"/>
                    <a:pt x="50" y="40"/>
                    <a:pt x="50" y="40"/>
                  </a:cubicBezTo>
                  <a:cubicBezTo>
                    <a:pt x="23" y="40"/>
                    <a:pt x="23" y="40"/>
                    <a:pt x="23" y="40"/>
                  </a:cubicBezTo>
                  <a:cubicBezTo>
                    <a:pt x="23" y="0"/>
                    <a:pt x="23" y="0"/>
                    <a:pt x="23" y="0"/>
                  </a:cubicBezTo>
                  <a:cubicBezTo>
                    <a:pt x="10" y="6"/>
                    <a:pt x="0" y="19"/>
                    <a:pt x="0" y="34"/>
                  </a:cubicBezTo>
                  <a:cubicBezTo>
                    <a:pt x="0" y="47"/>
                    <a:pt x="7" y="59"/>
                    <a:pt x="18" y="65"/>
                  </a:cubicBezTo>
                  <a:cubicBezTo>
                    <a:pt x="18" y="194"/>
                    <a:pt x="18" y="194"/>
                    <a:pt x="18" y="194"/>
                  </a:cubicBezTo>
                  <a:cubicBezTo>
                    <a:pt x="7" y="200"/>
                    <a:pt x="0" y="211"/>
                    <a:pt x="0" y="225"/>
                  </a:cubicBezTo>
                  <a:cubicBezTo>
                    <a:pt x="0" y="240"/>
                    <a:pt x="10" y="253"/>
                    <a:pt x="23" y="258"/>
                  </a:cubicBezTo>
                  <a:cubicBezTo>
                    <a:pt x="23" y="218"/>
                    <a:pt x="23" y="218"/>
                    <a:pt x="23" y="218"/>
                  </a:cubicBezTo>
                  <a:cubicBezTo>
                    <a:pt x="50" y="218"/>
                    <a:pt x="50" y="218"/>
                    <a:pt x="50" y="218"/>
                  </a:cubicBezTo>
                  <a:cubicBezTo>
                    <a:pt x="50" y="258"/>
                    <a:pt x="50" y="258"/>
                    <a:pt x="50" y="258"/>
                  </a:cubicBezTo>
                  <a:cubicBezTo>
                    <a:pt x="63" y="253"/>
                    <a:pt x="72" y="240"/>
                    <a:pt x="72" y="225"/>
                  </a:cubicBezTo>
                  <a:cubicBezTo>
                    <a:pt x="72" y="211"/>
                    <a:pt x="65" y="200"/>
                    <a:pt x="55" y="19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433" name="Group 432"/>
          <p:cNvGrpSpPr>
            <a:grpSpLocks noChangeAspect="1"/>
          </p:cNvGrpSpPr>
          <p:nvPr/>
        </p:nvGrpSpPr>
        <p:grpSpPr>
          <a:xfrm>
            <a:off x="6500865" y="3521072"/>
            <a:ext cx="324000" cy="263520"/>
            <a:chOff x="9416956" y="1906664"/>
            <a:chExt cx="393851" cy="320332"/>
          </a:xfrm>
          <a:solidFill>
            <a:schemeClr val="bg1"/>
          </a:solidFill>
        </p:grpSpPr>
        <p:sp>
          <p:nvSpPr>
            <p:cNvPr id="434" name="Freeform 86"/>
            <p:cNvSpPr>
              <a:spLocks noEditPoints="1"/>
            </p:cNvSpPr>
            <p:nvPr/>
          </p:nvSpPr>
          <p:spPr bwMode="black">
            <a:xfrm>
              <a:off x="9416956" y="1937906"/>
              <a:ext cx="287574" cy="289090"/>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600" dirty="0"/>
            </a:p>
          </p:txBody>
        </p:sp>
        <p:sp>
          <p:nvSpPr>
            <p:cNvPr id="435" name="Freeform 88"/>
            <p:cNvSpPr>
              <a:spLocks noEditPoints="1"/>
            </p:cNvSpPr>
            <p:nvPr/>
          </p:nvSpPr>
          <p:spPr bwMode="black">
            <a:xfrm>
              <a:off x="9664936" y="1906664"/>
              <a:ext cx="145871" cy="157042"/>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436" name="Group 4"/>
          <p:cNvGrpSpPr>
            <a:grpSpLocks noChangeAspect="1"/>
          </p:cNvGrpSpPr>
          <p:nvPr/>
        </p:nvGrpSpPr>
        <p:grpSpPr bwMode="auto">
          <a:xfrm>
            <a:off x="5730844" y="4063516"/>
            <a:ext cx="324000" cy="263987"/>
            <a:chOff x="2412" y="1047"/>
            <a:chExt cx="2856" cy="2327"/>
          </a:xfrm>
          <a:solidFill>
            <a:schemeClr val="bg1"/>
          </a:solidFill>
        </p:grpSpPr>
        <p:sp>
          <p:nvSpPr>
            <p:cNvPr id="437" name="Freeform 5"/>
            <p:cNvSpPr>
              <a:spLocks/>
            </p:cNvSpPr>
            <p:nvPr/>
          </p:nvSpPr>
          <p:spPr bwMode="auto">
            <a:xfrm>
              <a:off x="3272" y="2412"/>
              <a:ext cx="706" cy="962"/>
            </a:xfrm>
            <a:custGeom>
              <a:avLst/>
              <a:gdLst>
                <a:gd name="T0" fmla="*/ 156 w 298"/>
                <a:gd name="T1" fmla="*/ 28 h 406"/>
                <a:gd name="T2" fmla="*/ 5 w 298"/>
                <a:gd name="T3" fmla="*/ 238 h 406"/>
                <a:gd name="T4" fmla="*/ 44 w 298"/>
                <a:gd name="T5" fmla="*/ 329 h 406"/>
                <a:gd name="T6" fmla="*/ 273 w 298"/>
                <a:gd name="T7" fmla="*/ 93 h 406"/>
                <a:gd name="T8" fmla="*/ 156 w 298"/>
                <a:gd name="T9" fmla="*/ 28 h 406"/>
              </a:gdLst>
              <a:ahLst/>
              <a:cxnLst>
                <a:cxn ang="0">
                  <a:pos x="T0" y="T1"/>
                </a:cxn>
                <a:cxn ang="0">
                  <a:pos x="T2" y="T3"/>
                </a:cxn>
                <a:cxn ang="0">
                  <a:pos x="T4" y="T5"/>
                </a:cxn>
                <a:cxn ang="0">
                  <a:pos x="T6" y="T7"/>
                </a:cxn>
                <a:cxn ang="0">
                  <a:pos x="T8" y="T9"/>
                </a:cxn>
              </a:cxnLst>
              <a:rect l="0" t="0" r="r" b="b"/>
              <a:pathLst>
                <a:path w="298" h="406">
                  <a:moveTo>
                    <a:pt x="156" y="28"/>
                  </a:moveTo>
                  <a:cubicBezTo>
                    <a:pt x="169" y="225"/>
                    <a:pt x="5" y="238"/>
                    <a:pt x="5" y="238"/>
                  </a:cubicBezTo>
                  <a:cubicBezTo>
                    <a:pt x="5" y="238"/>
                    <a:pt x="0" y="302"/>
                    <a:pt x="44" y="329"/>
                  </a:cubicBezTo>
                  <a:cubicBezTo>
                    <a:pt x="168" y="406"/>
                    <a:pt x="298" y="185"/>
                    <a:pt x="273" y="93"/>
                  </a:cubicBezTo>
                  <a:cubicBezTo>
                    <a:pt x="247" y="0"/>
                    <a:pt x="156" y="28"/>
                    <a:pt x="156"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438" name="Freeform 6"/>
            <p:cNvSpPr>
              <a:spLocks/>
            </p:cNvSpPr>
            <p:nvPr/>
          </p:nvSpPr>
          <p:spPr bwMode="auto">
            <a:xfrm>
              <a:off x="4664" y="1791"/>
              <a:ext cx="604" cy="865"/>
            </a:xfrm>
            <a:custGeom>
              <a:avLst/>
              <a:gdLst>
                <a:gd name="T0" fmla="*/ 133 w 255"/>
                <a:gd name="T1" fmla="*/ 25 h 365"/>
                <a:gd name="T2" fmla="*/ 4 w 255"/>
                <a:gd name="T3" fmla="*/ 214 h 365"/>
                <a:gd name="T4" fmla="*/ 38 w 255"/>
                <a:gd name="T5" fmla="*/ 296 h 365"/>
                <a:gd name="T6" fmla="*/ 233 w 255"/>
                <a:gd name="T7" fmla="*/ 83 h 365"/>
                <a:gd name="T8" fmla="*/ 133 w 255"/>
                <a:gd name="T9" fmla="*/ 25 h 365"/>
              </a:gdLst>
              <a:ahLst/>
              <a:cxnLst>
                <a:cxn ang="0">
                  <a:pos x="T0" y="T1"/>
                </a:cxn>
                <a:cxn ang="0">
                  <a:pos x="T2" y="T3"/>
                </a:cxn>
                <a:cxn ang="0">
                  <a:pos x="T4" y="T5"/>
                </a:cxn>
                <a:cxn ang="0">
                  <a:pos x="T6" y="T7"/>
                </a:cxn>
                <a:cxn ang="0">
                  <a:pos x="T8" y="T9"/>
                </a:cxn>
              </a:cxnLst>
              <a:rect l="0" t="0" r="r" b="b"/>
              <a:pathLst>
                <a:path w="255" h="365">
                  <a:moveTo>
                    <a:pt x="133" y="25"/>
                  </a:moveTo>
                  <a:cubicBezTo>
                    <a:pt x="145" y="202"/>
                    <a:pt x="4" y="214"/>
                    <a:pt x="4" y="214"/>
                  </a:cubicBezTo>
                  <a:cubicBezTo>
                    <a:pt x="4" y="214"/>
                    <a:pt x="0" y="271"/>
                    <a:pt x="38" y="296"/>
                  </a:cubicBezTo>
                  <a:cubicBezTo>
                    <a:pt x="143" y="365"/>
                    <a:pt x="255" y="166"/>
                    <a:pt x="233" y="83"/>
                  </a:cubicBezTo>
                  <a:cubicBezTo>
                    <a:pt x="212" y="0"/>
                    <a:pt x="133" y="25"/>
                    <a:pt x="13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439" name="Freeform 7"/>
            <p:cNvSpPr>
              <a:spLocks noEditPoints="1"/>
            </p:cNvSpPr>
            <p:nvPr/>
          </p:nvSpPr>
          <p:spPr bwMode="auto">
            <a:xfrm>
              <a:off x="2412" y="1047"/>
              <a:ext cx="2832" cy="2126"/>
            </a:xfrm>
            <a:custGeom>
              <a:avLst/>
              <a:gdLst>
                <a:gd name="T0" fmla="*/ 617 w 1196"/>
                <a:gd name="T1" fmla="*/ 312 h 897"/>
                <a:gd name="T2" fmla="*/ 537 w 1196"/>
                <a:gd name="T3" fmla="*/ 370 h 897"/>
                <a:gd name="T4" fmla="*/ 498 w 1196"/>
                <a:gd name="T5" fmla="*/ 280 h 897"/>
                <a:gd name="T6" fmla="*/ 578 w 1196"/>
                <a:gd name="T7" fmla="*/ 222 h 897"/>
                <a:gd name="T8" fmla="*/ 617 w 1196"/>
                <a:gd name="T9" fmla="*/ 312 h 897"/>
                <a:gd name="T10" fmla="*/ 444 w 1196"/>
                <a:gd name="T11" fmla="*/ 247 h 897"/>
                <a:gd name="T12" fmla="*/ 417 w 1196"/>
                <a:gd name="T13" fmla="*/ 265 h 897"/>
                <a:gd name="T14" fmla="*/ 487 w 1196"/>
                <a:gd name="T15" fmla="*/ 156 h 897"/>
                <a:gd name="T16" fmla="*/ 557 w 1196"/>
                <a:gd name="T17" fmla="*/ 179 h 897"/>
                <a:gd name="T18" fmla="*/ 444 w 1196"/>
                <a:gd name="T19" fmla="*/ 247 h 897"/>
                <a:gd name="T20" fmla="*/ 347 w 1196"/>
                <a:gd name="T21" fmla="*/ 443 h 897"/>
                <a:gd name="T22" fmla="*/ 189 w 1196"/>
                <a:gd name="T23" fmla="*/ 620 h 897"/>
                <a:gd name="T24" fmla="*/ 447 w 1196"/>
                <a:gd name="T25" fmla="*/ 469 h 897"/>
                <a:gd name="T26" fmla="*/ 347 w 1196"/>
                <a:gd name="T27" fmla="*/ 443 h 897"/>
                <a:gd name="T28" fmla="*/ 479 w 1196"/>
                <a:gd name="T29" fmla="*/ 89 h 897"/>
                <a:gd name="T30" fmla="*/ 344 w 1196"/>
                <a:gd name="T31" fmla="*/ 221 h 897"/>
                <a:gd name="T32" fmla="*/ 479 w 1196"/>
                <a:gd name="T33" fmla="*/ 89 h 897"/>
                <a:gd name="T34" fmla="*/ 985 w 1196"/>
                <a:gd name="T35" fmla="*/ 386 h 897"/>
                <a:gd name="T36" fmla="*/ 1196 w 1196"/>
                <a:gd name="T37" fmla="*/ 341 h 897"/>
                <a:gd name="T38" fmla="*/ 919 w 1196"/>
                <a:gd name="T39" fmla="*/ 195 h 897"/>
                <a:gd name="T40" fmla="*/ 768 w 1196"/>
                <a:gd name="T41" fmla="*/ 374 h 897"/>
                <a:gd name="T42" fmla="*/ 919 w 1196"/>
                <a:gd name="T43" fmla="*/ 195 h 897"/>
                <a:gd name="T44" fmla="*/ 785 w 1196"/>
                <a:gd name="T45" fmla="*/ 123 h 897"/>
                <a:gd name="T46" fmla="*/ 658 w 1196"/>
                <a:gd name="T47" fmla="*/ 46 h 897"/>
                <a:gd name="T48" fmla="*/ 639 w 1196"/>
                <a:gd name="T49" fmla="*/ 45 h 897"/>
                <a:gd name="T50" fmla="*/ 579 w 1196"/>
                <a:gd name="T51" fmla="*/ 22 h 897"/>
                <a:gd name="T52" fmla="*/ 477 w 1196"/>
                <a:gd name="T53" fmla="*/ 71 h 897"/>
                <a:gd name="T54" fmla="*/ 343 w 1196"/>
                <a:gd name="T55" fmla="*/ 56 h 897"/>
                <a:gd name="T56" fmla="*/ 269 w 1196"/>
                <a:gd name="T57" fmla="*/ 112 h 897"/>
                <a:gd name="T58" fmla="*/ 220 w 1196"/>
                <a:gd name="T59" fmla="*/ 164 h 897"/>
                <a:gd name="T60" fmla="*/ 154 w 1196"/>
                <a:gd name="T61" fmla="*/ 134 h 897"/>
                <a:gd name="T62" fmla="*/ 76 w 1196"/>
                <a:gd name="T63" fmla="*/ 153 h 897"/>
                <a:gd name="T64" fmla="*/ 46 w 1196"/>
                <a:gd name="T65" fmla="*/ 296 h 897"/>
                <a:gd name="T66" fmla="*/ 15 w 1196"/>
                <a:gd name="T67" fmla="*/ 377 h 897"/>
                <a:gd name="T68" fmla="*/ 15 w 1196"/>
                <a:gd name="T69" fmla="*/ 440 h 897"/>
                <a:gd name="T70" fmla="*/ 133 w 1196"/>
                <a:gd name="T71" fmla="*/ 600 h 897"/>
                <a:gd name="T72" fmla="*/ 199 w 1196"/>
                <a:gd name="T73" fmla="*/ 675 h 897"/>
                <a:gd name="T74" fmla="*/ 199 w 1196"/>
                <a:gd name="T75" fmla="*/ 675 h 897"/>
                <a:gd name="T76" fmla="*/ 368 w 1196"/>
                <a:gd name="T77" fmla="*/ 897 h 897"/>
                <a:gd name="T78" fmla="*/ 387 w 1196"/>
                <a:gd name="T79" fmla="*/ 672 h 897"/>
                <a:gd name="T80" fmla="*/ 646 w 1196"/>
                <a:gd name="T81" fmla="*/ 608 h 897"/>
                <a:gd name="T82" fmla="*/ 515 w 1196"/>
                <a:gd name="T83" fmla="*/ 502 h 897"/>
                <a:gd name="T84" fmla="*/ 490 w 1196"/>
                <a:gd name="T85" fmla="*/ 397 h 897"/>
                <a:gd name="T86" fmla="*/ 503 w 1196"/>
                <a:gd name="T87" fmla="*/ 368 h 897"/>
                <a:gd name="T88" fmla="*/ 667 w 1196"/>
                <a:gd name="T89" fmla="*/ 480 h 897"/>
                <a:gd name="T90" fmla="*/ 800 w 1196"/>
                <a:gd name="T91" fmla="*/ 454 h 897"/>
                <a:gd name="T92" fmla="*/ 976 w 1196"/>
                <a:gd name="T93" fmla="*/ 642 h 897"/>
                <a:gd name="T94" fmla="*/ 985 w 1196"/>
                <a:gd name="T95" fmla="*/ 386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96" h="897">
                  <a:moveTo>
                    <a:pt x="617" y="312"/>
                  </a:moveTo>
                  <a:cubicBezTo>
                    <a:pt x="606" y="353"/>
                    <a:pt x="570" y="379"/>
                    <a:pt x="537" y="370"/>
                  </a:cubicBezTo>
                  <a:cubicBezTo>
                    <a:pt x="505" y="361"/>
                    <a:pt x="487" y="321"/>
                    <a:pt x="498" y="280"/>
                  </a:cubicBezTo>
                  <a:cubicBezTo>
                    <a:pt x="510" y="239"/>
                    <a:pt x="545" y="213"/>
                    <a:pt x="578" y="222"/>
                  </a:cubicBezTo>
                  <a:cubicBezTo>
                    <a:pt x="611" y="231"/>
                    <a:pt x="628" y="271"/>
                    <a:pt x="617" y="312"/>
                  </a:cubicBezTo>
                  <a:moveTo>
                    <a:pt x="444" y="247"/>
                  </a:moveTo>
                  <a:cubicBezTo>
                    <a:pt x="417" y="265"/>
                    <a:pt x="417" y="265"/>
                    <a:pt x="417" y="265"/>
                  </a:cubicBezTo>
                  <a:cubicBezTo>
                    <a:pt x="417" y="265"/>
                    <a:pt x="416" y="186"/>
                    <a:pt x="487" y="156"/>
                  </a:cubicBezTo>
                  <a:cubicBezTo>
                    <a:pt x="487" y="156"/>
                    <a:pt x="528" y="147"/>
                    <a:pt x="557" y="179"/>
                  </a:cubicBezTo>
                  <a:cubicBezTo>
                    <a:pt x="557" y="179"/>
                    <a:pt x="474" y="147"/>
                    <a:pt x="444" y="247"/>
                  </a:cubicBezTo>
                  <a:moveTo>
                    <a:pt x="347" y="443"/>
                  </a:moveTo>
                  <a:cubicBezTo>
                    <a:pt x="226" y="430"/>
                    <a:pt x="188" y="561"/>
                    <a:pt x="189" y="620"/>
                  </a:cubicBezTo>
                  <a:cubicBezTo>
                    <a:pt x="154" y="363"/>
                    <a:pt x="342" y="420"/>
                    <a:pt x="447" y="469"/>
                  </a:cubicBezTo>
                  <a:cubicBezTo>
                    <a:pt x="390" y="447"/>
                    <a:pt x="347" y="443"/>
                    <a:pt x="347" y="443"/>
                  </a:cubicBezTo>
                  <a:moveTo>
                    <a:pt x="479" y="89"/>
                  </a:moveTo>
                  <a:cubicBezTo>
                    <a:pt x="479" y="89"/>
                    <a:pt x="366" y="112"/>
                    <a:pt x="344" y="221"/>
                  </a:cubicBezTo>
                  <a:cubicBezTo>
                    <a:pt x="344" y="221"/>
                    <a:pt x="329" y="83"/>
                    <a:pt x="479" y="89"/>
                  </a:cubicBezTo>
                  <a:moveTo>
                    <a:pt x="985" y="386"/>
                  </a:moveTo>
                  <a:cubicBezTo>
                    <a:pt x="1075" y="240"/>
                    <a:pt x="1170" y="316"/>
                    <a:pt x="1196" y="341"/>
                  </a:cubicBezTo>
                  <a:cubicBezTo>
                    <a:pt x="1092" y="235"/>
                    <a:pt x="919" y="195"/>
                    <a:pt x="919" y="195"/>
                  </a:cubicBezTo>
                  <a:cubicBezTo>
                    <a:pt x="772" y="217"/>
                    <a:pt x="763" y="324"/>
                    <a:pt x="768" y="374"/>
                  </a:cubicBezTo>
                  <a:cubicBezTo>
                    <a:pt x="704" y="160"/>
                    <a:pt x="919" y="195"/>
                    <a:pt x="919" y="195"/>
                  </a:cubicBezTo>
                  <a:cubicBezTo>
                    <a:pt x="864" y="134"/>
                    <a:pt x="785" y="123"/>
                    <a:pt x="785" y="123"/>
                  </a:cubicBezTo>
                  <a:cubicBezTo>
                    <a:pt x="658" y="46"/>
                    <a:pt x="658" y="46"/>
                    <a:pt x="658" y="46"/>
                  </a:cubicBezTo>
                  <a:cubicBezTo>
                    <a:pt x="639" y="45"/>
                    <a:pt x="639" y="45"/>
                    <a:pt x="639" y="45"/>
                  </a:cubicBezTo>
                  <a:cubicBezTo>
                    <a:pt x="579" y="22"/>
                    <a:pt x="579" y="22"/>
                    <a:pt x="579" y="22"/>
                  </a:cubicBezTo>
                  <a:cubicBezTo>
                    <a:pt x="537" y="7"/>
                    <a:pt x="477" y="71"/>
                    <a:pt x="477" y="71"/>
                  </a:cubicBezTo>
                  <a:cubicBezTo>
                    <a:pt x="386" y="0"/>
                    <a:pt x="343" y="56"/>
                    <a:pt x="343" y="56"/>
                  </a:cubicBezTo>
                  <a:cubicBezTo>
                    <a:pt x="274" y="52"/>
                    <a:pt x="269" y="112"/>
                    <a:pt x="269" y="112"/>
                  </a:cubicBezTo>
                  <a:cubicBezTo>
                    <a:pt x="220" y="164"/>
                    <a:pt x="220" y="164"/>
                    <a:pt x="220" y="164"/>
                  </a:cubicBezTo>
                  <a:cubicBezTo>
                    <a:pt x="199" y="147"/>
                    <a:pt x="154" y="134"/>
                    <a:pt x="154" y="134"/>
                  </a:cubicBezTo>
                  <a:cubicBezTo>
                    <a:pt x="121" y="123"/>
                    <a:pt x="76" y="153"/>
                    <a:pt x="76" y="153"/>
                  </a:cubicBezTo>
                  <a:cubicBezTo>
                    <a:pt x="0" y="238"/>
                    <a:pt x="46" y="296"/>
                    <a:pt x="46" y="296"/>
                  </a:cubicBezTo>
                  <a:cubicBezTo>
                    <a:pt x="15" y="377"/>
                    <a:pt x="15" y="377"/>
                    <a:pt x="15" y="377"/>
                  </a:cubicBezTo>
                  <a:cubicBezTo>
                    <a:pt x="3" y="414"/>
                    <a:pt x="15" y="440"/>
                    <a:pt x="15" y="440"/>
                  </a:cubicBezTo>
                  <a:cubicBezTo>
                    <a:pt x="133" y="600"/>
                    <a:pt x="133" y="600"/>
                    <a:pt x="133" y="600"/>
                  </a:cubicBezTo>
                  <a:cubicBezTo>
                    <a:pt x="158" y="658"/>
                    <a:pt x="199" y="675"/>
                    <a:pt x="199" y="675"/>
                  </a:cubicBezTo>
                  <a:cubicBezTo>
                    <a:pt x="199" y="675"/>
                    <a:pt x="199" y="675"/>
                    <a:pt x="199" y="675"/>
                  </a:cubicBezTo>
                  <a:cubicBezTo>
                    <a:pt x="290" y="876"/>
                    <a:pt x="368" y="897"/>
                    <a:pt x="368" y="897"/>
                  </a:cubicBezTo>
                  <a:cubicBezTo>
                    <a:pt x="368" y="897"/>
                    <a:pt x="294" y="810"/>
                    <a:pt x="387" y="672"/>
                  </a:cubicBezTo>
                  <a:cubicBezTo>
                    <a:pt x="522" y="473"/>
                    <a:pt x="646" y="608"/>
                    <a:pt x="646" y="608"/>
                  </a:cubicBezTo>
                  <a:cubicBezTo>
                    <a:pt x="606" y="561"/>
                    <a:pt x="559" y="527"/>
                    <a:pt x="515" y="502"/>
                  </a:cubicBezTo>
                  <a:cubicBezTo>
                    <a:pt x="556" y="453"/>
                    <a:pt x="490" y="397"/>
                    <a:pt x="490" y="397"/>
                  </a:cubicBezTo>
                  <a:cubicBezTo>
                    <a:pt x="493" y="369"/>
                    <a:pt x="503" y="368"/>
                    <a:pt x="503" y="368"/>
                  </a:cubicBezTo>
                  <a:cubicBezTo>
                    <a:pt x="503" y="368"/>
                    <a:pt x="609" y="481"/>
                    <a:pt x="667" y="480"/>
                  </a:cubicBezTo>
                  <a:cubicBezTo>
                    <a:pt x="725" y="478"/>
                    <a:pt x="800" y="454"/>
                    <a:pt x="800" y="454"/>
                  </a:cubicBezTo>
                  <a:cubicBezTo>
                    <a:pt x="883" y="602"/>
                    <a:pt x="976" y="642"/>
                    <a:pt x="976" y="642"/>
                  </a:cubicBezTo>
                  <a:cubicBezTo>
                    <a:pt x="976" y="642"/>
                    <a:pt x="877" y="561"/>
                    <a:pt x="985" y="3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sp>
        <p:nvSpPr>
          <p:cNvPr id="440" name="Freeform 151"/>
          <p:cNvSpPr>
            <a:spLocks noChangeAspect="1" noEditPoints="1"/>
          </p:cNvSpPr>
          <p:nvPr/>
        </p:nvSpPr>
        <p:spPr bwMode="auto">
          <a:xfrm>
            <a:off x="5446908" y="2226381"/>
            <a:ext cx="324000" cy="26817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1" name="Group 100"/>
          <p:cNvGrpSpPr>
            <a:grpSpLocks noChangeAspect="1"/>
          </p:cNvGrpSpPr>
          <p:nvPr/>
        </p:nvGrpSpPr>
        <p:grpSpPr bwMode="auto">
          <a:xfrm>
            <a:off x="6372546" y="2624569"/>
            <a:ext cx="324000" cy="263075"/>
            <a:chOff x="2459" y="1039"/>
            <a:chExt cx="2760" cy="2241"/>
          </a:xfrm>
          <a:solidFill>
            <a:schemeClr val="bg1"/>
          </a:solidFill>
        </p:grpSpPr>
        <p:sp>
          <p:nvSpPr>
            <p:cNvPr id="442" name="Freeform 101"/>
            <p:cNvSpPr>
              <a:spLocks noEditPoints="1"/>
            </p:cNvSpPr>
            <p:nvPr/>
          </p:nvSpPr>
          <p:spPr bwMode="auto">
            <a:xfrm>
              <a:off x="3174" y="1442"/>
              <a:ext cx="1328" cy="156"/>
            </a:xfrm>
            <a:custGeom>
              <a:avLst/>
              <a:gdLst>
                <a:gd name="T0" fmla="*/ 548 w 561"/>
                <a:gd name="T1" fmla="*/ 54 h 66"/>
                <a:gd name="T2" fmla="*/ 520 w 561"/>
                <a:gd name="T3" fmla="*/ 6 h 66"/>
                <a:gd name="T4" fmla="*/ 534 w 561"/>
                <a:gd name="T5" fmla="*/ 14 h 66"/>
                <a:gd name="T6" fmla="*/ 521 w 561"/>
                <a:gd name="T7" fmla="*/ 54 h 66"/>
                <a:gd name="T8" fmla="*/ 561 w 561"/>
                <a:gd name="T9" fmla="*/ 65 h 66"/>
                <a:gd name="T10" fmla="*/ 482 w 561"/>
                <a:gd name="T11" fmla="*/ 55 h 66"/>
                <a:gd name="T12" fmla="*/ 482 w 561"/>
                <a:gd name="T13" fmla="*/ 11 h 66"/>
                <a:gd name="T14" fmla="*/ 482 w 561"/>
                <a:gd name="T15" fmla="*/ 55 h 66"/>
                <a:gd name="T16" fmla="*/ 465 w 561"/>
                <a:gd name="T17" fmla="*/ 8 h 66"/>
                <a:gd name="T18" fmla="*/ 481 w 561"/>
                <a:gd name="T19" fmla="*/ 66 h 66"/>
                <a:gd name="T20" fmla="*/ 505 w 561"/>
                <a:gd name="T21" fmla="*/ 33 h 66"/>
                <a:gd name="T22" fmla="*/ 446 w 561"/>
                <a:gd name="T23" fmla="*/ 54 h 66"/>
                <a:gd name="T24" fmla="*/ 433 w 561"/>
                <a:gd name="T25" fmla="*/ 0 h 66"/>
                <a:gd name="T26" fmla="*/ 405 w 561"/>
                <a:gd name="T27" fmla="*/ 17 h 66"/>
                <a:gd name="T28" fmla="*/ 419 w 561"/>
                <a:gd name="T29" fmla="*/ 54 h 66"/>
                <a:gd name="T30" fmla="*/ 406 w 561"/>
                <a:gd name="T31" fmla="*/ 65 h 66"/>
                <a:gd name="T32" fmla="*/ 446 w 561"/>
                <a:gd name="T33" fmla="*/ 54 h 66"/>
                <a:gd name="T34" fmla="*/ 358 w 561"/>
                <a:gd name="T35" fmla="*/ 34 h 66"/>
                <a:gd name="T36" fmla="*/ 376 w 561"/>
                <a:gd name="T37" fmla="*/ 33 h 66"/>
                <a:gd name="T38" fmla="*/ 368 w 561"/>
                <a:gd name="T39" fmla="*/ 0 h 66"/>
                <a:gd name="T40" fmla="*/ 344 w 561"/>
                <a:gd name="T41" fmla="*/ 34 h 66"/>
                <a:gd name="T42" fmla="*/ 384 w 561"/>
                <a:gd name="T43" fmla="*/ 58 h 66"/>
                <a:gd name="T44" fmla="*/ 368 w 561"/>
                <a:gd name="T45" fmla="*/ 0 h 66"/>
                <a:gd name="T46" fmla="*/ 318 w 561"/>
                <a:gd name="T47" fmla="*/ 54 h 66"/>
                <a:gd name="T48" fmla="*/ 291 w 561"/>
                <a:gd name="T49" fmla="*/ 6 h 66"/>
                <a:gd name="T50" fmla="*/ 304 w 561"/>
                <a:gd name="T51" fmla="*/ 14 h 66"/>
                <a:gd name="T52" fmla="*/ 291 w 561"/>
                <a:gd name="T53" fmla="*/ 54 h 66"/>
                <a:gd name="T54" fmla="*/ 331 w 561"/>
                <a:gd name="T55" fmla="*/ 65 h 66"/>
                <a:gd name="T56" fmla="*/ 274 w 561"/>
                <a:gd name="T57" fmla="*/ 54 h 66"/>
                <a:gd name="T58" fmla="*/ 261 w 561"/>
                <a:gd name="T59" fmla="*/ 0 h 66"/>
                <a:gd name="T60" fmla="*/ 233 w 561"/>
                <a:gd name="T61" fmla="*/ 17 h 66"/>
                <a:gd name="T62" fmla="*/ 247 w 561"/>
                <a:gd name="T63" fmla="*/ 54 h 66"/>
                <a:gd name="T64" fmla="*/ 234 w 561"/>
                <a:gd name="T65" fmla="*/ 65 h 66"/>
                <a:gd name="T66" fmla="*/ 274 w 561"/>
                <a:gd name="T67" fmla="*/ 54 h 66"/>
                <a:gd name="T68" fmla="*/ 204 w 561"/>
                <a:gd name="T69" fmla="*/ 54 h 66"/>
                <a:gd name="T70" fmla="*/ 176 w 561"/>
                <a:gd name="T71" fmla="*/ 6 h 66"/>
                <a:gd name="T72" fmla="*/ 190 w 561"/>
                <a:gd name="T73" fmla="*/ 14 h 66"/>
                <a:gd name="T74" fmla="*/ 176 w 561"/>
                <a:gd name="T75" fmla="*/ 54 h 66"/>
                <a:gd name="T76" fmla="*/ 217 w 561"/>
                <a:gd name="T77" fmla="*/ 65 h 66"/>
                <a:gd name="T78" fmla="*/ 138 w 561"/>
                <a:gd name="T79" fmla="*/ 55 h 66"/>
                <a:gd name="T80" fmla="*/ 138 w 561"/>
                <a:gd name="T81" fmla="*/ 11 h 66"/>
                <a:gd name="T82" fmla="*/ 138 w 561"/>
                <a:gd name="T83" fmla="*/ 55 h 66"/>
                <a:gd name="T84" fmla="*/ 121 w 561"/>
                <a:gd name="T85" fmla="*/ 8 h 66"/>
                <a:gd name="T86" fmla="*/ 137 w 561"/>
                <a:gd name="T87" fmla="*/ 66 h 66"/>
                <a:gd name="T88" fmla="*/ 161 w 561"/>
                <a:gd name="T89" fmla="*/ 33 h 66"/>
                <a:gd name="T90" fmla="*/ 102 w 561"/>
                <a:gd name="T91" fmla="*/ 54 h 66"/>
                <a:gd name="T92" fmla="*/ 89 w 561"/>
                <a:gd name="T93" fmla="*/ 0 h 66"/>
                <a:gd name="T94" fmla="*/ 61 w 561"/>
                <a:gd name="T95" fmla="*/ 17 h 66"/>
                <a:gd name="T96" fmla="*/ 75 w 561"/>
                <a:gd name="T97" fmla="*/ 54 h 66"/>
                <a:gd name="T98" fmla="*/ 62 w 561"/>
                <a:gd name="T99" fmla="*/ 65 h 66"/>
                <a:gd name="T100" fmla="*/ 102 w 561"/>
                <a:gd name="T101" fmla="*/ 54 h 66"/>
                <a:gd name="T102" fmla="*/ 14 w 561"/>
                <a:gd name="T103" fmla="*/ 34 h 66"/>
                <a:gd name="T104" fmla="*/ 32 w 561"/>
                <a:gd name="T105" fmla="*/ 33 h 66"/>
                <a:gd name="T106" fmla="*/ 24 w 561"/>
                <a:gd name="T107" fmla="*/ 0 h 66"/>
                <a:gd name="T108" fmla="*/ 0 w 561"/>
                <a:gd name="T109" fmla="*/ 34 h 66"/>
                <a:gd name="T110" fmla="*/ 40 w 561"/>
                <a:gd name="T111" fmla="*/ 58 h 66"/>
                <a:gd name="T112" fmla="*/ 24 w 561"/>
                <a:gd name="T11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1" h="66">
                  <a:moveTo>
                    <a:pt x="561" y="54"/>
                  </a:moveTo>
                  <a:cubicBezTo>
                    <a:pt x="548" y="54"/>
                    <a:pt x="548" y="54"/>
                    <a:pt x="548" y="54"/>
                  </a:cubicBezTo>
                  <a:cubicBezTo>
                    <a:pt x="548" y="0"/>
                    <a:pt x="548" y="0"/>
                    <a:pt x="548" y="0"/>
                  </a:cubicBezTo>
                  <a:cubicBezTo>
                    <a:pt x="520" y="6"/>
                    <a:pt x="520" y="6"/>
                    <a:pt x="520" y="6"/>
                  </a:cubicBezTo>
                  <a:cubicBezTo>
                    <a:pt x="520" y="17"/>
                    <a:pt x="520" y="17"/>
                    <a:pt x="520" y="17"/>
                  </a:cubicBezTo>
                  <a:cubicBezTo>
                    <a:pt x="534" y="14"/>
                    <a:pt x="534" y="14"/>
                    <a:pt x="534" y="14"/>
                  </a:cubicBezTo>
                  <a:cubicBezTo>
                    <a:pt x="534" y="54"/>
                    <a:pt x="534" y="54"/>
                    <a:pt x="534" y="54"/>
                  </a:cubicBezTo>
                  <a:cubicBezTo>
                    <a:pt x="521" y="54"/>
                    <a:pt x="521" y="54"/>
                    <a:pt x="521" y="54"/>
                  </a:cubicBezTo>
                  <a:cubicBezTo>
                    <a:pt x="521" y="65"/>
                    <a:pt x="521" y="65"/>
                    <a:pt x="521" y="65"/>
                  </a:cubicBezTo>
                  <a:cubicBezTo>
                    <a:pt x="561" y="65"/>
                    <a:pt x="561" y="65"/>
                    <a:pt x="561" y="65"/>
                  </a:cubicBezTo>
                  <a:lnTo>
                    <a:pt x="561" y="54"/>
                  </a:lnTo>
                  <a:close/>
                  <a:moveTo>
                    <a:pt x="482" y="55"/>
                  </a:moveTo>
                  <a:cubicBezTo>
                    <a:pt x="476" y="55"/>
                    <a:pt x="473" y="48"/>
                    <a:pt x="473" y="34"/>
                  </a:cubicBezTo>
                  <a:cubicBezTo>
                    <a:pt x="473" y="18"/>
                    <a:pt x="476" y="11"/>
                    <a:pt x="482" y="11"/>
                  </a:cubicBezTo>
                  <a:cubicBezTo>
                    <a:pt x="488" y="11"/>
                    <a:pt x="491" y="18"/>
                    <a:pt x="491" y="33"/>
                  </a:cubicBezTo>
                  <a:cubicBezTo>
                    <a:pt x="491" y="48"/>
                    <a:pt x="488" y="55"/>
                    <a:pt x="482" y="55"/>
                  </a:cubicBezTo>
                  <a:moveTo>
                    <a:pt x="483" y="0"/>
                  </a:moveTo>
                  <a:cubicBezTo>
                    <a:pt x="475" y="0"/>
                    <a:pt x="469" y="3"/>
                    <a:pt x="465" y="8"/>
                  </a:cubicBezTo>
                  <a:cubicBezTo>
                    <a:pt x="461" y="14"/>
                    <a:pt x="459" y="23"/>
                    <a:pt x="459" y="34"/>
                  </a:cubicBezTo>
                  <a:cubicBezTo>
                    <a:pt x="459" y="55"/>
                    <a:pt x="466" y="66"/>
                    <a:pt x="481" y="66"/>
                  </a:cubicBezTo>
                  <a:cubicBezTo>
                    <a:pt x="489" y="66"/>
                    <a:pt x="495" y="63"/>
                    <a:pt x="499" y="58"/>
                  </a:cubicBezTo>
                  <a:cubicBezTo>
                    <a:pt x="503" y="52"/>
                    <a:pt x="505" y="43"/>
                    <a:pt x="505" y="33"/>
                  </a:cubicBezTo>
                  <a:cubicBezTo>
                    <a:pt x="505" y="11"/>
                    <a:pt x="498" y="0"/>
                    <a:pt x="483" y="0"/>
                  </a:cubicBezTo>
                  <a:moveTo>
                    <a:pt x="446" y="54"/>
                  </a:moveTo>
                  <a:cubicBezTo>
                    <a:pt x="433" y="54"/>
                    <a:pt x="433" y="54"/>
                    <a:pt x="433" y="54"/>
                  </a:cubicBezTo>
                  <a:cubicBezTo>
                    <a:pt x="433" y="0"/>
                    <a:pt x="433" y="0"/>
                    <a:pt x="433" y="0"/>
                  </a:cubicBezTo>
                  <a:cubicBezTo>
                    <a:pt x="405" y="6"/>
                    <a:pt x="405" y="6"/>
                    <a:pt x="405" y="6"/>
                  </a:cubicBezTo>
                  <a:cubicBezTo>
                    <a:pt x="405" y="17"/>
                    <a:pt x="405" y="17"/>
                    <a:pt x="405" y="17"/>
                  </a:cubicBezTo>
                  <a:cubicBezTo>
                    <a:pt x="419" y="14"/>
                    <a:pt x="419" y="14"/>
                    <a:pt x="419" y="14"/>
                  </a:cubicBezTo>
                  <a:cubicBezTo>
                    <a:pt x="419" y="54"/>
                    <a:pt x="419" y="54"/>
                    <a:pt x="419" y="54"/>
                  </a:cubicBezTo>
                  <a:cubicBezTo>
                    <a:pt x="406" y="54"/>
                    <a:pt x="406" y="54"/>
                    <a:pt x="406" y="54"/>
                  </a:cubicBezTo>
                  <a:cubicBezTo>
                    <a:pt x="406" y="65"/>
                    <a:pt x="406" y="65"/>
                    <a:pt x="406" y="65"/>
                  </a:cubicBezTo>
                  <a:cubicBezTo>
                    <a:pt x="446" y="65"/>
                    <a:pt x="446" y="65"/>
                    <a:pt x="446" y="65"/>
                  </a:cubicBezTo>
                  <a:lnTo>
                    <a:pt x="446" y="54"/>
                  </a:lnTo>
                  <a:close/>
                  <a:moveTo>
                    <a:pt x="367" y="55"/>
                  </a:moveTo>
                  <a:cubicBezTo>
                    <a:pt x="361" y="55"/>
                    <a:pt x="358" y="48"/>
                    <a:pt x="358" y="34"/>
                  </a:cubicBezTo>
                  <a:cubicBezTo>
                    <a:pt x="358" y="18"/>
                    <a:pt x="361" y="11"/>
                    <a:pt x="367" y="11"/>
                  </a:cubicBezTo>
                  <a:cubicBezTo>
                    <a:pt x="373" y="11"/>
                    <a:pt x="376" y="18"/>
                    <a:pt x="376" y="33"/>
                  </a:cubicBezTo>
                  <a:cubicBezTo>
                    <a:pt x="376" y="48"/>
                    <a:pt x="373" y="55"/>
                    <a:pt x="367" y="55"/>
                  </a:cubicBezTo>
                  <a:moveTo>
                    <a:pt x="368" y="0"/>
                  </a:moveTo>
                  <a:cubicBezTo>
                    <a:pt x="360" y="0"/>
                    <a:pt x="354" y="3"/>
                    <a:pt x="350" y="8"/>
                  </a:cubicBezTo>
                  <a:cubicBezTo>
                    <a:pt x="346" y="14"/>
                    <a:pt x="344" y="23"/>
                    <a:pt x="344" y="34"/>
                  </a:cubicBezTo>
                  <a:cubicBezTo>
                    <a:pt x="344" y="55"/>
                    <a:pt x="352" y="66"/>
                    <a:pt x="367" y="66"/>
                  </a:cubicBezTo>
                  <a:cubicBezTo>
                    <a:pt x="374" y="66"/>
                    <a:pt x="380" y="63"/>
                    <a:pt x="384" y="58"/>
                  </a:cubicBezTo>
                  <a:cubicBezTo>
                    <a:pt x="388" y="52"/>
                    <a:pt x="390" y="43"/>
                    <a:pt x="390" y="33"/>
                  </a:cubicBezTo>
                  <a:cubicBezTo>
                    <a:pt x="390" y="11"/>
                    <a:pt x="383" y="0"/>
                    <a:pt x="368" y="0"/>
                  </a:cubicBezTo>
                  <a:moveTo>
                    <a:pt x="331" y="54"/>
                  </a:moveTo>
                  <a:cubicBezTo>
                    <a:pt x="318" y="54"/>
                    <a:pt x="318" y="54"/>
                    <a:pt x="318" y="54"/>
                  </a:cubicBezTo>
                  <a:cubicBezTo>
                    <a:pt x="318" y="0"/>
                    <a:pt x="318" y="0"/>
                    <a:pt x="318" y="0"/>
                  </a:cubicBezTo>
                  <a:cubicBezTo>
                    <a:pt x="291" y="6"/>
                    <a:pt x="291" y="6"/>
                    <a:pt x="291" y="6"/>
                  </a:cubicBezTo>
                  <a:cubicBezTo>
                    <a:pt x="291" y="17"/>
                    <a:pt x="291" y="17"/>
                    <a:pt x="291" y="17"/>
                  </a:cubicBezTo>
                  <a:cubicBezTo>
                    <a:pt x="304" y="14"/>
                    <a:pt x="304" y="14"/>
                    <a:pt x="304" y="14"/>
                  </a:cubicBezTo>
                  <a:cubicBezTo>
                    <a:pt x="304" y="54"/>
                    <a:pt x="304" y="54"/>
                    <a:pt x="304" y="54"/>
                  </a:cubicBezTo>
                  <a:cubicBezTo>
                    <a:pt x="291" y="54"/>
                    <a:pt x="291" y="54"/>
                    <a:pt x="291" y="54"/>
                  </a:cubicBezTo>
                  <a:cubicBezTo>
                    <a:pt x="291" y="65"/>
                    <a:pt x="291" y="65"/>
                    <a:pt x="291" y="65"/>
                  </a:cubicBezTo>
                  <a:cubicBezTo>
                    <a:pt x="331" y="65"/>
                    <a:pt x="331" y="65"/>
                    <a:pt x="331" y="65"/>
                  </a:cubicBezTo>
                  <a:lnTo>
                    <a:pt x="331" y="54"/>
                  </a:lnTo>
                  <a:close/>
                  <a:moveTo>
                    <a:pt x="274" y="54"/>
                  </a:moveTo>
                  <a:cubicBezTo>
                    <a:pt x="261" y="54"/>
                    <a:pt x="261" y="54"/>
                    <a:pt x="261" y="54"/>
                  </a:cubicBezTo>
                  <a:cubicBezTo>
                    <a:pt x="261" y="0"/>
                    <a:pt x="261" y="0"/>
                    <a:pt x="261" y="0"/>
                  </a:cubicBezTo>
                  <a:cubicBezTo>
                    <a:pt x="233" y="6"/>
                    <a:pt x="233" y="6"/>
                    <a:pt x="233" y="6"/>
                  </a:cubicBezTo>
                  <a:cubicBezTo>
                    <a:pt x="233" y="17"/>
                    <a:pt x="233" y="17"/>
                    <a:pt x="233" y="17"/>
                  </a:cubicBezTo>
                  <a:cubicBezTo>
                    <a:pt x="247" y="14"/>
                    <a:pt x="247" y="14"/>
                    <a:pt x="247" y="14"/>
                  </a:cubicBezTo>
                  <a:cubicBezTo>
                    <a:pt x="247" y="54"/>
                    <a:pt x="247" y="54"/>
                    <a:pt x="247" y="54"/>
                  </a:cubicBezTo>
                  <a:cubicBezTo>
                    <a:pt x="234" y="54"/>
                    <a:pt x="234" y="54"/>
                    <a:pt x="234" y="54"/>
                  </a:cubicBezTo>
                  <a:cubicBezTo>
                    <a:pt x="234" y="65"/>
                    <a:pt x="234" y="65"/>
                    <a:pt x="234" y="65"/>
                  </a:cubicBezTo>
                  <a:cubicBezTo>
                    <a:pt x="274" y="65"/>
                    <a:pt x="274" y="65"/>
                    <a:pt x="274" y="65"/>
                  </a:cubicBezTo>
                  <a:lnTo>
                    <a:pt x="274" y="54"/>
                  </a:lnTo>
                  <a:close/>
                  <a:moveTo>
                    <a:pt x="217" y="54"/>
                  </a:moveTo>
                  <a:cubicBezTo>
                    <a:pt x="204" y="54"/>
                    <a:pt x="204" y="54"/>
                    <a:pt x="204" y="54"/>
                  </a:cubicBezTo>
                  <a:cubicBezTo>
                    <a:pt x="204" y="0"/>
                    <a:pt x="204" y="0"/>
                    <a:pt x="204" y="0"/>
                  </a:cubicBezTo>
                  <a:cubicBezTo>
                    <a:pt x="176" y="6"/>
                    <a:pt x="176" y="6"/>
                    <a:pt x="176" y="6"/>
                  </a:cubicBezTo>
                  <a:cubicBezTo>
                    <a:pt x="176" y="17"/>
                    <a:pt x="176" y="17"/>
                    <a:pt x="176" y="17"/>
                  </a:cubicBezTo>
                  <a:cubicBezTo>
                    <a:pt x="190" y="14"/>
                    <a:pt x="190" y="14"/>
                    <a:pt x="190" y="14"/>
                  </a:cubicBezTo>
                  <a:cubicBezTo>
                    <a:pt x="190" y="54"/>
                    <a:pt x="190" y="54"/>
                    <a:pt x="190" y="54"/>
                  </a:cubicBezTo>
                  <a:cubicBezTo>
                    <a:pt x="176" y="54"/>
                    <a:pt x="176" y="54"/>
                    <a:pt x="176" y="54"/>
                  </a:cubicBezTo>
                  <a:cubicBezTo>
                    <a:pt x="176" y="65"/>
                    <a:pt x="176" y="65"/>
                    <a:pt x="176" y="65"/>
                  </a:cubicBezTo>
                  <a:cubicBezTo>
                    <a:pt x="217" y="65"/>
                    <a:pt x="217" y="65"/>
                    <a:pt x="217" y="65"/>
                  </a:cubicBezTo>
                  <a:lnTo>
                    <a:pt x="217" y="54"/>
                  </a:lnTo>
                  <a:close/>
                  <a:moveTo>
                    <a:pt x="138" y="55"/>
                  </a:moveTo>
                  <a:cubicBezTo>
                    <a:pt x="132" y="55"/>
                    <a:pt x="129" y="48"/>
                    <a:pt x="129" y="34"/>
                  </a:cubicBezTo>
                  <a:cubicBezTo>
                    <a:pt x="129" y="18"/>
                    <a:pt x="132" y="11"/>
                    <a:pt x="138" y="11"/>
                  </a:cubicBezTo>
                  <a:cubicBezTo>
                    <a:pt x="144" y="11"/>
                    <a:pt x="146" y="18"/>
                    <a:pt x="146" y="33"/>
                  </a:cubicBezTo>
                  <a:cubicBezTo>
                    <a:pt x="146" y="48"/>
                    <a:pt x="144" y="55"/>
                    <a:pt x="138" y="55"/>
                  </a:cubicBezTo>
                  <a:moveTo>
                    <a:pt x="139" y="0"/>
                  </a:moveTo>
                  <a:cubicBezTo>
                    <a:pt x="131" y="0"/>
                    <a:pt x="125" y="3"/>
                    <a:pt x="121" y="8"/>
                  </a:cubicBezTo>
                  <a:cubicBezTo>
                    <a:pt x="117" y="14"/>
                    <a:pt x="114" y="23"/>
                    <a:pt x="114" y="34"/>
                  </a:cubicBezTo>
                  <a:cubicBezTo>
                    <a:pt x="114" y="55"/>
                    <a:pt x="122" y="66"/>
                    <a:pt x="137" y="66"/>
                  </a:cubicBezTo>
                  <a:cubicBezTo>
                    <a:pt x="145" y="66"/>
                    <a:pt x="150" y="63"/>
                    <a:pt x="155" y="58"/>
                  </a:cubicBezTo>
                  <a:cubicBezTo>
                    <a:pt x="159" y="52"/>
                    <a:pt x="161" y="43"/>
                    <a:pt x="161" y="33"/>
                  </a:cubicBezTo>
                  <a:cubicBezTo>
                    <a:pt x="161" y="11"/>
                    <a:pt x="153" y="0"/>
                    <a:pt x="139" y="0"/>
                  </a:cubicBezTo>
                  <a:moveTo>
                    <a:pt x="102" y="54"/>
                  </a:moveTo>
                  <a:cubicBezTo>
                    <a:pt x="89" y="54"/>
                    <a:pt x="89" y="54"/>
                    <a:pt x="89" y="54"/>
                  </a:cubicBezTo>
                  <a:cubicBezTo>
                    <a:pt x="89" y="0"/>
                    <a:pt x="89" y="0"/>
                    <a:pt x="89" y="0"/>
                  </a:cubicBezTo>
                  <a:cubicBezTo>
                    <a:pt x="61" y="6"/>
                    <a:pt x="61" y="6"/>
                    <a:pt x="61" y="6"/>
                  </a:cubicBezTo>
                  <a:cubicBezTo>
                    <a:pt x="61" y="17"/>
                    <a:pt x="61" y="17"/>
                    <a:pt x="61" y="17"/>
                  </a:cubicBezTo>
                  <a:cubicBezTo>
                    <a:pt x="75" y="14"/>
                    <a:pt x="75" y="14"/>
                    <a:pt x="75" y="14"/>
                  </a:cubicBezTo>
                  <a:cubicBezTo>
                    <a:pt x="75" y="54"/>
                    <a:pt x="75" y="54"/>
                    <a:pt x="75" y="54"/>
                  </a:cubicBezTo>
                  <a:cubicBezTo>
                    <a:pt x="62" y="54"/>
                    <a:pt x="62" y="54"/>
                    <a:pt x="62" y="54"/>
                  </a:cubicBezTo>
                  <a:cubicBezTo>
                    <a:pt x="62" y="65"/>
                    <a:pt x="62" y="65"/>
                    <a:pt x="62" y="65"/>
                  </a:cubicBezTo>
                  <a:cubicBezTo>
                    <a:pt x="102" y="65"/>
                    <a:pt x="102" y="65"/>
                    <a:pt x="102" y="65"/>
                  </a:cubicBezTo>
                  <a:lnTo>
                    <a:pt x="102" y="54"/>
                  </a:lnTo>
                  <a:close/>
                  <a:moveTo>
                    <a:pt x="23" y="55"/>
                  </a:moveTo>
                  <a:cubicBezTo>
                    <a:pt x="17" y="55"/>
                    <a:pt x="14" y="48"/>
                    <a:pt x="14" y="34"/>
                  </a:cubicBezTo>
                  <a:cubicBezTo>
                    <a:pt x="14" y="18"/>
                    <a:pt x="17" y="11"/>
                    <a:pt x="23" y="11"/>
                  </a:cubicBezTo>
                  <a:cubicBezTo>
                    <a:pt x="29" y="11"/>
                    <a:pt x="32" y="18"/>
                    <a:pt x="32" y="33"/>
                  </a:cubicBezTo>
                  <a:cubicBezTo>
                    <a:pt x="32" y="48"/>
                    <a:pt x="29" y="55"/>
                    <a:pt x="23" y="55"/>
                  </a:cubicBezTo>
                  <a:moveTo>
                    <a:pt x="24" y="0"/>
                  </a:moveTo>
                  <a:cubicBezTo>
                    <a:pt x="16" y="0"/>
                    <a:pt x="10" y="3"/>
                    <a:pt x="6" y="8"/>
                  </a:cubicBezTo>
                  <a:cubicBezTo>
                    <a:pt x="2" y="14"/>
                    <a:pt x="0" y="23"/>
                    <a:pt x="0" y="34"/>
                  </a:cubicBezTo>
                  <a:cubicBezTo>
                    <a:pt x="0" y="55"/>
                    <a:pt x="7" y="66"/>
                    <a:pt x="23" y="66"/>
                  </a:cubicBezTo>
                  <a:cubicBezTo>
                    <a:pt x="30" y="66"/>
                    <a:pt x="36" y="63"/>
                    <a:pt x="40" y="58"/>
                  </a:cubicBezTo>
                  <a:cubicBezTo>
                    <a:pt x="44" y="52"/>
                    <a:pt x="46" y="43"/>
                    <a:pt x="46" y="33"/>
                  </a:cubicBezTo>
                  <a:cubicBezTo>
                    <a:pt x="46" y="11"/>
                    <a:pt x="39"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02"/>
            <p:cNvSpPr>
              <a:spLocks noEditPoints="1"/>
            </p:cNvSpPr>
            <p:nvPr/>
          </p:nvSpPr>
          <p:spPr bwMode="auto">
            <a:xfrm>
              <a:off x="3174" y="1241"/>
              <a:ext cx="1330" cy="156"/>
            </a:xfrm>
            <a:custGeom>
              <a:avLst/>
              <a:gdLst>
                <a:gd name="T0" fmla="*/ 530 w 562"/>
                <a:gd name="T1" fmla="*/ 34 h 66"/>
                <a:gd name="T2" fmla="*/ 548 w 562"/>
                <a:gd name="T3" fmla="*/ 33 h 66"/>
                <a:gd name="T4" fmla="*/ 540 w 562"/>
                <a:gd name="T5" fmla="*/ 0 h 66"/>
                <a:gd name="T6" fmla="*/ 516 w 562"/>
                <a:gd name="T7" fmla="*/ 34 h 66"/>
                <a:gd name="T8" fmla="*/ 556 w 562"/>
                <a:gd name="T9" fmla="*/ 58 h 66"/>
                <a:gd name="T10" fmla="*/ 540 w 562"/>
                <a:gd name="T11" fmla="*/ 0 h 66"/>
                <a:gd name="T12" fmla="*/ 490 w 562"/>
                <a:gd name="T13" fmla="*/ 54 h 66"/>
                <a:gd name="T14" fmla="*/ 463 w 562"/>
                <a:gd name="T15" fmla="*/ 6 h 66"/>
                <a:gd name="T16" fmla="*/ 476 w 562"/>
                <a:gd name="T17" fmla="*/ 14 h 66"/>
                <a:gd name="T18" fmla="*/ 463 w 562"/>
                <a:gd name="T19" fmla="*/ 54 h 66"/>
                <a:gd name="T20" fmla="*/ 504 w 562"/>
                <a:gd name="T21" fmla="*/ 65 h 66"/>
                <a:gd name="T22" fmla="*/ 425 w 562"/>
                <a:gd name="T23" fmla="*/ 55 h 66"/>
                <a:gd name="T24" fmla="*/ 425 w 562"/>
                <a:gd name="T25" fmla="*/ 11 h 66"/>
                <a:gd name="T26" fmla="*/ 425 w 562"/>
                <a:gd name="T27" fmla="*/ 55 h 66"/>
                <a:gd name="T28" fmla="*/ 408 w 562"/>
                <a:gd name="T29" fmla="*/ 8 h 66"/>
                <a:gd name="T30" fmla="*/ 424 w 562"/>
                <a:gd name="T31" fmla="*/ 66 h 66"/>
                <a:gd name="T32" fmla="*/ 448 w 562"/>
                <a:gd name="T33" fmla="*/ 32 h 66"/>
                <a:gd name="T34" fmla="*/ 389 w 562"/>
                <a:gd name="T35" fmla="*/ 54 h 66"/>
                <a:gd name="T36" fmla="*/ 376 w 562"/>
                <a:gd name="T37" fmla="*/ 0 h 66"/>
                <a:gd name="T38" fmla="*/ 348 w 562"/>
                <a:gd name="T39" fmla="*/ 17 h 66"/>
                <a:gd name="T40" fmla="*/ 362 w 562"/>
                <a:gd name="T41" fmla="*/ 54 h 66"/>
                <a:gd name="T42" fmla="*/ 348 w 562"/>
                <a:gd name="T43" fmla="*/ 65 h 66"/>
                <a:gd name="T44" fmla="*/ 389 w 562"/>
                <a:gd name="T45" fmla="*/ 54 h 66"/>
                <a:gd name="T46" fmla="*/ 318 w 562"/>
                <a:gd name="T47" fmla="*/ 54 h 66"/>
                <a:gd name="T48" fmla="*/ 291 w 562"/>
                <a:gd name="T49" fmla="*/ 6 h 66"/>
                <a:gd name="T50" fmla="*/ 304 w 562"/>
                <a:gd name="T51" fmla="*/ 14 h 66"/>
                <a:gd name="T52" fmla="*/ 291 w 562"/>
                <a:gd name="T53" fmla="*/ 54 h 66"/>
                <a:gd name="T54" fmla="*/ 331 w 562"/>
                <a:gd name="T55" fmla="*/ 65 h 66"/>
                <a:gd name="T56" fmla="*/ 252 w 562"/>
                <a:gd name="T57" fmla="*/ 55 h 66"/>
                <a:gd name="T58" fmla="*/ 253 w 562"/>
                <a:gd name="T59" fmla="*/ 11 h 66"/>
                <a:gd name="T60" fmla="*/ 252 w 562"/>
                <a:gd name="T61" fmla="*/ 55 h 66"/>
                <a:gd name="T62" fmla="*/ 236 w 562"/>
                <a:gd name="T63" fmla="*/ 8 h 66"/>
                <a:gd name="T64" fmla="*/ 252 w 562"/>
                <a:gd name="T65" fmla="*/ 66 h 66"/>
                <a:gd name="T66" fmla="*/ 276 w 562"/>
                <a:gd name="T67" fmla="*/ 32 h 66"/>
                <a:gd name="T68" fmla="*/ 217 w 562"/>
                <a:gd name="T69" fmla="*/ 54 h 66"/>
                <a:gd name="T70" fmla="*/ 204 w 562"/>
                <a:gd name="T71" fmla="*/ 0 h 66"/>
                <a:gd name="T72" fmla="*/ 176 w 562"/>
                <a:gd name="T73" fmla="*/ 17 h 66"/>
                <a:gd name="T74" fmla="*/ 190 w 562"/>
                <a:gd name="T75" fmla="*/ 54 h 66"/>
                <a:gd name="T76" fmla="*/ 176 w 562"/>
                <a:gd name="T77" fmla="*/ 65 h 66"/>
                <a:gd name="T78" fmla="*/ 217 w 562"/>
                <a:gd name="T79" fmla="*/ 54 h 66"/>
                <a:gd name="T80" fmla="*/ 129 w 562"/>
                <a:gd name="T81" fmla="*/ 34 h 66"/>
                <a:gd name="T82" fmla="*/ 146 w 562"/>
                <a:gd name="T83" fmla="*/ 33 h 66"/>
                <a:gd name="T84" fmla="*/ 139 w 562"/>
                <a:gd name="T85" fmla="*/ 0 h 66"/>
                <a:gd name="T86" fmla="*/ 114 w 562"/>
                <a:gd name="T87" fmla="*/ 34 h 66"/>
                <a:gd name="T88" fmla="*/ 155 w 562"/>
                <a:gd name="T89" fmla="*/ 58 h 66"/>
                <a:gd name="T90" fmla="*/ 139 w 562"/>
                <a:gd name="T91" fmla="*/ 0 h 66"/>
                <a:gd name="T92" fmla="*/ 71 w 562"/>
                <a:gd name="T93" fmla="*/ 34 h 66"/>
                <a:gd name="T94" fmla="*/ 89 w 562"/>
                <a:gd name="T95" fmla="*/ 33 h 66"/>
                <a:gd name="T96" fmla="*/ 81 w 562"/>
                <a:gd name="T97" fmla="*/ 0 h 66"/>
                <a:gd name="T98" fmla="*/ 57 w 562"/>
                <a:gd name="T99" fmla="*/ 34 h 66"/>
                <a:gd name="T100" fmla="*/ 97 w 562"/>
                <a:gd name="T101" fmla="*/ 58 h 66"/>
                <a:gd name="T102" fmla="*/ 81 w 562"/>
                <a:gd name="T103" fmla="*/ 0 h 66"/>
                <a:gd name="T104" fmla="*/ 14 w 562"/>
                <a:gd name="T105" fmla="*/ 34 h 66"/>
                <a:gd name="T106" fmla="*/ 32 w 562"/>
                <a:gd name="T107" fmla="*/ 33 h 66"/>
                <a:gd name="T108" fmla="*/ 24 w 562"/>
                <a:gd name="T109" fmla="*/ 0 h 66"/>
                <a:gd name="T110" fmla="*/ 0 w 562"/>
                <a:gd name="T111" fmla="*/ 34 h 66"/>
                <a:gd name="T112" fmla="*/ 40 w 562"/>
                <a:gd name="T113" fmla="*/ 58 h 66"/>
                <a:gd name="T114" fmla="*/ 24 w 562"/>
                <a:gd name="T11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2" h="66">
                  <a:moveTo>
                    <a:pt x="539" y="55"/>
                  </a:moveTo>
                  <a:cubicBezTo>
                    <a:pt x="533" y="55"/>
                    <a:pt x="530" y="48"/>
                    <a:pt x="530" y="34"/>
                  </a:cubicBezTo>
                  <a:cubicBezTo>
                    <a:pt x="530" y="18"/>
                    <a:pt x="533" y="11"/>
                    <a:pt x="539" y="11"/>
                  </a:cubicBezTo>
                  <a:cubicBezTo>
                    <a:pt x="545" y="11"/>
                    <a:pt x="548" y="18"/>
                    <a:pt x="548" y="33"/>
                  </a:cubicBezTo>
                  <a:cubicBezTo>
                    <a:pt x="548" y="48"/>
                    <a:pt x="545" y="55"/>
                    <a:pt x="539" y="55"/>
                  </a:cubicBezTo>
                  <a:moveTo>
                    <a:pt x="540" y="0"/>
                  </a:moveTo>
                  <a:cubicBezTo>
                    <a:pt x="532" y="0"/>
                    <a:pt x="527" y="3"/>
                    <a:pt x="522" y="8"/>
                  </a:cubicBezTo>
                  <a:cubicBezTo>
                    <a:pt x="518" y="14"/>
                    <a:pt x="516" y="23"/>
                    <a:pt x="516" y="34"/>
                  </a:cubicBezTo>
                  <a:cubicBezTo>
                    <a:pt x="516" y="55"/>
                    <a:pt x="524" y="66"/>
                    <a:pt x="539" y="66"/>
                  </a:cubicBezTo>
                  <a:cubicBezTo>
                    <a:pt x="546" y="66"/>
                    <a:pt x="552" y="63"/>
                    <a:pt x="556" y="58"/>
                  </a:cubicBezTo>
                  <a:cubicBezTo>
                    <a:pt x="560" y="52"/>
                    <a:pt x="562" y="43"/>
                    <a:pt x="562" y="32"/>
                  </a:cubicBezTo>
                  <a:cubicBezTo>
                    <a:pt x="562" y="11"/>
                    <a:pt x="555" y="0"/>
                    <a:pt x="540" y="0"/>
                  </a:cubicBezTo>
                  <a:moveTo>
                    <a:pt x="504" y="54"/>
                  </a:moveTo>
                  <a:cubicBezTo>
                    <a:pt x="490" y="54"/>
                    <a:pt x="490" y="54"/>
                    <a:pt x="490" y="54"/>
                  </a:cubicBezTo>
                  <a:cubicBezTo>
                    <a:pt x="490" y="0"/>
                    <a:pt x="490" y="0"/>
                    <a:pt x="490" y="0"/>
                  </a:cubicBezTo>
                  <a:cubicBezTo>
                    <a:pt x="463" y="6"/>
                    <a:pt x="463" y="6"/>
                    <a:pt x="463" y="6"/>
                  </a:cubicBezTo>
                  <a:cubicBezTo>
                    <a:pt x="463" y="17"/>
                    <a:pt x="463" y="17"/>
                    <a:pt x="463" y="17"/>
                  </a:cubicBezTo>
                  <a:cubicBezTo>
                    <a:pt x="476" y="14"/>
                    <a:pt x="476" y="14"/>
                    <a:pt x="476" y="14"/>
                  </a:cubicBezTo>
                  <a:cubicBezTo>
                    <a:pt x="476" y="54"/>
                    <a:pt x="476" y="54"/>
                    <a:pt x="476" y="54"/>
                  </a:cubicBezTo>
                  <a:cubicBezTo>
                    <a:pt x="463" y="54"/>
                    <a:pt x="463" y="54"/>
                    <a:pt x="463" y="54"/>
                  </a:cubicBezTo>
                  <a:cubicBezTo>
                    <a:pt x="463" y="65"/>
                    <a:pt x="463" y="65"/>
                    <a:pt x="463" y="65"/>
                  </a:cubicBezTo>
                  <a:cubicBezTo>
                    <a:pt x="504" y="65"/>
                    <a:pt x="504" y="65"/>
                    <a:pt x="504" y="65"/>
                  </a:cubicBezTo>
                  <a:lnTo>
                    <a:pt x="504" y="54"/>
                  </a:lnTo>
                  <a:close/>
                  <a:moveTo>
                    <a:pt x="425" y="55"/>
                  </a:moveTo>
                  <a:cubicBezTo>
                    <a:pt x="419" y="55"/>
                    <a:pt x="416" y="48"/>
                    <a:pt x="416" y="34"/>
                  </a:cubicBezTo>
                  <a:cubicBezTo>
                    <a:pt x="416" y="18"/>
                    <a:pt x="419" y="11"/>
                    <a:pt x="425" y="11"/>
                  </a:cubicBezTo>
                  <a:cubicBezTo>
                    <a:pt x="430" y="11"/>
                    <a:pt x="433" y="18"/>
                    <a:pt x="433" y="33"/>
                  </a:cubicBezTo>
                  <a:cubicBezTo>
                    <a:pt x="433" y="48"/>
                    <a:pt x="430" y="55"/>
                    <a:pt x="425" y="55"/>
                  </a:cubicBezTo>
                  <a:moveTo>
                    <a:pt x="425" y="0"/>
                  </a:moveTo>
                  <a:cubicBezTo>
                    <a:pt x="418" y="0"/>
                    <a:pt x="412" y="3"/>
                    <a:pt x="408" y="8"/>
                  </a:cubicBezTo>
                  <a:cubicBezTo>
                    <a:pt x="403" y="14"/>
                    <a:pt x="401" y="23"/>
                    <a:pt x="401" y="34"/>
                  </a:cubicBezTo>
                  <a:cubicBezTo>
                    <a:pt x="401" y="55"/>
                    <a:pt x="409" y="66"/>
                    <a:pt x="424" y="66"/>
                  </a:cubicBezTo>
                  <a:cubicBezTo>
                    <a:pt x="432" y="66"/>
                    <a:pt x="437" y="63"/>
                    <a:pt x="441" y="58"/>
                  </a:cubicBezTo>
                  <a:cubicBezTo>
                    <a:pt x="446" y="52"/>
                    <a:pt x="448" y="43"/>
                    <a:pt x="448" y="32"/>
                  </a:cubicBezTo>
                  <a:cubicBezTo>
                    <a:pt x="448" y="11"/>
                    <a:pt x="440" y="0"/>
                    <a:pt x="425" y="0"/>
                  </a:cubicBezTo>
                  <a:moveTo>
                    <a:pt x="389" y="54"/>
                  </a:moveTo>
                  <a:cubicBezTo>
                    <a:pt x="376" y="54"/>
                    <a:pt x="376" y="54"/>
                    <a:pt x="376" y="54"/>
                  </a:cubicBezTo>
                  <a:cubicBezTo>
                    <a:pt x="376" y="0"/>
                    <a:pt x="376" y="0"/>
                    <a:pt x="376" y="0"/>
                  </a:cubicBezTo>
                  <a:cubicBezTo>
                    <a:pt x="348" y="6"/>
                    <a:pt x="348" y="6"/>
                    <a:pt x="348" y="6"/>
                  </a:cubicBezTo>
                  <a:cubicBezTo>
                    <a:pt x="348" y="17"/>
                    <a:pt x="348" y="17"/>
                    <a:pt x="348" y="17"/>
                  </a:cubicBezTo>
                  <a:cubicBezTo>
                    <a:pt x="362" y="14"/>
                    <a:pt x="362" y="14"/>
                    <a:pt x="362" y="14"/>
                  </a:cubicBezTo>
                  <a:cubicBezTo>
                    <a:pt x="362" y="54"/>
                    <a:pt x="362" y="54"/>
                    <a:pt x="362" y="54"/>
                  </a:cubicBezTo>
                  <a:cubicBezTo>
                    <a:pt x="348" y="54"/>
                    <a:pt x="348" y="54"/>
                    <a:pt x="348" y="54"/>
                  </a:cubicBezTo>
                  <a:cubicBezTo>
                    <a:pt x="348" y="65"/>
                    <a:pt x="348" y="65"/>
                    <a:pt x="348" y="65"/>
                  </a:cubicBezTo>
                  <a:cubicBezTo>
                    <a:pt x="389" y="65"/>
                    <a:pt x="389" y="65"/>
                    <a:pt x="389" y="65"/>
                  </a:cubicBezTo>
                  <a:lnTo>
                    <a:pt x="389" y="54"/>
                  </a:lnTo>
                  <a:close/>
                  <a:moveTo>
                    <a:pt x="331" y="54"/>
                  </a:moveTo>
                  <a:cubicBezTo>
                    <a:pt x="318" y="54"/>
                    <a:pt x="318" y="54"/>
                    <a:pt x="318" y="54"/>
                  </a:cubicBezTo>
                  <a:cubicBezTo>
                    <a:pt x="318" y="0"/>
                    <a:pt x="318" y="0"/>
                    <a:pt x="318" y="0"/>
                  </a:cubicBezTo>
                  <a:cubicBezTo>
                    <a:pt x="291" y="6"/>
                    <a:pt x="291" y="6"/>
                    <a:pt x="291" y="6"/>
                  </a:cubicBezTo>
                  <a:cubicBezTo>
                    <a:pt x="291" y="17"/>
                    <a:pt x="291" y="17"/>
                    <a:pt x="291" y="17"/>
                  </a:cubicBezTo>
                  <a:cubicBezTo>
                    <a:pt x="304" y="14"/>
                    <a:pt x="304" y="14"/>
                    <a:pt x="304" y="14"/>
                  </a:cubicBezTo>
                  <a:cubicBezTo>
                    <a:pt x="304" y="54"/>
                    <a:pt x="304" y="54"/>
                    <a:pt x="304" y="54"/>
                  </a:cubicBezTo>
                  <a:cubicBezTo>
                    <a:pt x="291" y="54"/>
                    <a:pt x="291" y="54"/>
                    <a:pt x="291" y="54"/>
                  </a:cubicBezTo>
                  <a:cubicBezTo>
                    <a:pt x="291" y="65"/>
                    <a:pt x="291" y="65"/>
                    <a:pt x="291" y="65"/>
                  </a:cubicBezTo>
                  <a:cubicBezTo>
                    <a:pt x="331" y="65"/>
                    <a:pt x="331" y="65"/>
                    <a:pt x="331" y="65"/>
                  </a:cubicBezTo>
                  <a:lnTo>
                    <a:pt x="331" y="54"/>
                  </a:lnTo>
                  <a:close/>
                  <a:moveTo>
                    <a:pt x="252" y="55"/>
                  </a:moveTo>
                  <a:cubicBezTo>
                    <a:pt x="246" y="55"/>
                    <a:pt x="244" y="48"/>
                    <a:pt x="244" y="34"/>
                  </a:cubicBezTo>
                  <a:cubicBezTo>
                    <a:pt x="244" y="18"/>
                    <a:pt x="247" y="11"/>
                    <a:pt x="253" y="11"/>
                  </a:cubicBezTo>
                  <a:cubicBezTo>
                    <a:pt x="258" y="11"/>
                    <a:pt x="261" y="18"/>
                    <a:pt x="261" y="33"/>
                  </a:cubicBezTo>
                  <a:cubicBezTo>
                    <a:pt x="261" y="48"/>
                    <a:pt x="258" y="55"/>
                    <a:pt x="252" y="55"/>
                  </a:cubicBezTo>
                  <a:moveTo>
                    <a:pt x="253" y="0"/>
                  </a:moveTo>
                  <a:cubicBezTo>
                    <a:pt x="246" y="0"/>
                    <a:pt x="240" y="3"/>
                    <a:pt x="236" y="8"/>
                  </a:cubicBezTo>
                  <a:cubicBezTo>
                    <a:pt x="231" y="14"/>
                    <a:pt x="229" y="23"/>
                    <a:pt x="229" y="34"/>
                  </a:cubicBezTo>
                  <a:cubicBezTo>
                    <a:pt x="229" y="55"/>
                    <a:pt x="237" y="66"/>
                    <a:pt x="252" y="66"/>
                  </a:cubicBezTo>
                  <a:cubicBezTo>
                    <a:pt x="259" y="66"/>
                    <a:pt x="265" y="63"/>
                    <a:pt x="269" y="58"/>
                  </a:cubicBezTo>
                  <a:cubicBezTo>
                    <a:pt x="273" y="52"/>
                    <a:pt x="276" y="43"/>
                    <a:pt x="276" y="32"/>
                  </a:cubicBezTo>
                  <a:cubicBezTo>
                    <a:pt x="276" y="11"/>
                    <a:pt x="268" y="0"/>
                    <a:pt x="253" y="0"/>
                  </a:cubicBezTo>
                  <a:moveTo>
                    <a:pt x="217" y="54"/>
                  </a:moveTo>
                  <a:cubicBezTo>
                    <a:pt x="204" y="54"/>
                    <a:pt x="204" y="54"/>
                    <a:pt x="204" y="54"/>
                  </a:cubicBezTo>
                  <a:cubicBezTo>
                    <a:pt x="204" y="0"/>
                    <a:pt x="204" y="0"/>
                    <a:pt x="204" y="0"/>
                  </a:cubicBezTo>
                  <a:cubicBezTo>
                    <a:pt x="176" y="6"/>
                    <a:pt x="176" y="6"/>
                    <a:pt x="176" y="6"/>
                  </a:cubicBezTo>
                  <a:cubicBezTo>
                    <a:pt x="176" y="17"/>
                    <a:pt x="176" y="17"/>
                    <a:pt x="176" y="17"/>
                  </a:cubicBezTo>
                  <a:cubicBezTo>
                    <a:pt x="190" y="14"/>
                    <a:pt x="190" y="14"/>
                    <a:pt x="190" y="14"/>
                  </a:cubicBezTo>
                  <a:cubicBezTo>
                    <a:pt x="190" y="54"/>
                    <a:pt x="190" y="54"/>
                    <a:pt x="190" y="54"/>
                  </a:cubicBezTo>
                  <a:cubicBezTo>
                    <a:pt x="176" y="54"/>
                    <a:pt x="176" y="54"/>
                    <a:pt x="176" y="54"/>
                  </a:cubicBezTo>
                  <a:cubicBezTo>
                    <a:pt x="176" y="65"/>
                    <a:pt x="176" y="65"/>
                    <a:pt x="176" y="65"/>
                  </a:cubicBezTo>
                  <a:cubicBezTo>
                    <a:pt x="217" y="65"/>
                    <a:pt x="217" y="65"/>
                    <a:pt x="217" y="65"/>
                  </a:cubicBezTo>
                  <a:lnTo>
                    <a:pt x="217" y="54"/>
                  </a:lnTo>
                  <a:close/>
                  <a:moveTo>
                    <a:pt x="138" y="55"/>
                  </a:moveTo>
                  <a:cubicBezTo>
                    <a:pt x="132" y="55"/>
                    <a:pt x="129" y="48"/>
                    <a:pt x="129" y="34"/>
                  </a:cubicBezTo>
                  <a:cubicBezTo>
                    <a:pt x="129" y="18"/>
                    <a:pt x="132" y="11"/>
                    <a:pt x="138" y="11"/>
                  </a:cubicBezTo>
                  <a:cubicBezTo>
                    <a:pt x="144" y="11"/>
                    <a:pt x="146" y="18"/>
                    <a:pt x="146" y="33"/>
                  </a:cubicBezTo>
                  <a:cubicBezTo>
                    <a:pt x="146" y="48"/>
                    <a:pt x="144" y="55"/>
                    <a:pt x="138" y="55"/>
                  </a:cubicBezTo>
                  <a:moveTo>
                    <a:pt x="139" y="0"/>
                  </a:moveTo>
                  <a:cubicBezTo>
                    <a:pt x="131" y="0"/>
                    <a:pt x="125" y="3"/>
                    <a:pt x="121" y="8"/>
                  </a:cubicBezTo>
                  <a:cubicBezTo>
                    <a:pt x="117" y="14"/>
                    <a:pt x="114" y="23"/>
                    <a:pt x="114" y="34"/>
                  </a:cubicBezTo>
                  <a:cubicBezTo>
                    <a:pt x="114" y="55"/>
                    <a:pt x="122" y="66"/>
                    <a:pt x="137" y="66"/>
                  </a:cubicBezTo>
                  <a:cubicBezTo>
                    <a:pt x="145" y="66"/>
                    <a:pt x="150" y="63"/>
                    <a:pt x="155" y="58"/>
                  </a:cubicBezTo>
                  <a:cubicBezTo>
                    <a:pt x="159" y="52"/>
                    <a:pt x="161" y="43"/>
                    <a:pt x="161" y="32"/>
                  </a:cubicBezTo>
                  <a:cubicBezTo>
                    <a:pt x="161" y="11"/>
                    <a:pt x="153" y="0"/>
                    <a:pt x="139" y="0"/>
                  </a:cubicBezTo>
                  <a:moveTo>
                    <a:pt x="80" y="55"/>
                  </a:moveTo>
                  <a:cubicBezTo>
                    <a:pt x="74" y="55"/>
                    <a:pt x="71" y="48"/>
                    <a:pt x="71" y="34"/>
                  </a:cubicBezTo>
                  <a:cubicBezTo>
                    <a:pt x="71" y="18"/>
                    <a:pt x="74" y="11"/>
                    <a:pt x="81" y="11"/>
                  </a:cubicBezTo>
                  <a:cubicBezTo>
                    <a:pt x="86" y="11"/>
                    <a:pt x="89" y="18"/>
                    <a:pt x="89" y="33"/>
                  </a:cubicBezTo>
                  <a:cubicBezTo>
                    <a:pt x="89" y="48"/>
                    <a:pt x="86" y="55"/>
                    <a:pt x="80" y="55"/>
                  </a:cubicBezTo>
                  <a:moveTo>
                    <a:pt x="81" y="0"/>
                  </a:moveTo>
                  <a:cubicBezTo>
                    <a:pt x="73" y="0"/>
                    <a:pt x="68" y="3"/>
                    <a:pt x="64" y="8"/>
                  </a:cubicBezTo>
                  <a:cubicBezTo>
                    <a:pt x="59" y="14"/>
                    <a:pt x="57" y="23"/>
                    <a:pt x="57" y="34"/>
                  </a:cubicBezTo>
                  <a:cubicBezTo>
                    <a:pt x="57" y="55"/>
                    <a:pt x="65" y="66"/>
                    <a:pt x="80" y="66"/>
                  </a:cubicBezTo>
                  <a:cubicBezTo>
                    <a:pt x="87" y="66"/>
                    <a:pt x="93" y="63"/>
                    <a:pt x="97" y="58"/>
                  </a:cubicBezTo>
                  <a:cubicBezTo>
                    <a:pt x="101" y="52"/>
                    <a:pt x="103" y="43"/>
                    <a:pt x="103" y="32"/>
                  </a:cubicBezTo>
                  <a:cubicBezTo>
                    <a:pt x="103" y="11"/>
                    <a:pt x="96" y="0"/>
                    <a:pt x="81" y="0"/>
                  </a:cubicBezTo>
                  <a:moveTo>
                    <a:pt x="23" y="55"/>
                  </a:moveTo>
                  <a:cubicBezTo>
                    <a:pt x="17" y="55"/>
                    <a:pt x="14" y="48"/>
                    <a:pt x="14" y="34"/>
                  </a:cubicBezTo>
                  <a:cubicBezTo>
                    <a:pt x="14" y="18"/>
                    <a:pt x="17" y="11"/>
                    <a:pt x="23" y="11"/>
                  </a:cubicBezTo>
                  <a:cubicBezTo>
                    <a:pt x="29" y="11"/>
                    <a:pt x="32" y="18"/>
                    <a:pt x="32" y="33"/>
                  </a:cubicBezTo>
                  <a:cubicBezTo>
                    <a:pt x="32" y="48"/>
                    <a:pt x="29" y="55"/>
                    <a:pt x="23" y="55"/>
                  </a:cubicBezTo>
                  <a:moveTo>
                    <a:pt x="24" y="0"/>
                  </a:moveTo>
                  <a:cubicBezTo>
                    <a:pt x="16" y="0"/>
                    <a:pt x="10" y="3"/>
                    <a:pt x="6" y="8"/>
                  </a:cubicBezTo>
                  <a:cubicBezTo>
                    <a:pt x="2" y="14"/>
                    <a:pt x="0" y="23"/>
                    <a:pt x="0" y="34"/>
                  </a:cubicBezTo>
                  <a:cubicBezTo>
                    <a:pt x="0" y="55"/>
                    <a:pt x="7" y="66"/>
                    <a:pt x="23" y="66"/>
                  </a:cubicBezTo>
                  <a:cubicBezTo>
                    <a:pt x="30" y="66"/>
                    <a:pt x="36" y="63"/>
                    <a:pt x="40" y="58"/>
                  </a:cubicBezTo>
                  <a:cubicBezTo>
                    <a:pt x="44" y="52"/>
                    <a:pt x="46" y="43"/>
                    <a:pt x="46" y="32"/>
                  </a:cubicBezTo>
                  <a:cubicBezTo>
                    <a:pt x="46" y="11"/>
                    <a:pt x="39"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03"/>
            <p:cNvSpPr>
              <a:spLocks noEditPoints="1"/>
            </p:cNvSpPr>
            <p:nvPr/>
          </p:nvSpPr>
          <p:spPr bwMode="auto">
            <a:xfrm>
              <a:off x="3174" y="1039"/>
              <a:ext cx="1328" cy="157"/>
            </a:xfrm>
            <a:custGeom>
              <a:avLst/>
              <a:gdLst>
                <a:gd name="T0" fmla="*/ 548 w 561"/>
                <a:gd name="T1" fmla="*/ 54 h 66"/>
                <a:gd name="T2" fmla="*/ 520 w 561"/>
                <a:gd name="T3" fmla="*/ 5 h 66"/>
                <a:gd name="T4" fmla="*/ 534 w 561"/>
                <a:gd name="T5" fmla="*/ 14 h 66"/>
                <a:gd name="T6" fmla="*/ 521 w 561"/>
                <a:gd name="T7" fmla="*/ 54 h 66"/>
                <a:gd name="T8" fmla="*/ 561 w 561"/>
                <a:gd name="T9" fmla="*/ 65 h 66"/>
                <a:gd name="T10" fmla="*/ 504 w 561"/>
                <a:gd name="T11" fmla="*/ 54 h 66"/>
                <a:gd name="T12" fmla="*/ 490 w 561"/>
                <a:gd name="T13" fmla="*/ 0 h 66"/>
                <a:gd name="T14" fmla="*/ 463 w 561"/>
                <a:gd name="T15" fmla="*/ 17 h 66"/>
                <a:gd name="T16" fmla="*/ 476 w 561"/>
                <a:gd name="T17" fmla="*/ 54 h 66"/>
                <a:gd name="T18" fmla="*/ 463 w 561"/>
                <a:gd name="T19" fmla="*/ 65 h 66"/>
                <a:gd name="T20" fmla="*/ 504 w 561"/>
                <a:gd name="T21" fmla="*/ 54 h 66"/>
                <a:gd name="T22" fmla="*/ 416 w 561"/>
                <a:gd name="T23" fmla="*/ 34 h 66"/>
                <a:gd name="T24" fmla="*/ 433 w 561"/>
                <a:gd name="T25" fmla="*/ 33 h 66"/>
                <a:gd name="T26" fmla="*/ 425 w 561"/>
                <a:gd name="T27" fmla="*/ 0 h 66"/>
                <a:gd name="T28" fmla="*/ 401 w 561"/>
                <a:gd name="T29" fmla="*/ 34 h 66"/>
                <a:gd name="T30" fmla="*/ 441 w 561"/>
                <a:gd name="T31" fmla="*/ 57 h 66"/>
                <a:gd name="T32" fmla="*/ 425 w 561"/>
                <a:gd name="T33" fmla="*/ 0 h 66"/>
                <a:gd name="T34" fmla="*/ 376 w 561"/>
                <a:gd name="T35" fmla="*/ 54 h 66"/>
                <a:gd name="T36" fmla="*/ 348 w 561"/>
                <a:gd name="T37" fmla="*/ 5 h 66"/>
                <a:gd name="T38" fmla="*/ 362 w 561"/>
                <a:gd name="T39" fmla="*/ 14 h 66"/>
                <a:gd name="T40" fmla="*/ 348 w 561"/>
                <a:gd name="T41" fmla="*/ 54 h 66"/>
                <a:gd name="T42" fmla="*/ 389 w 561"/>
                <a:gd name="T43" fmla="*/ 65 h 66"/>
                <a:gd name="T44" fmla="*/ 310 w 561"/>
                <a:gd name="T45" fmla="*/ 55 h 66"/>
                <a:gd name="T46" fmla="*/ 310 w 561"/>
                <a:gd name="T47" fmla="*/ 11 h 66"/>
                <a:gd name="T48" fmla="*/ 310 w 561"/>
                <a:gd name="T49" fmla="*/ 55 h 66"/>
                <a:gd name="T50" fmla="*/ 293 w 561"/>
                <a:gd name="T51" fmla="*/ 8 h 66"/>
                <a:gd name="T52" fmla="*/ 309 w 561"/>
                <a:gd name="T53" fmla="*/ 66 h 66"/>
                <a:gd name="T54" fmla="*/ 333 w 561"/>
                <a:gd name="T55" fmla="*/ 32 h 66"/>
                <a:gd name="T56" fmla="*/ 274 w 561"/>
                <a:gd name="T57" fmla="*/ 54 h 66"/>
                <a:gd name="T58" fmla="*/ 261 w 561"/>
                <a:gd name="T59" fmla="*/ 0 h 66"/>
                <a:gd name="T60" fmla="*/ 233 w 561"/>
                <a:gd name="T61" fmla="*/ 17 h 66"/>
                <a:gd name="T62" fmla="*/ 247 w 561"/>
                <a:gd name="T63" fmla="*/ 54 h 66"/>
                <a:gd name="T64" fmla="*/ 234 w 561"/>
                <a:gd name="T65" fmla="*/ 65 h 66"/>
                <a:gd name="T66" fmla="*/ 274 w 561"/>
                <a:gd name="T67" fmla="*/ 54 h 66"/>
                <a:gd name="T68" fmla="*/ 186 w 561"/>
                <a:gd name="T69" fmla="*/ 34 h 66"/>
                <a:gd name="T70" fmla="*/ 204 w 561"/>
                <a:gd name="T71" fmla="*/ 33 h 66"/>
                <a:gd name="T72" fmla="*/ 196 w 561"/>
                <a:gd name="T73" fmla="*/ 0 h 66"/>
                <a:gd name="T74" fmla="*/ 172 w 561"/>
                <a:gd name="T75" fmla="*/ 34 h 66"/>
                <a:gd name="T76" fmla="*/ 212 w 561"/>
                <a:gd name="T77" fmla="*/ 57 h 66"/>
                <a:gd name="T78" fmla="*/ 196 w 561"/>
                <a:gd name="T79" fmla="*/ 0 h 66"/>
                <a:gd name="T80" fmla="*/ 146 w 561"/>
                <a:gd name="T81" fmla="*/ 54 h 66"/>
                <a:gd name="T82" fmla="*/ 119 w 561"/>
                <a:gd name="T83" fmla="*/ 5 h 66"/>
                <a:gd name="T84" fmla="*/ 132 w 561"/>
                <a:gd name="T85" fmla="*/ 14 h 66"/>
                <a:gd name="T86" fmla="*/ 119 w 561"/>
                <a:gd name="T87" fmla="*/ 54 h 66"/>
                <a:gd name="T88" fmla="*/ 159 w 561"/>
                <a:gd name="T89" fmla="*/ 65 h 66"/>
                <a:gd name="T90" fmla="*/ 102 w 561"/>
                <a:gd name="T91" fmla="*/ 54 h 66"/>
                <a:gd name="T92" fmla="*/ 89 w 561"/>
                <a:gd name="T93" fmla="*/ 0 h 66"/>
                <a:gd name="T94" fmla="*/ 61 w 561"/>
                <a:gd name="T95" fmla="*/ 17 h 66"/>
                <a:gd name="T96" fmla="*/ 75 w 561"/>
                <a:gd name="T97" fmla="*/ 54 h 66"/>
                <a:gd name="T98" fmla="*/ 62 w 561"/>
                <a:gd name="T99" fmla="*/ 65 h 66"/>
                <a:gd name="T100" fmla="*/ 102 w 561"/>
                <a:gd name="T101" fmla="*/ 54 h 66"/>
                <a:gd name="T102" fmla="*/ 14 w 561"/>
                <a:gd name="T103" fmla="*/ 34 h 66"/>
                <a:gd name="T104" fmla="*/ 32 w 561"/>
                <a:gd name="T105" fmla="*/ 33 h 66"/>
                <a:gd name="T106" fmla="*/ 24 w 561"/>
                <a:gd name="T107" fmla="*/ 0 h 66"/>
                <a:gd name="T108" fmla="*/ 0 w 561"/>
                <a:gd name="T109" fmla="*/ 34 h 66"/>
                <a:gd name="T110" fmla="*/ 40 w 561"/>
                <a:gd name="T111" fmla="*/ 57 h 66"/>
                <a:gd name="T112" fmla="*/ 24 w 561"/>
                <a:gd name="T11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1" h="66">
                  <a:moveTo>
                    <a:pt x="561" y="54"/>
                  </a:moveTo>
                  <a:cubicBezTo>
                    <a:pt x="548" y="54"/>
                    <a:pt x="548" y="54"/>
                    <a:pt x="548" y="54"/>
                  </a:cubicBezTo>
                  <a:cubicBezTo>
                    <a:pt x="548" y="0"/>
                    <a:pt x="548" y="0"/>
                    <a:pt x="548" y="0"/>
                  </a:cubicBezTo>
                  <a:cubicBezTo>
                    <a:pt x="520" y="5"/>
                    <a:pt x="520" y="5"/>
                    <a:pt x="520" y="5"/>
                  </a:cubicBezTo>
                  <a:cubicBezTo>
                    <a:pt x="520" y="17"/>
                    <a:pt x="520" y="17"/>
                    <a:pt x="520" y="17"/>
                  </a:cubicBezTo>
                  <a:cubicBezTo>
                    <a:pt x="534" y="14"/>
                    <a:pt x="534" y="14"/>
                    <a:pt x="534" y="14"/>
                  </a:cubicBezTo>
                  <a:cubicBezTo>
                    <a:pt x="534" y="54"/>
                    <a:pt x="534" y="54"/>
                    <a:pt x="534" y="54"/>
                  </a:cubicBezTo>
                  <a:cubicBezTo>
                    <a:pt x="521" y="54"/>
                    <a:pt x="521" y="54"/>
                    <a:pt x="521" y="54"/>
                  </a:cubicBezTo>
                  <a:cubicBezTo>
                    <a:pt x="521" y="65"/>
                    <a:pt x="521" y="65"/>
                    <a:pt x="521" y="65"/>
                  </a:cubicBezTo>
                  <a:cubicBezTo>
                    <a:pt x="561" y="65"/>
                    <a:pt x="561" y="65"/>
                    <a:pt x="561" y="65"/>
                  </a:cubicBezTo>
                  <a:lnTo>
                    <a:pt x="561" y="54"/>
                  </a:lnTo>
                  <a:close/>
                  <a:moveTo>
                    <a:pt x="504" y="54"/>
                  </a:moveTo>
                  <a:cubicBezTo>
                    <a:pt x="490" y="54"/>
                    <a:pt x="490" y="54"/>
                    <a:pt x="490" y="54"/>
                  </a:cubicBezTo>
                  <a:cubicBezTo>
                    <a:pt x="490" y="0"/>
                    <a:pt x="490" y="0"/>
                    <a:pt x="490" y="0"/>
                  </a:cubicBezTo>
                  <a:cubicBezTo>
                    <a:pt x="463" y="5"/>
                    <a:pt x="463" y="5"/>
                    <a:pt x="463" y="5"/>
                  </a:cubicBezTo>
                  <a:cubicBezTo>
                    <a:pt x="463" y="17"/>
                    <a:pt x="463" y="17"/>
                    <a:pt x="463" y="17"/>
                  </a:cubicBezTo>
                  <a:cubicBezTo>
                    <a:pt x="476" y="14"/>
                    <a:pt x="476" y="14"/>
                    <a:pt x="476" y="14"/>
                  </a:cubicBezTo>
                  <a:cubicBezTo>
                    <a:pt x="476" y="54"/>
                    <a:pt x="476" y="54"/>
                    <a:pt x="476" y="54"/>
                  </a:cubicBezTo>
                  <a:cubicBezTo>
                    <a:pt x="463" y="54"/>
                    <a:pt x="463" y="54"/>
                    <a:pt x="463" y="54"/>
                  </a:cubicBezTo>
                  <a:cubicBezTo>
                    <a:pt x="463" y="65"/>
                    <a:pt x="463" y="65"/>
                    <a:pt x="463" y="65"/>
                  </a:cubicBezTo>
                  <a:cubicBezTo>
                    <a:pt x="504" y="65"/>
                    <a:pt x="504" y="65"/>
                    <a:pt x="504" y="65"/>
                  </a:cubicBezTo>
                  <a:lnTo>
                    <a:pt x="504" y="54"/>
                  </a:lnTo>
                  <a:close/>
                  <a:moveTo>
                    <a:pt x="425" y="55"/>
                  </a:moveTo>
                  <a:cubicBezTo>
                    <a:pt x="419" y="55"/>
                    <a:pt x="416" y="48"/>
                    <a:pt x="416" y="34"/>
                  </a:cubicBezTo>
                  <a:cubicBezTo>
                    <a:pt x="416" y="18"/>
                    <a:pt x="419" y="11"/>
                    <a:pt x="425" y="11"/>
                  </a:cubicBezTo>
                  <a:cubicBezTo>
                    <a:pt x="430" y="11"/>
                    <a:pt x="433" y="18"/>
                    <a:pt x="433" y="33"/>
                  </a:cubicBezTo>
                  <a:cubicBezTo>
                    <a:pt x="433" y="48"/>
                    <a:pt x="430" y="55"/>
                    <a:pt x="425" y="55"/>
                  </a:cubicBezTo>
                  <a:moveTo>
                    <a:pt x="425" y="0"/>
                  </a:moveTo>
                  <a:cubicBezTo>
                    <a:pt x="418" y="0"/>
                    <a:pt x="412" y="3"/>
                    <a:pt x="408" y="8"/>
                  </a:cubicBezTo>
                  <a:cubicBezTo>
                    <a:pt x="403" y="14"/>
                    <a:pt x="401" y="23"/>
                    <a:pt x="401" y="34"/>
                  </a:cubicBezTo>
                  <a:cubicBezTo>
                    <a:pt x="401" y="55"/>
                    <a:pt x="409" y="66"/>
                    <a:pt x="424" y="66"/>
                  </a:cubicBezTo>
                  <a:cubicBezTo>
                    <a:pt x="432" y="66"/>
                    <a:pt x="437" y="63"/>
                    <a:pt x="441" y="57"/>
                  </a:cubicBezTo>
                  <a:cubicBezTo>
                    <a:pt x="446" y="52"/>
                    <a:pt x="448" y="43"/>
                    <a:pt x="448" y="32"/>
                  </a:cubicBezTo>
                  <a:cubicBezTo>
                    <a:pt x="448" y="11"/>
                    <a:pt x="440" y="0"/>
                    <a:pt x="425" y="0"/>
                  </a:cubicBezTo>
                  <a:moveTo>
                    <a:pt x="389" y="54"/>
                  </a:moveTo>
                  <a:cubicBezTo>
                    <a:pt x="376" y="54"/>
                    <a:pt x="376" y="54"/>
                    <a:pt x="376" y="54"/>
                  </a:cubicBezTo>
                  <a:cubicBezTo>
                    <a:pt x="376" y="0"/>
                    <a:pt x="376" y="0"/>
                    <a:pt x="376" y="0"/>
                  </a:cubicBezTo>
                  <a:cubicBezTo>
                    <a:pt x="348" y="5"/>
                    <a:pt x="348" y="5"/>
                    <a:pt x="348" y="5"/>
                  </a:cubicBezTo>
                  <a:cubicBezTo>
                    <a:pt x="348" y="17"/>
                    <a:pt x="348" y="17"/>
                    <a:pt x="348" y="17"/>
                  </a:cubicBezTo>
                  <a:cubicBezTo>
                    <a:pt x="362" y="14"/>
                    <a:pt x="362" y="14"/>
                    <a:pt x="362" y="14"/>
                  </a:cubicBezTo>
                  <a:cubicBezTo>
                    <a:pt x="362" y="54"/>
                    <a:pt x="362" y="54"/>
                    <a:pt x="362" y="54"/>
                  </a:cubicBezTo>
                  <a:cubicBezTo>
                    <a:pt x="348" y="54"/>
                    <a:pt x="348" y="54"/>
                    <a:pt x="348" y="54"/>
                  </a:cubicBezTo>
                  <a:cubicBezTo>
                    <a:pt x="348" y="65"/>
                    <a:pt x="348" y="65"/>
                    <a:pt x="348" y="65"/>
                  </a:cubicBezTo>
                  <a:cubicBezTo>
                    <a:pt x="389" y="65"/>
                    <a:pt x="389" y="65"/>
                    <a:pt x="389" y="65"/>
                  </a:cubicBezTo>
                  <a:lnTo>
                    <a:pt x="389" y="54"/>
                  </a:lnTo>
                  <a:close/>
                  <a:moveTo>
                    <a:pt x="310" y="55"/>
                  </a:moveTo>
                  <a:cubicBezTo>
                    <a:pt x="304" y="55"/>
                    <a:pt x="301" y="48"/>
                    <a:pt x="301" y="34"/>
                  </a:cubicBezTo>
                  <a:cubicBezTo>
                    <a:pt x="301" y="18"/>
                    <a:pt x="304" y="11"/>
                    <a:pt x="310" y="11"/>
                  </a:cubicBezTo>
                  <a:cubicBezTo>
                    <a:pt x="316" y="11"/>
                    <a:pt x="319" y="18"/>
                    <a:pt x="319" y="33"/>
                  </a:cubicBezTo>
                  <a:cubicBezTo>
                    <a:pt x="319" y="48"/>
                    <a:pt x="316" y="55"/>
                    <a:pt x="310" y="55"/>
                  </a:cubicBezTo>
                  <a:moveTo>
                    <a:pt x="311" y="0"/>
                  </a:moveTo>
                  <a:cubicBezTo>
                    <a:pt x="303" y="0"/>
                    <a:pt x="297" y="3"/>
                    <a:pt x="293" y="8"/>
                  </a:cubicBezTo>
                  <a:cubicBezTo>
                    <a:pt x="289" y="14"/>
                    <a:pt x="287" y="23"/>
                    <a:pt x="287" y="34"/>
                  </a:cubicBezTo>
                  <a:cubicBezTo>
                    <a:pt x="287" y="55"/>
                    <a:pt x="294" y="66"/>
                    <a:pt x="309" y="66"/>
                  </a:cubicBezTo>
                  <a:cubicBezTo>
                    <a:pt x="317" y="66"/>
                    <a:pt x="323" y="63"/>
                    <a:pt x="327" y="57"/>
                  </a:cubicBezTo>
                  <a:cubicBezTo>
                    <a:pt x="331" y="52"/>
                    <a:pt x="333" y="43"/>
                    <a:pt x="333" y="32"/>
                  </a:cubicBezTo>
                  <a:cubicBezTo>
                    <a:pt x="333" y="11"/>
                    <a:pt x="325" y="0"/>
                    <a:pt x="311" y="0"/>
                  </a:cubicBezTo>
                  <a:moveTo>
                    <a:pt x="274" y="54"/>
                  </a:moveTo>
                  <a:cubicBezTo>
                    <a:pt x="261" y="54"/>
                    <a:pt x="261" y="54"/>
                    <a:pt x="261" y="54"/>
                  </a:cubicBezTo>
                  <a:cubicBezTo>
                    <a:pt x="261" y="0"/>
                    <a:pt x="261" y="0"/>
                    <a:pt x="261" y="0"/>
                  </a:cubicBezTo>
                  <a:cubicBezTo>
                    <a:pt x="233" y="5"/>
                    <a:pt x="233" y="5"/>
                    <a:pt x="233" y="5"/>
                  </a:cubicBezTo>
                  <a:cubicBezTo>
                    <a:pt x="233" y="17"/>
                    <a:pt x="233" y="17"/>
                    <a:pt x="233" y="17"/>
                  </a:cubicBezTo>
                  <a:cubicBezTo>
                    <a:pt x="247" y="14"/>
                    <a:pt x="247" y="14"/>
                    <a:pt x="247" y="14"/>
                  </a:cubicBezTo>
                  <a:cubicBezTo>
                    <a:pt x="247" y="54"/>
                    <a:pt x="247" y="54"/>
                    <a:pt x="247" y="54"/>
                  </a:cubicBezTo>
                  <a:cubicBezTo>
                    <a:pt x="234" y="54"/>
                    <a:pt x="234" y="54"/>
                    <a:pt x="234" y="54"/>
                  </a:cubicBezTo>
                  <a:cubicBezTo>
                    <a:pt x="234" y="65"/>
                    <a:pt x="234" y="65"/>
                    <a:pt x="234" y="65"/>
                  </a:cubicBezTo>
                  <a:cubicBezTo>
                    <a:pt x="274" y="65"/>
                    <a:pt x="274" y="65"/>
                    <a:pt x="274" y="65"/>
                  </a:cubicBezTo>
                  <a:lnTo>
                    <a:pt x="274" y="54"/>
                  </a:lnTo>
                  <a:close/>
                  <a:moveTo>
                    <a:pt x="195" y="55"/>
                  </a:moveTo>
                  <a:cubicBezTo>
                    <a:pt x="189" y="55"/>
                    <a:pt x="186" y="48"/>
                    <a:pt x="186" y="34"/>
                  </a:cubicBezTo>
                  <a:cubicBezTo>
                    <a:pt x="186" y="18"/>
                    <a:pt x="189" y="11"/>
                    <a:pt x="195" y="11"/>
                  </a:cubicBezTo>
                  <a:cubicBezTo>
                    <a:pt x="201" y="11"/>
                    <a:pt x="204" y="18"/>
                    <a:pt x="204" y="33"/>
                  </a:cubicBezTo>
                  <a:cubicBezTo>
                    <a:pt x="204" y="48"/>
                    <a:pt x="201" y="55"/>
                    <a:pt x="195" y="55"/>
                  </a:cubicBezTo>
                  <a:moveTo>
                    <a:pt x="196" y="0"/>
                  </a:moveTo>
                  <a:cubicBezTo>
                    <a:pt x="188" y="0"/>
                    <a:pt x="182" y="3"/>
                    <a:pt x="178" y="8"/>
                  </a:cubicBezTo>
                  <a:cubicBezTo>
                    <a:pt x="174" y="14"/>
                    <a:pt x="172" y="23"/>
                    <a:pt x="172" y="34"/>
                  </a:cubicBezTo>
                  <a:cubicBezTo>
                    <a:pt x="172" y="55"/>
                    <a:pt x="179" y="66"/>
                    <a:pt x="195" y="66"/>
                  </a:cubicBezTo>
                  <a:cubicBezTo>
                    <a:pt x="202" y="66"/>
                    <a:pt x="208" y="63"/>
                    <a:pt x="212" y="57"/>
                  </a:cubicBezTo>
                  <a:cubicBezTo>
                    <a:pt x="216" y="52"/>
                    <a:pt x="218" y="43"/>
                    <a:pt x="218" y="32"/>
                  </a:cubicBezTo>
                  <a:cubicBezTo>
                    <a:pt x="218" y="11"/>
                    <a:pt x="211" y="0"/>
                    <a:pt x="196" y="0"/>
                  </a:cubicBezTo>
                  <a:moveTo>
                    <a:pt x="159" y="54"/>
                  </a:moveTo>
                  <a:cubicBezTo>
                    <a:pt x="146" y="54"/>
                    <a:pt x="146" y="54"/>
                    <a:pt x="146" y="54"/>
                  </a:cubicBezTo>
                  <a:cubicBezTo>
                    <a:pt x="146" y="0"/>
                    <a:pt x="146" y="0"/>
                    <a:pt x="146" y="0"/>
                  </a:cubicBezTo>
                  <a:cubicBezTo>
                    <a:pt x="119" y="5"/>
                    <a:pt x="119" y="5"/>
                    <a:pt x="119" y="5"/>
                  </a:cubicBezTo>
                  <a:cubicBezTo>
                    <a:pt x="119" y="17"/>
                    <a:pt x="119" y="17"/>
                    <a:pt x="119" y="17"/>
                  </a:cubicBezTo>
                  <a:cubicBezTo>
                    <a:pt x="132" y="14"/>
                    <a:pt x="132" y="14"/>
                    <a:pt x="132" y="14"/>
                  </a:cubicBezTo>
                  <a:cubicBezTo>
                    <a:pt x="132" y="54"/>
                    <a:pt x="132" y="54"/>
                    <a:pt x="132" y="54"/>
                  </a:cubicBezTo>
                  <a:cubicBezTo>
                    <a:pt x="119" y="54"/>
                    <a:pt x="119" y="54"/>
                    <a:pt x="119" y="54"/>
                  </a:cubicBezTo>
                  <a:cubicBezTo>
                    <a:pt x="119" y="65"/>
                    <a:pt x="119" y="65"/>
                    <a:pt x="119" y="65"/>
                  </a:cubicBezTo>
                  <a:cubicBezTo>
                    <a:pt x="159" y="65"/>
                    <a:pt x="159" y="65"/>
                    <a:pt x="159" y="65"/>
                  </a:cubicBezTo>
                  <a:lnTo>
                    <a:pt x="159" y="54"/>
                  </a:lnTo>
                  <a:close/>
                  <a:moveTo>
                    <a:pt x="102" y="54"/>
                  </a:moveTo>
                  <a:cubicBezTo>
                    <a:pt x="89" y="54"/>
                    <a:pt x="89" y="54"/>
                    <a:pt x="89" y="54"/>
                  </a:cubicBezTo>
                  <a:cubicBezTo>
                    <a:pt x="89" y="0"/>
                    <a:pt x="89" y="0"/>
                    <a:pt x="89" y="0"/>
                  </a:cubicBezTo>
                  <a:cubicBezTo>
                    <a:pt x="61" y="5"/>
                    <a:pt x="61" y="5"/>
                    <a:pt x="61" y="5"/>
                  </a:cubicBezTo>
                  <a:cubicBezTo>
                    <a:pt x="61" y="17"/>
                    <a:pt x="61" y="17"/>
                    <a:pt x="61" y="17"/>
                  </a:cubicBezTo>
                  <a:cubicBezTo>
                    <a:pt x="75" y="14"/>
                    <a:pt x="75" y="14"/>
                    <a:pt x="75" y="14"/>
                  </a:cubicBezTo>
                  <a:cubicBezTo>
                    <a:pt x="75" y="54"/>
                    <a:pt x="75" y="54"/>
                    <a:pt x="75" y="54"/>
                  </a:cubicBezTo>
                  <a:cubicBezTo>
                    <a:pt x="62" y="54"/>
                    <a:pt x="62" y="54"/>
                    <a:pt x="62" y="54"/>
                  </a:cubicBezTo>
                  <a:cubicBezTo>
                    <a:pt x="62" y="65"/>
                    <a:pt x="62" y="65"/>
                    <a:pt x="62" y="65"/>
                  </a:cubicBezTo>
                  <a:cubicBezTo>
                    <a:pt x="102" y="65"/>
                    <a:pt x="102" y="65"/>
                    <a:pt x="102" y="65"/>
                  </a:cubicBezTo>
                  <a:lnTo>
                    <a:pt x="102" y="54"/>
                  </a:lnTo>
                  <a:close/>
                  <a:moveTo>
                    <a:pt x="23" y="55"/>
                  </a:moveTo>
                  <a:cubicBezTo>
                    <a:pt x="17" y="55"/>
                    <a:pt x="14" y="48"/>
                    <a:pt x="14" y="34"/>
                  </a:cubicBezTo>
                  <a:cubicBezTo>
                    <a:pt x="14" y="18"/>
                    <a:pt x="17" y="11"/>
                    <a:pt x="23" y="11"/>
                  </a:cubicBezTo>
                  <a:cubicBezTo>
                    <a:pt x="29" y="11"/>
                    <a:pt x="32" y="18"/>
                    <a:pt x="32" y="33"/>
                  </a:cubicBezTo>
                  <a:cubicBezTo>
                    <a:pt x="32" y="48"/>
                    <a:pt x="29" y="55"/>
                    <a:pt x="23" y="55"/>
                  </a:cubicBezTo>
                  <a:moveTo>
                    <a:pt x="24" y="0"/>
                  </a:moveTo>
                  <a:cubicBezTo>
                    <a:pt x="16" y="0"/>
                    <a:pt x="10" y="3"/>
                    <a:pt x="6" y="8"/>
                  </a:cubicBezTo>
                  <a:cubicBezTo>
                    <a:pt x="2" y="14"/>
                    <a:pt x="0" y="23"/>
                    <a:pt x="0" y="34"/>
                  </a:cubicBezTo>
                  <a:cubicBezTo>
                    <a:pt x="0" y="55"/>
                    <a:pt x="7" y="66"/>
                    <a:pt x="23" y="66"/>
                  </a:cubicBezTo>
                  <a:cubicBezTo>
                    <a:pt x="30" y="66"/>
                    <a:pt x="36" y="63"/>
                    <a:pt x="40" y="57"/>
                  </a:cubicBezTo>
                  <a:cubicBezTo>
                    <a:pt x="44" y="52"/>
                    <a:pt x="46" y="43"/>
                    <a:pt x="46" y="32"/>
                  </a:cubicBezTo>
                  <a:cubicBezTo>
                    <a:pt x="46" y="11"/>
                    <a:pt x="39"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04"/>
            <p:cNvSpPr>
              <a:spLocks noEditPoints="1"/>
            </p:cNvSpPr>
            <p:nvPr/>
          </p:nvSpPr>
          <p:spPr bwMode="auto">
            <a:xfrm>
              <a:off x="2459" y="1643"/>
              <a:ext cx="2760" cy="1637"/>
            </a:xfrm>
            <a:custGeom>
              <a:avLst/>
              <a:gdLst>
                <a:gd name="T0" fmla="*/ 450 w 1166"/>
                <a:gd name="T1" fmla="*/ 85 h 691"/>
                <a:gd name="T2" fmla="*/ 719 w 1166"/>
                <a:gd name="T3" fmla="*/ 439 h 691"/>
                <a:gd name="T4" fmla="*/ 710 w 1166"/>
                <a:gd name="T5" fmla="*/ 471 h 691"/>
                <a:gd name="T6" fmla="*/ 761 w 1166"/>
                <a:gd name="T7" fmla="*/ 529 h 691"/>
                <a:gd name="T8" fmla="*/ 658 w 1166"/>
                <a:gd name="T9" fmla="*/ 573 h 691"/>
                <a:gd name="T10" fmla="*/ 604 w 1166"/>
                <a:gd name="T11" fmla="*/ 497 h 691"/>
                <a:gd name="T12" fmla="*/ 604 w 1166"/>
                <a:gd name="T13" fmla="*/ 471 h 691"/>
                <a:gd name="T14" fmla="*/ 590 w 1166"/>
                <a:gd name="T15" fmla="*/ 330 h 691"/>
                <a:gd name="T16" fmla="*/ 686 w 1166"/>
                <a:gd name="T17" fmla="*/ 427 h 691"/>
                <a:gd name="T18" fmla="*/ 727 w 1166"/>
                <a:gd name="T19" fmla="*/ 330 h 691"/>
                <a:gd name="T20" fmla="*/ 716 w 1166"/>
                <a:gd name="T21" fmla="*/ 268 h 691"/>
                <a:gd name="T22" fmla="*/ 601 w 1166"/>
                <a:gd name="T23" fmla="*/ 154 h 691"/>
                <a:gd name="T24" fmla="*/ 617 w 1166"/>
                <a:gd name="T25" fmla="*/ 144 h 691"/>
                <a:gd name="T26" fmla="*/ 601 w 1166"/>
                <a:gd name="T27" fmla="*/ 99 h 691"/>
                <a:gd name="T28" fmla="*/ 723 w 1166"/>
                <a:gd name="T29" fmla="*/ 16 h 691"/>
                <a:gd name="T30" fmla="*/ 725 w 1166"/>
                <a:gd name="T31" fmla="*/ 55 h 691"/>
                <a:gd name="T32" fmla="*/ 744 w 1166"/>
                <a:gd name="T33" fmla="*/ 99 h 691"/>
                <a:gd name="T34" fmla="*/ 667 w 1166"/>
                <a:gd name="T35" fmla="*/ 144 h 691"/>
                <a:gd name="T36" fmla="*/ 744 w 1166"/>
                <a:gd name="T37" fmla="*/ 154 h 691"/>
                <a:gd name="T38" fmla="*/ 723 w 1166"/>
                <a:gd name="T39" fmla="*/ 229 h 691"/>
                <a:gd name="T40" fmla="*/ 572 w 1166"/>
                <a:gd name="T41" fmla="*/ 573 h 691"/>
                <a:gd name="T42" fmla="*/ 433 w 1166"/>
                <a:gd name="T43" fmla="*/ 520 h 691"/>
                <a:gd name="T44" fmla="*/ 412 w 1166"/>
                <a:gd name="T45" fmla="*/ 486 h 691"/>
                <a:gd name="T46" fmla="*/ 441 w 1166"/>
                <a:gd name="T47" fmla="*/ 438 h 691"/>
                <a:gd name="T48" fmla="*/ 441 w 1166"/>
                <a:gd name="T49" fmla="*/ 408 h 691"/>
                <a:gd name="T50" fmla="*/ 517 w 1166"/>
                <a:gd name="T51" fmla="*/ 326 h 691"/>
                <a:gd name="T52" fmla="*/ 521 w 1166"/>
                <a:gd name="T53" fmla="*/ 367 h 691"/>
                <a:gd name="T54" fmla="*/ 535 w 1166"/>
                <a:gd name="T55" fmla="*/ 408 h 691"/>
                <a:gd name="T56" fmla="*/ 490 w 1166"/>
                <a:gd name="T57" fmla="*/ 456 h 691"/>
                <a:gd name="T58" fmla="*/ 490 w 1166"/>
                <a:gd name="T59" fmla="*/ 486 h 691"/>
                <a:gd name="T60" fmla="*/ 572 w 1166"/>
                <a:gd name="T61" fmla="*/ 532 h 691"/>
                <a:gd name="T62" fmla="*/ 866 w 1166"/>
                <a:gd name="T63" fmla="*/ 399 h 691"/>
                <a:gd name="T64" fmla="*/ 498 w 1166"/>
                <a:gd name="T65" fmla="*/ 20 h 691"/>
                <a:gd name="T66" fmla="*/ 498 w 1166"/>
                <a:gd name="T67" fmla="*/ 59 h 691"/>
                <a:gd name="T68" fmla="*/ 567 w 1166"/>
                <a:gd name="T69" fmla="*/ 195 h 691"/>
                <a:gd name="T70" fmla="*/ 498 w 1166"/>
                <a:gd name="T71" fmla="*/ 298 h 691"/>
                <a:gd name="T72" fmla="*/ 409 w 1166"/>
                <a:gd name="T73" fmla="*/ 247 h 691"/>
                <a:gd name="T74" fmla="*/ 473 w 1166"/>
                <a:gd name="T75" fmla="*/ 223 h 691"/>
                <a:gd name="T76" fmla="*/ 405 w 1166"/>
                <a:gd name="T77" fmla="*/ 87 h 691"/>
                <a:gd name="T78" fmla="*/ 473 w 1166"/>
                <a:gd name="T79" fmla="*/ 0 h 691"/>
                <a:gd name="T80" fmla="*/ 0 w 1166"/>
                <a:gd name="T81" fmla="*/ 399 h 691"/>
                <a:gd name="T82" fmla="*/ 522 w 1166"/>
                <a:gd name="T83" fmla="*/ 198 h 691"/>
                <a:gd name="T84" fmla="*/ 522 w 1166"/>
                <a:gd name="T85" fmla="*/ 198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6" h="691">
                  <a:moveTo>
                    <a:pt x="473" y="114"/>
                  </a:moveTo>
                  <a:cubicBezTo>
                    <a:pt x="473" y="60"/>
                    <a:pt x="473" y="60"/>
                    <a:pt x="473" y="60"/>
                  </a:cubicBezTo>
                  <a:cubicBezTo>
                    <a:pt x="457" y="63"/>
                    <a:pt x="450" y="71"/>
                    <a:pt x="450" y="85"/>
                  </a:cubicBezTo>
                  <a:cubicBezTo>
                    <a:pt x="450" y="96"/>
                    <a:pt x="457" y="106"/>
                    <a:pt x="473" y="114"/>
                  </a:cubicBezTo>
                  <a:moveTo>
                    <a:pt x="779" y="330"/>
                  </a:moveTo>
                  <a:cubicBezTo>
                    <a:pt x="719" y="439"/>
                    <a:pt x="719" y="439"/>
                    <a:pt x="719" y="439"/>
                  </a:cubicBezTo>
                  <a:cubicBezTo>
                    <a:pt x="761" y="439"/>
                    <a:pt x="761" y="439"/>
                    <a:pt x="761" y="439"/>
                  </a:cubicBezTo>
                  <a:cubicBezTo>
                    <a:pt x="761" y="471"/>
                    <a:pt x="761" y="471"/>
                    <a:pt x="761" y="471"/>
                  </a:cubicBezTo>
                  <a:cubicBezTo>
                    <a:pt x="710" y="471"/>
                    <a:pt x="710" y="471"/>
                    <a:pt x="710" y="471"/>
                  </a:cubicBezTo>
                  <a:cubicBezTo>
                    <a:pt x="710" y="497"/>
                    <a:pt x="710" y="497"/>
                    <a:pt x="710" y="497"/>
                  </a:cubicBezTo>
                  <a:cubicBezTo>
                    <a:pt x="761" y="497"/>
                    <a:pt x="761" y="497"/>
                    <a:pt x="761" y="497"/>
                  </a:cubicBezTo>
                  <a:cubicBezTo>
                    <a:pt x="761" y="529"/>
                    <a:pt x="761" y="529"/>
                    <a:pt x="761" y="529"/>
                  </a:cubicBezTo>
                  <a:cubicBezTo>
                    <a:pt x="710" y="529"/>
                    <a:pt x="710" y="529"/>
                    <a:pt x="710" y="529"/>
                  </a:cubicBezTo>
                  <a:cubicBezTo>
                    <a:pt x="710" y="573"/>
                    <a:pt x="710" y="573"/>
                    <a:pt x="710" y="573"/>
                  </a:cubicBezTo>
                  <a:cubicBezTo>
                    <a:pt x="658" y="573"/>
                    <a:pt x="658" y="573"/>
                    <a:pt x="658" y="573"/>
                  </a:cubicBezTo>
                  <a:cubicBezTo>
                    <a:pt x="658" y="529"/>
                    <a:pt x="658" y="529"/>
                    <a:pt x="658" y="529"/>
                  </a:cubicBezTo>
                  <a:cubicBezTo>
                    <a:pt x="604" y="529"/>
                    <a:pt x="604" y="529"/>
                    <a:pt x="604" y="529"/>
                  </a:cubicBezTo>
                  <a:cubicBezTo>
                    <a:pt x="604" y="497"/>
                    <a:pt x="604" y="497"/>
                    <a:pt x="604" y="497"/>
                  </a:cubicBezTo>
                  <a:cubicBezTo>
                    <a:pt x="658" y="497"/>
                    <a:pt x="658" y="497"/>
                    <a:pt x="658" y="497"/>
                  </a:cubicBezTo>
                  <a:cubicBezTo>
                    <a:pt x="658" y="471"/>
                    <a:pt x="658" y="471"/>
                    <a:pt x="658" y="471"/>
                  </a:cubicBezTo>
                  <a:cubicBezTo>
                    <a:pt x="604" y="471"/>
                    <a:pt x="604" y="471"/>
                    <a:pt x="604" y="471"/>
                  </a:cubicBezTo>
                  <a:cubicBezTo>
                    <a:pt x="604" y="439"/>
                    <a:pt x="604" y="439"/>
                    <a:pt x="604" y="439"/>
                  </a:cubicBezTo>
                  <a:cubicBezTo>
                    <a:pt x="648" y="439"/>
                    <a:pt x="648" y="439"/>
                    <a:pt x="648" y="439"/>
                  </a:cubicBezTo>
                  <a:cubicBezTo>
                    <a:pt x="590" y="330"/>
                    <a:pt x="590" y="330"/>
                    <a:pt x="590" y="330"/>
                  </a:cubicBezTo>
                  <a:cubicBezTo>
                    <a:pt x="644" y="330"/>
                    <a:pt x="644" y="330"/>
                    <a:pt x="644" y="330"/>
                  </a:cubicBezTo>
                  <a:cubicBezTo>
                    <a:pt x="680" y="412"/>
                    <a:pt x="680" y="412"/>
                    <a:pt x="680" y="412"/>
                  </a:cubicBezTo>
                  <a:cubicBezTo>
                    <a:pt x="681" y="416"/>
                    <a:pt x="683" y="421"/>
                    <a:pt x="686" y="427"/>
                  </a:cubicBezTo>
                  <a:cubicBezTo>
                    <a:pt x="687" y="427"/>
                    <a:pt x="687" y="427"/>
                    <a:pt x="687" y="427"/>
                  </a:cubicBezTo>
                  <a:cubicBezTo>
                    <a:pt x="687" y="425"/>
                    <a:pt x="689" y="420"/>
                    <a:pt x="693" y="412"/>
                  </a:cubicBezTo>
                  <a:cubicBezTo>
                    <a:pt x="727" y="330"/>
                    <a:pt x="727" y="330"/>
                    <a:pt x="727" y="330"/>
                  </a:cubicBezTo>
                  <a:lnTo>
                    <a:pt x="779" y="330"/>
                  </a:lnTo>
                  <a:close/>
                  <a:moveTo>
                    <a:pt x="768" y="255"/>
                  </a:moveTo>
                  <a:cubicBezTo>
                    <a:pt x="753" y="263"/>
                    <a:pt x="736" y="268"/>
                    <a:pt x="716" y="268"/>
                  </a:cubicBezTo>
                  <a:cubicBezTo>
                    <a:pt x="665" y="268"/>
                    <a:pt x="633" y="240"/>
                    <a:pt x="622" y="186"/>
                  </a:cubicBezTo>
                  <a:cubicBezTo>
                    <a:pt x="601" y="186"/>
                    <a:pt x="601" y="186"/>
                    <a:pt x="601" y="186"/>
                  </a:cubicBezTo>
                  <a:cubicBezTo>
                    <a:pt x="601" y="154"/>
                    <a:pt x="601" y="154"/>
                    <a:pt x="601" y="154"/>
                  </a:cubicBezTo>
                  <a:cubicBezTo>
                    <a:pt x="618" y="154"/>
                    <a:pt x="618" y="154"/>
                    <a:pt x="618" y="154"/>
                  </a:cubicBezTo>
                  <a:cubicBezTo>
                    <a:pt x="617" y="153"/>
                    <a:pt x="617" y="151"/>
                    <a:pt x="617" y="150"/>
                  </a:cubicBezTo>
                  <a:cubicBezTo>
                    <a:pt x="617" y="144"/>
                    <a:pt x="617" y="144"/>
                    <a:pt x="617" y="144"/>
                  </a:cubicBezTo>
                  <a:cubicBezTo>
                    <a:pt x="617" y="140"/>
                    <a:pt x="618" y="135"/>
                    <a:pt x="618" y="130"/>
                  </a:cubicBezTo>
                  <a:cubicBezTo>
                    <a:pt x="601" y="130"/>
                    <a:pt x="601" y="130"/>
                    <a:pt x="601" y="130"/>
                  </a:cubicBezTo>
                  <a:cubicBezTo>
                    <a:pt x="601" y="99"/>
                    <a:pt x="601" y="99"/>
                    <a:pt x="601" y="99"/>
                  </a:cubicBezTo>
                  <a:cubicBezTo>
                    <a:pt x="623" y="99"/>
                    <a:pt x="623" y="99"/>
                    <a:pt x="623" y="99"/>
                  </a:cubicBezTo>
                  <a:cubicBezTo>
                    <a:pt x="629" y="72"/>
                    <a:pt x="641" y="52"/>
                    <a:pt x="659" y="38"/>
                  </a:cubicBezTo>
                  <a:cubicBezTo>
                    <a:pt x="676" y="23"/>
                    <a:pt x="697" y="16"/>
                    <a:pt x="723" y="16"/>
                  </a:cubicBezTo>
                  <a:cubicBezTo>
                    <a:pt x="740" y="16"/>
                    <a:pt x="755" y="19"/>
                    <a:pt x="768" y="26"/>
                  </a:cubicBezTo>
                  <a:cubicBezTo>
                    <a:pt x="768" y="70"/>
                    <a:pt x="768" y="70"/>
                    <a:pt x="768" y="70"/>
                  </a:cubicBezTo>
                  <a:cubicBezTo>
                    <a:pt x="755" y="60"/>
                    <a:pt x="740" y="55"/>
                    <a:pt x="725" y="55"/>
                  </a:cubicBezTo>
                  <a:cubicBezTo>
                    <a:pt x="713" y="55"/>
                    <a:pt x="702" y="59"/>
                    <a:pt x="693" y="67"/>
                  </a:cubicBezTo>
                  <a:cubicBezTo>
                    <a:pt x="683" y="75"/>
                    <a:pt x="676" y="85"/>
                    <a:pt x="672" y="99"/>
                  </a:cubicBezTo>
                  <a:cubicBezTo>
                    <a:pt x="744" y="99"/>
                    <a:pt x="744" y="99"/>
                    <a:pt x="744" y="99"/>
                  </a:cubicBezTo>
                  <a:cubicBezTo>
                    <a:pt x="744" y="130"/>
                    <a:pt x="744" y="130"/>
                    <a:pt x="744" y="130"/>
                  </a:cubicBezTo>
                  <a:cubicBezTo>
                    <a:pt x="667" y="130"/>
                    <a:pt x="667" y="130"/>
                    <a:pt x="667" y="130"/>
                  </a:cubicBezTo>
                  <a:cubicBezTo>
                    <a:pt x="667" y="134"/>
                    <a:pt x="667" y="139"/>
                    <a:pt x="667" y="144"/>
                  </a:cubicBezTo>
                  <a:cubicBezTo>
                    <a:pt x="667" y="149"/>
                    <a:pt x="667" y="149"/>
                    <a:pt x="667" y="149"/>
                  </a:cubicBezTo>
                  <a:cubicBezTo>
                    <a:pt x="667" y="151"/>
                    <a:pt x="667" y="152"/>
                    <a:pt x="667" y="154"/>
                  </a:cubicBezTo>
                  <a:cubicBezTo>
                    <a:pt x="744" y="154"/>
                    <a:pt x="744" y="154"/>
                    <a:pt x="744" y="154"/>
                  </a:cubicBezTo>
                  <a:cubicBezTo>
                    <a:pt x="744" y="186"/>
                    <a:pt x="744" y="186"/>
                    <a:pt x="744" y="186"/>
                  </a:cubicBezTo>
                  <a:cubicBezTo>
                    <a:pt x="672" y="186"/>
                    <a:pt x="672" y="186"/>
                    <a:pt x="672" y="186"/>
                  </a:cubicBezTo>
                  <a:cubicBezTo>
                    <a:pt x="680" y="215"/>
                    <a:pt x="697" y="229"/>
                    <a:pt x="723" y="229"/>
                  </a:cubicBezTo>
                  <a:cubicBezTo>
                    <a:pt x="739" y="229"/>
                    <a:pt x="754" y="224"/>
                    <a:pt x="768" y="214"/>
                  </a:cubicBezTo>
                  <a:lnTo>
                    <a:pt x="768" y="255"/>
                  </a:lnTo>
                  <a:close/>
                  <a:moveTo>
                    <a:pt x="572" y="573"/>
                  </a:moveTo>
                  <a:cubicBezTo>
                    <a:pt x="408" y="573"/>
                    <a:pt x="408" y="573"/>
                    <a:pt x="408" y="573"/>
                  </a:cubicBezTo>
                  <a:cubicBezTo>
                    <a:pt x="408" y="534"/>
                    <a:pt x="408" y="534"/>
                    <a:pt x="408" y="534"/>
                  </a:cubicBezTo>
                  <a:cubicBezTo>
                    <a:pt x="420" y="531"/>
                    <a:pt x="428" y="527"/>
                    <a:pt x="433" y="520"/>
                  </a:cubicBezTo>
                  <a:cubicBezTo>
                    <a:pt x="438" y="514"/>
                    <a:pt x="441" y="504"/>
                    <a:pt x="441" y="493"/>
                  </a:cubicBezTo>
                  <a:cubicBezTo>
                    <a:pt x="441" y="486"/>
                    <a:pt x="441" y="486"/>
                    <a:pt x="441" y="486"/>
                  </a:cubicBezTo>
                  <a:cubicBezTo>
                    <a:pt x="412" y="486"/>
                    <a:pt x="412" y="486"/>
                    <a:pt x="412" y="486"/>
                  </a:cubicBezTo>
                  <a:cubicBezTo>
                    <a:pt x="412" y="456"/>
                    <a:pt x="412" y="456"/>
                    <a:pt x="412" y="456"/>
                  </a:cubicBezTo>
                  <a:cubicBezTo>
                    <a:pt x="441" y="456"/>
                    <a:pt x="441" y="456"/>
                    <a:pt x="441" y="456"/>
                  </a:cubicBezTo>
                  <a:cubicBezTo>
                    <a:pt x="441" y="438"/>
                    <a:pt x="441" y="438"/>
                    <a:pt x="441" y="438"/>
                  </a:cubicBezTo>
                  <a:cubicBezTo>
                    <a:pt x="412" y="438"/>
                    <a:pt x="412" y="438"/>
                    <a:pt x="412" y="438"/>
                  </a:cubicBezTo>
                  <a:cubicBezTo>
                    <a:pt x="412" y="408"/>
                    <a:pt x="412" y="408"/>
                    <a:pt x="412" y="408"/>
                  </a:cubicBezTo>
                  <a:cubicBezTo>
                    <a:pt x="441" y="408"/>
                    <a:pt x="441" y="408"/>
                    <a:pt x="441" y="408"/>
                  </a:cubicBezTo>
                  <a:cubicBezTo>
                    <a:pt x="441" y="401"/>
                    <a:pt x="441" y="401"/>
                    <a:pt x="441" y="401"/>
                  </a:cubicBezTo>
                  <a:cubicBezTo>
                    <a:pt x="441" y="379"/>
                    <a:pt x="447" y="361"/>
                    <a:pt x="461" y="348"/>
                  </a:cubicBezTo>
                  <a:cubicBezTo>
                    <a:pt x="474" y="333"/>
                    <a:pt x="493" y="326"/>
                    <a:pt x="517" y="326"/>
                  </a:cubicBezTo>
                  <a:cubicBezTo>
                    <a:pt x="531" y="326"/>
                    <a:pt x="544" y="329"/>
                    <a:pt x="557" y="335"/>
                  </a:cubicBezTo>
                  <a:cubicBezTo>
                    <a:pt x="557" y="378"/>
                    <a:pt x="557" y="378"/>
                    <a:pt x="557" y="378"/>
                  </a:cubicBezTo>
                  <a:cubicBezTo>
                    <a:pt x="546" y="371"/>
                    <a:pt x="534" y="367"/>
                    <a:pt x="521" y="367"/>
                  </a:cubicBezTo>
                  <a:cubicBezTo>
                    <a:pt x="501" y="367"/>
                    <a:pt x="490" y="380"/>
                    <a:pt x="490" y="406"/>
                  </a:cubicBezTo>
                  <a:cubicBezTo>
                    <a:pt x="490" y="408"/>
                    <a:pt x="490" y="408"/>
                    <a:pt x="490" y="408"/>
                  </a:cubicBezTo>
                  <a:cubicBezTo>
                    <a:pt x="535" y="408"/>
                    <a:pt x="535" y="408"/>
                    <a:pt x="535" y="408"/>
                  </a:cubicBezTo>
                  <a:cubicBezTo>
                    <a:pt x="535" y="438"/>
                    <a:pt x="535" y="438"/>
                    <a:pt x="535" y="438"/>
                  </a:cubicBezTo>
                  <a:cubicBezTo>
                    <a:pt x="490" y="438"/>
                    <a:pt x="490" y="438"/>
                    <a:pt x="490" y="438"/>
                  </a:cubicBezTo>
                  <a:cubicBezTo>
                    <a:pt x="490" y="456"/>
                    <a:pt x="490" y="456"/>
                    <a:pt x="490" y="456"/>
                  </a:cubicBezTo>
                  <a:cubicBezTo>
                    <a:pt x="535" y="456"/>
                    <a:pt x="535" y="456"/>
                    <a:pt x="535" y="456"/>
                  </a:cubicBezTo>
                  <a:cubicBezTo>
                    <a:pt x="535" y="486"/>
                    <a:pt x="535" y="486"/>
                    <a:pt x="535" y="486"/>
                  </a:cubicBezTo>
                  <a:cubicBezTo>
                    <a:pt x="490" y="486"/>
                    <a:pt x="490" y="486"/>
                    <a:pt x="490" y="486"/>
                  </a:cubicBezTo>
                  <a:cubicBezTo>
                    <a:pt x="490" y="487"/>
                    <a:pt x="490" y="487"/>
                    <a:pt x="490" y="487"/>
                  </a:cubicBezTo>
                  <a:cubicBezTo>
                    <a:pt x="490" y="508"/>
                    <a:pt x="482" y="522"/>
                    <a:pt x="464" y="532"/>
                  </a:cubicBezTo>
                  <a:cubicBezTo>
                    <a:pt x="572" y="532"/>
                    <a:pt x="572" y="532"/>
                    <a:pt x="572" y="532"/>
                  </a:cubicBezTo>
                  <a:lnTo>
                    <a:pt x="572" y="573"/>
                  </a:lnTo>
                  <a:close/>
                  <a:moveTo>
                    <a:pt x="1166" y="399"/>
                  </a:moveTo>
                  <a:cubicBezTo>
                    <a:pt x="866" y="399"/>
                    <a:pt x="866" y="399"/>
                    <a:pt x="866" y="399"/>
                  </a:cubicBezTo>
                  <a:cubicBezTo>
                    <a:pt x="866" y="0"/>
                    <a:pt x="866" y="0"/>
                    <a:pt x="866" y="0"/>
                  </a:cubicBezTo>
                  <a:cubicBezTo>
                    <a:pt x="498" y="0"/>
                    <a:pt x="498" y="0"/>
                    <a:pt x="498" y="0"/>
                  </a:cubicBezTo>
                  <a:cubicBezTo>
                    <a:pt x="498" y="20"/>
                    <a:pt x="498" y="20"/>
                    <a:pt x="498" y="20"/>
                  </a:cubicBezTo>
                  <a:cubicBezTo>
                    <a:pt x="522" y="21"/>
                    <a:pt x="539" y="25"/>
                    <a:pt x="551" y="31"/>
                  </a:cubicBezTo>
                  <a:cubicBezTo>
                    <a:pt x="551" y="77"/>
                    <a:pt x="551" y="77"/>
                    <a:pt x="551" y="77"/>
                  </a:cubicBezTo>
                  <a:cubicBezTo>
                    <a:pt x="535" y="67"/>
                    <a:pt x="517" y="61"/>
                    <a:pt x="498" y="59"/>
                  </a:cubicBezTo>
                  <a:cubicBezTo>
                    <a:pt x="498" y="123"/>
                    <a:pt x="498" y="123"/>
                    <a:pt x="498" y="123"/>
                  </a:cubicBezTo>
                  <a:cubicBezTo>
                    <a:pt x="521" y="132"/>
                    <a:pt x="537" y="141"/>
                    <a:pt x="548" y="151"/>
                  </a:cubicBezTo>
                  <a:cubicBezTo>
                    <a:pt x="561" y="163"/>
                    <a:pt x="567" y="178"/>
                    <a:pt x="567" y="195"/>
                  </a:cubicBezTo>
                  <a:cubicBezTo>
                    <a:pt x="567" y="214"/>
                    <a:pt x="561" y="229"/>
                    <a:pt x="549" y="241"/>
                  </a:cubicBezTo>
                  <a:cubicBezTo>
                    <a:pt x="537" y="252"/>
                    <a:pt x="520" y="259"/>
                    <a:pt x="498" y="262"/>
                  </a:cubicBezTo>
                  <a:cubicBezTo>
                    <a:pt x="498" y="298"/>
                    <a:pt x="498" y="298"/>
                    <a:pt x="498" y="298"/>
                  </a:cubicBezTo>
                  <a:cubicBezTo>
                    <a:pt x="473" y="298"/>
                    <a:pt x="473" y="298"/>
                    <a:pt x="473" y="298"/>
                  </a:cubicBezTo>
                  <a:cubicBezTo>
                    <a:pt x="473" y="263"/>
                    <a:pt x="473" y="263"/>
                    <a:pt x="473" y="263"/>
                  </a:cubicBezTo>
                  <a:cubicBezTo>
                    <a:pt x="450" y="263"/>
                    <a:pt x="429" y="257"/>
                    <a:pt x="409" y="247"/>
                  </a:cubicBezTo>
                  <a:cubicBezTo>
                    <a:pt x="409" y="200"/>
                    <a:pt x="409" y="200"/>
                    <a:pt x="409" y="200"/>
                  </a:cubicBezTo>
                  <a:cubicBezTo>
                    <a:pt x="416" y="206"/>
                    <a:pt x="426" y="211"/>
                    <a:pt x="439" y="215"/>
                  </a:cubicBezTo>
                  <a:cubicBezTo>
                    <a:pt x="452" y="220"/>
                    <a:pt x="463" y="222"/>
                    <a:pt x="473" y="223"/>
                  </a:cubicBezTo>
                  <a:cubicBezTo>
                    <a:pt x="473" y="161"/>
                    <a:pt x="473" y="161"/>
                    <a:pt x="473" y="161"/>
                  </a:cubicBezTo>
                  <a:cubicBezTo>
                    <a:pt x="451" y="153"/>
                    <a:pt x="435" y="144"/>
                    <a:pt x="425" y="135"/>
                  </a:cubicBezTo>
                  <a:cubicBezTo>
                    <a:pt x="411" y="123"/>
                    <a:pt x="405" y="107"/>
                    <a:pt x="405" y="87"/>
                  </a:cubicBezTo>
                  <a:cubicBezTo>
                    <a:pt x="405" y="70"/>
                    <a:pt x="411" y="55"/>
                    <a:pt x="423" y="43"/>
                  </a:cubicBezTo>
                  <a:cubicBezTo>
                    <a:pt x="435" y="30"/>
                    <a:pt x="452" y="23"/>
                    <a:pt x="473" y="20"/>
                  </a:cubicBezTo>
                  <a:cubicBezTo>
                    <a:pt x="473" y="0"/>
                    <a:pt x="473" y="0"/>
                    <a:pt x="473" y="0"/>
                  </a:cubicBezTo>
                  <a:cubicBezTo>
                    <a:pt x="300" y="0"/>
                    <a:pt x="300" y="0"/>
                    <a:pt x="300" y="0"/>
                  </a:cubicBezTo>
                  <a:cubicBezTo>
                    <a:pt x="300" y="399"/>
                    <a:pt x="300" y="399"/>
                    <a:pt x="300" y="399"/>
                  </a:cubicBezTo>
                  <a:cubicBezTo>
                    <a:pt x="0" y="399"/>
                    <a:pt x="0" y="399"/>
                    <a:pt x="0" y="399"/>
                  </a:cubicBezTo>
                  <a:cubicBezTo>
                    <a:pt x="583" y="691"/>
                    <a:pt x="583" y="691"/>
                    <a:pt x="583" y="691"/>
                  </a:cubicBezTo>
                  <a:lnTo>
                    <a:pt x="1166" y="399"/>
                  </a:lnTo>
                  <a:close/>
                  <a:moveTo>
                    <a:pt x="522" y="198"/>
                  </a:moveTo>
                  <a:cubicBezTo>
                    <a:pt x="522" y="187"/>
                    <a:pt x="514" y="178"/>
                    <a:pt x="498" y="171"/>
                  </a:cubicBezTo>
                  <a:cubicBezTo>
                    <a:pt x="498" y="222"/>
                    <a:pt x="498" y="222"/>
                    <a:pt x="498" y="222"/>
                  </a:cubicBezTo>
                  <a:cubicBezTo>
                    <a:pt x="514" y="220"/>
                    <a:pt x="522" y="212"/>
                    <a:pt x="522" y="1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3" name="Group 462"/>
          <p:cNvGrpSpPr>
            <a:grpSpLocks noChangeAspect="1"/>
          </p:cNvGrpSpPr>
          <p:nvPr/>
        </p:nvGrpSpPr>
        <p:grpSpPr>
          <a:xfrm>
            <a:off x="6159287" y="1563553"/>
            <a:ext cx="288000" cy="304290"/>
            <a:chOff x="4262438" y="255588"/>
            <a:chExt cx="701675" cy="741363"/>
          </a:xfrm>
          <a:solidFill>
            <a:schemeClr val="bg1"/>
          </a:solidFill>
        </p:grpSpPr>
        <p:sp>
          <p:nvSpPr>
            <p:cNvPr id="464" name="Freeform 463"/>
            <p:cNvSpPr>
              <a:spLocks/>
            </p:cNvSpPr>
            <p:nvPr/>
          </p:nvSpPr>
          <p:spPr bwMode="auto">
            <a:xfrm>
              <a:off x="4413250" y="255588"/>
              <a:ext cx="69850" cy="179388"/>
            </a:xfrm>
            <a:custGeom>
              <a:avLst/>
              <a:gdLst>
                <a:gd name="T0" fmla="*/ 14 w 27"/>
                <a:gd name="T1" fmla="*/ 70 h 70"/>
                <a:gd name="T2" fmla="*/ 27 w 27"/>
                <a:gd name="T3" fmla="*/ 56 h 70"/>
                <a:gd name="T4" fmla="*/ 27 w 27"/>
                <a:gd name="T5" fmla="*/ 13 h 70"/>
                <a:gd name="T6" fmla="*/ 14 w 27"/>
                <a:gd name="T7" fmla="*/ 0 h 70"/>
                <a:gd name="T8" fmla="*/ 0 w 27"/>
                <a:gd name="T9" fmla="*/ 13 h 70"/>
                <a:gd name="T10" fmla="*/ 0 w 27"/>
                <a:gd name="T11" fmla="*/ 56 h 70"/>
                <a:gd name="T12" fmla="*/ 14 w 27"/>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27" h="70">
                  <a:moveTo>
                    <a:pt x="14" y="70"/>
                  </a:moveTo>
                  <a:cubicBezTo>
                    <a:pt x="21" y="70"/>
                    <a:pt x="27" y="64"/>
                    <a:pt x="27" y="56"/>
                  </a:cubicBezTo>
                  <a:cubicBezTo>
                    <a:pt x="27" y="13"/>
                    <a:pt x="27" y="13"/>
                    <a:pt x="27" y="13"/>
                  </a:cubicBezTo>
                  <a:cubicBezTo>
                    <a:pt x="27" y="6"/>
                    <a:pt x="21" y="0"/>
                    <a:pt x="14" y="0"/>
                  </a:cubicBezTo>
                  <a:cubicBezTo>
                    <a:pt x="6" y="0"/>
                    <a:pt x="0" y="6"/>
                    <a:pt x="0" y="13"/>
                  </a:cubicBezTo>
                  <a:cubicBezTo>
                    <a:pt x="0" y="56"/>
                    <a:pt x="0" y="56"/>
                    <a:pt x="0" y="56"/>
                  </a:cubicBezTo>
                  <a:cubicBezTo>
                    <a:pt x="0" y="64"/>
                    <a:pt x="6" y="70"/>
                    <a:pt x="14"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465" name="Freeform 464"/>
            <p:cNvSpPr>
              <a:spLocks/>
            </p:cNvSpPr>
            <p:nvPr/>
          </p:nvSpPr>
          <p:spPr bwMode="auto">
            <a:xfrm>
              <a:off x="4743450" y="255588"/>
              <a:ext cx="69850" cy="179388"/>
            </a:xfrm>
            <a:custGeom>
              <a:avLst/>
              <a:gdLst>
                <a:gd name="T0" fmla="*/ 14 w 27"/>
                <a:gd name="T1" fmla="*/ 70 h 70"/>
                <a:gd name="T2" fmla="*/ 27 w 27"/>
                <a:gd name="T3" fmla="*/ 56 h 70"/>
                <a:gd name="T4" fmla="*/ 27 w 27"/>
                <a:gd name="T5" fmla="*/ 13 h 70"/>
                <a:gd name="T6" fmla="*/ 14 w 27"/>
                <a:gd name="T7" fmla="*/ 0 h 70"/>
                <a:gd name="T8" fmla="*/ 0 w 27"/>
                <a:gd name="T9" fmla="*/ 13 h 70"/>
                <a:gd name="T10" fmla="*/ 0 w 27"/>
                <a:gd name="T11" fmla="*/ 56 h 70"/>
                <a:gd name="T12" fmla="*/ 14 w 27"/>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27" h="70">
                  <a:moveTo>
                    <a:pt x="14" y="70"/>
                  </a:moveTo>
                  <a:cubicBezTo>
                    <a:pt x="21" y="70"/>
                    <a:pt x="27" y="64"/>
                    <a:pt x="27" y="56"/>
                  </a:cubicBezTo>
                  <a:cubicBezTo>
                    <a:pt x="27" y="13"/>
                    <a:pt x="27" y="13"/>
                    <a:pt x="27" y="13"/>
                  </a:cubicBezTo>
                  <a:cubicBezTo>
                    <a:pt x="27" y="6"/>
                    <a:pt x="21" y="0"/>
                    <a:pt x="14" y="0"/>
                  </a:cubicBezTo>
                  <a:cubicBezTo>
                    <a:pt x="6" y="0"/>
                    <a:pt x="0" y="6"/>
                    <a:pt x="0" y="13"/>
                  </a:cubicBezTo>
                  <a:cubicBezTo>
                    <a:pt x="0" y="56"/>
                    <a:pt x="0" y="56"/>
                    <a:pt x="0" y="56"/>
                  </a:cubicBezTo>
                  <a:cubicBezTo>
                    <a:pt x="0" y="64"/>
                    <a:pt x="6" y="70"/>
                    <a:pt x="14"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466" name="Freeform 465"/>
            <p:cNvSpPr>
              <a:spLocks noEditPoints="1"/>
            </p:cNvSpPr>
            <p:nvPr/>
          </p:nvSpPr>
          <p:spPr bwMode="auto">
            <a:xfrm>
              <a:off x="4262438" y="338138"/>
              <a:ext cx="701675" cy="658813"/>
            </a:xfrm>
            <a:custGeom>
              <a:avLst/>
              <a:gdLst>
                <a:gd name="T0" fmla="*/ 270 w 273"/>
                <a:gd name="T1" fmla="*/ 3 h 256"/>
                <a:gd name="T2" fmla="*/ 263 w 273"/>
                <a:gd name="T3" fmla="*/ 0 h 256"/>
                <a:gd name="T4" fmla="*/ 229 w 273"/>
                <a:gd name="T5" fmla="*/ 0 h 256"/>
                <a:gd name="T6" fmla="*/ 229 w 273"/>
                <a:gd name="T7" fmla="*/ 24 h 256"/>
                <a:gd name="T8" fmla="*/ 201 w 273"/>
                <a:gd name="T9" fmla="*/ 52 h 256"/>
                <a:gd name="T10" fmla="*/ 173 w 273"/>
                <a:gd name="T11" fmla="*/ 24 h 256"/>
                <a:gd name="T12" fmla="*/ 173 w 273"/>
                <a:gd name="T13" fmla="*/ 0 h 256"/>
                <a:gd name="T14" fmla="*/ 101 w 273"/>
                <a:gd name="T15" fmla="*/ 0 h 256"/>
                <a:gd name="T16" fmla="*/ 101 w 273"/>
                <a:gd name="T17" fmla="*/ 24 h 256"/>
                <a:gd name="T18" fmla="*/ 72 w 273"/>
                <a:gd name="T19" fmla="*/ 52 h 256"/>
                <a:gd name="T20" fmla="*/ 44 w 273"/>
                <a:gd name="T21" fmla="*/ 24 h 256"/>
                <a:gd name="T22" fmla="*/ 44 w 273"/>
                <a:gd name="T23" fmla="*/ 0 h 256"/>
                <a:gd name="T24" fmla="*/ 11 w 273"/>
                <a:gd name="T25" fmla="*/ 0 h 256"/>
                <a:gd name="T26" fmla="*/ 4 w 273"/>
                <a:gd name="T27" fmla="*/ 3 h 256"/>
                <a:gd name="T28" fmla="*/ 0 w 273"/>
                <a:gd name="T29" fmla="*/ 10 h 256"/>
                <a:gd name="T30" fmla="*/ 0 w 273"/>
                <a:gd name="T31" fmla="*/ 246 h 256"/>
                <a:gd name="T32" fmla="*/ 4 w 273"/>
                <a:gd name="T33" fmla="*/ 253 h 256"/>
                <a:gd name="T34" fmla="*/ 11 w 273"/>
                <a:gd name="T35" fmla="*/ 256 h 256"/>
                <a:gd name="T36" fmla="*/ 263 w 273"/>
                <a:gd name="T37" fmla="*/ 256 h 256"/>
                <a:gd name="T38" fmla="*/ 270 w 273"/>
                <a:gd name="T39" fmla="*/ 253 h 256"/>
                <a:gd name="T40" fmla="*/ 273 w 273"/>
                <a:gd name="T41" fmla="*/ 246 h 256"/>
                <a:gd name="T42" fmla="*/ 273 w 273"/>
                <a:gd name="T43" fmla="*/ 10 h 256"/>
                <a:gd name="T44" fmla="*/ 270 w 273"/>
                <a:gd name="T45" fmla="*/ 3 h 256"/>
                <a:gd name="T46" fmla="*/ 253 w 273"/>
                <a:gd name="T47" fmla="*/ 235 h 256"/>
                <a:gd name="T48" fmla="*/ 21 w 273"/>
                <a:gd name="T49" fmla="*/ 235 h 256"/>
                <a:gd name="T50" fmla="*/ 21 w 273"/>
                <a:gd name="T51" fmla="*/ 81 h 256"/>
                <a:gd name="T52" fmla="*/ 253 w 273"/>
                <a:gd name="T53" fmla="*/ 81 h 256"/>
                <a:gd name="T54" fmla="*/ 253 w 273"/>
                <a:gd name="T55"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 h="256">
                  <a:moveTo>
                    <a:pt x="270" y="3"/>
                  </a:moveTo>
                  <a:cubicBezTo>
                    <a:pt x="269" y="1"/>
                    <a:pt x="266" y="0"/>
                    <a:pt x="263" y="0"/>
                  </a:cubicBezTo>
                  <a:cubicBezTo>
                    <a:pt x="229" y="0"/>
                    <a:pt x="229" y="0"/>
                    <a:pt x="229" y="0"/>
                  </a:cubicBezTo>
                  <a:cubicBezTo>
                    <a:pt x="229" y="24"/>
                    <a:pt x="229" y="24"/>
                    <a:pt x="229" y="24"/>
                  </a:cubicBezTo>
                  <a:cubicBezTo>
                    <a:pt x="229" y="40"/>
                    <a:pt x="216" y="52"/>
                    <a:pt x="201" y="52"/>
                  </a:cubicBezTo>
                  <a:cubicBezTo>
                    <a:pt x="185" y="52"/>
                    <a:pt x="173" y="40"/>
                    <a:pt x="173" y="24"/>
                  </a:cubicBezTo>
                  <a:cubicBezTo>
                    <a:pt x="173" y="0"/>
                    <a:pt x="173" y="0"/>
                    <a:pt x="173" y="0"/>
                  </a:cubicBezTo>
                  <a:cubicBezTo>
                    <a:pt x="101" y="0"/>
                    <a:pt x="101" y="0"/>
                    <a:pt x="101" y="0"/>
                  </a:cubicBezTo>
                  <a:cubicBezTo>
                    <a:pt x="101" y="24"/>
                    <a:pt x="101" y="24"/>
                    <a:pt x="101" y="24"/>
                  </a:cubicBezTo>
                  <a:cubicBezTo>
                    <a:pt x="101" y="40"/>
                    <a:pt x="88" y="52"/>
                    <a:pt x="72" y="52"/>
                  </a:cubicBezTo>
                  <a:cubicBezTo>
                    <a:pt x="57" y="52"/>
                    <a:pt x="45" y="40"/>
                    <a:pt x="44" y="24"/>
                  </a:cubicBezTo>
                  <a:cubicBezTo>
                    <a:pt x="44" y="0"/>
                    <a:pt x="44" y="0"/>
                    <a:pt x="44" y="0"/>
                  </a:cubicBezTo>
                  <a:cubicBezTo>
                    <a:pt x="11" y="0"/>
                    <a:pt x="11" y="0"/>
                    <a:pt x="11" y="0"/>
                  </a:cubicBezTo>
                  <a:cubicBezTo>
                    <a:pt x="8" y="0"/>
                    <a:pt x="5" y="1"/>
                    <a:pt x="4" y="3"/>
                  </a:cubicBezTo>
                  <a:cubicBezTo>
                    <a:pt x="2" y="5"/>
                    <a:pt x="0" y="7"/>
                    <a:pt x="0" y="10"/>
                  </a:cubicBezTo>
                  <a:cubicBezTo>
                    <a:pt x="0" y="246"/>
                    <a:pt x="0" y="246"/>
                    <a:pt x="0" y="246"/>
                  </a:cubicBezTo>
                  <a:cubicBezTo>
                    <a:pt x="0" y="248"/>
                    <a:pt x="2" y="251"/>
                    <a:pt x="4" y="253"/>
                  </a:cubicBezTo>
                  <a:cubicBezTo>
                    <a:pt x="5" y="255"/>
                    <a:pt x="8" y="256"/>
                    <a:pt x="11" y="256"/>
                  </a:cubicBezTo>
                  <a:cubicBezTo>
                    <a:pt x="263" y="256"/>
                    <a:pt x="263" y="256"/>
                    <a:pt x="263" y="256"/>
                  </a:cubicBezTo>
                  <a:cubicBezTo>
                    <a:pt x="266" y="256"/>
                    <a:pt x="268" y="255"/>
                    <a:pt x="270" y="253"/>
                  </a:cubicBezTo>
                  <a:cubicBezTo>
                    <a:pt x="272" y="251"/>
                    <a:pt x="273" y="248"/>
                    <a:pt x="273" y="246"/>
                  </a:cubicBezTo>
                  <a:cubicBezTo>
                    <a:pt x="273" y="10"/>
                    <a:pt x="273" y="10"/>
                    <a:pt x="273" y="10"/>
                  </a:cubicBezTo>
                  <a:cubicBezTo>
                    <a:pt x="273" y="7"/>
                    <a:pt x="272" y="5"/>
                    <a:pt x="270" y="3"/>
                  </a:cubicBezTo>
                  <a:moveTo>
                    <a:pt x="253" y="235"/>
                  </a:moveTo>
                  <a:cubicBezTo>
                    <a:pt x="21" y="235"/>
                    <a:pt x="21" y="235"/>
                    <a:pt x="21" y="235"/>
                  </a:cubicBezTo>
                  <a:cubicBezTo>
                    <a:pt x="21" y="81"/>
                    <a:pt x="21" y="81"/>
                    <a:pt x="21" y="81"/>
                  </a:cubicBezTo>
                  <a:cubicBezTo>
                    <a:pt x="253" y="81"/>
                    <a:pt x="253" y="81"/>
                    <a:pt x="253" y="81"/>
                  </a:cubicBezTo>
                  <a:cubicBezTo>
                    <a:pt x="253" y="235"/>
                    <a:pt x="253" y="235"/>
                    <a:pt x="253"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467" name="Freeform 466"/>
            <p:cNvSpPr>
              <a:spLocks/>
            </p:cNvSpPr>
            <p:nvPr/>
          </p:nvSpPr>
          <p:spPr bwMode="auto">
            <a:xfrm>
              <a:off x="4552950" y="611188"/>
              <a:ext cx="123825" cy="63500"/>
            </a:xfrm>
            <a:custGeom>
              <a:avLst/>
              <a:gdLst>
                <a:gd name="T0" fmla="*/ 78 w 78"/>
                <a:gd name="T1" fmla="*/ 0 h 40"/>
                <a:gd name="T2" fmla="*/ 0 w 78"/>
                <a:gd name="T3" fmla="*/ 0 h 40"/>
                <a:gd name="T4" fmla="*/ 0 w 78"/>
                <a:gd name="T5" fmla="*/ 40 h 40"/>
                <a:gd name="T6" fmla="*/ 78 w 78"/>
                <a:gd name="T7" fmla="*/ 40 h 40"/>
                <a:gd name="T8" fmla="*/ 78 w 78"/>
                <a:gd name="T9" fmla="*/ 0 h 40"/>
                <a:gd name="T10" fmla="*/ 78 w 78"/>
                <a:gd name="T11" fmla="*/ 0 h 40"/>
              </a:gdLst>
              <a:ahLst/>
              <a:cxnLst>
                <a:cxn ang="0">
                  <a:pos x="T0" y="T1"/>
                </a:cxn>
                <a:cxn ang="0">
                  <a:pos x="T2" y="T3"/>
                </a:cxn>
                <a:cxn ang="0">
                  <a:pos x="T4" y="T5"/>
                </a:cxn>
                <a:cxn ang="0">
                  <a:pos x="T6" y="T7"/>
                </a:cxn>
                <a:cxn ang="0">
                  <a:pos x="T8" y="T9"/>
                </a:cxn>
                <a:cxn ang="0">
                  <a:pos x="T10" y="T11"/>
                </a:cxn>
              </a:cxnLst>
              <a:rect l="0" t="0" r="r" b="b"/>
              <a:pathLst>
                <a:path w="78" h="40">
                  <a:moveTo>
                    <a:pt x="78" y="0"/>
                  </a:moveTo>
                  <a:lnTo>
                    <a:pt x="0" y="0"/>
                  </a:lnTo>
                  <a:lnTo>
                    <a:pt x="0" y="40"/>
                  </a:lnTo>
                  <a:lnTo>
                    <a:pt x="78" y="40"/>
                  </a:lnTo>
                  <a:lnTo>
                    <a:pt x="78"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468" name="Freeform 467"/>
            <p:cNvSpPr>
              <a:spLocks/>
            </p:cNvSpPr>
            <p:nvPr/>
          </p:nvSpPr>
          <p:spPr bwMode="auto">
            <a:xfrm>
              <a:off x="4724400" y="611188"/>
              <a:ext cx="122238" cy="63500"/>
            </a:xfrm>
            <a:custGeom>
              <a:avLst/>
              <a:gdLst>
                <a:gd name="T0" fmla="*/ 77 w 77"/>
                <a:gd name="T1" fmla="*/ 0 h 40"/>
                <a:gd name="T2" fmla="*/ 0 w 77"/>
                <a:gd name="T3" fmla="*/ 0 h 40"/>
                <a:gd name="T4" fmla="*/ 0 w 77"/>
                <a:gd name="T5" fmla="*/ 40 h 40"/>
                <a:gd name="T6" fmla="*/ 77 w 77"/>
                <a:gd name="T7" fmla="*/ 40 h 40"/>
                <a:gd name="T8" fmla="*/ 77 w 77"/>
                <a:gd name="T9" fmla="*/ 0 h 40"/>
                <a:gd name="T10" fmla="*/ 77 w 77"/>
                <a:gd name="T11" fmla="*/ 0 h 40"/>
              </a:gdLst>
              <a:ahLst/>
              <a:cxnLst>
                <a:cxn ang="0">
                  <a:pos x="T0" y="T1"/>
                </a:cxn>
                <a:cxn ang="0">
                  <a:pos x="T2" y="T3"/>
                </a:cxn>
                <a:cxn ang="0">
                  <a:pos x="T4" y="T5"/>
                </a:cxn>
                <a:cxn ang="0">
                  <a:pos x="T6" y="T7"/>
                </a:cxn>
                <a:cxn ang="0">
                  <a:pos x="T8" y="T9"/>
                </a:cxn>
                <a:cxn ang="0">
                  <a:pos x="T10" y="T11"/>
                </a:cxn>
              </a:cxnLst>
              <a:rect l="0" t="0" r="r" b="b"/>
              <a:pathLst>
                <a:path w="77" h="40">
                  <a:moveTo>
                    <a:pt x="77" y="0"/>
                  </a:moveTo>
                  <a:lnTo>
                    <a:pt x="0" y="0"/>
                  </a:lnTo>
                  <a:lnTo>
                    <a:pt x="0" y="40"/>
                  </a:lnTo>
                  <a:lnTo>
                    <a:pt x="77" y="40"/>
                  </a:lnTo>
                  <a:lnTo>
                    <a:pt x="77" y="0"/>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469" name="Freeform 468"/>
            <p:cNvSpPr>
              <a:spLocks/>
            </p:cNvSpPr>
            <p:nvPr/>
          </p:nvSpPr>
          <p:spPr bwMode="auto">
            <a:xfrm>
              <a:off x="4383088" y="712788"/>
              <a:ext cx="120650" cy="65088"/>
            </a:xfrm>
            <a:custGeom>
              <a:avLst/>
              <a:gdLst>
                <a:gd name="T0" fmla="*/ 76 w 76"/>
                <a:gd name="T1" fmla="*/ 0 h 41"/>
                <a:gd name="T2" fmla="*/ 0 w 76"/>
                <a:gd name="T3" fmla="*/ 0 h 41"/>
                <a:gd name="T4" fmla="*/ 0 w 76"/>
                <a:gd name="T5" fmla="*/ 41 h 41"/>
                <a:gd name="T6" fmla="*/ 76 w 76"/>
                <a:gd name="T7" fmla="*/ 41 h 41"/>
                <a:gd name="T8" fmla="*/ 76 w 76"/>
                <a:gd name="T9" fmla="*/ 0 h 41"/>
                <a:gd name="T10" fmla="*/ 76 w 76"/>
                <a:gd name="T11" fmla="*/ 0 h 41"/>
              </a:gdLst>
              <a:ahLst/>
              <a:cxnLst>
                <a:cxn ang="0">
                  <a:pos x="T0" y="T1"/>
                </a:cxn>
                <a:cxn ang="0">
                  <a:pos x="T2" y="T3"/>
                </a:cxn>
                <a:cxn ang="0">
                  <a:pos x="T4" y="T5"/>
                </a:cxn>
                <a:cxn ang="0">
                  <a:pos x="T6" y="T7"/>
                </a:cxn>
                <a:cxn ang="0">
                  <a:pos x="T8" y="T9"/>
                </a:cxn>
                <a:cxn ang="0">
                  <a:pos x="T10" y="T11"/>
                </a:cxn>
              </a:cxnLst>
              <a:rect l="0" t="0" r="r" b="b"/>
              <a:pathLst>
                <a:path w="76" h="41">
                  <a:moveTo>
                    <a:pt x="76" y="0"/>
                  </a:moveTo>
                  <a:lnTo>
                    <a:pt x="0" y="0"/>
                  </a:lnTo>
                  <a:lnTo>
                    <a:pt x="0" y="41"/>
                  </a:lnTo>
                  <a:lnTo>
                    <a:pt x="76" y="4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470" name="Freeform 469"/>
            <p:cNvSpPr>
              <a:spLocks/>
            </p:cNvSpPr>
            <p:nvPr/>
          </p:nvSpPr>
          <p:spPr bwMode="auto">
            <a:xfrm>
              <a:off x="4552950" y="712788"/>
              <a:ext cx="123825" cy="65088"/>
            </a:xfrm>
            <a:custGeom>
              <a:avLst/>
              <a:gdLst>
                <a:gd name="T0" fmla="*/ 78 w 78"/>
                <a:gd name="T1" fmla="*/ 0 h 41"/>
                <a:gd name="T2" fmla="*/ 0 w 78"/>
                <a:gd name="T3" fmla="*/ 0 h 41"/>
                <a:gd name="T4" fmla="*/ 0 w 78"/>
                <a:gd name="T5" fmla="*/ 41 h 41"/>
                <a:gd name="T6" fmla="*/ 78 w 78"/>
                <a:gd name="T7" fmla="*/ 41 h 41"/>
                <a:gd name="T8" fmla="*/ 78 w 78"/>
                <a:gd name="T9" fmla="*/ 0 h 41"/>
                <a:gd name="T10" fmla="*/ 78 w 78"/>
                <a:gd name="T11" fmla="*/ 0 h 41"/>
              </a:gdLst>
              <a:ahLst/>
              <a:cxnLst>
                <a:cxn ang="0">
                  <a:pos x="T0" y="T1"/>
                </a:cxn>
                <a:cxn ang="0">
                  <a:pos x="T2" y="T3"/>
                </a:cxn>
                <a:cxn ang="0">
                  <a:pos x="T4" y="T5"/>
                </a:cxn>
                <a:cxn ang="0">
                  <a:pos x="T6" y="T7"/>
                </a:cxn>
                <a:cxn ang="0">
                  <a:pos x="T8" y="T9"/>
                </a:cxn>
                <a:cxn ang="0">
                  <a:pos x="T10" y="T11"/>
                </a:cxn>
              </a:cxnLst>
              <a:rect l="0" t="0" r="r" b="b"/>
              <a:pathLst>
                <a:path w="78" h="41">
                  <a:moveTo>
                    <a:pt x="78" y="0"/>
                  </a:moveTo>
                  <a:lnTo>
                    <a:pt x="0" y="0"/>
                  </a:lnTo>
                  <a:lnTo>
                    <a:pt x="0" y="41"/>
                  </a:lnTo>
                  <a:lnTo>
                    <a:pt x="78" y="41"/>
                  </a:lnTo>
                  <a:lnTo>
                    <a:pt x="78"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471" name="Freeform 470"/>
            <p:cNvSpPr>
              <a:spLocks/>
            </p:cNvSpPr>
            <p:nvPr/>
          </p:nvSpPr>
          <p:spPr bwMode="auto">
            <a:xfrm>
              <a:off x="4724400" y="712788"/>
              <a:ext cx="122238" cy="65088"/>
            </a:xfrm>
            <a:custGeom>
              <a:avLst/>
              <a:gdLst>
                <a:gd name="T0" fmla="*/ 77 w 77"/>
                <a:gd name="T1" fmla="*/ 0 h 41"/>
                <a:gd name="T2" fmla="*/ 0 w 77"/>
                <a:gd name="T3" fmla="*/ 0 h 41"/>
                <a:gd name="T4" fmla="*/ 0 w 77"/>
                <a:gd name="T5" fmla="*/ 41 h 41"/>
                <a:gd name="T6" fmla="*/ 77 w 77"/>
                <a:gd name="T7" fmla="*/ 41 h 41"/>
                <a:gd name="T8" fmla="*/ 77 w 77"/>
                <a:gd name="T9" fmla="*/ 0 h 41"/>
                <a:gd name="T10" fmla="*/ 77 w 77"/>
                <a:gd name="T11" fmla="*/ 0 h 41"/>
              </a:gdLst>
              <a:ahLst/>
              <a:cxnLst>
                <a:cxn ang="0">
                  <a:pos x="T0" y="T1"/>
                </a:cxn>
                <a:cxn ang="0">
                  <a:pos x="T2" y="T3"/>
                </a:cxn>
                <a:cxn ang="0">
                  <a:pos x="T4" y="T5"/>
                </a:cxn>
                <a:cxn ang="0">
                  <a:pos x="T6" y="T7"/>
                </a:cxn>
                <a:cxn ang="0">
                  <a:pos x="T8" y="T9"/>
                </a:cxn>
                <a:cxn ang="0">
                  <a:pos x="T10" y="T11"/>
                </a:cxn>
              </a:cxnLst>
              <a:rect l="0" t="0" r="r" b="b"/>
              <a:pathLst>
                <a:path w="77" h="41">
                  <a:moveTo>
                    <a:pt x="77" y="0"/>
                  </a:moveTo>
                  <a:lnTo>
                    <a:pt x="0" y="0"/>
                  </a:lnTo>
                  <a:lnTo>
                    <a:pt x="0" y="41"/>
                  </a:lnTo>
                  <a:lnTo>
                    <a:pt x="77" y="41"/>
                  </a:lnTo>
                  <a:lnTo>
                    <a:pt x="77" y="0"/>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472" name="Freeform 471"/>
            <p:cNvSpPr>
              <a:spLocks/>
            </p:cNvSpPr>
            <p:nvPr/>
          </p:nvSpPr>
          <p:spPr bwMode="auto">
            <a:xfrm>
              <a:off x="4383088" y="815976"/>
              <a:ext cx="120650" cy="65088"/>
            </a:xfrm>
            <a:custGeom>
              <a:avLst/>
              <a:gdLst>
                <a:gd name="T0" fmla="*/ 76 w 76"/>
                <a:gd name="T1" fmla="*/ 0 h 41"/>
                <a:gd name="T2" fmla="*/ 0 w 76"/>
                <a:gd name="T3" fmla="*/ 0 h 41"/>
                <a:gd name="T4" fmla="*/ 0 w 76"/>
                <a:gd name="T5" fmla="*/ 41 h 41"/>
                <a:gd name="T6" fmla="*/ 76 w 76"/>
                <a:gd name="T7" fmla="*/ 41 h 41"/>
                <a:gd name="T8" fmla="*/ 76 w 76"/>
                <a:gd name="T9" fmla="*/ 0 h 41"/>
                <a:gd name="T10" fmla="*/ 76 w 76"/>
                <a:gd name="T11" fmla="*/ 0 h 41"/>
              </a:gdLst>
              <a:ahLst/>
              <a:cxnLst>
                <a:cxn ang="0">
                  <a:pos x="T0" y="T1"/>
                </a:cxn>
                <a:cxn ang="0">
                  <a:pos x="T2" y="T3"/>
                </a:cxn>
                <a:cxn ang="0">
                  <a:pos x="T4" y="T5"/>
                </a:cxn>
                <a:cxn ang="0">
                  <a:pos x="T6" y="T7"/>
                </a:cxn>
                <a:cxn ang="0">
                  <a:pos x="T8" y="T9"/>
                </a:cxn>
                <a:cxn ang="0">
                  <a:pos x="T10" y="T11"/>
                </a:cxn>
              </a:cxnLst>
              <a:rect l="0" t="0" r="r" b="b"/>
              <a:pathLst>
                <a:path w="76" h="41">
                  <a:moveTo>
                    <a:pt x="76" y="0"/>
                  </a:moveTo>
                  <a:lnTo>
                    <a:pt x="0" y="0"/>
                  </a:lnTo>
                  <a:lnTo>
                    <a:pt x="0" y="41"/>
                  </a:lnTo>
                  <a:lnTo>
                    <a:pt x="76" y="4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473" name="Freeform 472"/>
            <p:cNvSpPr>
              <a:spLocks/>
            </p:cNvSpPr>
            <p:nvPr/>
          </p:nvSpPr>
          <p:spPr bwMode="auto">
            <a:xfrm>
              <a:off x="4552950" y="815976"/>
              <a:ext cx="123825" cy="65088"/>
            </a:xfrm>
            <a:custGeom>
              <a:avLst/>
              <a:gdLst>
                <a:gd name="T0" fmla="*/ 78 w 78"/>
                <a:gd name="T1" fmla="*/ 0 h 41"/>
                <a:gd name="T2" fmla="*/ 0 w 78"/>
                <a:gd name="T3" fmla="*/ 0 h 41"/>
                <a:gd name="T4" fmla="*/ 0 w 78"/>
                <a:gd name="T5" fmla="*/ 41 h 41"/>
                <a:gd name="T6" fmla="*/ 78 w 78"/>
                <a:gd name="T7" fmla="*/ 41 h 41"/>
                <a:gd name="T8" fmla="*/ 78 w 78"/>
                <a:gd name="T9" fmla="*/ 0 h 41"/>
                <a:gd name="T10" fmla="*/ 78 w 78"/>
                <a:gd name="T11" fmla="*/ 0 h 41"/>
              </a:gdLst>
              <a:ahLst/>
              <a:cxnLst>
                <a:cxn ang="0">
                  <a:pos x="T0" y="T1"/>
                </a:cxn>
                <a:cxn ang="0">
                  <a:pos x="T2" y="T3"/>
                </a:cxn>
                <a:cxn ang="0">
                  <a:pos x="T4" y="T5"/>
                </a:cxn>
                <a:cxn ang="0">
                  <a:pos x="T6" y="T7"/>
                </a:cxn>
                <a:cxn ang="0">
                  <a:pos x="T8" y="T9"/>
                </a:cxn>
                <a:cxn ang="0">
                  <a:pos x="T10" y="T11"/>
                </a:cxn>
              </a:cxnLst>
              <a:rect l="0" t="0" r="r" b="b"/>
              <a:pathLst>
                <a:path w="78" h="41">
                  <a:moveTo>
                    <a:pt x="78" y="0"/>
                  </a:moveTo>
                  <a:lnTo>
                    <a:pt x="0" y="0"/>
                  </a:lnTo>
                  <a:lnTo>
                    <a:pt x="0" y="41"/>
                  </a:lnTo>
                  <a:lnTo>
                    <a:pt x="78" y="41"/>
                  </a:lnTo>
                  <a:lnTo>
                    <a:pt x="78"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474" name="Freeform 473"/>
            <p:cNvSpPr>
              <a:spLocks/>
            </p:cNvSpPr>
            <p:nvPr/>
          </p:nvSpPr>
          <p:spPr bwMode="auto">
            <a:xfrm>
              <a:off x="4724400" y="815976"/>
              <a:ext cx="122238" cy="65088"/>
            </a:xfrm>
            <a:custGeom>
              <a:avLst/>
              <a:gdLst>
                <a:gd name="T0" fmla="*/ 77 w 77"/>
                <a:gd name="T1" fmla="*/ 0 h 41"/>
                <a:gd name="T2" fmla="*/ 0 w 77"/>
                <a:gd name="T3" fmla="*/ 0 h 41"/>
                <a:gd name="T4" fmla="*/ 0 w 77"/>
                <a:gd name="T5" fmla="*/ 41 h 41"/>
                <a:gd name="T6" fmla="*/ 77 w 77"/>
                <a:gd name="T7" fmla="*/ 41 h 41"/>
                <a:gd name="T8" fmla="*/ 77 w 77"/>
                <a:gd name="T9" fmla="*/ 0 h 41"/>
                <a:gd name="T10" fmla="*/ 77 w 77"/>
                <a:gd name="T11" fmla="*/ 0 h 41"/>
              </a:gdLst>
              <a:ahLst/>
              <a:cxnLst>
                <a:cxn ang="0">
                  <a:pos x="T0" y="T1"/>
                </a:cxn>
                <a:cxn ang="0">
                  <a:pos x="T2" y="T3"/>
                </a:cxn>
                <a:cxn ang="0">
                  <a:pos x="T4" y="T5"/>
                </a:cxn>
                <a:cxn ang="0">
                  <a:pos x="T6" y="T7"/>
                </a:cxn>
                <a:cxn ang="0">
                  <a:pos x="T8" y="T9"/>
                </a:cxn>
                <a:cxn ang="0">
                  <a:pos x="T10" y="T11"/>
                </a:cxn>
              </a:cxnLst>
              <a:rect l="0" t="0" r="r" b="b"/>
              <a:pathLst>
                <a:path w="77" h="41">
                  <a:moveTo>
                    <a:pt x="77" y="0"/>
                  </a:moveTo>
                  <a:lnTo>
                    <a:pt x="0" y="0"/>
                  </a:lnTo>
                  <a:lnTo>
                    <a:pt x="0" y="41"/>
                  </a:lnTo>
                  <a:lnTo>
                    <a:pt x="77" y="41"/>
                  </a:lnTo>
                  <a:lnTo>
                    <a:pt x="77" y="0"/>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grpSp>
      <p:grpSp>
        <p:nvGrpSpPr>
          <p:cNvPr id="428" name="Group 427"/>
          <p:cNvGrpSpPr>
            <a:grpSpLocks noChangeAspect="1"/>
          </p:cNvGrpSpPr>
          <p:nvPr/>
        </p:nvGrpSpPr>
        <p:grpSpPr bwMode="auto">
          <a:xfrm rot="16445701">
            <a:off x="6476141" y="4569281"/>
            <a:ext cx="324000" cy="248683"/>
            <a:chOff x="403" y="947"/>
            <a:chExt cx="499" cy="383"/>
          </a:xfrm>
          <a:solidFill>
            <a:schemeClr val="bg1"/>
          </a:solidFill>
        </p:grpSpPr>
        <p:sp>
          <p:nvSpPr>
            <p:cNvPr id="429" name="Freeform 5"/>
            <p:cNvSpPr>
              <a:spLocks noEditPoints="1"/>
            </p:cNvSpPr>
            <p:nvPr/>
          </p:nvSpPr>
          <p:spPr bwMode="auto">
            <a:xfrm>
              <a:off x="699" y="1126"/>
              <a:ext cx="104" cy="103"/>
            </a:xfrm>
            <a:custGeom>
              <a:avLst/>
              <a:gdLst>
                <a:gd name="T0" fmla="*/ 429 w 429"/>
                <a:gd name="T1" fmla="*/ 214 h 429"/>
                <a:gd name="T2" fmla="*/ 215 w 429"/>
                <a:gd name="T3" fmla="*/ 429 h 429"/>
                <a:gd name="T4" fmla="*/ 0 w 429"/>
                <a:gd name="T5" fmla="*/ 214 h 429"/>
                <a:gd name="T6" fmla="*/ 215 w 429"/>
                <a:gd name="T7" fmla="*/ 0 h 429"/>
                <a:gd name="T8" fmla="*/ 429 w 429"/>
                <a:gd name="T9" fmla="*/ 214 h 429"/>
                <a:gd name="T10" fmla="*/ 381 w 429"/>
                <a:gd name="T11" fmla="*/ 214 h 429"/>
                <a:gd name="T12" fmla="*/ 215 w 429"/>
                <a:gd name="T13" fmla="*/ 55 h 429"/>
                <a:gd name="T14" fmla="*/ 48 w 429"/>
                <a:gd name="T15" fmla="*/ 214 h 429"/>
                <a:gd name="T16" fmla="*/ 215 w 429"/>
                <a:gd name="T17" fmla="*/ 381 h 429"/>
                <a:gd name="T18" fmla="*/ 381 w 429"/>
                <a:gd name="T19" fmla="*/ 214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429">
                  <a:moveTo>
                    <a:pt x="429" y="214"/>
                  </a:moveTo>
                  <a:cubicBezTo>
                    <a:pt x="429" y="333"/>
                    <a:pt x="334" y="429"/>
                    <a:pt x="215" y="429"/>
                  </a:cubicBezTo>
                  <a:cubicBezTo>
                    <a:pt x="95" y="429"/>
                    <a:pt x="0" y="333"/>
                    <a:pt x="0" y="214"/>
                  </a:cubicBezTo>
                  <a:cubicBezTo>
                    <a:pt x="0" y="95"/>
                    <a:pt x="95" y="0"/>
                    <a:pt x="215" y="0"/>
                  </a:cubicBezTo>
                  <a:cubicBezTo>
                    <a:pt x="334" y="0"/>
                    <a:pt x="429" y="95"/>
                    <a:pt x="429" y="214"/>
                  </a:cubicBezTo>
                  <a:close/>
                  <a:moveTo>
                    <a:pt x="381" y="214"/>
                  </a:moveTo>
                  <a:cubicBezTo>
                    <a:pt x="381" y="127"/>
                    <a:pt x="302" y="55"/>
                    <a:pt x="215" y="55"/>
                  </a:cubicBezTo>
                  <a:cubicBezTo>
                    <a:pt x="127" y="55"/>
                    <a:pt x="48" y="127"/>
                    <a:pt x="48" y="214"/>
                  </a:cubicBezTo>
                  <a:cubicBezTo>
                    <a:pt x="48" y="310"/>
                    <a:pt x="127" y="381"/>
                    <a:pt x="215" y="381"/>
                  </a:cubicBezTo>
                  <a:cubicBezTo>
                    <a:pt x="302" y="381"/>
                    <a:pt x="381" y="310"/>
                    <a:pt x="381" y="214"/>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6"/>
            <p:cNvSpPr>
              <a:spLocks noEditPoints="1"/>
            </p:cNvSpPr>
            <p:nvPr/>
          </p:nvSpPr>
          <p:spPr bwMode="auto">
            <a:xfrm>
              <a:off x="599" y="1027"/>
              <a:ext cx="303" cy="303"/>
            </a:xfrm>
            <a:custGeom>
              <a:avLst/>
              <a:gdLst>
                <a:gd name="T0" fmla="*/ 1123 w 1259"/>
                <a:gd name="T1" fmla="*/ 567 h 1254"/>
                <a:gd name="T2" fmla="*/ 1259 w 1259"/>
                <a:gd name="T3" fmla="*/ 496 h 1254"/>
                <a:gd name="T4" fmla="*/ 1211 w 1259"/>
                <a:gd name="T5" fmla="*/ 376 h 1254"/>
                <a:gd name="T6" fmla="*/ 1060 w 1259"/>
                <a:gd name="T7" fmla="*/ 392 h 1254"/>
                <a:gd name="T8" fmla="*/ 1004 w 1259"/>
                <a:gd name="T9" fmla="*/ 312 h 1254"/>
                <a:gd name="T10" fmla="*/ 1060 w 1259"/>
                <a:gd name="T11" fmla="*/ 152 h 1254"/>
                <a:gd name="T12" fmla="*/ 964 w 1259"/>
                <a:gd name="T13" fmla="*/ 80 h 1254"/>
                <a:gd name="T14" fmla="*/ 845 w 1259"/>
                <a:gd name="T15" fmla="*/ 200 h 1254"/>
                <a:gd name="T16" fmla="*/ 741 w 1259"/>
                <a:gd name="T17" fmla="*/ 168 h 1254"/>
                <a:gd name="T18" fmla="*/ 693 w 1259"/>
                <a:gd name="T19" fmla="*/ 0 h 1254"/>
                <a:gd name="T20" fmla="*/ 574 w 1259"/>
                <a:gd name="T21" fmla="*/ 0 h 1254"/>
                <a:gd name="T22" fmla="*/ 526 w 1259"/>
                <a:gd name="T23" fmla="*/ 160 h 1254"/>
                <a:gd name="T24" fmla="*/ 414 w 1259"/>
                <a:gd name="T25" fmla="*/ 184 h 1254"/>
                <a:gd name="T26" fmla="*/ 391 w 1259"/>
                <a:gd name="T27" fmla="*/ 160 h 1254"/>
                <a:gd name="T28" fmla="*/ 343 w 1259"/>
                <a:gd name="T29" fmla="*/ 120 h 1254"/>
                <a:gd name="T30" fmla="*/ 303 w 1259"/>
                <a:gd name="T31" fmla="*/ 80 h 1254"/>
                <a:gd name="T32" fmla="*/ 199 w 1259"/>
                <a:gd name="T33" fmla="*/ 168 h 1254"/>
                <a:gd name="T34" fmla="*/ 255 w 1259"/>
                <a:gd name="T35" fmla="*/ 312 h 1254"/>
                <a:gd name="T36" fmla="*/ 207 w 1259"/>
                <a:gd name="T37" fmla="*/ 376 h 1254"/>
                <a:gd name="T38" fmla="*/ 88 w 1259"/>
                <a:gd name="T39" fmla="*/ 376 h 1254"/>
                <a:gd name="T40" fmla="*/ 40 w 1259"/>
                <a:gd name="T41" fmla="*/ 376 h 1254"/>
                <a:gd name="T42" fmla="*/ 24 w 1259"/>
                <a:gd name="T43" fmla="*/ 408 h 1254"/>
                <a:gd name="T44" fmla="*/ 0 w 1259"/>
                <a:gd name="T45" fmla="*/ 472 h 1254"/>
                <a:gd name="T46" fmla="*/ 120 w 1259"/>
                <a:gd name="T47" fmla="*/ 544 h 1254"/>
                <a:gd name="T48" fmla="*/ 144 w 1259"/>
                <a:gd name="T49" fmla="*/ 559 h 1254"/>
                <a:gd name="T50" fmla="*/ 144 w 1259"/>
                <a:gd name="T51" fmla="*/ 583 h 1254"/>
                <a:gd name="T52" fmla="*/ 136 w 1259"/>
                <a:gd name="T53" fmla="*/ 663 h 1254"/>
                <a:gd name="T54" fmla="*/ 0 w 1259"/>
                <a:gd name="T55" fmla="*/ 759 h 1254"/>
                <a:gd name="T56" fmla="*/ 40 w 1259"/>
                <a:gd name="T57" fmla="*/ 879 h 1254"/>
                <a:gd name="T58" fmla="*/ 199 w 1259"/>
                <a:gd name="T59" fmla="*/ 855 h 1254"/>
                <a:gd name="T60" fmla="*/ 247 w 1259"/>
                <a:gd name="T61" fmla="*/ 943 h 1254"/>
                <a:gd name="T62" fmla="*/ 199 w 1259"/>
                <a:gd name="T63" fmla="*/ 1087 h 1254"/>
                <a:gd name="T64" fmla="*/ 303 w 1259"/>
                <a:gd name="T65" fmla="*/ 1159 h 1254"/>
                <a:gd name="T66" fmla="*/ 430 w 1259"/>
                <a:gd name="T67" fmla="*/ 1063 h 1254"/>
                <a:gd name="T68" fmla="*/ 526 w 1259"/>
                <a:gd name="T69" fmla="*/ 1103 h 1254"/>
                <a:gd name="T70" fmla="*/ 566 w 1259"/>
                <a:gd name="T71" fmla="*/ 1254 h 1254"/>
                <a:gd name="T72" fmla="*/ 685 w 1259"/>
                <a:gd name="T73" fmla="*/ 1254 h 1254"/>
                <a:gd name="T74" fmla="*/ 725 w 1259"/>
                <a:gd name="T75" fmla="*/ 1095 h 1254"/>
                <a:gd name="T76" fmla="*/ 845 w 1259"/>
                <a:gd name="T77" fmla="*/ 1063 h 1254"/>
                <a:gd name="T78" fmla="*/ 956 w 1259"/>
                <a:gd name="T79" fmla="*/ 1167 h 1254"/>
                <a:gd name="T80" fmla="*/ 1052 w 1259"/>
                <a:gd name="T81" fmla="*/ 1095 h 1254"/>
                <a:gd name="T82" fmla="*/ 996 w 1259"/>
                <a:gd name="T83" fmla="*/ 951 h 1254"/>
                <a:gd name="T84" fmla="*/ 1060 w 1259"/>
                <a:gd name="T85" fmla="*/ 871 h 1254"/>
                <a:gd name="T86" fmla="*/ 1219 w 1259"/>
                <a:gd name="T87" fmla="*/ 871 h 1254"/>
                <a:gd name="T88" fmla="*/ 1259 w 1259"/>
                <a:gd name="T89" fmla="*/ 767 h 1254"/>
                <a:gd name="T90" fmla="*/ 1123 w 1259"/>
                <a:gd name="T91" fmla="*/ 679 h 1254"/>
                <a:gd name="T92" fmla="*/ 1123 w 1259"/>
                <a:gd name="T93" fmla="*/ 567 h 1254"/>
                <a:gd name="T94" fmla="*/ 629 w 1259"/>
                <a:gd name="T95" fmla="*/ 879 h 1254"/>
                <a:gd name="T96" fmla="*/ 375 w 1259"/>
                <a:gd name="T97" fmla="*/ 623 h 1254"/>
                <a:gd name="T98" fmla="*/ 629 w 1259"/>
                <a:gd name="T99" fmla="*/ 368 h 1254"/>
                <a:gd name="T100" fmla="*/ 884 w 1259"/>
                <a:gd name="T101" fmla="*/ 623 h 1254"/>
                <a:gd name="T102" fmla="*/ 629 w 1259"/>
                <a:gd name="T103" fmla="*/ 879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59" h="1254">
                  <a:moveTo>
                    <a:pt x="1123" y="567"/>
                  </a:moveTo>
                  <a:cubicBezTo>
                    <a:pt x="1259" y="496"/>
                    <a:pt x="1259" y="496"/>
                    <a:pt x="1259" y="496"/>
                  </a:cubicBezTo>
                  <a:cubicBezTo>
                    <a:pt x="1211" y="376"/>
                    <a:pt x="1211" y="376"/>
                    <a:pt x="1211" y="376"/>
                  </a:cubicBezTo>
                  <a:cubicBezTo>
                    <a:pt x="1060" y="392"/>
                    <a:pt x="1060" y="392"/>
                    <a:pt x="1060" y="392"/>
                  </a:cubicBezTo>
                  <a:cubicBezTo>
                    <a:pt x="1004" y="312"/>
                    <a:pt x="1004" y="312"/>
                    <a:pt x="1004" y="312"/>
                  </a:cubicBezTo>
                  <a:cubicBezTo>
                    <a:pt x="1060" y="152"/>
                    <a:pt x="1060" y="152"/>
                    <a:pt x="1060" y="152"/>
                  </a:cubicBezTo>
                  <a:cubicBezTo>
                    <a:pt x="964" y="80"/>
                    <a:pt x="964" y="80"/>
                    <a:pt x="964" y="80"/>
                  </a:cubicBezTo>
                  <a:cubicBezTo>
                    <a:pt x="845" y="200"/>
                    <a:pt x="845" y="200"/>
                    <a:pt x="845" y="200"/>
                  </a:cubicBezTo>
                  <a:cubicBezTo>
                    <a:pt x="741" y="168"/>
                    <a:pt x="741" y="168"/>
                    <a:pt x="741" y="168"/>
                  </a:cubicBezTo>
                  <a:cubicBezTo>
                    <a:pt x="693" y="0"/>
                    <a:pt x="693" y="0"/>
                    <a:pt x="693" y="0"/>
                  </a:cubicBezTo>
                  <a:cubicBezTo>
                    <a:pt x="574" y="0"/>
                    <a:pt x="574" y="0"/>
                    <a:pt x="574" y="0"/>
                  </a:cubicBezTo>
                  <a:cubicBezTo>
                    <a:pt x="526" y="160"/>
                    <a:pt x="526" y="160"/>
                    <a:pt x="526" y="160"/>
                  </a:cubicBezTo>
                  <a:cubicBezTo>
                    <a:pt x="414" y="184"/>
                    <a:pt x="414" y="184"/>
                    <a:pt x="414" y="184"/>
                  </a:cubicBezTo>
                  <a:cubicBezTo>
                    <a:pt x="391" y="160"/>
                    <a:pt x="391" y="160"/>
                    <a:pt x="391" y="160"/>
                  </a:cubicBezTo>
                  <a:cubicBezTo>
                    <a:pt x="343" y="120"/>
                    <a:pt x="343" y="120"/>
                    <a:pt x="343" y="120"/>
                  </a:cubicBezTo>
                  <a:cubicBezTo>
                    <a:pt x="303" y="80"/>
                    <a:pt x="303" y="80"/>
                    <a:pt x="303" y="80"/>
                  </a:cubicBezTo>
                  <a:cubicBezTo>
                    <a:pt x="199" y="168"/>
                    <a:pt x="199" y="168"/>
                    <a:pt x="199" y="168"/>
                  </a:cubicBezTo>
                  <a:cubicBezTo>
                    <a:pt x="255" y="312"/>
                    <a:pt x="255" y="312"/>
                    <a:pt x="255" y="312"/>
                  </a:cubicBezTo>
                  <a:cubicBezTo>
                    <a:pt x="207" y="376"/>
                    <a:pt x="207" y="376"/>
                    <a:pt x="207" y="376"/>
                  </a:cubicBezTo>
                  <a:cubicBezTo>
                    <a:pt x="88" y="376"/>
                    <a:pt x="88" y="376"/>
                    <a:pt x="88" y="376"/>
                  </a:cubicBezTo>
                  <a:cubicBezTo>
                    <a:pt x="40" y="376"/>
                    <a:pt x="40" y="376"/>
                    <a:pt x="40" y="376"/>
                  </a:cubicBezTo>
                  <a:cubicBezTo>
                    <a:pt x="24" y="408"/>
                    <a:pt x="24" y="408"/>
                    <a:pt x="24" y="408"/>
                  </a:cubicBezTo>
                  <a:cubicBezTo>
                    <a:pt x="0" y="472"/>
                    <a:pt x="0" y="472"/>
                    <a:pt x="0" y="472"/>
                  </a:cubicBezTo>
                  <a:cubicBezTo>
                    <a:pt x="120" y="544"/>
                    <a:pt x="120" y="544"/>
                    <a:pt x="120" y="544"/>
                  </a:cubicBezTo>
                  <a:cubicBezTo>
                    <a:pt x="144" y="559"/>
                    <a:pt x="144" y="559"/>
                    <a:pt x="144" y="559"/>
                  </a:cubicBezTo>
                  <a:cubicBezTo>
                    <a:pt x="144" y="583"/>
                    <a:pt x="144" y="583"/>
                    <a:pt x="144" y="583"/>
                  </a:cubicBezTo>
                  <a:cubicBezTo>
                    <a:pt x="136" y="663"/>
                    <a:pt x="136" y="663"/>
                    <a:pt x="136" y="663"/>
                  </a:cubicBezTo>
                  <a:cubicBezTo>
                    <a:pt x="0" y="759"/>
                    <a:pt x="0" y="759"/>
                    <a:pt x="0" y="759"/>
                  </a:cubicBezTo>
                  <a:cubicBezTo>
                    <a:pt x="40" y="879"/>
                    <a:pt x="40" y="879"/>
                    <a:pt x="40" y="879"/>
                  </a:cubicBezTo>
                  <a:cubicBezTo>
                    <a:pt x="199" y="855"/>
                    <a:pt x="199" y="855"/>
                    <a:pt x="199" y="855"/>
                  </a:cubicBezTo>
                  <a:cubicBezTo>
                    <a:pt x="247" y="943"/>
                    <a:pt x="247" y="943"/>
                    <a:pt x="247" y="943"/>
                  </a:cubicBezTo>
                  <a:cubicBezTo>
                    <a:pt x="199" y="1087"/>
                    <a:pt x="199" y="1087"/>
                    <a:pt x="199" y="1087"/>
                  </a:cubicBezTo>
                  <a:cubicBezTo>
                    <a:pt x="303" y="1159"/>
                    <a:pt x="303" y="1159"/>
                    <a:pt x="303" y="1159"/>
                  </a:cubicBezTo>
                  <a:cubicBezTo>
                    <a:pt x="430" y="1063"/>
                    <a:pt x="430" y="1063"/>
                    <a:pt x="430" y="1063"/>
                  </a:cubicBezTo>
                  <a:cubicBezTo>
                    <a:pt x="526" y="1103"/>
                    <a:pt x="526" y="1103"/>
                    <a:pt x="526" y="1103"/>
                  </a:cubicBezTo>
                  <a:cubicBezTo>
                    <a:pt x="566" y="1254"/>
                    <a:pt x="566" y="1254"/>
                    <a:pt x="566" y="1254"/>
                  </a:cubicBezTo>
                  <a:cubicBezTo>
                    <a:pt x="685" y="1254"/>
                    <a:pt x="685" y="1254"/>
                    <a:pt x="685" y="1254"/>
                  </a:cubicBezTo>
                  <a:cubicBezTo>
                    <a:pt x="725" y="1095"/>
                    <a:pt x="725" y="1095"/>
                    <a:pt x="725" y="1095"/>
                  </a:cubicBezTo>
                  <a:cubicBezTo>
                    <a:pt x="845" y="1063"/>
                    <a:pt x="845" y="1063"/>
                    <a:pt x="845" y="1063"/>
                  </a:cubicBezTo>
                  <a:cubicBezTo>
                    <a:pt x="956" y="1167"/>
                    <a:pt x="956" y="1167"/>
                    <a:pt x="956" y="1167"/>
                  </a:cubicBezTo>
                  <a:cubicBezTo>
                    <a:pt x="1052" y="1095"/>
                    <a:pt x="1052" y="1095"/>
                    <a:pt x="1052" y="1095"/>
                  </a:cubicBezTo>
                  <a:cubicBezTo>
                    <a:pt x="996" y="951"/>
                    <a:pt x="996" y="951"/>
                    <a:pt x="996" y="951"/>
                  </a:cubicBezTo>
                  <a:cubicBezTo>
                    <a:pt x="1060" y="871"/>
                    <a:pt x="1060" y="871"/>
                    <a:pt x="1060" y="871"/>
                  </a:cubicBezTo>
                  <a:cubicBezTo>
                    <a:pt x="1219" y="871"/>
                    <a:pt x="1219" y="871"/>
                    <a:pt x="1219" y="871"/>
                  </a:cubicBezTo>
                  <a:cubicBezTo>
                    <a:pt x="1259" y="767"/>
                    <a:pt x="1259" y="767"/>
                    <a:pt x="1259" y="767"/>
                  </a:cubicBezTo>
                  <a:cubicBezTo>
                    <a:pt x="1123" y="679"/>
                    <a:pt x="1123" y="679"/>
                    <a:pt x="1123" y="679"/>
                  </a:cubicBezTo>
                  <a:lnTo>
                    <a:pt x="1123" y="567"/>
                  </a:lnTo>
                  <a:close/>
                  <a:moveTo>
                    <a:pt x="629" y="879"/>
                  </a:moveTo>
                  <a:cubicBezTo>
                    <a:pt x="486" y="879"/>
                    <a:pt x="375" y="767"/>
                    <a:pt x="375" y="623"/>
                  </a:cubicBezTo>
                  <a:cubicBezTo>
                    <a:pt x="375" y="488"/>
                    <a:pt x="486" y="368"/>
                    <a:pt x="629" y="368"/>
                  </a:cubicBezTo>
                  <a:cubicBezTo>
                    <a:pt x="773" y="368"/>
                    <a:pt x="884" y="488"/>
                    <a:pt x="884" y="623"/>
                  </a:cubicBezTo>
                  <a:cubicBezTo>
                    <a:pt x="884" y="767"/>
                    <a:pt x="773" y="879"/>
                    <a:pt x="629" y="879"/>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7"/>
            <p:cNvSpPr>
              <a:spLocks/>
            </p:cNvSpPr>
            <p:nvPr/>
          </p:nvSpPr>
          <p:spPr bwMode="auto">
            <a:xfrm>
              <a:off x="403" y="947"/>
              <a:ext cx="114" cy="95"/>
            </a:xfrm>
            <a:custGeom>
              <a:avLst/>
              <a:gdLst>
                <a:gd name="T0" fmla="*/ 471 w 471"/>
                <a:gd name="T1" fmla="*/ 206 h 396"/>
                <a:gd name="T2" fmla="*/ 391 w 471"/>
                <a:gd name="T3" fmla="*/ 293 h 396"/>
                <a:gd name="T4" fmla="*/ 351 w 471"/>
                <a:gd name="T5" fmla="*/ 396 h 396"/>
                <a:gd name="T6" fmla="*/ 40 w 471"/>
                <a:gd name="T7" fmla="*/ 206 h 396"/>
                <a:gd name="T8" fmla="*/ 16 w 471"/>
                <a:gd name="T9" fmla="*/ 127 h 396"/>
                <a:gd name="T10" fmla="*/ 72 w 471"/>
                <a:gd name="T11" fmla="*/ 40 h 396"/>
                <a:gd name="T12" fmla="*/ 151 w 471"/>
                <a:gd name="T13" fmla="*/ 16 h 396"/>
                <a:gd name="T14" fmla="*/ 471 w 471"/>
                <a:gd name="T15" fmla="*/ 206 h 3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96">
                  <a:moveTo>
                    <a:pt x="471" y="206"/>
                  </a:moveTo>
                  <a:cubicBezTo>
                    <a:pt x="439" y="230"/>
                    <a:pt x="415" y="261"/>
                    <a:pt x="391" y="293"/>
                  </a:cubicBezTo>
                  <a:cubicBezTo>
                    <a:pt x="375" y="325"/>
                    <a:pt x="359" y="364"/>
                    <a:pt x="351" y="396"/>
                  </a:cubicBezTo>
                  <a:cubicBezTo>
                    <a:pt x="40" y="206"/>
                    <a:pt x="40" y="206"/>
                    <a:pt x="40" y="206"/>
                  </a:cubicBezTo>
                  <a:cubicBezTo>
                    <a:pt x="8" y="190"/>
                    <a:pt x="0" y="150"/>
                    <a:pt x="16" y="127"/>
                  </a:cubicBezTo>
                  <a:cubicBezTo>
                    <a:pt x="72" y="40"/>
                    <a:pt x="72" y="40"/>
                    <a:pt x="72" y="40"/>
                  </a:cubicBezTo>
                  <a:cubicBezTo>
                    <a:pt x="88" y="8"/>
                    <a:pt x="127" y="0"/>
                    <a:pt x="151" y="16"/>
                  </a:cubicBezTo>
                  <a:lnTo>
                    <a:pt x="471" y="206"/>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8"/>
            <p:cNvSpPr>
              <a:spLocks/>
            </p:cNvSpPr>
            <p:nvPr/>
          </p:nvSpPr>
          <p:spPr bwMode="auto">
            <a:xfrm>
              <a:off x="485" y="969"/>
              <a:ext cx="190" cy="201"/>
            </a:xfrm>
            <a:custGeom>
              <a:avLst/>
              <a:gdLst>
                <a:gd name="T0" fmla="*/ 629 w 788"/>
                <a:gd name="T1" fmla="*/ 96 h 833"/>
                <a:gd name="T2" fmla="*/ 160 w 788"/>
                <a:gd name="T3" fmla="*/ 136 h 833"/>
                <a:gd name="T4" fmla="*/ 88 w 788"/>
                <a:gd name="T5" fmla="*/ 224 h 833"/>
                <a:gd name="T6" fmla="*/ 48 w 788"/>
                <a:gd name="T7" fmla="*/ 328 h 833"/>
                <a:gd name="T8" fmla="*/ 223 w 788"/>
                <a:gd name="T9" fmla="*/ 769 h 833"/>
                <a:gd name="T10" fmla="*/ 478 w 788"/>
                <a:gd name="T11" fmla="*/ 817 h 833"/>
                <a:gd name="T12" fmla="*/ 454 w 788"/>
                <a:gd name="T13" fmla="*/ 721 h 833"/>
                <a:gd name="T14" fmla="*/ 446 w 788"/>
                <a:gd name="T15" fmla="*/ 657 h 833"/>
                <a:gd name="T16" fmla="*/ 303 w 788"/>
                <a:gd name="T17" fmla="*/ 625 h 833"/>
                <a:gd name="T18" fmla="*/ 231 w 788"/>
                <a:gd name="T19" fmla="*/ 312 h 833"/>
                <a:gd name="T20" fmla="*/ 541 w 788"/>
                <a:gd name="T21" fmla="*/ 232 h 833"/>
                <a:gd name="T22" fmla="*/ 637 w 788"/>
                <a:gd name="T23" fmla="*/ 336 h 833"/>
                <a:gd name="T24" fmla="*/ 764 w 788"/>
                <a:gd name="T25" fmla="*/ 304 h 833"/>
                <a:gd name="T26" fmla="*/ 788 w 788"/>
                <a:gd name="T27" fmla="*/ 296 h 833"/>
                <a:gd name="T28" fmla="*/ 629 w 788"/>
                <a:gd name="T29" fmla="*/ 9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8" h="833">
                  <a:moveTo>
                    <a:pt x="629" y="96"/>
                  </a:moveTo>
                  <a:cubicBezTo>
                    <a:pt x="478" y="0"/>
                    <a:pt x="287" y="24"/>
                    <a:pt x="160" y="136"/>
                  </a:cubicBezTo>
                  <a:cubicBezTo>
                    <a:pt x="136" y="160"/>
                    <a:pt x="112" y="192"/>
                    <a:pt x="88" y="224"/>
                  </a:cubicBezTo>
                  <a:cubicBezTo>
                    <a:pt x="72" y="256"/>
                    <a:pt x="56" y="296"/>
                    <a:pt x="48" y="328"/>
                  </a:cubicBezTo>
                  <a:cubicBezTo>
                    <a:pt x="0" y="488"/>
                    <a:pt x="72" y="673"/>
                    <a:pt x="223" y="769"/>
                  </a:cubicBezTo>
                  <a:cubicBezTo>
                    <a:pt x="303" y="817"/>
                    <a:pt x="390" y="833"/>
                    <a:pt x="478" y="817"/>
                  </a:cubicBezTo>
                  <a:cubicBezTo>
                    <a:pt x="454" y="721"/>
                    <a:pt x="454" y="721"/>
                    <a:pt x="454" y="721"/>
                  </a:cubicBezTo>
                  <a:cubicBezTo>
                    <a:pt x="446" y="657"/>
                    <a:pt x="446" y="657"/>
                    <a:pt x="446" y="657"/>
                  </a:cubicBezTo>
                  <a:cubicBezTo>
                    <a:pt x="398" y="665"/>
                    <a:pt x="350" y="657"/>
                    <a:pt x="303" y="625"/>
                  </a:cubicBezTo>
                  <a:cubicBezTo>
                    <a:pt x="199" y="561"/>
                    <a:pt x="160" y="416"/>
                    <a:pt x="231" y="312"/>
                  </a:cubicBezTo>
                  <a:cubicBezTo>
                    <a:pt x="295" y="200"/>
                    <a:pt x="430" y="168"/>
                    <a:pt x="541" y="232"/>
                  </a:cubicBezTo>
                  <a:cubicBezTo>
                    <a:pt x="589" y="256"/>
                    <a:pt x="613" y="296"/>
                    <a:pt x="637" y="336"/>
                  </a:cubicBezTo>
                  <a:cubicBezTo>
                    <a:pt x="764" y="304"/>
                    <a:pt x="764" y="304"/>
                    <a:pt x="764" y="304"/>
                  </a:cubicBezTo>
                  <a:cubicBezTo>
                    <a:pt x="788" y="296"/>
                    <a:pt x="788" y="296"/>
                    <a:pt x="788" y="296"/>
                  </a:cubicBezTo>
                  <a:cubicBezTo>
                    <a:pt x="764" y="216"/>
                    <a:pt x="708" y="144"/>
                    <a:pt x="629" y="96"/>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476" name="Straight Connector 475"/>
          <p:cNvCxnSpPr/>
          <p:nvPr/>
        </p:nvCxnSpPr>
        <p:spPr>
          <a:xfrm>
            <a:off x="3719593" y="2340244"/>
            <a:ext cx="1188000" cy="0"/>
          </a:xfrm>
          <a:prstGeom prst="line">
            <a:avLst/>
          </a:prstGeom>
          <a:ln w="3175">
            <a:solidFill>
              <a:srgbClr val="F3B749"/>
            </a:solidFill>
            <a:prstDash val="dashDot"/>
            <a:headEnd type="oval"/>
            <a:tailEnd type="none"/>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3719593" y="3370881"/>
            <a:ext cx="1440000" cy="0"/>
          </a:xfrm>
          <a:prstGeom prst="line">
            <a:avLst/>
          </a:prstGeom>
          <a:ln w="3175">
            <a:solidFill>
              <a:srgbClr val="7EC5FE"/>
            </a:solidFill>
            <a:prstDash val="dashDot"/>
            <a:headEnd type="oval"/>
            <a:tailEnd type="none"/>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3719593" y="4246535"/>
            <a:ext cx="1476000" cy="0"/>
          </a:xfrm>
          <a:prstGeom prst="line">
            <a:avLst/>
          </a:prstGeom>
          <a:ln w="3175">
            <a:solidFill>
              <a:srgbClr val="2D5C82"/>
            </a:solidFill>
            <a:prstDash val="dashDot"/>
            <a:headEnd type="oval"/>
            <a:tailEnd type="none"/>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3719593" y="5323667"/>
            <a:ext cx="1944000" cy="0"/>
          </a:xfrm>
          <a:prstGeom prst="line">
            <a:avLst/>
          </a:prstGeom>
          <a:ln w="3175">
            <a:solidFill>
              <a:srgbClr val="33B0E2"/>
            </a:solidFill>
            <a:prstDash val="dashDot"/>
            <a:headEnd type="oval"/>
            <a:tailEnd type="none"/>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flipH="1" flipV="1">
            <a:off x="6829588" y="1771973"/>
            <a:ext cx="1548000" cy="0"/>
          </a:xfrm>
          <a:prstGeom prst="line">
            <a:avLst/>
          </a:prstGeom>
          <a:ln w="3175">
            <a:solidFill>
              <a:srgbClr val="489FE6"/>
            </a:solidFill>
            <a:prstDash val="dashDot"/>
            <a:headEnd type="oval"/>
            <a:tailEnd type="none"/>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6829588" y="2771614"/>
            <a:ext cx="1548000" cy="0"/>
          </a:xfrm>
          <a:prstGeom prst="line">
            <a:avLst/>
          </a:prstGeom>
          <a:ln w="3175">
            <a:solidFill>
              <a:srgbClr val="178D7F"/>
            </a:solidFill>
            <a:prstDash val="dashDot"/>
            <a:headEnd type="oval"/>
            <a:tailEnd type="none"/>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flipV="1">
            <a:off x="6829588" y="3771255"/>
            <a:ext cx="1548000" cy="0"/>
          </a:xfrm>
          <a:prstGeom prst="line">
            <a:avLst/>
          </a:prstGeom>
          <a:ln w="3175">
            <a:solidFill>
              <a:srgbClr val="5E8E9C"/>
            </a:solidFill>
            <a:prstDash val="dashDot"/>
            <a:headEnd type="oval"/>
            <a:tailEnd type="none"/>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H="1" flipV="1">
            <a:off x="6829588" y="4770895"/>
            <a:ext cx="1548000" cy="0"/>
          </a:xfrm>
          <a:prstGeom prst="line">
            <a:avLst/>
          </a:prstGeom>
          <a:ln w="3175">
            <a:solidFill>
              <a:srgbClr val="4D4D4E"/>
            </a:solidFill>
            <a:prstDash val="dashDot"/>
            <a:headEnd type="oval"/>
            <a:tailEnd type="none"/>
          </a:ln>
        </p:spPr>
        <p:style>
          <a:lnRef idx="1">
            <a:schemeClr val="accent1"/>
          </a:lnRef>
          <a:fillRef idx="0">
            <a:schemeClr val="accent1"/>
          </a:fillRef>
          <a:effectRef idx="0">
            <a:schemeClr val="accent1"/>
          </a:effectRef>
          <a:fontRef idx="minor">
            <a:schemeClr val="tx1"/>
          </a:fontRef>
        </p:style>
      </p:cxnSp>
      <p:sp>
        <p:nvSpPr>
          <p:cNvPr id="484" name="Freeform 483"/>
          <p:cNvSpPr>
            <a:spLocks/>
          </p:cNvSpPr>
          <p:nvPr/>
        </p:nvSpPr>
        <p:spPr bwMode="auto">
          <a:xfrm>
            <a:off x="8648053" y="1531446"/>
            <a:ext cx="2305389"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1400" dirty="0">
                <a:solidFill>
                  <a:schemeClr val="tx1">
                    <a:lumMod val="50000"/>
                  </a:schemeClr>
                </a:solidFill>
                <a:latin typeface="Segoe UI Semilight" panose="020B0402040204020203" pitchFamily="34" charset="0"/>
                <a:cs typeface="Segoe UI Semilight" panose="020B0402040204020203" pitchFamily="34" charset="0"/>
              </a:rPr>
              <a:t>Better scheduling of flights</a:t>
            </a:r>
          </a:p>
        </p:txBody>
      </p:sp>
      <p:sp>
        <p:nvSpPr>
          <p:cNvPr id="485" name="Freeform 484"/>
          <p:cNvSpPr>
            <a:spLocks/>
          </p:cNvSpPr>
          <p:nvPr/>
        </p:nvSpPr>
        <p:spPr bwMode="auto">
          <a:xfrm>
            <a:off x="8648053" y="3510616"/>
            <a:ext cx="3316640"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1400" dirty="0">
                <a:solidFill>
                  <a:schemeClr val="tx1">
                    <a:lumMod val="50000"/>
                  </a:schemeClr>
                </a:solidFill>
                <a:latin typeface="Segoe UI Semilight" panose="020B0402040204020203" pitchFamily="34" charset="0"/>
                <a:cs typeface="Segoe UI Semilight" panose="020B0402040204020203" pitchFamily="34" charset="0"/>
              </a:rPr>
              <a:t>Detecting faults &amp; reducing the time spent in repairs</a:t>
            </a:r>
          </a:p>
        </p:txBody>
      </p:sp>
      <p:sp>
        <p:nvSpPr>
          <p:cNvPr id="486" name="Freeform 485"/>
          <p:cNvSpPr>
            <a:spLocks/>
          </p:cNvSpPr>
          <p:nvPr/>
        </p:nvSpPr>
        <p:spPr bwMode="auto">
          <a:xfrm>
            <a:off x="1445138" y="2065249"/>
            <a:ext cx="213952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r"/>
            <a:r>
              <a:rPr lang="en-US" sz="1400" dirty="0">
                <a:solidFill>
                  <a:schemeClr val="tx1">
                    <a:lumMod val="50000"/>
                  </a:schemeClr>
                </a:solidFill>
                <a:latin typeface="Segoe UI Semilight" panose="020B0402040204020203" pitchFamily="34" charset="0"/>
                <a:cs typeface="Segoe UI Semilight" panose="020B0402040204020203" pitchFamily="34" charset="0"/>
              </a:rPr>
              <a:t>Fewer flight disruptions</a:t>
            </a:r>
          </a:p>
        </p:txBody>
      </p:sp>
      <p:sp>
        <p:nvSpPr>
          <p:cNvPr id="487" name="Freeform 486"/>
          <p:cNvSpPr>
            <a:spLocks/>
          </p:cNvSpPr>
          <p:nvPr/>
        </p:nvSpPr>
        <p:spPr bwMode="auto">
          <a:xfrm>
            <a:off x="8648053" y="2521031"/>
            <a:ext cx="2773459"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400" dirty="0">
                <a:solidFill>
                  <a:schemeClr val="tx1">
                    <a:lumMod val="50000"/>
                  </a:schemeClr>
                </a:solidFill>
                <a:latin typeface="Segoe UI Semilight" panose="020B0402040204020203" pitchFamily="34" charset="0"/>
                <a:cs typeface="Segoe UI Semilight" panose="020B0402040204020203" pitchFamily="34" charset="0"/>
              </a:rPr>
              <a:t>Bringing down loss due to delays</a:t>
            </a:r>
          </a:p>
        </p:txBody>
      </p:sp>
      <p:sp>
        <p:nvSpPr>
          <p:cNvPr id="488" name="Freeform 487"/>
          <p:cNvSpPr>
            <a:spLocks/>
          </p:cNvSpPr>
          <p:nvPr/>
        </p:nvSpPr>
        <p:spPr bwMode="auto">
          <a:xfrm>
            <a:off x="-30996" y="3075796"/>
            <a:ext cx="3615660"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r"/>
            <a:r>
              <a:rPr lang="en-US" sz="1400" dirty="0">
                <a:solidFill>
                  <a:schemeClr val="tx1">
                    <a:lumMod val="50000"/>
                  </a:schemeClr>
                </a:solidFill>
                <a:latin typeface="Segoe UI Semilight" panose="020B0402040204020203" pitchFamily="34" charset="0"/>
                <a:cs typeface="Segoe UI Semilight" panose="020B0402040204020203" pitchFamily="34" charset="0"/>
              </a:rPr>
              <a:t>Cut costs due to unexpected maintenance</a:t>
            </a:r>
          </a:p>
        </p:txBody>
      </p:sp>
      <p:sp>
        <p:nvSpPr>
          <p:cNvPr id="489" name="Freeform 488"/>
          <p:cNvSpPr>
            <a:spLocks/>
          </p:cNvSpPr>
          <p:nvPr/>
        </p:nvSpPr>
        <p:spPr bwMode="auto">
          <a:xfrm>
            <a:off x="8648053" y="4500202"/>
            <a:ext cx="3270842"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1400" dirty="0">
                <a:solidFill>
                  <a:schemeClr val="tx1">
                    <a:lumMod val="50000"/>
                  </a:schemeClr>
                </a:solidFill>
                <a:latin typeface="Segoe UI Semilight" panose="020B0402040204020203" pitchFamily="34" charset="0"/>
                <a:cs typeface="Segoe UI Semilight" panose="020B0402040204020203" pitchFamily="34" charset="0"/>
              </a:rPr>
              <a:t>Improve operational efficiency of assets</a:t>
            </a:r>
          </a:p>
        </p:txBody>
      </p:sp>
      <p:sp>
        <p:nvSpPr>
          <p:cNvPr id="490" name="Freeform 489"/>
          <p:cNvSpPr>
            <a:spLocks/>
          </p:cNvSpPr>
          <p:nvPr/>
        </p:nvSpPr>
        <p:spPr bwMode="auto">
          <a:xfrm>
            <a:off x="594954" y="3957453"/>
            <a:ext cx="2989710"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r"/>
            <a:r>
              <a:rPr lang="en-US" sz="1400" dirty="0">
                <a:solidFill>
                  <a:schemeClr val="tx1">
                    <a:lumMod val="50000"/>
                  </a:schemeClr>
                </a:solidFill>
                <a:latin typeface="Segoe UI Semilight" panose="020B0402040204020203" pitchFamily="34" charset="0"/>
                <a:cs typeface="Segoe UI Semilight" panose="020B0402040204020203" pitchFamily="34" charset="0"/>
              </a:rPr>
              <a:t>Get real-time visualizations of the health of your fleet</a:t>
            </a:r>
          </a:p>
        </p:txBody>
      </p:sp>
      <p:sp>
        <p:nvSpPr>
          <p:cNvPr id="491" name="Freeform 490"/>
          <p:cNvSpPr>
            <a:spLocks/>
          </p:cNvSpPr>
          <p:nvPr/>
        </p:nvSpPr>
        <p:spPr bwMode="auto">
          <a:xfrm>
            <a:off x="1078173" y="5053061"/>
            <a:ext cx="2506491"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r"/>
            <a:r>
              <a:rPr lang="en-US" sz="1400" dirty="0">
                <a:solidFill>
                  <a:schemeClr val="tx1">
                    <a:lumMod val="50000"/>
                  </a:schemeClr>
                </a:solidFill>
                <a:latin typeface="Segoe UI Semilight" panose="020B0402040204020203" pitchFamily="34" charset="0"/>
                <a:cs typeface="Segoe UI Semilight" panose="020B0402040204020203" pitchFamily="34" charset="0"/>
              </a:rPr>
              <a:t>Improve overall brand image</a:t>
            </a:r>
          </a:p>
        </p:txBody>
      </p:sp>
      <p:cxnSp>
        <p:nvCxnSpPr>
          <p:cNvPr id="494" name="Straight Connector 493"/>
          <p:cNvCxnSpPr/>
          <p:nvPr/>
        </p:nvCxnSpPr>
        <p:spPr>
          <a:xfrm>
            <a:off x="5346915"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5456141"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5565367"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a:off x="5674593"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5783819"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a:off x="5893045"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6111497"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a:off x="6329949"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6548401"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6002271"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6220723"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6439175"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6657627"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6766853"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6876079" y="5610386"/>
            <a:ext cx="0" cy="216000"/>
          </a:xfrm>
          <a:prstGeom prst="line">
            <a:avLst/>
          </a:prstGeom>
          <a:ln w="3175">
            <a:solidFill>
              <a:srgbClr val="999999">
                <a:alpha val="47000"/>
              </a:srgbClr>
            </a:solidFill>
            <a:prstDash val="sysDash"/>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492" name="Freeform 491"/>
          <p:cNvSpPr>
            <a:spLocks/>
          </p:cNvSpPr>
          <p:nvPr/>
        </p:nvSpPr>
        <p:spPr bwMode="auto">
          <a:xfrm>
            <a:off x="5730907" y="5610387"/>
            <a:ext cx="685392" cy="216976"/>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solidFill>
            <a:schemeClr val="bg1"/>
          </a:solidFill>
          <a:ln>
            <a:noFill/>
          </a:ln>
        </p:spPr>
        <p:txBody>
          <a:bodyPr vert="horz" wrap="square" lIns="0" tIns="0" rIns="0" bIns="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400" dirty="0">
                <a:solidFill>
                  <a:schemeClr val="tx1">
                    <a:lumMod val="75000"/>
                  </a:schemeClr>
                </a:solidFill>
                <a:cs typeface="Segoe UI Semilight" panose="020B0402040204020203" pitchFamily="34" charset="0"/>
              </a:rPr>
              <a:t>Benefits</a:t>
            </a:r>
          </a:p>
        </p:txBody>
      </p:sp>
      <p:sp>
        <p:nvSpPr>
          <p:cNvPr id="509" name="Freeform 508"/>
          <p:cNvSpPr>
            <a:spLocks/>
          </p:cNvSpPr>
          <p:nvPr/>
        </p:nvSpPr>
        <p:spPr bwMode="auto">
          <a:xfrm>
            <a:off x="5495850" y="5762787"/>
            <a:ext cx="1134842" cy="35646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0" tIns="0" rIns="0" bIns="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400" i="1" dirty="0">
                <a:solidFill>
                  <a:schemeClr val="accent2">
                    <a:lumMod val="50000"/>
                  </a:schemeClr>
                </a:solidFill>
                <a:latin typeface="Segoe UI Semibold" panose="020B0702040204020203" pitchFamily="34" charset="0"/>
                <a:cs typeface="Segoe UI Semilight" panose="020B0402040204020203" pitchFamily="34" charset="0"/>
              </a:rPr>
              <a:t>in Aerospace</a:t>
            </a:r>
          </a:p>
        </p:txBody>
      </p:sp>
      <p:sp>
        <p:nvSpPr>
          <p:cNvPr id="511" name="Freeform 20"/>
          <p:cNvSpPr>
            <a:spLocks noChangeAspect="1" noEditPoints="1"/>
          </p:cNvSpPr>
          <p:nvPr/>
        </p:nvSpPr>
        <p:spPr bwMode="black">
          <a:xfrm>
            <a:off x="5971473" y="5050794"/>
            <a:ext cx="396000" cy="343245"/>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FFFFFF"/>
              </a:solidFill>
              <a:latin typeface="Calibri"/>
            </a:endParaRPr>
          </a:p>
        </p:txBody>
      </p:sp>
    </p:spTree>
    <p:extLst>
      <p:ext uri="{BB962C8B-B14F-4D97-AF65-F5344CB8AC3E}">
        <p14:creationId xmlns:p14="http://schemas.microsoft.com/office/powerpoint/2010/main" val="40302667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124566" y="69335"/>
            <a:ext cx="12067434" cy="817769"/>
          </a:xfrm>
          <a:prstGeom prst="rect">
            <a:avLst/>
          </a:prstGeom>
          <a:noFill/>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a:t>
            </a:r>
            <a:r>
              <a:rPr sz="4400" dirty="0">
                <a:solidFill>
                  <a:srgbClr val="505050">
                    <a:lumMod val="50000"/>
                  </a:srgbClr>
                </a:solidFill>
              </a:rPr>
              <a:t> | </a:t>
            </a:r>
            <a:r>
              <a:rPr lang="en-IN" sz="4400" dirty="0">
                <a:solidFill>
                  <a:srgbClr val="0070C0"/>
                </a:solidFill>
              </a:rPr>
              <a:t>Scenario</a:t>
            </a:r>
          </a:p>
        </p:txBody>
      </p:sp>
      <p:sp>
        <p:nvSpPr>
          <p:cNvPr id="21" name="Rectangle 20"/>
          <p:cNvSpPr/>
          <p:nvPr/>
        </p:nvSpPr>
        <p:spPr bwMode="auto">
          <a:xfrm>
            <a:off x="0" y="1074483"/>
            <a:ext cx="12192000" cy="754317"/>
          </a:xfrm>
          <a:prstGeom prst="rect">
            <a:avLst/>
          </a:prstGeom>
          <a:solidFill>
            <a:srgbClr val="00205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txBox="1">
            <a:spLocks/>
          </p:cNvSpPr>
          <p:nvPr/>
        </p:nvSpPr>
        <p:spPr>
          <a:xfrm>
            <a:off x="72570" y="1106684"/>
            <a:ext cx="12032343" cy="7010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1600" dirty="0">
                <a:solidFill>
                  <a:srgbClr val="FFFFFF"/>
                </a:solidFill>
                <a:cs typeface="Segoe UI Semilight" panose="020B0402040204020203" pitchFamily="34" charset="0"/>
              </a:rPr>
              <a:t>This is Kyle. Kyle manages a team that maintains a fleet of aircraft. His job is to make sure that his 100 aircraft are running properly &amp; especially that the aircraft engines don’t need service. Kyle wants to prevent delays due to mechanical issues so his customers will be happy.</a:t>
            </a:r>
          </a:p>
        </p:txBody>
      </p:sp>
      <p:grpSp>
        <p:nvGrpSpPr>
          <p:cNvPr id="26" name="Group 25"/>
          <p:cNvGrpSpPr/>
          <p:nvPr/>
        </p:nvGrpSpPr>
        <p:grpSpPr>
          <a:xfrm>
            <a:off x="5705662" y="1826238"/>
            <a:ext cx="780676" cy="313937"/>
            <a:chOff x="5150224" y="2043953"/>
            <a:chExt cx="1532964" cy="766482"/>
          </a:xfrm>
          <a:solidFill>
            <a:srgbClr val="005AA1"/>
          </a:solidFill>
        </p:grpSpPr>
        <p:sp>
          <p:nvSpPr>
            <p:cNvPr id="27" name="Right Triangle 26"/>
            <p:cNvSpPr/>
            <p:nvPr/>
          </p:nvSpPr>
          <p:spPr bwMode="auto">
            <a:xfrm rot="10800000">
              <a:off x="5150224" y="2043953"/>
              <a:ext cx="766482" cy="766482"/>
            </a:xfrm>
            <a:prstGeom prst="rtTriangle">
              <a:avLst/>
            </a:prstGeom>
            <a:solidFill>
              <a:srgbClr val="00205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ight Triangle 27"/>
            <p:cNvSpPr/>
            <p:nvPr/>
          </p:nvSpPr>
          <p:spPr bwMode="auto">
            <a:xfrm rot="10800000" flipH="1">
              <a:off x="5916706" y="2043953"/>
              <a:ext cx="766482" cy="766482"/>
            </a:xfrm>
            <a:prstGeom prst="rtTriangle">
              <a:avLst/>
            </a:prstGeom>
            <a:solidFill>
              <a:srgbClr val="00205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p:cNvSpPr/>
          <p:nvPr/>
        </p:nvSpPr>
        <p:spPr bwMode="auto">
          <a:xfrm flipH="1">
            <a:off x="6760471" y="5041470"/>
            <a:ext cx="2853030" cy="1405526"/>
          </a:xfrm>
          <a:prstGeom prst="rect">
            <a:avLst/>
          </a:prstGeom>
          <a:solidFill>
            <a:schemeClr val="bg1">
              <a:lumMod val="85000"/>
            </a:schemeClr>
          </a:solidFill>
          <a:ln w="9525">
            <a:noFill/>
            <a:miter lim="800000"/>
            <a:headEnd/>
            <a:tailEnd/>
          </a:ln>
          <a:effectLst/>
        </p:spPr>
        <p:txBody>
          <a:bodyPr lIns="108000" tIns="108000" rIns="108000" bIns="108000" rtlCol="0" anchor="ctr">
            <a:noAutofit/>
          </a:bodyPr>
          <a:lstStyle/>
          <a:p>
            <a:pPr algn="l"/>
            <a:endParaRPr lang="en-US" sz="1400" dirty="0">
              <a:solidFill>
                <a:schemeClr val="bg1"/>
              </a:solidFill>
              <a:latin typeface="+mj-lt"/>
              <a:ea typeface="Verdana" pitchFamily="34" charset="0"/>
              <a:cs typeface="Verdana" pitchFamily="34" charset="0"/>
            </a:endParaRPr>
          </a:p>
        </p:txBody>
      </p:sp>
      <p:sp>
        <p:nvSpPr>
          <p:cNvPr id="4" name="Rectangle 3"/>
          <p:cNvSpPr/>
          <p:nvPr/>
        </p:nvSpPr>
        <p:spPr bwMode="auto">
          <a:xfrm>
            <a:off x="2666709" y="2909529"/>
            <a:ext cx="2853030" cy="1405526"/>
          </a:xfrm>
          <a:prstGeom prst="rect">
            <a:avLst/>
          </a:prstGeom>
          <a:solidFill>
            <a:schemeClr val="bg1">
              <a:lumMod val="85000"/>
            </a:schemeClr>
          </a:solidFill>
          <a:ln w="9525">
            <a:noFill/>
            <a:miter lim="800000"/>
            <a:headEnd/>
            <a:tailEnd/>
          </a:ln>
          <a:effectLst/>
        </p:spPr>
        <p:txBody>
          <a:bodyPr lIns="108000" tIns="108000" rIns="108000" bIns="108000" rtlCol="0" anchor="ctr">
            <a:noAutofit/>
          </a:bodyPr>
          <a:lstStyle/>
          <a:p>
            <a:pPr algn="l"/>
            <a:endParaRPr lang="en-US" sz="1400" dirty="0">
              <a:solidFill>
                <a:schemeClr val="bg1"/>
              </a:solidFill>
              <a:latin typeface="+mj-lt"/>
              <a:ea typeface="Verdana" pitchFamily="34" charset="0"/>
              <a:cs typeface="Verdana" pitchFamily="34" charset="0"/>
            </a:endParaRPr>
          </a:p>
        </p:txBody>
      </p:sp>
      <p:sp>
        <p:nvSpPr>
          <p:cNvPr id="5" name="Oval 4"/>
          <p:cNvSpPr/>
          <p:nvPr/>
        </p:nvSpPr>
        <p:spPr bwMode="auto">
          <a:xfrm>
            <a:off x="4067447" y="2538287"/>
            <a:ext cx="4059936" cy="4059936"/>
          </a:xfrm>
          <a:prstGeom prst="ellipse">
            <a:avLst/>
          </a:prstGeom>
          <a:solidFill>
            <a:srgbClr val="0070C0"/>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2"/>
          <p:cNvSpPr>
            <a:spLocks/>
          </p:cNvSpPr>
          <p:nvPr/>
        </p:nvSpPr>
        <p:spPr bwMode="auto">
          <a:xfrm rot="19146420" flipH="1" flipV="1">
            <a:off x="1519487" y="2804189"/>
            <a:ext cx="1505957" cy="1588721"/>
          </a:xfrm>
          <a:custGeom>
            <a:avLst/>
            <a:gdLst>
              <a:gd name="T0" fmla="*/ 246 w 403"/>
              <a:gd name="T1" fmla="*/ 0 h 416"/>
              <a:gd name="T2" fmla="*/ 403 w 403"/>
              <a:gd name="T3" fmla="*/ 224 h 416"/>
              <a:gd name="T4" fmla="*/ 301 w 403"/>
              <a:gd name="T5" fmla="*/ 384 h 416"/>
              <a:gd name="T6" fmla="*/ 286 w 403"/>
              <a:gd name="T7" fmla="*/ 416 h 416"/>
              <a:gd name="T8" fmla="*/ 181 w 403"/>
              <a:gd name="T9" fmla="*/ 283 h 416"/>
              <a:gd name="T10" fmla="*/ 0 w 403"/>
              <a:gd name="T11" fmla="*/ 277 h 416"/>
              <a:gd name="T12" fmla="*/ 246 w 403"/>
              <a:gd name="T13" fmla="*/ 0 h 416"/>
            </a:gdLst>
            <a:ahLst/>
            <a:cxnLst>
              <a:cxn ang="0">
                <a:pos x="T0" y="T1"/>
              </a:cxn>
              <a:cxn ang="0">
                <a:pos x="T2" y="T3"/>
              </a:cxn>
              <a:cxn ang="0">
                <a:pos x="T4" y="T5"/>
              </a:cxn>
              <a:cxn ang="0">
                <a:pos x="T6" y="T7"/>
              </a:cxn>
              <a:cxn ang="0">
                <a:pos x="T8" y="T9"/>
              </a:cxn>
              <a:cxn ang="0">
                <a:pos x="T10" y="T11"/>
              </a:cxn>
              <a:cxn ang="0">
                <a:pos x="T12" y="T13"/>
              </a:cxn>
            </a:cxnLst>
            <a:rect l="0" t="0" r="r" b="b"/>
            <a:pathLst>
              <a:path w="403" h="416">
                <a:moveTo>
                  <a:pt x="246" y="0"/>
                </a:moveTo>
                <a:cubicBezTo>
                  <a:pt x="246" y="0"/>
                  <a:pt x="211" y="145"/>
                  <a:pt x="403" y="224"/>
                </a:cubicBezTo>
                <a:cubicBezTo>
                  <a:pt x="343" y="292"/>
                  <a:pt x="294" y="360"/>
                  <a:pt x="301" y="384"/>
                </a:cubicBezTo>
                <a:cubicBezTo>
                  <a:pt x="308" y="408"/>
                  <a:pt x="286" y="416"/>
                  <a:pt x="286" y="416"/>
                </a:cubicBezTo>
                <a:cubicBezTo>
                  <a:pt x="286" y="416"/>
                  <a:pt x="252" y="310"/>
                  <a:pt x="181" y="283"/>
                </a:cubicBezTo>
                <a:cubicBezTo>
                  <a:pt x="106" y="262"/>
                  <a:pt x="64" y="258"/>
                  <a:pt x="0" y="277"/>
                </a:cubicBezTo>
                <a:cubicBezTo>
                  <a:pt x="71" y="196"/>
                  <a:pt x="246" y="0"/>
                  <a:pt x="246" y="0"/>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3"/>
          <p:cNvSpPr>
            <a:spLocks/>
          </p:cNvSpPr>
          <p:nvPr/>
        </p:nvSpPr>
        <p:spPr bwMode="auto">
          <a:xfrm rot="19075556" flipH="1" flipV="1">
            <a:off x="649015" y="3099876"/>
            <a:ext cx="1176035" cy="1202843"/>
          </a:xfrm>
          <a:custGeom>
            <a:avLst/>
            <a:gdLst>
              <a:gd name="T0" fmla="*/ 175 w 315"/>
              <a:gd name="T1" fmla="*/ 305 h 315"/>
              <a:gd name="T2" fmla="*/ 10 w 315"/>
              <a:gd name="T3" fmla="*/ 176 h 315"/>
              <a:gd name="T4" fmla="*/ 139 w 315"/>
              <a:gd name="T5" fmla="*/ 11 h 315"/>
              <a:gd name="T6" fmla="*/ 305 w 315"/>
              <a:gd name="T7" fmla="*/ 140 h 315"/>
              <a:gd name="T8" fmla="*/ 175 w 315"/>
              <a:gd name="T9" fmla="*/ 305 h 315"/>
            </a:gdLst>
            <a:ahLst/>
            <a:cxnLst>
              <a:cxn ang="0">
                <a:pos x="T0" y="T1"/>
              </a:cxn>
              <a:cxn ang="0">
                <a:pos x="T2" y="T3"/>
              </a:cxn>
              <a:cxn ang="0">
                <a:pos x="T4" y="T5"/>
              </a:cxn>
              <a:cxn ang="0">
                <a:pos x="T6" y="T7"/>
              </a:cxn>
              <a:cxn ang="0">
                <a:pos x="T8" y="T9"/>
              </a:cxn>
            </a:cxnLst>
            <a:rect l="0" t="0" r="r" b="b"/>
            <a:pathLst>
              <a:path w="315" h="315">
                <a:moveTo>
                  <a:pt x="175" y="305"/>
                </a:moveTo>
                <a:cubicBezTo>
                  <a:pt x="94" y="315"/>
                  <a:pt x="20" y="258"/>
                  <a:pt x="10" y="176"/>
                </a:cubicBezTo>
                <a:cubicBezTo>
                  <a:pt x="0" y="95"/>
                  <a:pt x="58" y="21"/>
                  <a:pt x="139" y="11"/>
                </a:cubicBezTo>
                <a:cubicBezTo>
                  <a:pt x="220" y="0"/>
                  <a:pt x="294" y="58"/>
                  <a:pt x="305" y="140"/>
                </a:cubicBezTo>
                <a:cubicBezTo>
                  <a:pt x="315" y="221"/>
                  <a:pt x="257" y="295"/>
                  <a:pt x="175" y="305"/>
                </a:cubicBezTo>
                <a:close/>
              </a:path>
            </a:pathLst>
          </a:custGeom>
          <a:solidFill>
            <a:srgbClr val="0070C0"/>
          </a:solidFill>
          <a:ln>
            <a:solidFill>
              <a:srgbClr val="0070C0"/>
            </a:solidFill>
          </a:ln>
        </p:spPr>
        <p:txBody>
          <a:bodyPr vert="horz" wrap="square" lIns="91440" tIns="45720" rIns="91440" bIns="45720" numCol="1" anchor="t" anchorCtr="0" compatLnSpc="1">
            <a:prstTxWarp prst="textNoShape">
              <a:avLst/>
            </a:prstTxWarp>
          </a:bodyPr>
          <a:lstStyle/>
          <a:p>
            <a:endParaRPr lang="en-US" dirty="0"/>
          </a:p>
        </p:txBody>
      </p:sp>
      <p:sp>
        <p:nvSpPr>
          <p:cNvPr id="8" name="Freeform 14"/>
          <p:cNvSpPr>
            <a:spLocks/>
          </p:cNvSpPr>
          <p:nvPr/>
        </p:nvSpPr>
        <p:spPr bwMode="auto">
          <a:xfrm rot="19075556" flipH="1" flipV="1">
            <a:off x="743820" y="3194493"/>
            <a:ext cx="986606" cy="1009097"/>
          </a:xfrm>
          <a:custGeom>
            <a:avLst/>
            <a:gdLst>
              <a:gd name="T0" fmla="*/ 147 w 264"/>
              <a:gd name="T1" fmla="*/ 255 h 264"/>
              <a:gd name="T2" fmla="*/ 9 w 264"/>
              <a:gd name="T3" fmla="*/ 147 h 264"/>
              <a:gd name="T4" fmla="*/ 117 w 264"/>
              <a:gd name="T5" fmla="*/ 8 h 264"/>
              <a:gd name="T6" fmla="*/ 256 w 264"/>
              <a:gd name="T7" fmla="*/ 117 h 264"/>
              <a:gd name="T8" fmla="*/ 147 w 264"/>
              <a:gd name="T9" fmla="*/ 255 h 264"/>
            </a:gdLst>
            <a:ahLst/>
            <a:cxnLst>
              <a:cxn ang="0">
                <a:pos x="T0" y="T1"/>
              </a:cxn>
              <a:cxn ang="0">
                <a:pos x="T2" y="T3"/>
              </a:cxn>
              <a:cxn ang="0">
                <a:pos x="T4" y="T5"/>
              </a:cxn>
              <a:cxn ang="0">
                <a:pos x="T6" y="T7"/>
              </a:cxn>
              <a:cxn ang="0">
                <a:pos x="T8" y="T9"/>
              </a:cxn>
            </a:cxnLst>
            <a:rect l="0" t="0" r="r" b="b"/>
            <a:pathLst>
              <a:path w="264" h="264">
                <a:moveTo>
                  <a:pt x="147" y="255"/>
                </a:moveTo>
                <a:cubicBezTo>
                  <a:pt x="79" y="264"/>
                  <a:pt x="17" y="215"/>
                  <a:pt x="9" y="147"/>
                </a:cubicBezTo>
                <a:cubicBezTo>
                  <a:pt x="0" y="79"/>
                  <a:pt x="49" y="17"/>
                  <a:pt x="117" y="8"/>
                </a:cubicBezTo>
                <a:cubicBezTo>
                  <a:pt x="185" y="0"/>
                  <a:pt x="247" y="48"/>
                  <a:pt x="256" y="117"/>
                </a:cubicBezTo>
                <a:cubicBezTo>
                  <a:pt x="264" y="185"/>
                  <a:pt x="216" y="247"/>
                  <a:pt x="147"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p:nvGrpSpPr>
        <p:grpSpPr>
          <a:xfrm>
            <a:off x="954143" y="3405593"/>
            <a:ext cx="569858" cy="554600"/>
            <a:chOff x="7072313" y="5232402"/>
            <a:chExt cx="1185863" cy="1154112"/>
          </a:xfrm>
          <a:solidFill>
            <a:schemeClr val="bg2">
              <a:lumMod val="75000"/>
            </a:schemeClr>
          </a:solidFill>
        </p:grpSpPr>
        <p:sp>
          <p:nvSpPr>
            <p:cNvPr id="10" name="Freeform 9"/>
            <p:cNvSpPr>
              <a:spLocks/>
            </p:cNvSpPr>
            <p:nvPr/>
          </p:nvSpPr>
          <p:spPr bwMode="auto">
            <a:xfrm>
              <a:off x="7072313" y="5251452"/>
              <a:ext cx="1185863" cy="738188"/>
            </a:xfrm>
            <a:custGeom>
              <a:avLst/>
              <a:gdLst>
                <a:gd name="T0" fmla="*/ 304 w 316"/>
                <a:gd name="T1" fmla="*/ 141 h 196"/>
                <a:gd name="T2" fmla="*/ 235 w 316"/>
                <a:gd name="T3" fmla="*/ 112 h 196"/>
                <a:gd name="T4" fmla="*/ 219 w 316"/>
                <a:gd name="T5" fmla="*/ 114 h 196"/>
                <a:gd name="T6" fmla="*/ 181 w 316"/>
                <a:gd name="T7" fmla="*/ 140 h 196"/>
                <a:gd name="T8" fmla="*/ 159 w 316"/>
                <a:gd name="T9" fmla="*/ 88 h 196"/>
                <a:gd name="T10" fmla="*/ 159 w 316"/>
                <a:gd name="T11" fmla="*/ 88 h 196"/>
                <a:gd name="T12" fmla="*/ 207 w 316"/>
                <a:gd name="T13" fmla="*/ 58 h 196"/>
                <a:gd name="T14" fmla="*/ 237 w 316"/>
                <a:gd name="T15" fmla="*/ 21 h 196"/>
                <a:gd name="T16" fmla="*/ 232 w 316"/>
                <a:gd name="T17" fmla="*/ 3 h 196"/>
                <a:gd name="T18" fmla="*/ 214 w 316"/>
                <a:gd name="T19" fmla="*/ 8 h 196"/>
                <a:gd name="T20" fmla="*/ 188 w 316"/>
                <a:gd name="T21" fmla="*/ 39 h 196"/>
                <a:gd name="T22" fmla="*/ 145 w 316"/>
                <a:gd name="T23" fmla="*/ 65 h 196"/>
                <a:gd name="T24" fmla="*/ 93 w 316"/>
                <a:gd name="T25" fmla="*/ 84 h 196"/>
                <a:gd name="T26" fmla="*/ 50 w 316"/>
                <a:gd name="T27" fmla="*/ 93 h 196"/>
                <a:gd name="T28" fmla="*/ 27 w 316"/>
                <a:gd name="T29" fmla="*/ 54 h 196"/>
                <a:gd name="T30" fmla="*/ 10 w 316"/>
                <a:gd name="T31" fmla="*/ 48 h 196"/>
                <a:gd name="T32" fmla="*/ 3 w 316"/>
                <a:gd name="T33" fmla="*/ 65 h 196"/>
                <a:gd name="T34" fmla="*/ 14 w 316"/>
                <a:gd name="T35" fmla="*/ 87 h 196"/>
                <a:gd name="T36" fmla="*/ 39 w 316"/>
                <a:gd name="T37" fmla="*/ 117 h 196"/>
                <a:gd name="T38" fmla="*/ 55 w 316"/>
                <a:gd name="T39" fmla="*/ 120 h 196"/>
                <a:gd name="T40" fmla="*/ 103 w 316"/>
                <a:gd name="T41" fmla="*/ 109 h 196"/>
                <a:gd name="T42" fmla="*/ 103 w 316"/>
                <a:gd name="T43" fmla="*/ 109 h 196"/>
                <a:gd name="T44" fmla="*/ 136 w 316"/>
                <a:gd name="T45" fmla="*/ 186 h 196"/>
                <a:gd name="T46" fmla="*/ 137 w 316"/>
                <a:gd name="T47" fmla="*/ 187 h 196"/>
                <a:gd name="T48" fmla="*/ 146 w 316"/>
                <a:gd name="T49" fmla="*/ 194 h 196"/>
                <a:gd name="T50" fmla="*/ 162 w 316"/>
                <a:gd name="T51" fmla="*/ 192 h 196"/>
                <a:gd name="T52" fmla="*/ 230 w 316"/>
                <a:gd name="T53" fmla="*/ 148 h 196"/>
                <a:gd name="T54" fmla="*/ 290 w 316"/>
                <a:gd name="T55" fmla="*/ 173 h 196"/>
                <a:gd name="T56" fmla="*/ 313 w 316"/>
                <a:gd name="T57" fmla="*/ 164 h 196"/>
                <a:gd name="T58" fmla="*/ 304 w 316"/>
                <a:gd name="T59"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6" h="196">
                  <a:moveTo>
                    <a:pt x="304" y="141"/>
                  </a:moveTo>
                  <a:cubicBezTo>
                    <a:pt x="235" y="112"/>
                    <a:pt x="235" y="112"/>
                    <a:pt x="235" y="112"/>
                  </a:cubicBezTo>
                  <a:cubicBezTo>
                    <a:pt x="230" y="110"/>
                    <a:pt x="224" y="111"/>
                    <a:pt x="219" y="114"/>
                  </a:cubicBezTo>
                  <a:cubicBezTo>
                    <a:pt x="181" y="140"/>
                    <a:pt x="181" y="140"/>
                    <a:pt x="181" y="140"/>
                  </a:cubicBezTo>
                  <a:cubicBezTo>
                    <a:pt x="159" y="88"/>
                    <a:pt x="159" y="88"/>
                    <a:pt x="159" y="88"/>
                  </a:cubicBezTo>
                  <a:cubicBezTo>
                    <a:pt x="159" y="88"/>
                    <a:pt x="159" y="88"/>
                    <a:pt x="159" y="88"/>
                  </a:cubicBezTo>
                  <a:cubicBezTo>
                    <a:pt x="173" y="82"/>
                    <a:pt x="190" y="74"/>
                    <a:pt x="207" y="58"/>
                  </a:cubicBezTo>
                  <a:cubicBezTo>
                    <a:pt x="226" y="40"/>
                    <a:pt x="237" y="22"/>
                    <a:pt x="237" y="21"/>
                  </a:cubicBezTo>
                  <a:cubicBezTo>
                    <a:pt x="241" y="15"/>
                    <a:pt x="238" y="7"/>
                    <a:pt x="232" y="3"/>
                  </a:cubicBezTo>
                  <a:cubicBezTo>
                    <a:pt x="226" y="0"/>
                    <a:pt x="218" y="2"/>
                    <a:pt x="214" y="8"/>
                  </a:cubicBezTo>
                  <a:cubicBezTo>
                    <a:pt x="214" y="8"/>
                    <a:pt x="205" y="23"/>
                    <a:pt x="188" y="39"/>
                  </a:cubicBezTo>
                  <a:cubicBezTo>
                    <a:pt x="174" y="53"/>
                    <a:pt x="158" y="59"/>
                    <a:pt x="145" y="65"/>
                  </a:cubicBezTo>
                  <a:cubicBezTo>
                    <a:pt x="145" y="65"/>
                    <a:pt x="108" y="79"/>
                    <a:pt x="93" y="84"/>
                  </a:cubicBezTo>
                  <a:cubicBezTo>
                    <a:pt x="62" y="96"/>
                    <a:pt x="52" y="94"/>
                    <a:pt x="50" y="93"/>
                  </a:cubicBezTo>
                  <a:cubicBezTo>
                    <a:pt x="46" y="90"/>
                    <a:pt x="35" y="72"/>
                    <a:pt x="27" y="54"/>
                  </a:cubicBezTo>
                  <a:cubicBezTo>
                    <a:pt x="24" y="48"/>
                    <a:pt x="16" y="45"/>
                    <a:pt x="10" y="48"/>
                  </a:cubicBezTo>
                  <a:cubicBezTo>
                    <a:pt x="3" y="51"/>
                    <a:pt x="0" y="59"/>
                    <a:pt x="3" y="65"/>
                  </a:cubicBezTo>
                  <a:cubicBezTo>
                    <a:pt x="3" y="66"/>
                    <a:pt x="8" y="76"/>
                    <a:pt x="14" y="87"/>
                  </a:cubicBezTo>
                  <a:cubicBezTo>
                    <a:pt x="26" y="109"/>
                    <a:pt x="34" y="115"/>
                    <a:pt x="39" y="117"/>
                  </a:cubicBezTo>
                  <a:cubicBezTo>
                    <a:pt x="43" y="119"/>
                    <a:pt x="49" y="120"/>
                    <a:pt x="55" y="120"/>
                  </a:cubicBezTo>
                  <a:cubicBezTo>
                    <a:pt x="67" y="120"/>
                    <a:pt x="83" y="116"/>
                    <a:pt x="103" y="109"/>
                  </a:cubicBezTo>
                  <a:cubicBezTo>
                    <a:pt x="103" y="109"/>
                    <a:pt x="103" y="109"/>
                    <a:pt x="103" y="109"/>
                  </a:cubicBezTo>
                  <a:cubicBezTo>
                    <a:pt x="110" y="125"/>
                    <a:pt x="129" y="168"/>
                    <a:pt x="136" y="186"/>
                  </a:cubicBezTo>
                  <a:cubicBezTo>
                    <a:pt x="137" y="187"/>
                    <a:pt x="137" y="187"/>
                    <a:pt x="137" y="187"/>
                  </a:cubicBezTo>
                  <a:cubicBezTo>
                    <a:pt x="138" y="190"/>
                    <a:pt x="142" y="192"/>
                    <a:pt x="146" y="194"/>
                  </a:cubicBezTo>
                  <a:cubicBezTo>
                    <a:pt x="151" y="196"/>
                    <a:pt x="158" y="195"/>
                    <a:pt x="162" y="192"/>
                  </a:cubicBezTo>
                  <a:cubicBezTo>
                    <a:pt x="167" y="189"/>
                    <a:pt x="230" y="148"/>
                    <a:pt x="230" y="148"/>
                  </a:cubicBezTo>
                  <a:cubicBezTo>
                    <a:pt x="290" y="173"/>
                    <a:pt x="290" y="173"/>
                    <a:pt x="290" y="173"/>
                  </a:cubicBezTo>
                  <a:cubicBezTo>
                    <a:pt x="299" y="177"/>
                    <a:pt x="309" y="173"/>
                    <a:pt x="313" y="164"/>
                  </a:cubicBezTo>
                  <a:cubicBezTo>
                    <a:pt x="316" y="155"/>
                    <a:pt x="312" y="145"/>
                    <a:pt x="30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1" name="Freeform 10"/>
            <p:cNvSpPr>
              <a:spLocks/>
            </p:cNvSpPr>
            <p:nvPr/>
          </p:nvSpPr>
          <p:spPr bwMode="auto">
            <a:xfrm>
              <a:off x="7361238" y="5232402"/>
              <a:ext cx="263525" cy="263525"/>
            </a:xfrm>
            <a:custGeom>
              <a:avLst/>
              <a:gdLst>
                <a:gd name="T0" fmla="*/ 39 w 70"/>
                <a:gd name="T1" fmla="*/ 68 h 70"/>
                <a:gd name="T2" fmla="*/ 67 w 70"/>
                <a:gd name="T3" fmla="*/ 31 h 70"/>
                <a:gd name="T4" fmla="*/ 30 w 70"/>
                <a:gd name="T5" fmla="*/ 3 h 70"/>
                <a:gd name="T6" fmla="*/ 2 w 70"/>
                <a:gd name="T7" fmla="*/ 40 h 70"/>
                <a:gd name="T8" fmla="*/ 39 w 70"/>
                <a:gd name="T9" fmla="*/ 68 h 70"/>
              </a:gdLst>
              <a:ahLst/>
              <a:cxnLst>
                <a:cxn ang="0">
                  <a:pos x="T0" y="T1"/>
                </a:cxn>
                <a:cxn ang="0">
                  <a:pos x="T2" y="T3"/>
                </a:cxn>
                <a:cxn ang="0">
                  <a:pos x="T4" y="T5"/>
                </a:cxn>
                <a:cxn ang="0">
                  <a:pos x="T6" y="T7"/>
                </a:cxn>
                <a:cxn ang="0">
                  <a:pos x="T8" y="T9"/>
                </a:cxn>
              </a:cxnLst>
              <a:rect l="0" t="0" r="r" b="b"/>
              <a:pathLst>
                <a:path w="70" h="70">
                  <a:moveTo>
                    <a:pt x="39" y="68"/>
                  </a:moveTo>
                  <a:cubicBezTo>
                    <a:pt x="57" y="66"/>
                    <a:pt x="70" y="49"/>
                    <a:pt x="67" y="31"/>
                  </a:cubicBezTo>
                  <a:cubicBezTo>
                    <a:pt x="65" y="13"/>
                    <a:pt x="48" y="0"/>
                    <a:pt x="30" y="3"/>
                  </a:cubicBezTo>
                  <a:cubicBezTo>
                    <a:pt x="12" y="5"/>
                    <a:pt x="0" y="22"/>
                    <a:pt x="2" y="40"/>
                  </a:cubicBezTo>
                  <a:cubicBezTo>
                    <a:pt x="4" y="58"/>
                    <a:pt x="21" y="70"/>
                    <a:pt x="39"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2" name="Freeform 11"/>
            <p:cNvSpPr>
              <a:spLocks/>
            </p:cNvSpPr>
            <p:nvPr/>
          </p:nvSpPr>
          <p:spPr bwMode="auto">
            <a:xfrm>
              <a:off x="7669213" y="5953127"/>
              <a:ext cx="409575" cy="406400"/>
            </a:xfrm>
            <a:custGeom>
              <a:avLst/>
              <a:gdLst>
                <a:gd name="T0" fmla="*/ 79 w 109"/>
                <a:gd name="T1" fmla="*/ 22 h 108"/>
                <a:gd name="T2" fmla="*/ 70 w 109"/>
                <a:gd name="T3" fmla="*/ 13 h 108"/>
                <a:gd name="T4" fmla="*/ 38 w 109"/>
                <a:gd name="T5" fmla="*/ 0 h 108"/>
                <a:gd name="T6" fmla="*/ 10 w 109"/>
                <a:gd name="T7" fmla="*/ 18 h 108"/>
                <a:gd name="T8" fmla="*/ 0 w 109"/>
                <a:gd name="T9" fmla="*/ 21 h 108"/>
                <a:gd name="T10" fmla="*/ 50 w 109"/>
                <a:gd name="T11" fmla="*/ 42 h 108"/>
                <a:gd name="T12" fmla="*/ 74 w 109"/>
                <a:gd name="T13" fmla="*/ 98 h 108"/>
                <a:gd name="T14" fmla="*/ 90 w 109"/>
                <a:gd name="T15" fmla="*/ 108 h 108"/>
                <a:gd name="T16" fmla="*/ 97 w 109"/>
                <a:gd name="T17" fmla="*/ 107 h 108"/>
                <a:gd name="T18" fmla="*/ 106 w 109"/>
                <a:gd name="T19" fmla="*/ 84 h 108"/>
                <a:gd name="T20" fmla="*/ 79 w 109"/>
                <a:gd name="T21" fmla="*/ 2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08">
                  <a:moveTo>
                    <a:pt x="79" y="22"/>
                  </a:moveTo>
                  <a:cubicBezTo>
                    <a:pt x="77" y="18"/>
                    <a:pt x="74" y="15"/>
                    <a:pt x="70" y="13"/>
                  </a:cubicBezTo>
                  <a:cubicBezTo>
                    <a:pt x="38" y="0"/>
                    <a:pt x="38" y="0"/>
                    <a:pt x="38" y="0"/>
                  </a:cubicBezTo>
                  <a:cubicBezTo>
                    <a:pt x="26" y="7"/>
                    <a:pt x="14" y="15"/>
                    <a:pt x="10" y="18"/>
                  </a:cubicBezTo>
                  <a:cubicBezTo>
                    <a:pt x="7" y="19"/>
                    <a:pt x="4" y="21"/>
                    <a:pt x="0" y="21"/>
                  </a:cubicBezTo>
                  <a:cubicBezTo>
                    <a:pt x="50" y="42"/>
                    <a:pt x="50" y="42"/>
                    <a:pt x="50" y="42"/>
                  </a:cubicBezTo>
                  <a:cubicBezTo>
                    <a:pt x="74" y="98"/>
                    <a:pt x="74" y="98"/>
                    <a:pt x="74" y="98"/>
                  </a:cubicBezTo>
                  <a:cubicBezTo>
                    <a:pt x="77" y="105"/>
                    <a:pt x="83" y="108"/>
                    <a:pt x="90" y="108"/>
                  </a:cubicBezTo>
                  <a:cubicBezTo>
                    <a:pt x="92" y="108"/>
                    <a:pt x="94" y="108"/>
                    <a:pt x="97" y="107"/>
                  </a:cubicBezTo>
                  <a:cubicBezTo>
                    <a:pt x="105" y="103"/>
                    <a:pt x="109" y="93"/>
                    <a:pt x="106" y="84"/>
                  </a:cubicBezTo>
                  <a:cubicBezTo>
                    <a:pt x="79" y="22"/>
                    <a:pt x="79" y="22"/>
                    <a:pt x="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3" name="Freeform 12"/>
            <p:cNvSpPr>
              <a:spLocks/>
            </p:cNvSpPr>
            <p:nvPr/>
          </p:nvSpPr>
          <p:spPr bwMode="auto">
            <a:xfrm>
              <a:off x="7234238" y="6088064"/>
              <a:ext cx="525463" cy="298450"/>
            </a:xfrm>
            <a:custGeom>
              <a:avLst/>
              <a:gdLst>
                <a:gd name="T0" fmla="*/ 42 w 140"/>
                <a:gd name="T1" fmla="*/ 3 h 79"/>
                <a:gd name="T2" fmla="*/ 42 w 140"/>
                <a:gd name="T3" fmla="*/ 3 h 79"/>
                <a:gd name="T4" fmla="*/ 38 w 140"/>
                <a:gd name="T5" fmla="*/ 0 h 79"/>
                <a:gd name="T6" fmla="*/ 38 w 140"/>
                <a:gd name="T7" fmla="*/ 0 h 79"/>
                <a:gd name="T8" fmla="*/ 38 w 140"/>
                <a:gd name="T9" fmla="*/ 0 h 79"/>
                <a:gd name="T10" fmla="*/ 4 w 140"/>
                <a:gd name="T11" fmla="*/ 0 h 79"/>
                <a:gd name="T12" fmla="*/ 0 w 140"/>
                <a:gd name="T13" fmla="*/ 4 h 79"/>
                <a:gd name="T14" fmla="*/ 0 w 140"/>
                <a:gd name="T15" fmla="*/ 5 h 79"/>
                <a:gd name="T16" fmla="*/ 140 w 140"/>
                <a:gd name="T17" fmla="*/ 70 h 79"/>
                <a:gd name="T18" fmla="*/ 42 w 140"/>
                <a:gd name="T19"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79">
                  <a:moveTo>
                    <a:pt x="42" y="3"/>
                  </a:moveTo>
                  <a:cubicBezTo>
                    <a:pt x="42" y="3"/>
                    <a:pt x="42" y="3"/>
                    <a:pt x="42" y="3"/>
                  </a:cubicBezTo>
                  <a:cubicBezTo>
                    <a:pt x="41" y="1"/>
                    <a:pt x="40" y="0"/>
                    <a:pt x="38" y="0"/>
                  </a:cubicBezTo>
                  <a:cubicBezTo>
                    <a:pt x="38" y="0"/>
                    <a:pt x="38" y="0"/>
                    <a:pt x="38" y="0"/>
                  </a:cubicBezTo>
                  <a:cubicBezTo>
                    <a:pt x="38" y="0"/>
                    <a:pt x="38" y="0"/>
                    <a:pt x="38" y="0"/>
                  </a:cubicBezTo>
                  <a:cubicBezTo>
                    <a:pt x="4" y="0"/>
                    <a:pt x="4" y="0"/>
                    <a:pt x="4" y="0"/>
                  </a:cubicBezTo>
                  <a:cubicBezTo>
                    <a:pt x="1" y="0"/>
                    <a:pt x="0" y="2"/>
                    <a:pt x="0" y="4"/>
                  </a:cubicBezTo>
                  <a:cubicBezTo>
                    <a:pt x="0" y="5"/>
                    <a:pt x="0" y="5"/>
                    <a:pt x="0" y="5"/>
                  </a:cubicBezTo>
                  <a:cubicBezTo>
                    <a:pt x="11" y="53"/>
                    <a:pt x="58" y="79"/>
                    <a:pt x="140" y="70"/>
                  </a:cubicBezTo>
                  <a:cubicBezTo>
                    <a:pt x="90" y="63"/>
                    <a:pt x="55" y="43"/>
                    <a:pt x="42"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sp>
        <p:nvSpPr>
          <p:cNvPr id="14" name="Freeform 13"/>
          <p:cNvSpPr>
            <a:spLocks/>
          </p:cNvSpPr>
          <p:nvPr/>
        </p:nvSpPr>
        <p:spPr bwMode="auto">
          <a:xfrm>
            <a:off x="2702511" y="3358566"/>
            <a:ext cx="1910898" cy="507452"/>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1900" dirty="0">
                <a:solidFill>
                  <a:schemeClr val="tx1">
                    <a:lumMod val="50000"/>
                  </a:schemeClr>
                </a:solidFill>
                <a:latin typeface="Segoe UI Semibold" panose="020B0702040204020203" pitchFamily="34" charset="0"/>
              </a:rPr>
              <a:t>Problem</a:t>
            </a:r>
          </a:p>
        </p:txBody>
      </p:sp>
      <p:sp>
        <p:nvSpPr>
          <p:cNvPr id="16" name="Freeform 12"/>
          <p:cNvSpPr>
            <a:spLocks/>
          </p:cNvSpPr>
          <p:nvPr/>
        </p:nvSpPr>
        <p:spPr bwMode="auto">
          <a:xfrm rot="2453580" flipV="1">
            <a:off x="9254766" y="4936130"/>
            <a:ext cx="1505957" cy="1588721"/>
          </a:xfrm>
          <a:custGeom>
            <a:avLst/>
            <a:gdLst>
              <a:gd name="T0" fmla="*/ 246 w 403"/>
              <a:gd name="T1" fmla="*/ 0 h 416"/>
              <a:gd name="T2" fmla="*/ 403 w 403"/>
              <a:gd name="T3" fmla="*/ 224 h 416"/>
              <a:gd name="T4" fmla="*/ 301 w 403"/>
              <a:gd name="T5" fmla="*/ 384 h 416"/>
              <a:gd name="T6" fmla="*/ 286 w 403"/>
              <a:gd name="T7" fmla="*/ 416 h 416"/>
              <a:gd name="T8" fmla="*/ 181 w 403"/>
              <a:gd name="T9" fmla="*/ 283 h 416"/>
              <a:gd name="T10" fmla="*/ 0 w 403"/>
              <a:gd name="T11" fmla="*/ 277 h 416"/>
              <a:gd name="T12" fmla="*/ 246 w 403"/>
              <a:gd name="T13" fmla="*/ 0 h 416"/>
            </a:gdLst>
            <a:ahLst/>
            <a:cxnLst>
              <a:cxn ang="0">
                <a:pos x="T0" y="T1"/>
              </a:cxn>
              <a:cxn ang="0">
                <a:pos x="T2" y="T3"/>
              </a:cxn>
              <a:cxn ang="0">
                <a:pos x="T4" y="T5"/>
              </a:cxn>
              <a:cxn ang="0">
                <a:pos x="T6" y="T7"/>
              </a:cxn>
              <a:cxn ang="0">
                <a:pos x="T8" y="T9"/>
              </a:cxn>
              <a:cxn ang="0">
                <a:pos x="T10" y="T11"/>
              </a:cxn>
              <a:cxn ang="0">
                <a:pos x="T12" y="T13"/>
              </a:cxn>
            </a:cxnLst>
            <a:rect l="0" t="0" r="r" b="b"/>
            <a:pathLst>
              <a:path w="403" h="416">
                <a:moveTo>
                  <a:pt x="246" y="0"/>
                </a:moveTo>
                <a:cubicBezTo>
                  <a:pt x="246" y="0"/>
                  <a:pt x="211" y="145"/>
                  <a:pt x="403" y="224"/>
                </a:cubicBezTo>
                <a:cubicBezTo>
                  <a:pt x="343" y="292"/>
                  <a:pt x="294" y="360"/>
                  <a:pt x="301" y="384"/>
                </a:cubicBezTo>
                <a:cubicBezTo>
                  <a:pt x="308" y="408"/>
                  <a:pt x="286" y="416"/>
                  <a:pt x="286" y="416"/>
                </a:cubicBezTo>
                <a:cubicBezTo>
                  <a:pt x="286" y="416"/>
                  <a:pt x="252" y="310"/>
                  <a:pt x="181" y="283"/>
                </a:cubicBezTo>
                <a:cubicBezTo>
                  <a:pt x="106" y="262"/>
                  <a:pt x="64" y="258"/>
                  <a:pt x="0" y="277"/>
                </a:cubicBezTo>
                <a:cubicBezTo>
                  <a:pt x="71" y="196"/>
                  <a:pt x="246" y="0"/>
                  <a:pt x="246" y="0"/>
                </a:cubicBezTo>
                <a:close/>
              </a:path>
            </a:pathLst>
          </a:custGeom>
          <a:solidFill>
            <a:srgbClr val="338D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p:nvSpPr>
        <p:spPr bwMode="auto">
          <a:xfrm rot="2524444" flipV="1">
            <a:off x="10455160" y="5231817"/>
            <a:ext cx="1176035" cy="1202843"/>
          </a:xfrm>
          <a:custGeom>
            <a:avLst/>
            <a:gdLst>
              <a:gd name="T0" fmla="*/ 175 w 315"/>
              <a:gd name="T1" fmla="*/ 305 h 315"/>
              <a:gd name="T2" fmla="*/ 10 w 315"/>
              <a:gd name="T3" fmla="*/ 176 h 315"/>
              <a:gd name="T4" fmla="*/ 139 w 315"/>
              <a:gd name="T5" fmla="*/ 11 h 315"/>
              <a:gd name="T6" fmla="*/ 305 w 315"/>
              <a:gd name="T7" fmla="*/ 140 h 315"/>
              <a:gd name="T8" fmla="*/ 175 w 315"/>
              <a:gd name="T9" fmla="*/ 305 h 315"/>
            </a:gdLst>
            <a:ahLst/>
            <a:cxnLst>
              <a:cxn ang="0">
                <a:pos x="T0" y="T1"/>
              </a:cxn>
              <a:cxn ang="0">
                <a:pos x="T2" y="T3"/>
              </a:cxn>
              <a:cxn ang="0">
                <a:pos x="T4" y="T5"/>
              </a:cxn>
              <a:cxn ang="0">
                <a:pos x="T6" y="T7"/>
              </a:cxn>
              <a:cxn ang="0">
                <a:pos x="T8" y="T9"/>
              </a:cxn>
            </a:cxnLst>
            <a:rect l="0" t="0" r="r" b="b"/>
            <a:pathLst>
              <a:path w="315" h="315">
                <a:moveTo>
                  <a:pt x="175" y="305"/>
                </a:moveTo>
                <a:cubicBezTo>
                  <a:pt x="94" y="315"/>
                  <a:pt x="20" y="258"/>
                  <a:pt x="10" y="176"/>
                </a:cubicBezTo>
                <a:cubicBezTo>
                  <a:pt x="0" y="95"/>
                  <a:pt x="58" y="21"/>
                  <a:pt x="139" y="11"/>
                </a:cubicBezTo>
                <a:cubicBezTo>
                  <a:pt x="220" y="0"/>
                  <a:pt x="294" y="58"/>
                  <a:pt x="305" y="140"/>
                </a:cubicBezTo>
                <a:cubicBezTo>
                  <a:pt x="315" y="221"/>
                  <a:pt x="257" y="295"/>
                  <a:pt x="175" y="305"/>
                </a:cubicBezTo>
                <a:close/>
              </a:path>
            </a:pathLst>
          </a:custGeom>
          <a:solidFill>
            <a:srgbClr val="338DCD"/>
          </a:solidFill>
          <a:ln>
            <a:solidFill>
              <a:srgbClr val="338DCD"/>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p:nvSpPr>
        <p:spPr bwMode="auto">
          <a:xfrm rot="2524444" flipV="1">
            <a:off x="10549784" y="5326434"/>
            <a:ext cx="986606" cy="1009097"/>
          </a:xfrm>
          <a:custGeom>
            <a:avLst/>
            <a:gdLst>
              <a:gd name="T0" fmla="*/ 147 w 264"/>
              <a:gd name="T1" fmla="*/ 255 h 264"/>
              <a:gd name="T2" fmla="*/ 9 w 264"/>
              <a:gd name="T3" fmla="*/ 147 h 264"/>
              <a:gd name="T4" fmla="*/ 117 w 264"/>
              <a:gd name="T5" fmla="*/ 8 h 264"/>
              <a:gd name="T6" fmla="*/ 256 w 264"/>
              <a:gd name="T7" fmla="*/ 117 h 264"/>
              <a:gd name="T8" fmla="*/ 147 w 264"/>
              <a:gd name="T9" fmla="*/ 255 h 264"/>
            </a:gdLst>
            <a:ahLst/>
            <a:cxnLst>
              <a:cxn ang="0">
                <a:pos x="T0" y="T1"/>
              </a:cxn>
              <a:cxn ang="0">
                <a:pos x="T2" y="T3"/>
              </a:cxn>
              <a:cxn ang="0">
                <a:pos x="T4" y="T5"/>
              </a:cxn>
              <a:cxn ang="0">
                <a:pos x="T6" y="T7"/>
              </a:cxn>
              <a:cxn ang="0">
                <a:pos x="T8" y="T9"/>
              </a:cxn>
            </a:cxnLst>
            <a:rect l="0" t="0" r="r" b="b"/>
            <a:pathLst>
              <a:path w="264" h="264">
                <a:moveTo>
                  <a:pt x="147" y="255"/>
                </a:moveTo>
                <a:cubicBezTo>
                  <a:pt x="79" y="264"/>
                  <a:pt x="17" y="215"/>
                  <a:pt x="9" y="147"/>
                </a:cubicBezTo>
                <a:cubicBezTo>
                  <a:pt x="0" y="79"/>
                  <a:pt x="49" y="17"/>
                  <a:pt x="117" y="8"/>
                </a:cubicBezTo>
                <a:cubicBezTo>
                  <a:pt x="185" y="0"/>
                  <a:pt x="247" y="48"/>
                  <a:pt x="256" y="117"/>
                </a:cubicBezTo>
                <a:cubicBezTo>
                  <a:pt x="264" y="185"/>
                  <a:pt x="216" y="247"/>
                  <a:pt x="147"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p:cNvSpPr>
          <p:nvPr/>
        </p:nvSpPr>
        <p:spPr bwMode="auto">
          <a:xfrm flipH="1">
            <a:off x="7930499" y="5490507"/>
            <a:ext cx="1683002" cy="507452"/>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1900" dirty="0">
                <a:solidFill>
                  <a:schemeClr val="tx1">
                    <a:lumMod val="50000"/>
                  </a:schemeClr>
                </a:solidFill>
                <a:latin typeface="Segoe UI Semibold" panose="020B0702040204020203" pitchFamily="34" charset="0"/>
              </a:rPr>
              <a:t>Maintain operations </a:t>
            </a:r>
          </a:p>
        </p:txBody>
      </p:sp>
      <p:sp>
        <p:nvSpPr>
          <p:cNvPr id="23" name="TextBox 22"/>
          <p:cNvSpPr txBox="1"/>
          <p:nvPr/>
        </p:nvSpPr>
        <p:spPr>
          <a:xfrm>
            <a:off x="750627" y="4341112"/>
            <a:ext cx="3279591" cy="1200329"/>
          </a:xfrm>
          <a:prstGeom prst="rect">
            <a:avLst/>
          </a:prstGeom>
          <a:noFill/>
        </p:spPr>
        <p:txBody>
          <a:bodyPr wrap="square" rtlCol="0">
            <a:spAutoFit/>
          </a:bodyPr>
          <a:lstStyle>
            <a:defPPr>
              <a:defRPr lang="en-US"/>
            </a:defPPr>
            <a:lvl1pPr marL="171450" indent="-171450">
              <a:lnSpc>
                <a:spcPct val="130000"/>
              </a:lnSpc>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stStyle>
          <a:p>
            <a:pPr marL="0" lvl="0" indent="0">
              <a:lnSpc>
                <a:spcPct val="100000"/>
              </a:lnSpc>
              <a:buNone/>
              <a:defRPr/>
            </a:pPr>
            <a:r>
              <a:rPr lang="en-US" sz="1800" kern="0" dirty="0">
                <a:solidFill>
                  <a:schemeClr val="tx1">
                    <a:lumMod val="75000"/>
                  </a:schemeClr>
                </a:solidFill>
                <a:latin typeface="+mj-lt"/>
              </a:rPr>
              <a:t>Sadly, engines occasionally show signs of problems &amp; must be taken out of service for maintenance or replacement.</a:t>
            </a:r>
          </a:p>
        </p:txBody>
      </p:sp>
      <p:sp>
        <p:nvSpPr>
          <p:cNvPr id="24" name="TextBox 23"/>
          <p:cNvSpPr txBox="1"/>
          <p:nvPr/>
        </p:nvSpPr>
        <p:spPr>
          <a:xfrm>
            <a:off x="8151933" y="3497819"/>
            <a:ext cx="3329480" cy="1477328"/>
          </a:xfrm>
          <a:prstGeom prst="rect">
            <a:avLst/>
          </a:prstGeom>
          <a:noFill/>
        </p:spPr>
        <p:txBody>
          <a:bodyPr wrap="square" rtlCol="0">
            <a:spAutoFit/>
          </a:bodyPr>
          <a:lstStyle>
            <a:defPPr>
              <a:defRPr lang="en-US"/>
            </a:defPPr>
            <a:lvl1pPr marL="171450" indent="-171450">
              <a:lnSpc>
                <a:spcPct val="130000"/>
              </a:lnSpc>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stStyle>
          <a:p>
            <a:pPr marL="0" lvl="0" indent="0">
              <a:lnSpc>
                <a:spcPct val="100000"/>
              </a:lnSpc>
              <a:buNone/>
              <a:defRPr/>
            </a:pPr>
            <a:r>
              <a:rPr lang="en-US" sz="1800" kern="0" dirty="0">
                <a:solidFill>
                  <a:schemeClr val="tx1">
                    <a:lumMod val="75000"/>
                  </a:schemeClr>
                </a:solidFill>
                <a:latin typeface="+mj-lt"/>
              </a:rPr>
              <a:t>To eliminate this occurrence, Kyle must maintain operations &amp; figure out the best way to utilize resources in order to minimize delays due to mechanical issues.</a:t>
            </a:r>
          </a:p>
        </p:txBody>
      </p:sp>
      <p:sp>
        <p:nvSpPr>
          <p:cNvPr id="25" name="Freeform 24"/>
          <p:cNvSpPr/>
          <p:nvPr/>
        </p:nvSpPr>
        <p:spPr bwMode="auto">
          <a:xfrm>
            <a:off x="6096000" y="2538287"/>
            <a:ext cx="2031383" cy="4062764"/>
          </a:xfrm>
          <a:custGeom>
            <a:avLst/>
            <a:gdLst>
              <a:gd name="connsiteX0" fmla="*/ 1 w 2031383"/>
              <a:gd name="connsiteY0" fmla="*/ 0 h 4062764"/>
              <a:gd name="connsiteX1" fmla="*/ 2031383 w 2031383"/>
              <a:gd name="connsiteY1" fmla="*/ 2031382 h 4062764"/>
              <a:gd name="connsiteX2" fmla="*/ 1 w 2031383"/>
              <a:gd name="connsiteY2" fmla="*/ 4062764 h 4062764"/>
              <a:gd name="connsiteX3" fmla="*/ 0 w 2031383"/>
              <a:gd name="connsiteY3" fmla="*/ 4062764 h 4062764"/>
              <a:gd name="connsiteX4" fmla="*/ 0 w 2031383"/>
              <a:gd name="connsiteY4" fmla="*/ 0 h 4062764"/>
              <a:gd name="connsiteX5" fmla="*/ 1 w 2031383"/>
              <a:gd name="connsiteY5" fmla="*/ 0 h 406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83" h="4062764">
                <a:moveTo>
                  <a:pt x="1" y="0"/>
                </a:moveTo>
                <a:cubicBezTo>
                  <a:pt x="1121902" y="0"/>
                  <a:pt x="2031383" y="909481"/>
                  <a:pt x="2031383" y="2031382"/>
                </a:cubicBezTo>
                <a:cubicBezTo>
                  <a:pt x="2031383" y="3153283"/>
                  <a:pt x="1121902" y="4062764"/>
                  <a:pt x="1" y="4062764"/>
                </a:cubicBezTo>
                <a:lnTo>
                  <a:pt x="0" y="4062764"/>
                </a:lnTo>
                <a:lnTo>
                  <a:pt x="0" y="0"/>
                </a:lnTo>
                <a:lnTo>
                  <a:pt x="1" y="0"/>
                </a:lnTo>
                <a:close/>
              </a:path>
            </a:pathLst>
          </a:cu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315657" y="3183577"/>
            <a:ext cx="1511475" cy="3016786"/>
          </a:xfrm>
          <a:prstGeom prst="rect">
            <a:avLst/>
          </a:prstGeom>
        </p:spPr>
      </p:pic>
      <p:grpSp>
        <p:nvGrpSpPr>
          <p:cNvPr id="30" name="Group 29"/>
          <p:cNvGrpSpPr/>
          <p:nvPr/>
        </p:nvGrpSpPr>
        <p:grpSpPr bwMode="black">
          <a:xfrm>
            <a:off x="10736611" y="5583899"/>
            <a:ext cx="613132" cy="498678"/>
            <a:chOff x="5184775" y="225425"/>
            <a:chExt cx="1500188" cy="1220788"/>
          </a:xfrm>
          <a:solidFill>
            <a:schemeClr val="bg2">
              <a:lumMod val="90000"/>
            </a:schemeClr>
          </a:solidFill>
        </p:grpSpPr>
        <p:sp>
          <p:nvSpPr>
            <p:cNvPr id="3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34" name="Freeform 33"/>
          <p:cNvSpPr>
            <a:spLocks/>
          </p:cNvSpPr>
          <p:nvPr/>
        </p:nvSpPr>
        <p:spPr bwMode="auto">
          <a:xfrm>
            <a:off x="5872475" y="2675419"/>
            <a:ext cx="455894" cy="292388"/>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none" lIns="0" tIns="0" rIns="0" bIns="0" numCol="1" anchor="ctr" anchorCtr="0" compatLnSpc="1">
            <a:prstTxWarp prst="textNoShape">
              <a:avLst/>
            </a:prstTxWarp>
            <a:noAutofit/>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r>
              <a:rPr lang="en-US" sz="2000" dirty="0">
                <a:solidFill>
                  <a:schemeClr val="bg1"/>
                </a:solidFill>
                <a:latin typeface="Segoe UI Semibold" panose="020B0702040204020203" pitchFamily="34" charset="0"/>
              </a:rPr>
              <a:t>Kyle</a:t>
            </a:r>
          </a:p>
        </p:txBody>
      </p:sp>
      <p:sp>
        <p:nvSpPr>
          <p:cNvPr id="2" name="Slide Number Placeholder 1"/>
          <p:cNvSpPr>
            <a:spLocks noGrp="1"/>
          </p:cNvSpPr>
          <p:nvPr>
            <p:ph type="sldNum" sz="quarter" idx="4"/>
          </p:nvPr>
        </p:nvSpPr>
        <p:spPr/>
        <p:txBody>
          <a:bodyPr/>
          <a:lstStyle/>
          <a:p>
            <a:fld id="{A34B8C21-472C-43AD-8B9F-5964D09AB204}" type="slidenum">
              <a:rPr lang="en-IN" smtClean="0"/>
              <a:pPr/>
              <a:t>23</a:t>
            </a:fld>
            <a:endParaRPr lang="en-IN" dirty="0"/>
          </a:p>
        </p:txBody>
      </p:sp>
    </p:spTree>
    <p:extLst>
      <p:ext uri="{BB962C8B-B14F-4D97-AF65-F5344CB8AC3E}">
        <p14:creationId xmlns:p14="http://schemas.microsoft.com/office/powerpoint/2010/main" val="10890936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a:t>
            </a:r>
            <a:r>
              <a:rPr sz="4400" dirty="0">
                <a:solidFill>
                  <a:srgbClr val="505050">
                    <a:lumMod val="50000"/>
                  </a:srgbClr>
                </a:solidFill>
              </a:rPr>
              <a:t> | </a:t>
            </a:r>
            <a:r>
              <a:rPr lang="en-IN" sz="4400" dirty="0">
                <a:solidFill>
                  <a:srgbClr val="0070C0"/>
                </a:solidFill>
              </a:rPr>
              <a:t>Questions &amp; Solutions</a:t>
            </a:r>
          </a:p>
        </p:txBody>
      </p:sp>
      <p:sp>
        <p:nvSpPr>
          <p:cNvPr id="3" name="Rectangle 2"/>
          <p:cNvSpPr/>
          <p:nvPr/>
        </p:nvSpPr>
        <p:spPr bwMode="auto">
          <a:xfrm>
            <a:off x="0" y="6068024"/>
            <a:ext cx="12192000" cy="79479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200" dirty="0">
              <a:gradFill>
                <a:gsLst>
                  <a:gs pos="1250">
                    <a:srgbClr val="FFFFFF"/>
                  </a:gs>
                  <a:gs pos="99000">
                    <a:srgbClr val="FFFFFF"/>
                  </a:gs>
                </a:gsLst>
                <a:lin ang="5400000" scaled="0"/>
              </a:gradFill>
              <a:latin typeface="+mj-lt"/>
            </a:endParaRPr>
          </a:p>
        </p:txBody>
      </p:sp>
      <p:sp>
        <p:nvSpPr>
          <p:cNvPr id="4" name="Rectangle 3"/>
          <p:cNvSpPr/>
          <p:nvPr/>
        </p:nvSpPr>
        <p:spPr>
          <a:xfrm>
            <a:off x="2983642" y="6142258"/>
            <a:ext cx="6561348" cy="615553"/>
          </a:xfrm>
          <a:prstGeom prst="rect">
            <a:avLst/>
          </a:prstGeom>
        </p:spPr>
        <p:txBody>
          <a:bodyPr wrap="none">
            <a:spAutoFit/>
          </a:bodyPr>
          <a:lstStyle/>
          <a:p>
            <a:pPr defTabSz="1828827"/>
            <a:r>
              <a:rPr lang="en-US" sz="3400" dirty="0">
                <a:solidFill>
                  <a:schemeClr val="bg1"/>
                </a:solidFill>
                <a:latin typeface="+mj-lt"/>
                <a:cs typeface="Segoe UI Semilight" panose="020B0402040204020203" pitchFamily="34" charset="0"/>
              </a:rPr>
              <a:t>Cortana Intelligence to the Rescue!</a:t>
            </a:r>
          </a:p>
        </p:txBody>
      </p:sp>
      <p:sp>
        <p:nvSpPr>
          <p:cNvPr id="7" name="TextBox 6"/>
          <p:cNvSpPr txBox="1"/>
          <p:nvPr/>
        </p:nvSpPr>
        <p:spPr>
          <a:xfrm>
            <a:off x="667203" y="2667298"/>
            <a:ext cx="4206422" cy="338554"/>
          </a:xfrm>
          <a:prstGeom prst="rect">
            <a:avLst/>
          </a:prstGeom>
          <a:noFill/>
        </p:spPr>
        <p:txBody>
          <a:bodyPr wrap="square" rtlCol="0">
            <a:spAutoFit/>
          </a:bodyPr>
          <a:lstStyle>
            <a:defPPr>
              <a:defRPr lang="en-US"/>
            </a:defPPr>
            <a:lvl1pPr marL="171450" indent="-171450">
              <a:lnSpc>
                <a:spcPct val="130000"/>
              </a:lnSpc>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stStyle>
          <a:p>
            <a:pPr marL="0" lvl="0" indent="0">
              <a:lnSpc>
                <a:spcPct val="100000"/>
              </a:lnSpc>
              <a:buNone/>
              <a:defRPr/>
            </a:pPr>
            <a:r>
              <a:rPr lang="en-US" sz="1600" kern="0" dirty="0">
                <a:solidFill>
                  <a:schemeClr val="tx1">
                    <a:lumMod val="50000"/>
                  </a:schemeClr>
                </a:solidFill>
                <a:ea typeface="Segoe UI" panose="020B0502040204020203" pitchFamily="34" charset="0"/>
              </a:rPr>
              <a:t>How long did engines run in the past?</a:t>
            </a:r>
          </a:p>
        </p:txBody>
      </p:sp>
      <p:sp>
        <p:nvSpPr>
          <p:cNvPr id="8" name="TextBox 7"/>
          <p:cNvSpPr txBox="1"/>
          <p:nvPr/>
        </p:nvSpPr>
        <p:spPr>
          <a:xfrm>
            <a:off x="4110830" y="1184786"/>
            <a:ext cx="3970339" cy="338554"/>
          </a:xfrm>
          <a:prstGeom prst="rect">
            <a:avLst/>
          </a:prstGeom>
          <a:noFill/>
        </p:spPr>
        <p:txBody>
          <a:bodyPr wrap="square" rtlCol="0">
            <a:spAutoFit/>
          </a:bodyPr>
          <a:lstStyle>
            <a:defPPr>
              <a:defRPr lang="en-US"/>
            </a:defPPr>
            <a:lvl1pPr marL="171450" indent="-171450">
              <a:lnSpc>
                <a:spcPct val="130000"/>
              </a:lnSpc>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stStyle>
          <a:p>
            <a:pPr marL="0" lvl="0" indent="0" algn="ctr">
              <a:lnSpc>
                <a:spcPct val="100000"/>
              </a:lnSpc>
              <a:buNone/>
              <a:defRPr/>
            </a:pPr>
            <a:r>
              <a:rPr lang="en-US" sz="1600" kern="0" dirty="0">
                <a:solidFill>
                  <a:schemeClr val="tx1">
                    <a:lumMod val="50000"/>
                  </a:schemeClr>
                </a:solidFill>
                <a:ea typeface="Segoe UI" panose="020B0502040204020203" pitchFamily="34" charset="0"/>
              </a:rPr>
              <a:t>Which are showing signs of failure?</a:t>
            </a:r>
          </a:p>
        </p:txBody>
      </p:sp>
      <p:sp>
        <p:nvSpPr>
          <p:cNvPr id="9" name="TextBox 8"/>
          <p:cNvSpPr txBox="1"/>
          <p:nvPr/>
        </p:nvSpPr>
        <p:spPr>
          <a:xfrm>
            <a:off x="7894290" y="2668157"/>
            <a:ext cx="4227618" cy="338554"/>
          </a:xfrm>
          <a:prstGeom prst="rect">
            <a:avLst/>
          </a:prstGeom>
          <a:noFill/>
        </p:spPr>
        <p:txBody>
          <a:bodyPr wrap="square" rtlCol="0">
            <a:spAutoFit/>
          </a:bodyPr>
          <a:lstStyle>
            <a:defPPr>
              <a:defRPr lang="en-US"/>
            </a:defPPr>
            <a:lvl1pPr marL="171450" indent="-171450">
              <a:lnSpc>
                <a:spcPct val="130000"/>
              </a:lnSpc>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stStyle>
          <a:p>
            <a:pPr marL="0" lvl="0" indent="0">
              <a:lnSpc>
                <a:spcPct val="100000"/>
              </a:lnSpc>
              <a:buNone/>
              <a:defRPr/>
            </a:pPr>
            <a:r>
              <a:rPr lang="en-US" sz="1600" kern="0" dirty="0">
                <a:solidFill>
                  <a:schemeClr val="tx1">
                    <a:lumMod val="50000"/>
                  </a:schemeClr>
                </a:solidFill>
                <a:ea typeface="Segoe UI" panose="020B0502040204020203" pitchFamily="34" charset="0"/>
              </a:rPr>
              <a:t>Which engines are likely to fail in the future?</a:t>
            </a:r>
          </a:p>
        </p:txBody>
      </p:sp>
      <p:sp>
        <p:nvSpPr>
          <p:cNvPr id="11" name="Rectangle 10"/>
          <p:cNvSpPr/>
          <p:nvPr/>
        </p:nvSpPr>
        <p:spPr bwMode="auto">
          <a:xfrm>
            <a:off x="1223960" y="2025793"/>
            <a:ext cx="10120432" cy="184881"/>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588972" y="1592776"/>
            <a:ext cx="1050914" cy="1050914"/>
          </a:xfrm>
          <a:prstGeom prst="ellipse">
            <a:avLst/>
          </a:prstGeom>
          <a:solidFill>
            <a:schemeClr val="bg1">
              <a:lumMod val="95000"/>
            </a:schemeClr>
          </a:solidFill>
          <a:ln w="571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21"/>
          <p:cNvSpPr>
            <a:spLocks noEditPoints="1"/>
          </p:cNvSpPr>
          <p:nvPr/>
        </p:nvSpPr>
        <p:spPr bwMode="auto">
          <a:xfrm>
            <a:off x="759126" y="1762932"/>
            <a:ext cx="710606" cy="710603"/>
          </a:xfrm>
          <a:custGeom>
            <a:avLst/>
            <a:gdLst>
              <a:gd name="T0" fmla="*/ 123 w 247"/>
              <a:gd name="T1" fmla="*/ 0 h 248"/>
              <a:gd name="T2" fmla="*/ 0 w 247"/>
              <a:gd name="T3" fmla="*/ 124 h 248"/>
              <a:gd name="T4" fmla="*/ 123 w 247"/>
              <a:gd name="T5" fmla="*/ 248 h 248"/>
              <a:gd name="T6" fmla="*/ 247 w 247"/>
              <a:gd name="T7" fmla="*/ 124 h 248"/>
              <a:gd name="T8" fmla="*/ 123 w 247"/>
              <a:gd name="T9" fmla="*/ 0 h 248"/>
              <a:gd name="T10" fmla="*/ 123 w 247"/>
              <a:gd name="T11" fmla="*/ 39 h 248"/>
              <a:gd name="T12" fmla="*/ 209 w 247"/>
              <a:gd name="T13" fmla="*/ 124 h 248"/>
              <a:gd name="T14" fmla="*/ 123 w 247"/>
              <a:gd name="T15" fmla="*/ 209 h 248"/>
              <a:gd name="T16" fmla="*/ 38 w 247"/>
              <a:gd name="T17" fmla="*/ 124 h 248"/>
              <a:gd name="T18" fmla="*/ 123 w 247"/>
              <a:gd name="T19" fmla="*/ 39 h 248"/>
              <a:gd name="T20" fmla="*/ 123 w 247"/>
              <a:gd name="T21" fmla="*/ 135 h 248"/>
              <a:gd name="T22" fmla="*/ 112 w 247"/>
              <a:gd name="T23" fmla="*/ 124 h 248"/>
              <a:gd name="T24" fmla="*/ 112 w 247"/>
              <a:gd name="T25" fmla="*/ 73 h 248"/>
              <a:gd name="T26" fmla="*/ 123 w 247"/>
              <a:gd name="T27" fmla="*/ 62 h 248"/>
              <a:gd name="T28" fmla="*/ 135 w 247"/>
              <a:gd name="T29" fmla="*/ 73 h 248"/>
              <a:gd name="T30" fmla="*/ 135 w 247"/>
              <a:gd name="T31" fmla="*/ 112 h 248"/>
              <a:gd name="T32" fmla="*/ 158 w 247"/>
              <a:gd name="T33" fmla="*/ 112 h 248"/>
              <a:gd name="T34" fmla="*/ 170 w 247"/>
              <a:gd name="T35" fmla="*/ 124 h 248"/>
              <a:gd name="T36" fmla="*/ 158 w 247"/>
              <a:gd name="T37" fmla="*/ 135 h 248"/>
              <a:gd name="T38" fmla="*/ 123 w 247"/>
              <a:gd name="T39" fmla="*/ 135 h 248"/>
              <a:gd name="T40" fmla="*/ 123 w 247"/>
              <a:gd name="T41" fmla="*/ 23 h 248"/>
              <a:gd name="T42" fmla="*/ 224 w 247"/>
              <a:gd name="T43" fmla="*/ 124 h 248"/>
              <a:gd name="T44" fmla="*/ 123 w 247"/>
              <a:gd name="T45" fmla="*/ 224 h 248"/>
              <a:gd name="T46" fmla="*/ 23 w 247"/>
              <a:gd name="T47" fmla="*/ 124 h 248"/>
              <a:gd name="T48" fmla="*/ 123 w 247"/>
              <a:gd name="T49" fmla="*/ 2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248">
                <a:moveTo>
                  <a:pt x="123" y="0"/>
                </a:moveTo>
                <a:cubicBezTo>
                  <a:pt x="55" y="0"/>
                  <a:pt x="0" y="55"/>
                  <a:pt x="0" y="124"/>
                </a:cubicBezTo>
                <a:cubicBezTo>
                  <a:pt x="0" y="192"/>
                  <a:pt x="55" y="248"/>
                  <a:pt x="123" y="248"/>
                </a:cubicBezTo>
                <a:cubicBezTo>
                  <a:pt x="192" y="248"/>
                  <a:pt x="247" y="192"/>
                  <a:pt x="247" y="124"/>
                </a:cubicBezTo>
                <a:cubicBezTo>
                  <a:pt x="247" y="55"/>
                  <a:pt x="192" y="0"/>
                  <a:pt x="123" y="0"/>
                </a:cubicBezTo>
                <a:close/>
                <a:moveTo>
                  <a:pt x="123" y="39"/>
                </a:moveTo>
                <a:cubicBezTo>
                  <a:pt x="171" y="39"/>
                  <a:pt x="209" y="77"/>
                  <a:pt x="209" y="124"/>
                </a:cubicBezTo>
                <a:cubicBezTo>
                  <a:pt x="209" y="171"/>
                  <a:pt x="171" y="209"/>
                  <a:pt x="123" y="209"/>
                </a:cubicBezTo>
                <a:cubicBezTo>
                  <a:pt x="76" y="209"/>
                  <a:pt x="38" y="171"/>
                  <a:pt x="38" y="124"/>
                </a:cubicBezTo>
                <a:cubicBezTo>
                  <a:pt x="38" y="77"/>
                  <a:pt x="76" y="39"/>
                  <a:pt x="123" y="39"/>
                </a:cubicBezTo>
                <a:close/>
                <a:moveTo>
                  <a:pt x="123" y="135"/>
                </a:moveTo>
                <a:cubicBezTo>
                  <a:pt x="117" y="135"/>
                  <a:pt x="112" y="130"/>
                  <a:pt x="112" y="124"/>
                </a:cubicBezTo>
                <a:cubicBezTo>
                  <a:pt x="112" y="73"/>
                  <a:pt x="112" y="73"/>
                  <a:pt x="112" y="73"/>
                </a:cubicBezTo>
                <a:cubicBezTo>
                  <a:pt x="112" y="67"/>
                  <a:pt x="117" y="62"/>
                  <a:pt x="123" y="62"/>
                </a:cubicBezTo>
                <a:cubicBezTo>
                  <a:pt x="130" y="62"/>
                  <a:pt x="135" y="67"/>
                  <a:pt x="135" y="73"/>
                </a:cubicBezTo>
                <a:cubicBezTo>
                  <a:pt x="135" y="112"/>
                  <a:pt x="135" y="112"/>
                  <a:pt x="135" y="112"/>
                </a:cubicBezTo>
                <a:cubicBezTo>
                  <a:pt x="158" y="112"/>
                  <a:pt x="158" y="112"/>
                  <a:pt x="158" y="112"/>
                </a:cubicBezTo>
                <a:cubicBezTo>
                  <a:pt x="165" y="112"/>
                  <a:pt x="170" y="117"/>
                  <a:pt x="170" y="124"/>
                </a:cubicBezTo>
                <a:cubicBezTo>
                  <a:pt x="170" y="130"/>
                  <a:pt x="165" y="135"/>
                  <a:pt x="158" y="135"/>
                </a:cubicBezTo>
                <a:cubicBezTo>
                  <a:pt x="123" y="135"/>
                  <a:pt x="123" y="135"/>
                  <a:pt x="123" y="135"/>
                </a:cubicBezTo>
                <a:close/>
                <a:moveTo>
                  <a:pt x="123" y="23"/>
                </a:moveTo>
                <a:cubicBezTo>
                  <a:pt x="179" y="23"/>
                  <a:pt x="224" y="68"/>
                  <a:pt x="224" y="124"/>
                </a:cubicBezTo>
                <a:cubicBezTo>
                  <a:pt x="224" y="179"/>
                  <a:pt x="179" y="224"/>
                  <a:pt x="123" y="224"/>
                </a:cubicBezTo>
                <a:cubicBezTo>
                  <a:pt x="68" y="224"/>
                  <a:pt x="23" y="179"/>
                  <a:pt x="23" y="124"/>
                </a:cubicBezTo>
                <a:cubicBezTo>
                  <a:pt x="23" y="68"/>
                  <a:pt x="68" y="23"/>
                  <a:pt x="123" y="23"/>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19" name="Oval 18"/>
          <p:cNvSpPr/>
          <p:nvPr/>
        </p:nvSpPr>
        <p:spPr bwMode="auto">
          <a:xfrm>
            <a:off x="5568950" y="1592776"/>
            <a:ext cx="1050914" cy="1050914"/>
          </a:xfrm>
          <a:prstGeom prst="ellipse">
            <a:avLst/>
          </a:prstGeom>
          <a:solidFill>
            <a:schemeClr val="bg1">
              <a:lumMod val="95000"/>
            </a:schemeClr>
          </a:solidFill>
          <a:ln w="571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4"/>
          <p:cNvSpPr>
            <a:spLocks noChangeAspect="1" noEditPoints="1"/>
          </p:cNvSpPr>
          <p:nvPr/>
        </p:nvSpPr>
        <p:spPr bwMode="black">
          <a:xfrm flipV="1">
            <a:off x="5849233" y="1858837"/>
            <a:ext cx="490348" cy="51879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US" dirty="0">
              <a:solidFill>
                <a:srgbClr val="000000"/>
              </a:solidFill>
              <a:latin typeface="Verdana"/>
            </a:endParaRPr>
          </a:p>
        </p:txBody>
      </p:sp>
      <p:sp>
        <p:nvSpPr>
          <p:cNvPr id="15" name="Oval 14"/>
          <p:cNvSpPr/>
          <p:nvPr/>
        </p:nvSpPr>
        <p:spPr bwMode="auto">
          <a:xfrm>
            <a:off x="10481649" y="1592776"/>
            <a:ext cx="1050914" cy="1050914"/>
          </a:xfrm>
          <a:prstGeom prst="ellipse">
            <a:avLst/>
          </a:prstGeom>
          <a:solidFill>
            <a:schemeClr val="bg1">
              <a:lumMod val="95000"/>
            </a:schemeClr>
          </a:solidFill>
          <a:ln w="571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10738467" y="1762191"/>
            <a:ext cx="537279" cy="712084"/>
            <a:chOff x="4939709" y="4681602"/>
            <a:chExt cx="457200" cy="605951"/>
          </a:xfrm>
          <a:solidFill>
            <a:schemeClr val="bg1">
              <a:lumMod val="65000"/>
            </a:schemeClr>
          </a:solidFill>
        </p:grpSpPr>
        <p:sp>
          <p:nvSpPr>
            <p:cNvPr id="17" name="Freeform 16"/>
            <p:cNvSpPr>
              <a:spLocks noChangeAspect="1" noEditPoints="1"/>
            </p:cNvSpPr>
            <p:nvPr/>
          </p:nvSpPr>
          <p:spPr bwMode="auto">
            <a:xfrm>
              <a:off x="4939709" y="4681602"/>
              <a:ext cx="457200" cy="605951"/>
            </a:xfrm>
            <a:custGeom>
              <a:avLst/>
              <a:gdLst>
                <a:gd name="T0" fmla="*/ 43 w 87"/>
                <a:gd name="T1" fmla="*/ 0 h 116"/>
                <a:gd name="T2" fmla="*/ 36 w 87"/>
                <a:gd name="T3" fmla="*/ 12 h 116"/>
                <a:gd name="T4" fmla="*/ 0 w 87"/>
                <a:gd name="T5" fmla="*/ 31 h 116"/>
                <a:gd name="T6" fmla="*/ 0 w 87"/>
                <a:gd name="T7" fmla="*/ 76 h 116"/>
                <a:gd name="T8" fmla="*/ 43 w 87"/>
                <a:gd name="T9" fmla="*/ 116 h 116"/>
                <a:gd name="T10" fmla="*/ 87 w 87"/>
                <a:gd name="T11" fmla="*/ 75 h 116"/>
                <a:gd name="T12" fmla="*/ 87 w 87"/>
                <a:gd name="T13" fmla="*/ 67 h 116"/>
                <a:gd name="T14" fmla="*/ 87 w 87"/>
                <a:gd name="T15" fmla="*/ 31 h 116"/>
                <a:gd name="T16" fmla="*/ 43 w 87"/>
                <a:gd name="T17" fmla="*/ 0 h 116"/>
                <a:gd name="T18" fmla="*/ 44 w 87"/>
                <a:gd name="T19" fmla="*/ 90 h 116"/>
                <a:gd name="T20" fmla="*/ 18 w 87"/>
                <a:gd name="T21" fmla="*/ 64 h 116"/>
                <a:gd name="T22" fmla="*/ 36 w 87"/>
                <a:gd name="T23" fmla="*/ 39 h 116"/>
                <a:gd name="T24" fmla="*/ 44 w 87"/>
                <a:gd name="T25" fmla="*/ 38 h 116"/>
                <a:gd name="T26" fmla="*/ 70 w 87"/>
                <a:gd name="T27" fmla="*/ 64 h 116"/>
                <a:gd name="T28" fmla="*/ 70 w 87"/>
                <a:gd name="T29" fmla="*/ 65 h 116"/>
                <a:gd name="T30" fmla="*/ 44 w 87"/>
                <a:gd name="T31" fmla="*/ 9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116">
                  <a:moveTo>
                    <a:pt x="43" y="0"/>
                  </a:moveTo>
                  <a:cubicBezTo>
                    <a:pt x="43" y="0"/>
                    <a:pt x="41" y="6"/>
                    <a:pt x="36" y="12"/>
                  </a:cubicBezTo>
                  <a:cubicBezTo>
                    <a:pt x="29" y="20"/>
                    <a:pt x="18" y="29"/>
                    <a:pt x="0" y="31"/>
                  </a:cubicBezTo>
                  <a:cubicBezTo>
                    <a:pt x="0" y="76"/>
                    <a:pt x="0" y="76"/>
                    <a:pt x="0" y="76"/>
                  </a:cubicBezTo>
                  <a:cubicBezTo>
                    <a:pt x="0" y="99"/>
                    <a:pt x="43" y="116"/>
                    <a:pt x="43" y="116"/>
                  </a:cubicBezTo>
                  <a:cubicBezTo>
                    <a:pt x="81" y="107"/>
                    <a:pt x="87" y="75"/>
                    <a:pt x="87" y="75"/>
                  </a:cubicBezTo>
                  <a:cubicBezTo>
                    <a:pt x="87" y="67"/>
                    <a:pt x="87" y="67"/>
                    <a:pt x="87" y="67"/>
                  </a:cubicBezTo>
                  <a:cubicBezTo>
                    <a:pt x="87" y="31"/>
                    <a:pt x="87" y="31"/>
                    <a:pt x="87" y="31"/>
                  </a:cubicBezTo>
                  <a:cubicBezTo>
                    <a:pt x="53" y="30"/>
                    <a:pt x="43" y="0"/>
                    <a:pt x="43" y="0"/>
                  </a:cubicBezTo>
                  <a:close/>
                  <a:moveTo>
                    <a:pt x="44" y="90"/>
                  </a:moveTo>
                  <a:cubicBezTo>
                    <a:pt x="29" y="90"/>
                    <a:pt x="18" y="79"/>
                    <a:pt x="18" y="64"/>
                  </a:cubicBezTo>
                  <a:cubicBezTo>
                    <a:pt x="18" y="53"/>
                    <a:pt x="25" y="43"/>
                    <a:pt x="36" y="39"/>
                  </a:cubicBezTo>
                  <a:cubicBezTo>
                    <a:pt x="38" y="39"/>
                    <a:pt x="41" y="38"/>
                    <a:pt x="44" y="38"/>
                  </a:cubicBezTo>
                  <a:cubicBezTo>
                    <a:pt x="58" y="38"/>
                    <a:pt x="70" y="50"/>
                    <a:pt x="70" y="64"/>
                  </a:cubicBezTo>
                  <a:cubicBezTo>
                    <a:pt x="70" y="65"/>
                    <a:pt x="70" y="65"/>
                    <a:pt x="70" y="65"/>
                  </a:cubicBezTo>
                  <a:cubicBezTo>
                    <a:pt x="69" y="79"/>
                    <a:pt x="58" y="90"/>
                    <a:pt x="44" y="90"/>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18" name="Freeform 132"/>
            <p:cNvSpPr>
              <a:spLocks noChangeAspect="1"/>
            </p:cNvSpPr>
            <p:nvPr/>
          </p:nvSpPr>
          <p:spPr bwMode="gray">
            <a:xfrm>
              <a:off x="5093982" y="4942781"/>
              <a:ext cx="155448" cy="141225"/>
            </a:xfrm>
            <a:custGeom>
              <a:avLst/>
              <a:gdLst>
                <a:gd name="T0" fmla="*/ 69 w 150"/>
                <a:gd name="T1" fmla="*/ 94 h 135"/>
                <a:gd name="T2" fmla="*/ 66 w 150"/>
                <a:gd name="T3" fmla="*/ 99 h 135"/>
                <a:gd name="T4" fmla="*/ 23 w 150"/>
                <a:gd name="T5" fmla="*/ 135 h 135"/>
                <a:gd name="T6" fmla="*/ 0 w 150"/>
                <a:gd name="T7" fmla="*/ 116 h 135"/>
                <a:gd name="T8" fmla="*/ 6 w 150"/>
                <a:gd name="T9" fmla="*/ 117 h 135"/>
                <a:gd name="T10" fmla="*/ 50 w 150"/>
                <a:gd name="T11" fmla="*/ 86 h 135"/>
                <a:gd name="T12" fmla="*/ 55 w 150"/>
                <a:gd name="T13" fmla="*/ 78 h 135"/>
                <a:gd name="T14" fmla="*/ 51 w 150"/>
                <a:gd name="T15" fmla="*/ 73 h 135"/>
                <a:gd name="T16" fmla="*/ 22 w 150"/>
                <a:gd name="T17" fmla="*/ 25 h 135"/>
                <a:gd name="T18" fmla="*/ 38 w 150"/>
                <a:gd name="T19" fmla="*/ 0 h 135"/>
                <a:gd name="T20" fmla="*/ 66 w 150"/>
                <a:gd name="T21" fmla="*/ 57 h 135"/>
                <a:gd name="T22" fmla="*/ 69 w 150"/>
                <a:gd name="T23" fmla="*/ 61 h 135"/>
                <a:gd name="T24" fmla="*/ 75 w 150"/>
                <a:gd name="T25" fmla="*/ 53 h 135"/>
                <a:gd name="T26" fmla="*/ 123 w 150"/>
                <a:gd name="T27" fmla="*/ 16 h 135"/>
                <a:gd name="T28" fmla="*/ 138 w 150"/>
                <a:gd name="T29" fmla="*/ 25 h 135"/>
                <a:gd name="T30" fmla="*/ 141 w 150"/>
                <a:gd name="T31" fmla="*/ 29 h 135"/>
                <a:gd name="T32" fmla="*/ 90 w 150"/>
                <a:gd name="T33" fmla="*/ 70 h 135"/>
                <a:gd name="T34" fmla="*/ 84 w 150"/>
                <a:gd name="T35" fmla="*/ 77 h 135"/>
                <a:gd name="T36" fmla="*/ 88 w 150"/>
                <a:gd name="T37" fmla="*/ 82 h 135"/>
                <a:gd name="T38" fmla="*/ 138 w 150"/>
                <a:gd name="T39" fmla="*/ 111 h 135"/>
                <a:gd name="T40" fmla="*/ 150 w 150"/>
                <a:gd name="T41" fmla="*/ 109 h 135"/>
                <a:gd name="T42" fmla="*/ 138 w 150"/>
                <a:gd name="T43" fmla="*/ 129 h 135"/>
                <a:gd name="T44" fmla="*/ 124 w 150"/>
                <a:gd name="T45" fmla="*/ 134 h 135"/>
                <a:gd name="T46" fmla="*/ 76 w 150"/>
                <a:gd name="T47" fmla="*/ 102 h 135"/>
                <a:gd name="T48" fmla="*/ 69 w 150"/>
                <a:gd name="T49" fmla="*/ 9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35">
                  <a:moveTo>
                    <a:pt x="69" y="94"/>
                  </a:moveTo>
                  <a:cubicBezTo>
                    <a:pt x="66" y="99"/>
                    <a:pt x="66" y="99"/>
                    <a:pt x="66" y="99"/>
                  </a:cubicBezTo>
                  <a:cubicBezTo>
                    <a:pt x="47" y="123"/>
                    <a:pt x="33" y="135"/>
                    <a:pt x="23" y="135"/>
                  </a:cubicBezTo>
                  <a:cubicBezTo>
                    <a:pt x="15" y="135"/>
                    <a:pt x="8" y="129"/>
                    <a:pt x="0" y="116"/>
                  </a:cubicBezTo>
                  <a:cubicBezTo>
                    <a:pt x="3" y="117"/>
                    <a:pt x="5" y="117"/>
                    <a:pt x="6" y="117"/>
                  </a:cubicBezTo>
                  <a:cubicBezTo>
                    <a:pt x="19" y="117"/>
                    <a:pt x="33" y="107"/>
                    <a:pt x="50" y="86"/>
                  </a:cubicBezTo>
                  <a:cubicBezTo>
                    <a:pt x="55" y="78"/>
                    <a:pt x="55" y="78"/>
                    <a:pt x="55" y="78"/>
                  </a:cubicBezTo>
                  <a:cubicBezTo>
                    <a:pt x="51" y="73"/>
                    <a:pt x="51" y="73"/>
                    <a:pt x="51" y="73"/>
                  </a:cubicBezTo>
                  <a:cubicBezTo>
                    <a:pt x="32" y="50"/>
                    <a:pt x="22" y="34"/>
                    <a:pt x="22" y="25"/>
                  </a:cubicBezTo>
                  <a:cubicBezTo>
                    <a:pt x="22" y="18"/>
                    <a:pt x="27" y="10"/>
                    <a:pt x="38" y="0"/>
                  </a:cubicBezTo>
                  <a:cubicBezTo>
                    <a:pt x="42" y="20"/>
                    <a:pt x="52" y="39"/>
                    <a:pt x="66" y="57"/>
                  </a:cubicBezTo>
                  <a:cubicBezTo>
                    <a:pt x="69" y="61"/>
                    <a:pt x="69" y="61"/>
                    <a:pt x="69" y="61"/>
                  </a:cubicBezTo>
                  <a:cubicBezTo>
                    <a:pt x="75" y="53"/>
                    <a:pt x="75" y="53"/>
                    <a:pt x="75" y="53"/>
                  </a:cubicBezTo>
                  <a:cubicBezTo>
                    <a:pt x="96" y="28"/>
                    <a:pt x="112" y="16"/>
                    <a:pt x="123" y="16"/>
                  </a:cubicBezTo>
                  <a:cubicBezTo>
                    <a:pt x="129" y="16"/>
                    <a:pt x="134" y="19"/>
                    <a:pt x="138" y="25"/>
                  </a:cubicBezTo>
                  <a:cubicBezTo>
                    <a:pt x="139" y="26"/>
                    <a:pt x="140" y="27"/>
                    <a:pt x="141" y="29"/>
                  </a:cubicBezTo>
                  <a:cubicBezTo>
                    <a:pt x="126" y="36"/>
                    <a:pt x="109" y="49"/>
                    <a:pt x="90" y="70"/>
                  </a:cubicBezTo>
                  <a:cubicBezTo>
                    <a:pt x="84" y="77"/>
                    <a:pt x="84" y="77"/>
                    <a:pt x="84" y="77"/>
                  </a:cubicBezTo>
                  <a:cubicBezTo>
                    <a:pt x="88" y="82"/>
                    <a:pt x="88" y="82"/>
                    <a:pt x="88" y="82"/>
                  </a:cubicBezTo>
                  <a:cubicBezTo>
                    <a:pt x="106" y="101"/>
                    <a:pt x="123" y="111"/>
                    <a:pt x="138" y="111"/>
                  </a:cubicBezTo>
                  <a:cubicBezTo>
                    <a:pt x="142" y="111"/>
                    <a:pt x="146" y="110"/>
                    <a:pt x="150" y="109"/>
                  </a:cubicBezTo>
                  <a:cubicBezTo>
                    <a:pt x="145" y="120"/>
                    <a:pt x="141" y="126"/>
                    <a:pt x="138" y="129"/>
                  </a:cubicBezTo>
                  <a:cubicBezTo>
                    <a:pt x="134" y="133"/>
                    <a:pt x="130" y="134"/>
                    <a:pt x="124" y="134"/>
                  </a:cubicBezTo>
                  <a:cubicBezTo>
                    <a:pt x="112" y="134"/>
                    <a:pt x="96" y="123"/>
                    <a:pt x="76" y="102"/>
                  </a:cubicBezTo>
                  <a:lnTo>
                    <a:pt x="69" y="9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ndParaRPr>
            </a:p>
          </p:txBody>
        </p:sp>
      </p:grpSp>
      <p:grpSp>
        <p:nvGrpSpPr>
          <p:cNvPr id="233" name="Group 232"/>
          <p:cNvGrpSpPr/>
          <p:nvPr/>
        </p:nvGrpSpPr>
        <p:grpSpPr>
          <a:xfrm>
            <a:off x="3048" y="3583373"/>
            <a:ext cx="12609640" cy="2590882"/>
            <a:chOff x="3048" y="3717843"/>
            <a:chExt cx="12609640" cy="2590882"/>
          </a:xfrm>
        </p:grpSpPr>
        <p:sp>
          <p:nvSpPr>
            <p:cNvPr id="5" name="Rectangle 4"/>
            <p:cNvSpPr/>
            <p:nvPr/>
          </p:nvSpPr>
          <p:spPr>
            <a:xfrm>
              <a:off x="3048" y="5735186"/>
              <a:ext cx="12188952" cy="465596"/>
            </a:xfrm>
            <a:prstGeom prst="rect">
              <a:avLst/>
            </a:prstGeom>
            <a:solidFill>
              <a:schemeClr val="tx1"/>
            </a:solidFill>
            <a:ln w="9525" cap="flat" cmpd="sng" algn="ctr">
              <a:noFill/>
              <a:prstDash val="solid"/>
            </a:ln>
            <a:effectLst/>
          </p:spPr>
          <p:txBody>
            <a:bodyPr rtlCol="0" anchor="ctr"/>
            <a:lstStyle/>
            <a:p>
              <a:pPr algn="ctr" defTabSz="457227">
                <a:defRPr/>
              </a:pPr>
              <a:endParaRPr lang="en-US" sz="1801" kern="0" dirty="0">
                <a:solidFill>
                  <a:prstClr val="white"/>
                </a:solidFill>
                <a:latin typeface="Calibri"/>
              </a:endParaRPr>
            </a:p>
          </p:txBody>
        </p:sp>
        <p:sp>
          <p:nvSpPr>
            <p:cNvPr id="6" name="AutoShape 12"/>
            <p:cNvSpPr>
              <a:spLocks noChangeAspect="1" noChangeArrowheads="1" noTextEdit="1"/>
            </p:cNvSpPr>
            <p:nvPr/>
          </p:nvSpPr>
          <p:spPr bwMode="auto">
            <a:xfrm>
              <a:off x="8775700" y="3748088"/>
              <a:ext cx="3836988"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3" name="Group 22"/>
            <p:cNvGrpSpPr/>
            <p:nvPr/>
          </p:nvGrpSpPr>
          <p:grpSpPr>
            <a:xfrm>
              <a:off x="188028" y="3717843"/>
              <a:ext cx="2371479" cy="2014154"/>
              <a:chOff x="740478" y="3717843"/>
              <a:chExt cx="2371479" cy="2014154"/>
            </a:xfrm>
          </p:grpSpPr>
          <p:sp>
            <p:nvSpPr>
              <p:cNvPr id="24" name="Freeform 14"/>
              <p:cNvSpPr>
                <a:spLocks/>
              </p:cNvSpPr>
              <p:nvPr/>
            </p:nvSpPr>
            <p:spPr bwMode="auto">
              <a:xfrm>
                <a:off x="2736026" y="4397863"/>
                <a:ext cx="277002" cy="179486"/>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p:nvSpPr>
            <p:spPr bwMode="auto">
              <a:xfrm>
                <a:off x="1854141" y="5291054"/>
                <a:ext cx="521500" cy="440942"/>
              </a:xfrm>
              <a:custGeom>
                <a:avLst/>
                <a:gdLst>
                  <a:gd name="T0" fmla="*/ 166 w 369"/>
                  <a:gd name="T1" fmla="*/ 53 h 312"/>
                  <a:gd name="T2" fmla="*/ 166 w 369"/>
                  <a:gd name="T3" fmla="*/ 0 h 312"/>
                  <a:gd name="T4" fmla="*/ 126 w 369"/>
                  <a:gd name="T5" fmla="*/ 0 h 312"/>
                  <a:gd name="T6" fmla="*/ 126 w 369"/>
                  <a:gd name="T7" fmla="*/ 53 h 312"/>
                  <a:gd name="T8" fmla="*/ 112 w 369"/>
                  <a:gd name="T9" fmla="*/ 53 h 312"/>
                  <a:gd name="T10" fmla="*/ 112 w 369"/>
                  <a:gd name="T11" fmla="*/ 0 h 312"/>
                  <a:gd name="T12" fmla="*/ 71 w 369"/>
                  <a:gd name="T13" fmla="*/ 0 h 312"/>
                  <a:gd name="T14" fmla="*/ 71 w 369"/>
                  <a:gd name="T15" fmla="*/ 53 h 312"/>
                  <a:gd name="T16" fmla="*/ 0 w 369"/>
                  <a:gd name="T17" fmla="*/ 53 h 312"/>
                  <a:gd name="T18" fmla="*/ 0 w 369"/>
                  <a:gd name="T19" fmla="*/ 65 h 312"/>
                  <a:gd name="T20" fmla="*/ 17 w 369"/>
                  <a:gd name="T21" fmla="*/ 65 h 312"/>
                  <a:gd name="T22" fmla="*/ 17 w 369"/>
                  <a:gd name="T23" fmla="*/ 312 h 312"/>
                  <a:gd name="T24" fmla="*/ 352 w 369"/>
                  <a:gd name="T25" fmla="*/ 312 h 312"/>
                  <a:gd name="T26" fmla="*/ 352 w 369"/>
                  <a:gd name="T27" fmla="*/ 65 h 312"/>
                  <a:gd name="T28" fmla="*/ 369 w 369"/>
                  <a:gd name="T29" fmla="*/ 65 h 312"/>
                  <a:gd name="T30" fmla="*/ 369 w 369"/>
                  <a:gd name="T31" fmla="*/ 53 h 312"/>
                  <a:gd name="T32" fmla="*/ 166 w 369"/>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312">
                    <a:moveTo>
                      <a:pt x="166" y="53"/>
                    </a:moveTo>
                    <a:lnTo>
                      <a:pt x="166" y="0"/>
                    </a:lnTo>
                    <a:lnTo>
                      <a:pt x="126" y="0"/>
                    </a:lnTo>
                    <a:lnTo>
                      <a:pt x="126" y="53"/>
                    </a:lnTo>
                    <a:lnTo>
                      <a:pt x="112" y="53"/>
                    </a:lnTo>
                    <a:lnTo>
                      <a:pt x="112" y="0"/>
                    </a:lnTo>
                    <a:lnTo>
                      <a:pt x="71" y="0"/>
                    </a:lnTo>
                    <a:lnTo>
                      <a:pt x="71" y="53"/>
                    </a:lnTo>
                    <a:lnTo>
                      <a:pt x="0" y="53"/>
                    </a:lnTo>
                    <a:lnTo>
                      <a:pt x="0" y="65"/>
                    </a:lnTo>
                    <a:lnTo>
                      <a:pt x="17" y="65"/>
                    </a:lnTo>
                    <a:lnTo>
                      <a:pt x="17" y="312"/>
                    </a:lnTo>
                    <a:lnTo>
                      <a:pt x="352" y="312"/>
                    </a:lnTo>
                    <a:lnTo>
                      <a:pt x="352" y="65"/>
                    </a:lnTo>
                    <a:lnTo>
                      <a:pt x="369" y="65"/>
                    </a:lnTo>
                    <a:lnTo>
                      <a:pt x="369" y="53"/>
                    </a:lnTo>
                    <a:lnTo>
                      <a:pt x="166"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p:nvSpPr>
            <p:spPr bwMode="auto">
              <a:xfrm>
                <a:off x="2128316" y="5291054"/>
                <a:ext cx="522913" cy="440942"/>
              </a:xfrm>
              <a:custGeom>
                <a:avLst/>
                <a:gdLst>
                  <a:gd name="T0" fmla="*/ 167 w 370"/>
                  <a:gd name="T1" fmla="*/ 53 h 312"/>
                  <a:gd name="T2" fmla="*/ 167 w 370"/>
                  <a:gd name="T3" fmla="*/ 0 h 312"/>
                  <a:gd name="T4" fmla="*/ 126 w 370"/>
                  <a:gd name="T5" fmla="*/ 0 h 312"/>
                  <a:gd name="T6" fmla="*/ 126 w 370"/>
                  <a:gd name="T7" fmla="*/ 53 h 312"/>
                  <a:gd name="T8" fmla="*/ 112 w 370"/>
                  <a:gd name="T9" fmla="*/ 53 h 312"/>
                  <a:gd name="T10" fmla="*/ 112 w 370"/>
                  <a:gd name="T11" fmla="*/ 0 h 312"/>
                  <a:gd name="T12" fmla="*/ 73 w 370"/>
                  <a:gd name="T13" fmla="*/ 0 h 312"/>
                  <a:gd name="T14" fmla="*/ 73 w 370"/>
                  <a:gd name="T15" fmla="*/ 53 h 312"/>
                  <a:gd name="T16" fmla="*/ 0 w 370"/>
                  <a:gd name="T17" fmla="*/ 53 h 312"/>
                  <a:gd name="T18" fmla="*/ 0 w 370"/>
                  <a:gd name="T19" fmla="*/ 65 h 312"/>
                  <a:gd name="T20" fmla="*/ 17 w 370"/>
                  <a:gd name="T21" fmla="*/ 65 h 312"/>
                  <a:gd name="T22" fmla="*/ 17 w 370"/>
                  <a:gd name="T23" fmla="*/ 312 h 312"/>
                  <a:gd name="T24" fmla="*/ 353 w 370"/>
                  <a:gd name="T25" fmla="*/ 312 h 312"/>
                  <a:gd name="T26" fmla="*/ 353 w 370"/>
                  <a:gd name="T27" fmla="*/ 65 h 312"/>
                  <a:gd name="T28" fmla="*/ 370 w 370"/>
                  <a:gd name="T29" fmla="*/ 65 h 312"/>
                  <a:gd name="T30" fmla="*/ 370 w 370"/>
                  <a:gd name="T31" fmla="*/ 53 h 312"/>
                  <a:gd name="T32" fmla="*/ 167 w 370"/>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0" h="312">
                    <a:moveTo>
                      <a:pt x="167" y="53"/>
                    </a:moveTo>
                    <a:lnTo>
                      <a:pt x="167" y="0"/>
                    </a:lnTo>
                    <a:lnTo>
                      <a:pt x="126" y="0"/>
                    </a:lnTo>
                    <a:lnTo>
                      <a:pt x="126" y="53"/>
                    </a:lnTo>
                    <a:lnTo>
                      <a:pt x="112" y="53"/>
                    </a:lnTo>
                    <a:lnTo>
                      <a:pt x="112" y="0"/>
                    </a:lnTo>
                    <a:lnTo>
                      <a:pt x="73" y="0"/>
                    </a:lnTo>
                    <a:lnTo>
                      <a:pt x="73" y="53"/>
                    </a:lnTo>
                    <a:lnTo>
                      <a:pt x="0" y="53"/>
                    </a:lnTo>
                    <a:lnTo>
                      <a:pt x="0" y="65"/>
                    </a:lnTo>
                    <a:lnTo>
                      <a:pt x="17" y="65"/>
                    </a:lnTo>
                    <a:lnTo>
                      <a:pt x="17" y="312"/>
                    </a:lnTo>
                    <a:lnTo>
                      <a:pt x="353" y="312"/>
                    </a:lnTo>
                    <a:lnTo>
                      <a:pt x="353" y="65"/>
                    </a:lnTo>
                    <a:lnTo>
                      <a:pt x="370" y="65"/>
                    </a:lnTo>
                    <a:lnTo>
                      <a:pt x="370" y="53"/>
                    </a:lnTo>
                    <a:lnTo>
                      <a:pt x="167"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p:nvSpPr>
            <p:spPr bwMode="auto">
              <a:xfrm>
                <a:off x="740478" y="4397863"/>
                <a:ext cx="275589" cy="179486"/>
              </a:xfrm>
              <a:custGeom>
                <a:avLst/>
                <a:gdLst>
                  <a:gd name="T0" fmla="*/ 117 w 139"/>
                  <a:gd name="T1" fmla="*/ 40 h 91"/>
                  <a:gd name="T2" fmla="*/ 117 w 139"/>
                  <a:gd name="T3" fmla="*/ 38 h 91"/>
                  <a:gd name="T4" fmla="*/ 79 w 139"/>
                  <a:gd name="T5" fmla="*/ 0 h 91"/>
                  <a:gd name="T6" fmla="*/ 47 w 139"/>
                  <a:gd name="T7" fmla="*/ 17 h 91"/>
                  <a:gd name="T8" fmla="*/ 36 w 139"/>
                  <a:gd name="T9" fmla="*/ 14 h 91"/>
                  <a:gd name="T10" fmla="*/ 24 w 139"/>
                  <a:gd name="T11" fmla="*/ 18 h 91"/>
                  <a:gd name="T12" fmla="*/ 14 w 139"/>
                  <a:gd name="T13" fmla="*/ 36 h 91"/>
                  <a:gd name="T14" fmla="*/ 0 w 139"/>
                  <a:gd name="T15" fmla="*/ 61 h 91"/>
                  <a:gd name="T16" fmla="*/ 27 w 139"/>
                  <a:gd name="T17" fmla="*/ 91 h 91"/>
                  <a:gd name="T18" fmla="*/ 30 w 139"/>
                  <a:gd name="T19" fmla="*/ 91 h 91"/>
                  <a:gd name="T20" fmla="*/ 33 w 139"/>
                  <a:gd name="T21" fmla="*/ 91 h 91"/>
                  <a:gd name="T22" fmla="*/ 96 w 139"/>
                  <a:gd name="T23" fmla="*/ 91 h 91"/>
                  <a:gd name="T24" fmla="*/ 97 w 139"/>
                  <a:gd name="T25" fmla="*/ 91 h 91"/>
                  <a:gd name="T26" fmla="*/ 99 w 139"/>
                  <a:gd name="T27" fmla="*/ 91 h 91"/>
                  <a:gd name="T28" fmla="*/ 103 w 139"/>
                  <a:gd name="T29" fmla="*/ 91 h 91"/>
                  <a:gd name="T30" fmla="*/ 113 w 139"/>
                  <a:gd name="T31" fmla="*/ 91 h 91"/>
                  <a:gd name="T32" fmla="*/ 139 w 139"/>
                  <a:gd name="T33" fmla="*/ 66 h 91"/>
                  <a:gd name="T34" fmla="*/ 117 w 139"/>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91">
                    <a:moveTo>
                      <a:pt x="117" y="40"/>
                    </a:moveTo>
                    <a:cubicBezTo>
                      <a:pt x="117" y="39"/>
                      <a:pt x="117" y="39"/>
                      <a:pt x="117" y="38"/>
                    </a:cubicBezTo>
                    <a:cubicBezTo>
                      <a:pt x="117" y="17"/>
                      <a:pt x="100" y="0"/>
                      <a:pt x="79" y="0"/>
                    </a:cubicBezTo>
                    <a:cubicBezTo>
                      <a:pt x="65" y="0"/>
                      <a:pt x="53" y="7"/>
                      <a:pt x="47" y="17"/>
                    </a:cubicBezTo>
                    <a:cubicBezTo>
                      <a:pt x="43" y="15"/>
                      <a:pt x="40" y="14"/>
                      <a:pt x="36" y="14"/>
                    </a:cubicBezTo>
                    <a:cubicBezTo>
                      <a:pt x="31" y="14"/>
                      <a:pt x="27" y="15"/>
                      <a:pt x="24" y="18"/>
                    </a:cubicBezTo>
                    <a:cubicBezTo>
                      <a:pt x="18" y="22"/>
                      <a:pt x="14" y="28"/>
                      <a:pt x="14" y="36"/>
                    </a:cubicBezTo>
                    <a:cubicBezTo>
                      <a:pt x="6" y="41"/>
                      <a:pt x="0" y="51"/>
                      <a:pt x="0" y="61"/>
                    </a:cubicBezTo>
                    <a:cubicBezTo>
                      <a:pt x="0" y="77"/>
                      <a:pt x="12" y="90"/>
                      <a:pt x="27" y="91"/>
                    </a:cubicBezTo>
                    <a:cubicBezTo>
                      <a:pt x="28" y="91"/>
                      <a:pt x="29" y="91"/>
                      <a:pt x="30" y="91"/>
                    </a:cubicBezTo>
                    <a:cubicBezTo>
                      <a:pt x="31" y="91"/>
                      <a:pt x="32" y="91"/>
                      <a:pt x="33" y="91"/>
                    </a:cubicBezTo>
                    <a:cubicBezTo>
                      <a:pt x="47" y="91"/>
                      <a:pt x="80" y="91"/>
                      <a:pt x="96" y="91"/>
                    </a:cubicBezTo>
                    <a:cubicBezTo>
                      <a:pt x="97" y="91"/>
                      <a:pt x="97" y="91"/>
                      <a:pt x="97" y="91"/>
                    </a:cubicBezTo>
                    <a:cubicBezTo>
                      <a:pt x="99" y="91"/>
                      <a:pt x="99" y="91"/>
                      <a:pt x="99" y="91"/>
                    </a:cubicBezTo>
                    <a:cubicBezTo>
                      <a:pt x="100" y="91"/>
                      <a:pt x="102" y="91"/>
                      <a:pt x="103" y="91"/>
                    </a:cubicBezTo>
                    <a:cubicBezTo>
                      <a:pt x="113" y="91"/>
                      <a:pt x="113" y="91"/>
                      <a:pt x="113" y="91"/>
                    </a:cubicBezTo>
                    <a:cubicBezTo>
                      <a:pt x="128" y="91"/>
                      <a:pt x="139" y="80"/>
                      <a:pt x="139" y="66"/>
                    </a:cubicBezTo>
                    <a:cubicBezTo>
                      <a:pt x="139" y="53"/>
                      <a:pt x="130" y="42"/>
                      <a:pt x="117"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8"/>
              <p:cNvSpPr>
                <a:spLocks noChangeArrowheads="1"/>
              </p:cNvSpPr>
              <p:nvPr/>
            </p:nvSpPr>
            <p:spPr bwMode="auto">
              <a:xfrm>
                <a:off x="1522020" y="5135594"/>
                <a:ext cx="472035" cy="596403"/>
              </a:xfrm>
              <a:prstGeom prst="rect">
                <a:avLst/>
              </a:pr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9"/>
              <p:cNvSpPr>
                <a:spLocks noChangeArrowheads="1"/>
              </p:cNvSpPr>
              <p:nvPr/>
            </p:nvSpPr>
            <p:spPr bwMode="auto">
              <a:xfrm>
                <a:off x="1497995" y="5118634"/>
                <a:ext cx="520086" cy="16959"/>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0"/>
              <p:cNvSpPr>
                <a:spLocks noChangeArrowheads="1"/>
              </p:cNvSpPr>
              <p:nvPr/>
            </p:nvSpPr>
            <p:spPr bwMode="auto">
              <a:xfrm>
                <a:off x="1565832" y="5189298"/>
                <a:ext cx="60771" cy="6359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21"/>
              <p:cNvSpPr>
                <a:spLocks noChangeArrowheads="1"/>
              </p:cNvSpPr>
              <p:nvPr/>
            </p:nvSpPr>
            <p:spPr bwMode="auto">
              <a:xfrm>
                <a:off x="1565832" y="5189298"/>
                <a:ext cx="60771" cy="3250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22"/>
              <p:cNvSpPr>
                <a:spLocks noChangeArrowheads="1"/>
              </p:cNvSpPr>
              <p:nvPr/>
            </p:nvSpPr>
            <p:spPr bwMode="auto">
              <a:xfrm>
                <a:off x="1671827" y="5189298"/>
                <a:ext cx="62184" cy="63597"/>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23"/>
              <p:cNvSpPr>
                <a:spLocks noChangeArrowheads="1"/>
              </p:cNvSpPr>
              <p:nvPr/>
            </p:nvSpPr>
            <p:spPr bwMode="auto">
              <a:xfrm>
                <a:off x="1779237" y="5189298"/>
                <a:ext cx="63598" cy="635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24"/>
              <p:cNvSpPr>
                <a:spLocks noChangeArrowheads="1"/>
              </p:cNvSpPr>
              <p:nvPr/>
            </p:nvSpPr>
            <p:spPr bwMode="auto">
              <a:xfrm>
                <a:off x="1671827" y="5610455"/>
                <a:ext cx="62184" cy="121542"/>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25"/>
              <p:cNvSpPr>
                <a:spLocks noChangeArrowheads="1"/>
              </p:cNvSpPr>
              <p:nvPr/>
            </p:nvSpPr>
            <p:spPr bwMode="auto">
              <a:xfrm>
                <a:off x="1779237" y="5610455"/>
                <a:ext cx="63598" cy="121542"/>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26"/>
              <p:cNvSpPr>
                <a:spLocks noChangeArrowheads="1"/>
              </p:cNvSpPr>
              <p:nvPr/>
            </p:nvSpPr>
            <p:spPr bwMode="auto">
              <a:xfrm>
                <a:off x="1888059" y="5189298"/>
                <a:ext cx="60771" cy="63597"/>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27"/>
              <p:cNvSpPr>
                <a:spLocks noChangeArrowheads="1"/>
              </p:cNvSpPr>
              <p:nvPr/>
            </p:nvSpPr>
            <p:spPr bwMode="auto">
              <a:xfrm>
                <a:off x="1565832" y="5296707"/>
                <a:ext cx="60771" cy="635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28"/>
              <p:cNvSpPr>
                <a:spLocks noChangeArrowheads="1"/>
              </p:cNvSpPr>
              <p:nvPr/>
            </p:nvSpPr>
            <p:spPr bwMode="auto">
              <a:xfrm>
                <a:off x="1671827" y="5296707"/>
                <a:ext cx="62184" cy="63597"/>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29"/>
              <p:cNvSpPr>
                <a:spLocks noChangeArrowheads="1"/>
              </p:cNvSpPr>
              <p:nvPr/>
            </p:nvSpPr>
            <p:spPr bwMode="auto">
              <a:xfrm>
                <a:off x="1779237" y="5296707"/>
                <a:ext cx="63598" cy="63597"/>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0"/>
              <p:cNvSpPr>
                <a:spLocks noChangeArrowheads="1"/>
              </p:cNvSpPr>
              <p:nvPr/>
            </p:nvSpPr>
            <p:spPr bwMode="auto">
              <a:xfrm>
                <a:off x="1888059" y="5296707"/>
                <a:ext cx="60771" cy="6359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1"/>
              <p:cNvSpPr>
                <a:spLocks noChangeArrowheads="1"/>
              </p:cNvSpPr>
              <p:nvPr/>
            </p:nvSpPr>
            <p:spPr bwMode="auto">
              <a:xfrm>
                <a:off x="1565832" y="5405529"/>
                <a:ext cx="60771" cy="6077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2"/>
              <p:cNvSpPr>
                <a:spLocks noChangeArrowheads="1"/>
              </p:cNvSpPr>
              <p:nvPr/>
            </p:nvSpPr>
            <p:spPr bwMode="auto">
              <a:xfrm>
                <a:off x="1671827" y="5405529"/>
                <a:ext cx="62184" cy="607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33"/>
              <p:cNvSpPr>
                <a:spLocks noChangeArrowheads="1"/>
              </p:cNvSpPr>
              <p:nvPr/>
            </p:nvSpPr>
            <p:spPr bwMode="auto">
              <a:xfrm>
                <a:off x="1779237" y="5405529"/>
                <a:ext cx="63598" cy="60770"/>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34"/>
              <p:cNvSpPr>
                <a:spLocks noChangeArrowheads="1"/>
              </p:cNvSpPr>
              <p:nvPr/>
            </p:nvSpPr>
            <p:spPr bwMode="auto">
              <a:xfrm>
                <a:off x="1888059" y="5405529"/>
                <a:ext cx="60771" cy="6077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35"/>
              <p:cNvSpPr>
                <a:spLocks noChangeArrowheads="1"/>
              </p:cNvSpPr>
              <p:nvPr/>
            </p:nvSpPr>
            <p:spPr bwMode="auto">
              <a:xfrm>
                <a:off x="1565832" y="5511525"/>
                <a:ext cx="60771" cy="62184"/>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36"/>
              <p:cNvSpPr>
                <a:spLocks noChangeArrowheads="1"/>
              </p:cNvSpPr>
              <p:nvPr/>
            </p:nvSpPr>
            <p:spPr bwMode="auto">
              <a:xfrm>
                <a:off x="1671827" y="5511525"/>
                <a:ext cx="62184" cy="6218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37"/>
              <p:cNvSpPr>
                <a:spLocks noChangeArrowheads="1"/>
              </p:cNvSpPr>
              <p:nvPr/>
            </p:nvSpPr>
            <p:spPr bwMode="auto">
              <a:xfrm>
                <a:off x="1779237" y="5511525"/>
                <a:ext cx="63598" cy="6218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38"/>
              <p:cNvSpPr>
                <a:spLocks noChangeArrowheads="1"/>
              </p:cNvSpPr>
              <p:nvPr/>
            </p:nvSpPr>
            <p:spPr bwMode="auto">
              <a:xfrm>
                <a:off x="1888059" y="5511525"/>
                <a:ext cx="60771" cy="62184"/>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39"/>
              <p:cNvSpPr>
                <a:spLocks noChangeArrowheads="1"/>
              </p:cNvSpPr>
              <p:nvPr/>
            </p:nvSpPr>
            <p:spPr bwMode="auto">
              <a:xfrm>
                <a:off x="1565832" y="5405529"/>
                <a:ext cx="60771" cy="29678"/>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0"/>
              <p:cNvSpPr>
                <a:spLocks noChangeArrowheads="1"/>
              </p:cNvSpPr>
              <p:nvPr/>
            </p:nvSpPr>
            <p:spPr bwMode="auto">
              <a:xfrm>
                <a:off x="1888059" y="5405529"/>
                <a:ext cx="60771" cy="29678"/>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41"/>
              <p:cNvSpPr>
                <a:spLocks noChangeArrowheads="1"/>
              </p:cNvSpPr>
              <p:nvPr/>
            </p:nvSpPr>
            <p:spPr bwMode="auto">
              <a:xfrm>
                <a:off x="1888059" y="5296707"/>
                <a:ext cx="60771" cy="31092"/>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42"/>
              <p:cNvSpPr>
                <a:spLocks noChangeArrowheads="1"/>
              </p:cNvSpPr>
              <p:nvPr/>
            </p:nvSpPr>
            <p:spPr bwMode="auto">
              <a:xfrm>
                <a:off x="842234" y="5702317"/>
                <a:ext cx="679787" cy="29678"/>
              </a:xfrm>
              <a:prstGeom prst="rect">
                <a:avLst/>
              </a:pr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3" name="Rectangle 43"/>
              <p:cNvSpPr>
                <a:spLocks noChangeArrowheads="1"/>
              </p:cNvSpPr>
              <p:nvPr/>
            </p:nvSpPr>
            <p:spPr bwMode="auto">
              <a:xfrm>
                <a:off x="1215339" y="5599149"/>
                <a:ext cx="28266" cy="1031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44"/>
              <p:cNvSpPr>
                <a:spLocks noChangeArrowheads="1"/>
              </p:cNvSpPr>
              <p:nvPr/>
            </p:nvSpPr>
            <p:spPr bwMode="auto">
              <a:xfrm>
                <a:off x="1160221" y="5508699"/>
                <a:ext cx="135675" cy="135675"/>
              </a:xfrm>
              <a:prstGeom prst="ellipse">
                <a:avLst/>
              </a:pr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5" name="Oval 45"/>
              <p:cNvSpPr>
                <a:spLocks noChangeArrowheads="1"/>
              </p:cNvSpPr>
              <p:nvPr/>
            </p:nvSpPr>
            <p:spPr bwMode="auto">
              <a:xfrm>
                <a:off x="1178594" y="5439448"/>
                <a:ext cx="100343" cy="98929"/>
              </a:xfrm>
              <a:prstGeom prst="ellipse">
                <a:avLst/>
              </a:pr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46"/>
              <p:cNvSpPr>
                <a:spLocks noChangeArrowheads="1"/>
              </p:cNvSpPr>
              <p:nvPr/>
            </p:nvSpPr>
            <p:spPr bwMode="auto">
              <a:xfrm>
                <a:off x="1393412" y="5599149"/>
                <a:ext cx="28266" cy="1031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Oval 47"/>
              <p:cNvSpPr>
                <a:spLocks noChangeArrowheads="1"/>
              </p:cNvSpPr>
              <p:nvPr/>
            </p:nvSpPr>
            <p:spPr bwMode="auto">
              <a:xfrm>
                <a:off x="1338294" y="5508699"/>
                <a:ext cx="135675" cy="135675"/>
              </a:xfrm>
              <a:prstGeom prst="ellipse">
                <a:avLst/>
              </a:pr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8" name="Oval 48"/>
              <p:cNvSpPr>
                <a:spLocks noChangeArrowheads="1"/>
              </p:cNvSpPr>
              <p:nvPr/>
            </p:nvSpPr>
            <p:spPr bwMode="auto">
              <a:xfrm>
                <a:off x="1355253" y="5439448"/>
                <a:ext cx="101756" cy="98929"/>
              </a:xfrm>
              <a:prstGeom prst="ellipse">
                <a:avLst/>
              </a:pr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49"/>
              <p:cNvSpPr>
                <a:spLocks noChangeArrowheads="1"/>
              </p:cNvSpPr>
              <p:nvPr/>
            </p:nvSpPr>
            <p:spPr bwMode="auto">
              <a:xfrm>
                <a:off x="1734012" y="5043730"/>
                <a:ext cx="183726" cy="7490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0"/>
              <p:cNvSpPr>
                <a:spLocks noChangeArrowheads="1"/>
              </p:cNvSpPr>
              <p:nvPr/>
            </p:nvSpPr>
            <p:spPr bwMode="auto">
              <a:xfrm>
                <a:off x="2680907" y="5353238"/>
                <a:ext cx="431050" cy="378758"/>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1" name="Rectangle 51"/>
              <p:cNvSpPr>
                <a:spLocks noChangeArrowheads="1"/>
              </p:cNvSpPr>
              <p:nvPr/>
            </p:nvSpPr>
            <p:spPr bwMode="auto">
              <a:xfrm>
                <a:off x="2656882" y="5336279"/>
                <a:ext cx="455075" cy="16959"/>
              </a:xfrm>
              <a:prstGeom prst="rect">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52"/>
              <p:cNvSpPr>
                <a:spLocks noChangeArrowheads="1"/>
              </p:cNvSpPr>
              <p:nvPr/>
            </p:nvSpPr>
            <p:spPr bwMode="auto">
              <a:xfrm>
                <a:off x="2830715" y="5610455"/>
                <a:ext cx="63598" cy="121542"/>
              </a:xfrm>
              <a:prstGeom prst="rect">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3" name="Rectangle 53"/>
              <p:cNvSpPr>
                <a:spLocks noChangeArrowheads="1"/>
              </p:cNvSpPr>
              <p:nvPr/>
            </p:nvSpPr>
            <p:spPr bwMode="auto">
              <a:xfrm>
                <a:off x="2936711" y="5610455"/>
                <a:ext cx="63598" cy="121542"/>
              </a:xfrm>
              <a:prstGeom prst="rect">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54"/>
              <p:cNvSpPr>
                <a:spLocks noChangeArrowheads="1"/>
              </p:cNvSpPr>
              <p:nvPr/>
            </p:nvSpPr>
            <p:spPr bwMode="auto">
              <a:xfrm>
                <a:off x="2723306" y="5405529"/>
                <a:ext cx="62184" cy="6077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55"/>
              <p:cNvSpPr>
                <a:spLocks noChangeArrowheads="1"/>
              </p:cNvSpPr>
              <p:nvPr/>
            </p:nvSpPr>
            <p:spPr bwMode="auto">
              <a:xfrm>
                <a:off x="2830715" y="5405529"/>
                <a:ext cx="63598" cy="607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56"/>
              <p:cNvSpPr>
                <a:spLocks noChangeArrowheads="1"/>
              </p:cNvSpPr>
              <p:nvPr/>
            </p:nvSpPr>
            <p:spPr bwMode="auto">
              <a:xfrm>
                <a:off x="2936711" y="5405529"/>
                <a:ext cx="63598" cy="60770"/>
              </a:xfrm>
              <a:prstGeom prst="rect">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57"/>
              <p:cNvSpPr>
                <a:spLocks noChangeArrowheads="1"/>
              </p:cNvSpPr>
              <p:nvPr/>
            </p:nvSpPr>
            <p:spPr bwMode="auto">
              <a:xfrm>
                <a:off x="3045533" y="5405529"/>
                <a:ext cx="62184" cy="6077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58"/>
              <p:cNvSpPr>
                <a:spLocks noChangeArrowheads="1"/>
              </p:cNvSpPr>
              <p:nvPr/>
            </p:nvSpPr>
            <p:spPr bwMode="auto">
              <a:xfrm>
                <a:off x="2723306" y="5511525"/>
                <a:ext cx="62184" cy="62184"/>
              </a:xfrm>
              <a:prstGeom prst="rect">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59"/>
              <p:cNvSpPr>
                <a:spLocks noChangeArrowheads="1"/>
              </p:cNvSpPr>
              <p:nvPr/>
            </p:nvSpPr>
            <p:spPr bwMode="auto">
              <a:xfrm>
                <a:off x="2830715" y="5511525"/>
                <a:ext cx="63598" cy="6218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0"/>
              <p:cNvSpPr>
                <a:spLocks noChangeArrowheads="1"/>
              </p:cNvSpPr>
              <p:nvPr/>
            </p:nvSpPr>
            <p:spPr bwMode="auto">
              <a:xfrm>
                <a:off x="2936711" y="5511525"/>
                <a:ext cx="63598" cy="6218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1"/>
              <p:cNvSpPr>
                <a:spLocks noChangeArrowheads="1"/>
              </p:cNvSpPr>
              <p:nvPr/>
            </p:nvSpPr>
            <p:spPr bwMode="auto">
              <a:xfrm>
                <a:off x="3045533" y="5511525"/>
                <a:ext cx="62184" cy="62184"/>
              </a:xfrm>
              <a:prstGeom prst="rect">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2"/>
              <p:cNvSpPr>
                <a:spLocks noChangeArrowheads="1"/>
              </p:cNvSpPr>
              <p:nvPr/>
            </p:nvSpPr>
            <p:spPr bwMode="auto">
              <a:xfrm>
                <a:off x="2723306" y="5405529"/>
                <a:ext cx="62184" cy="29678"/>
              </a:xfrm>
              <a:prstGeom prst="rect">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63"/>
              <p:cNvSpPr>
                <a:spLocks noChangeArrowheads="1"/>
              </p:cNvSpPr>
              <p:nvPr/>
            </p:nvSpPr>
            <p:spPr bwMode="auto">
              <a:xfrm>
                <a:off x="3045533" y="5405529"/>
                <a:ext cx="62184" cy="29678"/>
              </a:xfrm>
              <a:prstGeom prst="rect">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64"/>
              <p:cNvSpPr>
                <a:spLocks noChangeArrowheads="1"/>
              </p:cNvSpPr>
              <p:nvPr/>
            </p:nvSpPr>
            <p:spPr bwMode="auto">
              <a:xfrm>
                <a:off x="2894313" y="5261375"/>
                <a:ext cx="180899" cy="7490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65"/>
              <p:cNvSpPr>
                <a:spLocks noChangeArrowheads="1"/>
              </p:cNvSpPr>
              <p:nvPr/>
            </p:nvSpPr>
            <p:spPr bwMode="auto">
              <a:xfrm>
                <a:off x="2101464" y="4925015"/>
                <a:ext cx="472035" cy="806981"/>
              </a:xfrm>
              <a:prstGeom prst="rect">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66"/>
              <p:cNvSpPr>
                <a:spLocks noChangeArrowheads="1"/>
              </p:cNvSpPr>
              <p:nvPr/>
            </p:nvSpPr>
            <p:spPr bwMode="auto">
              <a:xfrm>
                <a:off x="2077438" y="4905229"/>
                <a:ext cx="520086" cy="19786"/>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67"/>
              <p:cNvSpPr>
                <a:spLocks noChangeArrowheads="1"/>
              </p:cNvSpPr>
              <p:nvPr/>
            </p:nvSpPr>
            <p:spPr bwMode="auto">
              <a:xfrm>
                <a:off x="2145276" y="5189298"/>
                <a:ext cx="60771" cy="6359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68"/>
              <p:cNvSpPr>
                <a:spLocks noChangeArrowheads="1"/>
              </p:cNvSpPr>
              <p:nvPr/>
            </p:nvSpPr>
            <p:spPr bwMode="auto">
              <a:xfrm>
                <a:off x="2145276" y="5189298"/>
                <a:ext cx="60771" cy="32505"/>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69"/>
              <p:cNvSpPr>
                <a:spLocks noChangeArrowheads="1"/>
              </p:cNvSpPr>
              <p:nvPr/>
            </p:nvSpPr>
            <p:spPr bwMode="auto">
              <a:xfrm>
                <a:off x="2251271" y="5189298"/>
                <a:ext cx="60771" cy="63597"/>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0"/>
              <p:cNvSpPr>
                <a:spLocks noChangeArrowheads="1"/>
              </p:cNvSpPr>
              <p:nvPr/>
            </p:nvSpPr>
            <p:spPr bwMode="auto">
              <a:xfrm>
                <a:off x="2358680" y="5189298"/>
                <a:ext cx="62184" cy="635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1"/>
              <p:cNvSpPr>
                <a:spLocks noChangeArrowheads="1"/>
              </p:cNvSpPr>
              <p:nvPr/>
            </p:nvSpPr>
            <p:spPr bwMode="auto">
              <a:xfrm>
                <a:off x="2251271" y="5610455"/>
                <a:ext cx="60771" cy="121542"/>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2"/>
              <p:cNvSpPr>
                <a:spLocks noChangeArrowheads="1"/>
              </p:cNvSpPr>
              <p:nvPr/>
            </p:nvSpPr>
            <p:spPr bwMode="auto">
              <a:xfrm>
                <a:off x="2358680" y="5610455"/>
                <a:ext cx="62184" cy="121542"/>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73"/>
              <p:cNvSpPr>
                <a:spLocks noChangeArrowheads="1"/>
              </p:cNvSpPr>
              <p:nvPr/>
            </p:nvSpPr>
            <p:spPr bwMode="auto">
              <a:xfrm>
                <a:off x="2467503" y="5189298"/>
                <a:ext cx="60771" cy="63597"/>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74"/>
              <p:cNvSpPr>
                <a:spLocks noChangeArrowheads="1"/>
              </p:cNvSpPr>
              <p:nvPr/>
            </p:nvSpPr>
            <p:spPr bwMode="auto">
              <a:xfrm>
                <a:off x="2145276" y="5296707"/>
                <a:ext cx="60771" cy="635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75"/>
              <p:cNvSpPr>
                <a:spLocks noChangeArrowheads="1"/>
              </p:cNvSpPr>
              <p:nvPr/>
            </p:nvSpPr>
            <p:spPr bwMode="auto">
              <a:xfrm>
                <a:off x="2251271" y="5296707"/>
                <a:ext cx="60771" cy="63597"/>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76"/>
              <p:cNvSpPr>
                <a:spLocks noChangeArrowheads="1"/>
              </p:cNvSpPr>
              <p:nvPr/>
            </p:nvSpPr>
            <p:spPr bwMode="auto">
              <a:xfrm>
                <a:off x="2358680" y="5296707"/>
                <a:ext cx="62184" cy="63597"/>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77"/>
              <p:cNvSpPr>
                <a:spLocks noChangeArrowheads="1"/>
              </p:cNvSpPr>
              <p:nvPr/>
            </p:nvSpPr>
            <p:spPr bwMode="auto">
              <a:xfrm>
                <a:off x="2467503" y="5296707"/>
                <a:ext cx="60771" cy="6359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78"/>
              <p:cNvSpPr>
                <a:spLocks noChangeArrowheads="1"/>
              </p:cNvSpPr>
              <p:nvPr/>
            </p:nvSpPr>
            <p:spPr bwMode="auto">
              <a:xfrm>
                <a:off x="2145276" y="5405529"/>
                <a:ext cx="60771" cy="6077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79"/>
              <p:cNvSpPr>
                <a:spLocks noChangeArrowheads="1"/>
              </p:cNvSpPr>
              <p:nvPr/>
            </p:nvSpPr>
            <p:spPr bwMode="auto">
              <a:xfrm>
                <a:off x="2251271" y="5405529"/>
                <a:ext cx="60771" cy="607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80"/>
              <p:cNvSpPr>
                <a:spLocks noChangeArrowheads="1"/>
              </p:cNvSpPr>
              <p:nvPr/>
            </p:nvSpPr>
            <p:spPr bwMode="auto">
              <a:xfrm>
                <a:off x="2358680" y="5405529"/>
                <a:ext cx="62184" cy="60770"/>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81"/>
              <p:cNvSpPr>
                <a:spLocks noChangeArrowheads="1"/>
              </p:cNvSpPr>
              <p:nvPr/>
            </p:nvSpPr>
            <p:spPr bwMode="auto">
              <a:xfrm>
                <a:off x="2467503" y="5405529"/>
                <a:ext cx="60771" cy="6077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82"/>
              <p:cNvSpPr>
                <a:spLocks noChangeArrowheads="1"/>
              </p:cNvSpPr>
              <p:nvPr/>
            </p:nvSpPr>
            <p:spPr bwMode="auto">
              <a:xfrm>
                <a:off x="2145276" y="5511525"/>
                <a:ext cx="60771" cy="62184"/>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83"/>
              <p:cNvSpPr>
                <a:spLocks noChangeArrowheads="1"/>
              </p:cNvSpPr>
              <p:nvPr/>
            </p:nvSpPr>
            <p:spPr bwMode="auto">
              <a:xfrm>
                <a:off x="2251271" y="5511525"/>
                <a:ext cx="60771" cy="62184"/>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4" name="Rectangle 84"/>
              <p:cNvSpPr>
                <a:spLocks noChangeArrowheads="1"/>
              </p:cNvSpPr>
              <p:nvPr/>
            </p:nvSpPr>
            <p:spPr bwMode="auto">
              <a:xfrm>
                <a:off x="2358680" y="5511525"/>
                <a:ext cx="62184" cy="6218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85"/>
              <p:cNvSpPr>
                <a:spLocks noChangeArrowheads="1"/>
              </p:cNvSpPr>
              <p:nvPr/>
            </p:nvSpPr>
            <p:spPr bwMode="auto">
              <a:xfrm>
                <a:off x="2467503" y="5511525"/>
                <a:ext cx="60771" cy="62184"/>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86"/>
              <p:cNvSpPr>
                <a:spLocks noChangeArrowheads="1"/>
              </p:cNvSpPr>
              <p:nvPr/>
            </p:nvSpPr>
            <p:spPr bwMode="auto">
              <a:xfrm>
                <a:off x="2145276" y="5405529"/>
                <a:ext cx="60771" cy="29678"/>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87"/>
              <p:cNvSpPr>
                <a:spLocks noChangeArrowheads="1"/>
              </p:cNvSpPr>
              <p:nvPr/>
            </p:nvSpPr>
            <p:spPr bwMode="auto">
              <a:xfrm>
                <a:off x="2467503" y="5405529"/>
                <a:ext cx="60771" cy="29678"/>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88"/>
              <p:cNvSpPr>
                <a:spLocks noChangeArrowheads="1"/>
              </p:cNvSpPr>
              <p:nvPr/>
            </p:nvSpPr>
            <p:spPr bwMode="auto">
              <a:xfrm>
                <a:off x="2467503" y="5296707"/>
                <a:ext cx="60771" cy="31092"/>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89"/>
              <p:cNvSpPr>
                <a:spLocks noChangeArrowheads="1"/>
              </p:cNvSpPr>
              <p:nvPr/>
            </p:nvSpPr>
            <p:spPr bwMode="auto">
              <a:xfrm>
                <a:off x="2145276" y="4975893"/>
                <a:ext cx="60771" cy="6077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90"/>
              <p:cNvSpPr>
                <a:spLocks noChangeArrowheads="1"/>
              </p:cNvSpPr>
              <p:nvPr/>
            </p:nvSpPr>
            <p:spPr bwMode="auto">
              <a:xfrm>
                <a:off x="2145276" y="4975893"/>
                <a:ext cx="60771" cy="31092"/>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91"/>
              <p:cNvSpPr>
                <a:spLocks noChangeArrowheads="1"/>
              </p:cNvSpPr>
              <p:nvPr/>
            </p:nvSpPr>
            <p:spPr bwMode="auto">
              <a:xfrm>
                <a:off x="2251271" y="4975893"/>
                <a:ext cx="60771" cy="60770"/>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92"/>
              <p:cNvSpPr>
                <a:spLocks noChangeArrowheads="1"/>
              </p:cNvSpPr>
              <p:nvPr/>
            </p:nvSpPr>
            <p:spPr bwMode="auto">
              <a:xfrm>
                <a:off x="2358680" y="4975893"/>
                <a:ext cx="62184" cy="607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93"/>
              <p:cNvSpPr>
                <a:spLocks noChangeArrowheads="1"/>
              </p:cNvSpPr>
              <p:nvPr/>
            </p:nvSpPr>
            <p:spPr bwMode="auto">
              <a:xfrm>
                <a:off x="2467503" y="4975893"/>
                <a:ext cx="60771" cy="60770"/>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94"/>
              <p:cNvSpPr>
                <a:spLocks noChangeArrowheads="1"/>
              </p:cNvSpPr>
              <p:nvPr/>
            </p:nvSpPr>
            <p:spPr bwMode="auto">
              <a:xfrm>
                <a:off x="2145276" y="5083302"/>
                <a:ext cx="60771" cy="607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95"/>
              <p:cNvSpPr>
                <a:spLocks noChangeArrowheads="1"/>
              </p:cNvSpPr>
              <p:nvPr/>
            </p:nvSpPr>
            <p:spPr bwMode="auto">
              <a:xfrm>
                <a:off x="2251271" y="5083302"/>
                <a:ext cx="60771" cy="60770"/>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96"/>
              <p:cNvSpPr>
                <a:spLocks noChangeArrowheads="1"/>
              </p:cNvSpPr>
              <p:nvPr/>
            </p:nvSpPr>
            <p:spPr bwMode="auto">
              <a:xfrm>
                <a:off x="2358680" y="5083302"/>
                <a:ext cx="62184" cy="60770"/>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97"/>
              <p:cNvSpPr>
                <a:spLocks noChangeArrowheads="1"/>
              </p:cNvSpPr>
              <p:nvPr/>
            </p:nvSpPr>
            <p:spPr bwMode="auto">
              <a:xfrm>
                <a:off x="2467503" y="5083302"/>
                <a:ext cx="60771" cy="6077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8"/>
              <p:cNvSpPr>
                <a:spLocks noChangeArrowheads="1"/>
              </p:cNvSpPr>
              <p:nvPr/>
            </p:nvSpPr>
            <p:spPr bwMode="auto">
              <a:xfrm>
                <a:off x="2467503" y="5083302"/>
                <a:ext cx="60771" cy="31092"/>
              </a:xfrm>
              <a:prstGeom prst="rect">
                <a:avLst/>
              </a:prstGeom>
              <a:solidFill>
                <a:srgbClr val="86868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9"/>
              <p:cNvSpPr>
                <a:spLocks noChangeArrowheads="1"/>
              </p:cNvSpPr>
              <p:nvPr/>
            </p:nvSpPr>
            <p:spPr bwMode="auto">
              <a:xfrm>
                <a:off x="2177781" y="4831739"/>
                <a:ext cx="57945" cy="7349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100"/>
              <p:cNvSpPr>
                <a:spLocks noChangeArrowheads="1"/>
              </p:cNvSpPr>
              <p:nvPr/>
            </p:nvSpPr>
            <p:spPr bwMode="auto">
              <a:xfrm>
                <a:off x="2255511" y="4831739"/>
                <a:ext cx="55118" cy="7349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101"/>
              <p:cNvSpPr>
                <a:spLocks noChangeArrowheads="1"/>
              </p:cNvSpPr>
              <p:nvPr/>
            </p:nvSpPr>
            <p:spPr bwMode="auto">
              <a:xfrm>
                <a:off x="1958723" y="5702317"/>
                <a:ext cx="178073" cy="29678"/>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102"/>
              <p:cNvSpPr>
                <a:spLocks noChangeArrowheads="1"/>
              </p:cNvSpPr>
              <p:nvPr/>
            </p:nvSpPr>
            <p:spPr bwMode="auto">
              <a:xfrm>
                <a:off x="2467503" y="5702317"/>
                <a:ext cx="255804" cy="29678"/>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03"/>
              <p:cNvSpPr>
                <a:spLocks/>
              </p:cNvSpPr>
              <p:nvPr/>
            </p:nvSpPr>
            <p:spPr bwMode="auto">
              <a:xfrm>
                <a:off x="1191313" y="4033238"/>
                <a:ext cx="910150" cy="600642"/>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05"/>
              <p:cNvSpPr>
                <a:spLocks/>
              </p:cNvSpPr>
              <p:nvPr/>
            </p:nvSpPr>
            <p:spPr bwMode="auto">
              <a:xfrm>
                <a:off x="2155168" y="4021931"/>
                <a:ext cx="590750" cy="390065"/>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50"/>
              <p:cNvSpPr>
                <a:spLocks/>
              </p:cNvSpPr>
              <p:nvPr/>
            </p:nvSpPr>
            <p:spPr bwMode="auto">
              <a:xfrm rot="20196842">
                <a:off x="1702028" y="3969359"/>
                <a:ext cx="248973" cy="323532"/>
              </a:xfrm>
              <a:custGeom>
                <a:avLst/>
                <a:gdLst>
                  <a:gd name="T0" fmla="*/ 139 w 374"/>
                  <a:gd name="T1" fmla="*/ 486 h 486"/>
                  <a:gd name="T2" fmla="*/ 0 w 374"/>
                  <a:gd name="T3" fmla="*/ 486 h 486"/>
                  <a:gd name="T4" fmla="*/ 0 w 374"/>
                  <a:gd name="T5" fmla="*/ 0 h 486"/>
                  <a:gd name="T6" fmla="*/ 374 w 374"/>
                  <a:gd name="T7" fmla="*/ 0 h 486"/>
                  <a:gd name="T8" fmla="*/ 139 w 374"/>
                  <a:gd name="T9" fmla="*/ 486 h 486"/>
                </a:gdLst>
                <a:ahLst/>
                <a:cxnLst>
                  <a:cxn ang="0">
                    <a:pos x="T0" y="T1"/>
                  </a:cxn>
                  <a:cxn ang="0">
                    <a:pos x="T2" y="T3"/>
                  </a:cxn>
                  <a:cxn ang="0">
                    <a:pos x="T4" y="T5"/>
                  </a:cxn>
                  <a:cxn ang="0">
                    <a:pos x="T6" y="T7"/>
                  </a:cxn>
                  <a:cxn ang="0">
                    <a:pos x="T8" y="T9"/>
                  </a:cxn>
                </a:cxnLst>
                <a:rect l="0" t="0" r="r" b="b"/>
                <a:pathLst>
                  <a:path w="374" h="486">
                    <a:moveTo>
                      <a:pt x="139" y="486"/>
                    </a:moveTo>
                    <a:lnTo>
                      <a:pt x="0" y="486"/>
                    </a:lnTo>
                    <a:lnTo>
                      <a:pt x="0" y="0"/>
                    </a:lnTo>
                    <a:lnTo>
                      <a:pt x="374" y="0"/>
                    </a:lnTo>
                    <a:lnTo>
                      <a:pt x="139" y="486"/>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pPr defTabSz="932798">
                  <a:defRPr/>
                </a:pPr>
                <a:endParaRPr lang="en-US" sz="1801" kern="0" dirty="0">
                  <a:solidFill>
                    <a:srgbClr val="505050"/>
                  </a:solidFill>
                </a:endParaRPr>
              </a:p>
            </p:txBody>
          </p:sp>
          <p:sp>
            <p:nvSpPr>
              <p:cNvPr id="116" name="Freeform 51"/>
              <p:cNvSpPr>
                <a:spLocks/>
              </p:cNvSpPr>
              <p:nvPr/>
            </p:nvSpPr>
            <p:spPr bwMode="auto">
              <a:xfrm rot="20196842">
                <a:off x="1313206" y="3717843"/>
                <a:ext cx="1009205" cy="340174"/>
              </a:xfrm>
              <a:custGeom>
                <a:avLst/>
                <a:gdLst>
                  <a:gd name="T0" fmla="*/ 388 w 405"/>
                  <a:gd name="T1" fmla="*/ 101 h 136"/>
                  <a:gd name="T2" fmla="*/ 383 w 405"/>
                  <a:gd name="T3" fmla="*/ 101 h 136"/>
                  <a:gd name="T4" fmla="*/ 349 w 405"/>
                  <a:gd name="T5" fmla="*/ 68 h 136"/>
                  <a:gd name="T6" fmla="*/ 47 w 405"/>
                  <a:gd name="T7" fmla="*/ 68 h 136"/>
                  <a:gd name="T8" fmla="*/ 29 w 405"/>
                  <a:gd name="T9" fmla="*/ 0 h 136"/>
                  <a:gd name="T10" fmla="*/ 0 w 405"/>
                  <a:gd name="T11" fmla="*/ 0 h 136"/>
                  <a:gd name="T12" fmla="*/ 0 w 405"/>
                  <a:gd name="T13" fmla="*/ 102 h 136"/>
                  <a:gd name="T14" fmla="*/ 34 w 405"/>
                  <a:gd name="T15" fmla="*/ 136 h 136"/>
                  <a:gd name="T16" fmla="*/ 344 w 405"/>
                  <a:gd name="T17" fmla="*/ 136 h 136"/>
                  <a:gd name="T18" fmla="*/ 349 w 405"/>
                  <a:gd name="T19" fmla="*/ 136 h 136"/>
                  <a:gd name="T20" fmla="*/ 383 w 405"/>
                  <a:gd name="T21" fmla="*/ 136 h 136"/>
                  <a:gd name="T22" fmla="*/ 388 w 405"/>
                  <a:gd name="T23" fmla="*/ 136 h 136"/>
                  <a:gd name="T24" fmla="*/ 405 w 405"/>
                  <a:gd name="T25" fmla="*/ 118 h 136"/>
                  <a:gd name="T26" fmla="*/ 388 w 405"/>
                  <a:gd name="T27"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5" h="136">
                    <a:moveTo>
                      <a:pt x="388" y="101"/>
                    </a:moveTo>
                    <a:cubicBezTo>
                      <a:pt x="383" y="101"/>
                      <a:pt x="383" y="101"/>
                      <a:pt x="383" y="101"/>
                    </a:cubicBezTo>
                    <a:cubicBezTo>
                      <a:pt x="382" y="83"/>
                      <a:pt x="367" y="68"/>
                      <a:pt x="349" y="68"/>
                    </a:cubicBezTo>
                    <a:cubicBezTo>
                      <a:pt x="47" y="68"/>
                      <a:pt x="47" y="68"/>
                      <a:pt x="47" y="68"/>
                    </a:cubicBezTo>
                    <a:cubicBezTo>
                      <a:pt x="29" y="0"/>
                      <a:pt x="29" y="0"/>
                      <a:pt x="29" y="0"/>
                    </a:cubicBezTo>
                    <a:cubicBezTo>
                      <a:pt x="0" y="0"/>
                      <a:pt x="0" y="0"/>
                      <a:pt x="0" y="0"/>
                    </a:cubicBezTo>
                    <a:cubicBezTo>
                      <a:pt x="0" y="102"/>
                      <a:pt x="0" y="102"/>
                      <a:pt x="0" y="102"/>
                    </a:cubicBezTo>
                    <a:cubicBezTo>
                      <a:pt x="0" y="121"/>
                      <a:pt x="15" y="136"/>
                      <a:pt x="34" y="136"/>
                    </a:cubicBezTo>
                    <a:cubicBezTo>
                      <a:pt x="344" y="136"/>
                      <a:pt x="344" y="136"/>
                      <a:pt x="344" y="136"/>
                    </a:cubicBezTo>
                    <a:cubicBezTo>
                      <a:pt x="349" y="136"/>
                      <a:pt x="349" y="136"/>
                      <a:pt x="349" y="136"/>
                    </a:cubicBezTo>
                    <a:cubicBezTo>
                      <a:pt x="383" y="136"/>
                      <a:pt x="383" y="136"/>
                      <a:pt x="383" y="136"/>
                    </a:cubicBezTo>
                    <a:cubicBezTo>
                      <a:pt x="388" y="136"/>
                      <a:pt x="388" y="136"/>
                      <a:pt x="388" y="136"/>
                    </a:cubicBezTo>
                    <a:cubicBezTo>
                      <a:pt x="397" y="136"/>
                      <a:pt x="405" y="128"/>
                      <a:pt x="405" y="118"/>
                    </a:cubicBezTo>
                    <a:cubicBezTo>
                      <a:pt x="405" y="109"/>
                      <a:pt x="397" y="101"/>
                      <a:pt x="388" y="101"/>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defTabSz="932798">
                  <a:defRPr/>
                </a:pPr>
                <a:endParaRPr lang="en-US" sz="1600" kern="0" dirty="0">
                  <a:solidFill>
                    <a:srgbClr val="505050"/>
                  </a:solidFill>
                </a:endParaRPr>
              </a:p>
            </p:txBody>
          </p:sp>
          <p:sp>
            <p:nvSpPr>
              <p:cNvPr id="117" name="Freeform 52"/>
              <p:cNvSpPr>
                <a:spLocks/>
              </p:cNvSpPr>
              <p:nvPr/>
            </p:nvSpPr>
            <p:spPr bwMode="auto">
              <a:xfrm rot="20196842">
                <a:off x="1594618" y="3721313"/>
                <a:ext cx="248973" cy="322866"/>
              </a:xfrm>
              <a:custGeom>
                <a:avLst/>
                <a:gdLst>
                  <a:gd name="T0" fmla="*/ 139 w 374"/>
                  <a:gd name="T1" fmla="*/ 0 h 485"/>
                  <a:gd name="T2" fmla="*/ 0 w 374"/>
                  <a:gd name="T3" fmla="*/ 0 h 485"/>
                  <a:gd name="T4" fmla="*/ 0 w 374"/>
                  <a:gd name="T5" fmla="*/ 485 h 485"/>
                  <a:gd name="T6" fmla="*/ 374 w 374"/>
                  <a:gd name="T7" fmla="*/ 485 h 485"/>
                  <a:gd name="T8" fmla="*/ 139 w 374"/>
                  <a:gd name="T9" fmla="*/ 0 h 485"/>
                </a:gdLst>
                <a:ahLst/>
                <a:cxnLst>
                  <a:cxn ang="0">
                    <a:pos x="T0" y="T1"/>
                  </a:cxn>
                  <a:cxn ang="0">
                    <a:pos x="T2" y="T3"/>
                  </a:cxn>
                  <a:cxn ang="0">
                    <a:pos x="T4" y="T5"/>
                  </a:cxn>
                  <a:cxn ang="0">
                    <a:pos x="T6" y="T7"/>
                  </a:cxn>
                  <a:cxn ang="0">
                    <a:pos x="T8" y="T9"/>
                  </a:cxn>
                </a:cxnLst>
                <a:rect l="0" t="0" r="r" b="b"/>
                <a:pathLst>
                  <a:path w="374" h="485">
                    <a:moveTo>
                      <a:pt x="139" y="0"/>
                    </a:moveTo>
                    <a:lnTo>
                      <a:pt x="0" y="0"/>
                    </a:lnTo>
                    <a:lnTo>
                      <a:pt x="0" y="485"/>
                    </a:lnTo>
                    <a:lnTo>
                      <a:pt x="374" y="485"/>
                    </a:lnTo>
                    <a:lnTo>
                      <a:pt x="139"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pPr defTabSz="932798">
                  <a:defRPr/>
                </a:pPr>
                <a:endParaRPr lang="en-US" sz="1801" kern="0" dirty="0">
                  <a:solidFill>
                    <a:srgbClr val="505050"/>
                  </a:solidFill>
                </a:endParaRPr>
              </a:p>
            </p:txBody>
          </p:sp>
          <p:sp>
            <p:nvSpPr>
              <p:cNvPr id="118" name="Oval 53"/>
              <p:cNvSpPr>
                <a:spLocks noChangeArrowheads="1"/>
              </p:cNvSpPr>
              <p:nvPr/>
            </p:nvSpPr>
            <p:spPr bwMode="auto">
              <a:xfrm rot="20196842">
                <a:off x="1570186" y="4031739"/>
                <a:ext cx="54588" cy="55254"/>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sp>
            <p:nvSpPr>
              <p:cNvPr id="119" name="Oval 54"/>
              <p:cNvSpPr>
                <a:spLocks noChangeArrowheads="1"/>
              </p:cNvSpPr>
              <p:nvPr/>
            </p:nvSpPr>
            <p:spPr bwMode="auto">
              <a:xfrm rot="20196842">
                <a:off x="2038808" y="3828940"/>
                <a:ext cx="55254" cy="55254"/>
              </a:xfrm>
              <a:prstGeom prst="ellipse">
                <a:avLst/>
              </a:pr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5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Oval 55"/>
              <p:cNvSpPr>
                <a:spLocks noChangeArrowheads="1"/>
              </p:cNvSpPr>
              <p:nvPr/>
            </p:nvSpPr>
            <p:spPr bwMode="auto">
              <a:xfrm rot="20196842">
                <a:off x="1963682" y="3861573"/>
                <a:ext cx="54588" cy="55254"/>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sp>
            <p:nvSpPr>
              <p:cNvPr id="121" name="Oval 56"/>
              <p:cNvSpPr>
                <a:spLocks noChangeArrowheads="1"/>
              </p:cNvSpPr>
              <p:nvPr/>
            </p:nvSpPr>
            <p:spPr bwMode="auto">
              <a:xfrm rot="20196842">
                <a:off x="1887888" y="3894206"/>
                <a:ext cx="55254" cy="55254"/>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sp>
            <p:nvSpPr>
              <p:cNvPr id="122" name="Oval 57"/>
              <p:cNvSpPr>
                <a:spLocks noChangeArrowheads="1"/>
              </p:cNvSpPr>
              <p:nvPr/>
            </p:nvSpPr>
            <p:spPr bwMode="auto">
              <a:xfrm rot="20196842">
                <a:off x="2114602" y="3796307"/>
                <a:ext cx="54588" cy="55254"/>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grpSp>
        <p:cxnSp>
          <p:nvCxnSpPr>
            <p:cNvPr id="123" name="Straight Connector 122"/>
            <p:cNvCxnSpPr/>
            <p:nvPr/>
          </p:nvCxnSpPr>
          <p:spPr>
            <a:xfrm flipH="1">
              <a:off x="3048" y="5925350"/>
              <a:ext cx="12188952" cy="0"/>
            </a:xfrm>
            <a:prstGeom prst="line">
              <a:avLst/>
            </a:prstGeom>
            <a:solidFill>
              <a:schemeClr val="tx1">
                <a:lumMod val="75000"/>
              </a:schemeClr>
            </a:solidFill>
            <a:ln w="28575" cap="flat" cmpd="sng" algn="ctr">
              <a:solidFill>
                <a:sysClr val="window" lastClr="FFFFFF"/>
              </a:solidFill>
              <a:prstDash val="dash"/>
              <a:headEnd type="none"/>
              <a:tailEnd type="none"/>
            </a:ln>
            <a:effectLst/>
          </p:spPr>
        </p:cxnSp>
        <p:sp>
          <p:nvSpPr>
            <p:cNvPr id="124" name="AutoShape 180"/>
            <p:cNvSpPr>
              <a:spLocks noChangeAspect="1" noChangeArrowheads="1" noTextEdit="1"/>
            </p:cNvSpPr>
            <p:nvPr/>
          </p:nvSpPr>
          <p:spPr bwMode="auto">
            <a:xfrm>
              <a:off x="3986777" y="5184352"/>
              <a:ext cx="1642228" cy="82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82"/>
            <p:cNvSpPr>
              <a:spLocks/>
            </p:cNvSpPr>
            <p:nvPr/>
          </p:nvSpPr>
          <p:spPr bwMode="auto">
            <a:xfrm>
              <a:off x="4030589" y="5184352"/>
              <a:ext cx="1259230" cy="368865"/>
            </a:xfrm>
            <a:custGeom>
              <a:avLst/>
              <a:gdLst>
                <a:gd name="T0" fmla="*/ 375 w 375"/>
                <a:gd name="T1" fmla="*/ 0 h 109"/>
                <a:gd name="T2" fmla="*/ 77 w 375"/>
                <a:gd name="T3" fmla="*/ 0 h 109"/>
                <a:gd name="T4" fmla="*/ 0 w 375"/>
                <a:gd name="T5" fmla="*/ 77 h 109"/>
                <a:gd name="T6" fmla="*/ 0 w 375"/>
                <a:gd name="T7" fmla="*/ 109 h 109"/>
                <a:gd name="T8" fmla="*/ 375 w 375"/>
                <a:gd name="T9" fmla="*/ 109 h 109"/>
                <a:gd name="T10" fmla="*/ 375 w 375"/>
                <a:gd name="T11" fmla="*/ 0 h 109"/>
              </a:gdLst>
              <a:ahLst/>
              <a:cxnLst>
                <a:cxn ang="0">
                  <a:pos x="T0" y="T1"/>
                </a:cxn>
                <a:cxn ang="0">
                  <a:pos x="T2" y="T3"/>
                </a:cxn>
                <a:cxn ang="0">
                  <a:pos x="T4" y="T5"/>
                </a:cxn>
                <a:cxn ang="0">
                  <a:pos x="T6" y="T7"/>
                </a:cxn>
                <a:cxn ang="0">
                  <a:pos x="T8" y="T9"/>
                </a:cxn>
                <a:cxn ang="0">
                  <a:pos x="T10" y="T11"/>
                </a:cxn>
              </a:cxnLst>
              <a:rect l="0" t="0" r="r" b="b"/>
              <a:pathLst>
                <a:path w="375" h="109">
                  <a:moveTo>
                    <a:pt x="375" y="0"/>
                  </a:moveTo>
                  <a:cubicBezTo>
                    <a:pt x="315" y="0"/>
                    <a:pt x="77" y="0"/>
                    <a:pt x="77" y="0"/>
                  </a:cubicBezTo>
                  <a:cubicBezTo>
                    <a:pt x="35" y="0"/>
                    <a:pt x="0" y="35"/>
                    <a:pt x="0" y="77"/>
                  </a:cubicBezTo>
                  <a:cubicBezTo>
                    <a:pt x="0" y="109"/>
                    <a:pt x="0" y="109"/>
                    <a:pt x="0" y="109"/>
                  </a:cubicBezTo>
                  <a:cubicBezTo>
                    <a:pt x="375" y="109"/>
                    <a:pt x="375" y="109"/>
                    <a:pt x="375" y="109"/>
                  </a:cubicBezTo>
                  <a:lnTo>
                    <a:pt x="375"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83"/>
            <p:cNvSpPr>
              <a:spLocks/>
            </p:cNvSpPr>
            <p:nvPr/>
          </p:nvSpPr>
          <p:spPr bwMode="auto">
            <a:xfrm>
              <a:off x="4309004" y="5184352"/>
              <a:ext cx="1259230" cy="368865"/>
            </a:xfrm>
            <a:custGeom>
              <a:avLst/>
              <a:gdLst>
                <a:gd name="T0" fmla="*/ 0 w 375"/>
                <a:gd name="T1" fmla="*/ 0 h 109"/>
                <a:gd name="T2" fmla="*/ 298 w 375"/>
                <a:gd name="T3" fmla="*/ 0 h 109"/>
                <a:gd name="T4" fmla="*/ 375 w 375"/>
                <a:gd name="T5" fmla="*/ 77 h 109"/>
                <a:gd name="T6" fmla="*/ 375 w 375"/>
                <a:gd name="T7" fmla="*/ 109 h 109"/>
                <a:gd name="T8" fmla="*/ 0 w 375"/>
                <a:gd name="T9" fmla="*/ 109 h 109"/>
                <a:gd name="T10" fmla="*/ 0 w 375"/>
                <a:gd name="T11" fmla="*/ 0 h 109"/>
              </a:gdLst>
              <a:ahLst/>
              <a:cxnLst>
                <a:cxn ang="0">
                  <a:pos x="T0" y="T1"/>
                </a:cxn>
                <a:cxn ang="0">
                  <a:pos x="T2" y="T3"/>
                </a:cxn>
                <a:cxn ang="0">
                  <a:pos x="T4" y="T5"/>
                </a:cxn>
                <a:cxn ang="0">
                  <a:pos x="T6" y="T7"/>
                </a:cxn>
                <a:cxn ang="0">
                  <a:pos x="T8" y="T9"/>
                </a:cxn>
                <a:cxn ang="0">
                  <a:pos x="T10" y="T11"/>
                </a:cxn>
              </a:cxnLst>
              <a:rect l="0" t="0" r="r" b="b"/>
              <a:pathLst>
                <a:path w="375" h="109">
                  <a:moveTo>
                    <a:pt x="0" y="0"/>
                  </a:moveTo>
                  <a:cubicBezTo>
                    <a:pt x="61" y="0"/>
                    <a:pt x="298" y="0"/>
                    <a:pt x="298" y="0"/>
                  </a:cubicBezTo>
                  <a:cubicBezTo>
                    <a:pt x="341" y="0"/>
                    <a:pt x="375" y="35"/>
                    <a:pt x="375" y="77"/>
                  </a:cubicBezTo>
                  <a:cubicBezTo>
                    <a:pt x="375" y="109"/>
                    <a:pt x="375" y="109"/>
                    <a:pt x="375" y="109"/>
                  </a:cubicBezTo>
                  <a:cubicBezTo>
                    <a:pt x="0" y="109"/>
                    <a:pt x="0" y="109"/>
                    <a:pt x="0" y="109"/>
                  </a:cubicBezTo>
                  <a:lnTo>
                    <a:pt x="0" y="0"/>
                  </a:ln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84"/>
            <p:cNvSpPr>
              <a:spLocks/>
            </p:cNvSpPr>
            <p:nvPr/>
          </p:nvSpPr>
          <p:spPr bwMode="auto">
            <a:xfrm>
              <a:off x="4513929" y="5264909"/>
              <a:ext cx="961028" cy="254390"/>
            </a:xfrm>
            <a:custGeom>
              <a:avLst/>
              <a:gdLst>
                <a:gd name="T0" fmla="*/ 0 w 286"/>
                <a:gd name="T1" fmla="*/ 0 h 75"/>
                <a:gd name="T2" fmla="*/ 227 w 286"/>
                <a:gd name="T3" fmla="*/ 0 h 75"/>
                <a:gd name="T4" fmla="*/ 286 w 286"/>
                <a:gd name="T5" fmla="*/ 59 h 75"/>
                <a:gd name="T6" fmla="*/ 286 w 286"/>
                <a:gd name="T7" fmla="*/ 75 h 75"/>
                <a:gd name="T8" fmla="*/ 0 w 286"/>
                <a:gd name="T9" fmla="*/ 75 h 75"/>
                <a:gd name="T10" fmla="*/ 0 w 286"/>
                <a:gd name="T11" fmla="*/ 0 h 75"/>
              </a:gdLst>
              <a:ahLst/>
              <a:cxnLst>
                <a:cxn ang="0">
                  <a:pos x="T0" y="T1"/>
                </a:cxn>
                <a:cxn ang="0">
                  <a:pos x="T2" y="T3"/>
                </a:cxn>
                <a:cxn ang="0">
                  <a:pos x="T4" y="T5"/>
                </a:cxn>
                <a:cxn ang="0">
                  <a:pos x="T6" y="T7"/>
                </a:cxn>
                <a:cxn ang="0">
                  <a:pos x="T8" y="T9"/>
                </a:cxn>
                <a:cxn ang="0">
                  <a:pos x="T10" y="T11"/>
                </a:cxn>
              </a:cxnLst>
              <a:rect l="0" t="0" r="r" b="b"/>
              <a:pathLst>
                <a:path w="286" h="75">
                  <a:moveTo>
                    <a:pt x="0" y="0"/>
                  </a:moveTo>
                  <a:cubicBezTo>
                    <a:pt x="46" y="0"/>
                    <a:pt x="227" y="0"/>
                    <a:pt x="227" y="0"/>
                  </a:cubicBezTo>
                  <a:cubicBezTo>
                    <a:pt x="260" y="0"/>
                    <a:pt x="286" y="26"/>
                    <a:pt x="286" y="59"/>
                  </a:cubicBezTo>
                  <a:cubicBezTo>
                    <a:pt x="286" y="75"/>
                    <a:pt x="286" y="75"/>
                    <a:pt x="286" y="75"/>
                  </a:cubicBezTo>
                  <a:cubicBezTo>
                    <a:pt x="0" y="75"/>
                    <a:pt x="0" y="75"/>
                    <a:pt x="0" y="75"/>
                  </a:cubicBez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85"/>
            <p:cNvSpPr>
              <a:spLocks/>
            </p:cNvSpPr>
            <p:nvPr/>
          </p:nvSpPr>
          <p:spPr bwMode="auto">
            <a:xfrm>
              <a:off x="4266606" y="5264909"/>
              <a:ext cx="1000600" cy="254390"/>
            </a:xfrm>
            <a:custGeom>
              <a:avLst/>
              <a:gdLst>
                <a:gd name="T0" fmla="*/ 21 w 298"/>
                <a:gd name="T1" fmla="*/ 0 h 75"/>
                <a:gd name="T2" fmla="*/ 0 w 298"/>
                <a:gd name="T3" fmla="*/ 22 h 75"/>
                <a:gd name="T4" fmla="*/ 0 w 298"/>
                <a:gd name="T5" fmla="*/ 75 h 75"/>
                <a:gd name="T6" fmla="*/ 298 w 298"/>
                <a:gd name="T7" fmla="*/ 75 h 75"/>
                <a:gd name="T8" fmla="*/ 298 w 298"/>
                <a:gd name="T9" fmla="*/ 0 h 75"/>
                <a:gd name="T10" fmla="*/ 21 w 298"/>
                <a:gd name="T11" fmla="*/ 0 h 75"/>
              </a:gdLst>
              <a:ahLst/>
              <a:cxnLst>
                <a:cxn ang="0">
                  <a:pos x="T0" y="T1"/>
                </a:cxn>
                <a:cxn ang="0">
                  <a:pos x="T2" y="T3"/>
                </a:cxn>
                <a:cxn ang="0">
                  <a:pos x="T4" y="T5"/>
                </a:cxn>
                <a:cxn ang="0">
                  <a:pos x="T6" y="T7"/>
                </a:cxn>
                <a:cxn ang="0">
                  <a:pos x="T8" y="T9"/>
                </a:cxn>
                <a:cxn ang="0">
                  <a:pos x="T10" y="T11"/>
                </a:cxn>
              </a:cxnLst>
              <a:rect l="0" t="0" r="r" b="b"/>
              <a:pathLst>
                <a:path w="298" h="75">
                  <a:moveTo>
                    <a:pt x="21" y="0"/>
                  </a:moveTo>
                  <a:cubicBezTo>
                    <a:pt x="10" y="0"/>
                    <a:pt x="0" y="10"/>
                    <a:pt x="0" y="22"/>
                  </a:cubicBezTo>
                  <a:cubicBezTo>
                    <a:pt x="0" y="75"/>
                    <a:pt x="0" y="75"/>
                    <a:pt x="0" y="75"/>
                  </a:cubicBezTo>
                  <a:cubicBezTo>
                    <a:pt x="298" y="75"/>
                    <a:pt x="298" y="75"/>
                    <a:pt x="298" y="75"/>
                  </a:cubicBezTo>
                  <a:cubicBezTo>
                    <a:pt x="298" y="0"/>
                    <a:pt x="298" y="0"/>
                    <a:pt x="298" y="0"/>
                  </a:cubicBezTo>
                  <a:lnTo>
                    <a:pt x="2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Rectangle 186"/>
            <p:cNvSpPr>
              <a:spLocks noChangeArrowheads="1"/>
            </p:cNvSpPr>
            <p:nvPr/>
          </p:nvSpPr>
          <p:spPr bwMode="auto">
            <a:xfrm>
              <a:off x="4513929" y="5259256"/>
              <a:ext cx="43812" cy="279829"/>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Rectangle 187"/>
            <p:cNvSpPr>
              <a:spLocks noChangeArrowheads="1"/>
            </p:cNvSpPr>
            <p:nvPr/>
          </p:nvSpPr>
          <p:spPr bwMode="auto">
            <a:xfrm>
              <a:off x="5007163" y="5259256"/>
              <a:ext cx="43812" cy="279829"/>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88"/>
            <p:cNvSpPr>
              <a:spLocks/>
            </p:cNvSpPr>
            <p:nvPr/>
          </p:nvSpPr>
          <p:spPr bwMode="auto">
            <a:xfrm>
              <a:off x="4030589" y="5553217"/>
              <a:ext cx="1537645" cy="326467"/>
            </a:xfrm>
            <a:custGeom>
              <a:avLst/>
              <a:gdLst>
                <a:gd name="T0" fmla="*/ 0 w 1088"/>
                <a:gd name="T1" fmla="*/ 23 h 231"/>
                <a:gd name="T2" fmla="*/ 0 w 1088"/>
                <a:gd name="T3" fmla="*/ 231 h 231"/>
                <a:gd name="T4" fmla="*/ 183 w 1088"/>
                <a:gd name="T5" fmla="*/ 231 h 231"/>
                <a:gd name="T6" fmla="*/ 905 w 1088"/>
                <a:gd name="T7" fmla="*/ 231 h 231"/>
                <a:gd name="T8" fmla="*/ 1088 w 1088"/>
                <a:gd name="T9" fmla="*/ 231 h 231"/>
                <a:gd name="T10" fmla="*/ 1088 w 1088"/>
                <a:gd name="T11" fmla="*/ 23 h 231"/>
                <a:gd name="T12" fmla="*/ 1088 w 1088"/>
                <a:gd name="T13" fmla="*/ 0 h 231"/>
                <a:gd name="T14" fmla="*/ 0 w 1088"/>
                <a:gd name="T15" fmla="*/ 0 h 231"/>
                <a:gd name="T16" fmla="*/ 0 w 1088"/>
                <a:gd name="T17" fmla="*/ 2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 h="231">
                  <a:moveTo>
                    <a:pt x="0" y="23"/>
                  </a:moveTo>
                  <a:lnTo>
                    <a:pt x="0" y="231"/>
                  </a:lnTo>
                  <a:lnTo>
                    <a:pt x="183" y="231"/>
                  </a:lnTo>
                  <a:lnTo>
                    <a:pt x="905" y="231"/>
                  </a:lnTo>
                  <a:lnTo>
                    <a:pt x="1088" y="231"/>
                  </a:lnTo>
                  <a:lnTo>
                    <a:pt x="1088" y="23"/>
                  </a:lnTo>
                  <a:lnTo>
                    <a:pt x="1088" y="0"/>
                  </a:lnTo>
                  <a:lnTo>
                    <a:pt x="0" y="0"/>
                  </a:lnTo>
                  <a:lnTo>
                    <a:pt x="0" y="2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89"/>
            <p:cNvSpPr>
              <a:spLocks/>
            </p:cNvSpPr>
            <p:nvPr/>
          </p:nvSpPr>
          <p:spPr bwMode="auto">
            <a:xfrm>
              <a:off x="4030589" y="5548977"/>
              <a:ext cx="1551778" cy="252977"/>
            </a:xfrm>
            <a:custGeom>
              <a:avLst/>
              <a:gdLst>
                <a:gd name="T0" fmla="*/ 458 w 462"/>
                <a:gd name="T1" fmla="*/ 0 h 75"/>
                <a:gd name="T2" fmla="*/ 0 w 462"/>
                <a:gd name="T3" fmla="*/ 0 h 75"/>
                <a:gd name="T4" fmla="*/ 0 w 462"/>
                <a:gd name="T5" fmla="*/ 10 h 75"/>
                <a:gd name="T6" fmla="*/ 387 w 462"/>
                <a:gd name="T7" fmla="*/ 10 h 75"/>
                <a:gd name="T8" fmla="*/ 458 w 462"/>
                <a:gd name="T9" fmla="*/ 75 h 75"/>
                <a:gd name="T10" fmla="*/ 458 w 462"/>
                <a:gd name="T11" fmla="*/ 0 h 75"/>
              </a:gdLst>
              <a:ahLst/>
              <a:cxnLst>
                <a:cxn ang="0">
                  <a:pos x="T0" y="T1"/>
                </a:cxn>
                <a:cxn ang="0">
                  <a:pos x="T2" y="T3"/>
                </a:cxn>
                <a:cxn ang="0">
                  <a:pos x="T4" y="T5"/>
                </a:cxn>
                <a:cxn ang="0">
                  <a:pos x="T6" y="T7"/>
                </a:cxn>
                <a:cxn ang="0">
                  <a:pos x="T8" y="T9"/>
                </a:cxn>
                <a:cxn ang="0">
                  <a:pos x="T10" y="T11"/>
                </a:cxn>
              </a:cxnLst>
              <a:rect l="0" t="0" r="r" b="b"/>
              <a:pathLst>
                <a:path w="462" h="75">
                  <a:moveTo>
                    <a:pt x="458" y="0"/>
                  </a:moveTo>
                  <a:cubicBezTo>
                    <a:pt x="0" y="0"/>
                    <a:pt x="0" y="0"/>
                    <a:pt x="0" y="0"/>
                  </a:cubicBezTo>
                  <a:cubicBezTo>
                    <a:pt x="0" y="10"/>
                    <a:pt x="0" y="10"/>
                    <a:pt x="0" y="10"/>
                  </a:cubicBezTo>
                  <a:cubicBezTo>
                    <a:pt x="0" y="10"/>
                    <a:pt x="312" y="10"/>
                    <a:pt x="387" y="10"/>
                  </a:cubicBezTo>
                  <a:cubicBezTo>
                    <a:pt x="462" y="10"/>
                    <a:pt x="458" y="75"/>
                    <a:pt x="458" y="75"/>
                  </a:cubicBezTo>
                  <a:lnTo>
                    <a:pt x="458"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90"/>
            <p:cNvSpPr>
              <a:spLocks/>
            </p:cNvSpPr>
            <p:nvPr/>
          </p:nvSpPr>
          <p:spPr bwMode="auto">
            <a:xfrm>
              <a:off x="4164850" y="5769449"/>
              <a:ext cx="332120" cy="110236"/>
            </a:xfrm>
            <a:custGeom>
              <a:avLst/>
              <a:gdLst>
                <a:gd name="T0" fmla="*/ 82 w 99"/>
                <a:gd name="T1" fmla="*/ 0 h 33"/>
                <a:gd name="T2" fmla="*/ 17 w 99"/>
                <a:gd name="T3" fmla="*/ 0 h 33"/>
                <a:gd name="T4" fmla="*/ 0 w 99"/>
                <a:gd name="T5" fmla="*/ 17 h 33"/>
                <a:gd name="T6" fmla="*/ 0 w 99"/>
                <a:gd name="T7" fmla="*/ 33 h 33"/>
                <a:gd name="T8" fmla="*/ 99 w 99"/>
                <a:gd name="T9" fmla="*/ 33 h 33"/>
                <a:gd name="T10" fmla="*/ 99 w 99"/>
                <a:gd name="T11" fmla="*/ 17 h 33"/>
                <a:gd name="T12" fmla="*/ 82 w 99"/>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99" h="33">
                  <a:moveTo>
                    <a:pt x="82" y="0"/>
                  </a:moveTo>
                  <a:cubicBezTo>
                    <a:pt x="17" y="0"/>
                    <a:pt x="17" y="0"/>
                    <a:pt x="17" y="0"/>
                  </a:cubicBezTo>
                  <a:cubicBezTo>
                    <a:pt x="8" y="0"/>
                    <a:pt x="0" y="7"/>
                    <a:pt x="0" y="17"/>
                  </a:cubicBezTo>
                  <a:cubicBezTo>
                    <a:pt x="0" y="33"/>
                    <a:pt x="0" y="33"/>
                    <a:pt x="0" y="33"/>
                  </a:cubicBezTo>
                  <a:cubicBezTo>
                    <a:pt x="99" y="33"/>
                    <a:pt x="99" y="33"/>
                    <a:pt x="99" y="33"/>
                  </a:cubicBezTo>
                  <a:cubicBezTo>
                    <a:pt x="99" y="17"/>
                    <a:pt x="99" y="17"/>
                    <a:pt x="99" y="17"/>
                  </a:cubicBezTo>
                  <a:cubicBezTo>
                    <a:pt x="99" y="7"/>
                    <a:pt x="92" y="0"/>
                    <a:pt x="82"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Oval 191"/>
            <p:cNvSpPr>
              <a:spLocks noChangeArrowheads="1"/>
            </p:cNvSpPr>
            <p:nvPr/>
          </p:nvSpPr>
          <p:spPr bwMode="auto">
            <a:xfrm>
              <a:off x="4208662" y="5741183"/>
              <a:ext cx="248737" cy="2501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Oval 192"/>
            <p:cNvSpPr>
              <a:spLocks noChangeArrowheads="1"/>
            </p:cNvSpPr>
            <p:nvPr/>
          </p:nvSpPr>
          <p:spPr bwMode="auto">
            <a:xfrm>
              <a:off x="4269432" y="5801954"/>
              <a:ext cx="127195" cy="128608"/>
            </a:xfrm>
            <a:prstGeom prst="ellipse">
              <a:avLst/>
            </a:pr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93"/>
            <p:cNvSpPr>
              <a:spLocks/>
            </p:cNvSpPr>
            <p:nvPr/>
          </p:nvSpPr>
          <p:spPr bwMode="auto">
            <a:xfrm>
              <a:off x="5024122" y="5769449"/>
              <a:ext cx="333533" cy="110236"/>
            </a:xfrm>
            <a:custGeom>
              <a:avLst/>
              <a:gdLst>
                <a:gd name="T0" fmla="*/ 82 w 99"/>
                <a:gd name="T1" fmla="*/ 0 h 33"/>
                <a:gd name="T2" fmla="*/ 17 w 99"/>
                <a:gd name="T3" fmla="*/ 0 h 33"/>
                <a:gd name="T4" fmla="*/ 0 w 99"/>
                <a:gd name="T5" fmla="*/ 17 h 33"/>
                <a:gd name="T6" fmla="*/ 0 w 99"/>
                <a:gd name="T7" fmla="*/ 33 h 33"/>
                <a:gd name="T8" fmla="*/ 99 w 99"/>
                <a:gd name="T9" fmla="*/ 33 h 33"/>
                <a:gd name="T10" fmla="*/ 99 w 99"/>
                <a:gd name="T11" fmla="*/ 17 h 33"/>
                <a:gd name="T12" fmla="*/ 82 w 99"/>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99" h="33">
                  <a:moveTo>
                    <a:pt x="82" y="0"/>
                  </a:moveTo>
                  <a:cubicBezTo>
                    <a:pt x="17" y="0"/>
                    <a:pt x="17" y="0"/>
                    <a:pt x="17" y="0"/>
                  </a:cubicBezTo>
                  <a:cubicBezTo>
                    <a:pt x="8" y="0"/>
                    <a:pt x="0" y="7"/>
                    <a:pt x="0" y="17"/>
                  </a:cubicBezTo>
                  <a:cubicBezTo>
                    <a:pt x="0" y="33"/>
                    <a:pt x="0" y="33"/>
                    <a:pt x="0" y="33"/>
                  </a:cubicBezTo>
                  <a:cubicBezTo>
                    <a:pt x="99" y="33"/>
                    <a:pt x="99" y="33"/>
                    <a:pt x="99" y="33"/>
                  </a:cubicBezTo>
                  <a:cubicBezTo>
                    <a:pt x="99" y="17"/>
                    <a:pt x="99" y="17"/>
                    <a:pt x="99" y="17"/>
                  </a:cubicBezTo>
                  <a:cubicBezTo>
                    <a:pt x="99" y="7"/>
                    <a:pt x="92" y="0"/>
                    <a:pt x="82"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Oval 194"/>
            <p:cNvSpPr>
              <a:spLocks noChangeArrowheads="1"/>
            </p:cNvSpPr>
            <p:nvPr/>
          </p:nvSpPr>
          <p:spPr bwMode="auto">
            <a:xfrm>
              <a:off x="5067934" y="5741183"/>
              <a:ext cx="248737" cy="2501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Oval 195"/>
            <p:cNvSpPr>
              <a:spLocks noChangeArrowheads="1"/>
            </p:cNvSpPr>
            <p:nvPr/>
          </p:nvSpPr>
          <p:spPr bwMode="auto">
            <a:xfrm>
              <a:off x="5128705" y="5801954"/>
              <a:ext cx="127195" cy="128608"/>
            </a:xfrm>
            <a:prstGeom prst="ellipse">
              <a:avLst/>
            </a:pr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96"/>
            <p:cNvSpPr>
              <a:spLocks/>
            </p:cNvSpPr>
            <p:nvPr/>
          </p:nvSpPr>
          <p:spPr bwMode="auto">
            <a:xfrm>
              <a:off x="5431146" y="5801954"/>
              <a:ext cx="195032" cy="77730"/>
            </a:xfrm>
            <a:custGeom>
              <a:avLst/>
              <a:gdLst>
                <a:gd name="T0" fmla="*/ 58 w 58"/>
                <a:gd name="T1" fmla="*/ 11 h 23"/>
                <a:gd name="T2" fmla="*/ 47 w 58"/>
                <a:gd name="T3" fmla="*/ 0 h 23"/>
                <a:gd name="T4" fmla="*/ 11 w 58"/>
                <a:gd name="T5" fmla="*/ 0 h 23"/>
                <a:gd name="T6" fmla="*/ 0 w 58"/>
                <a:gd name="T7" fmla="*/ 11 h 23"/>
                <a:gd name="T8" fmla="*/ 0 w 58"/>
                <a:gd name="T9" fmla="*/ 11 h 23"/>
                <a:gd name="T10" fmla="*/ 11 w 58"/>
                <a:gd name="T11" fmla="*/ 23 h 23"/>
                <a:gd name="T12" fmla="*/ 47 w 58"/>
                <a:gd name="T13" fmla="*/ 23 h 23"/>
                <a:gd name="T14" fmla="*/ 58 w 58"/>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3">
                  <a:moveTo>
                    <a:pt x="58" y="11"/>
                  </a:moveTo>
                  <a:cubicBezTo>
                    <a:pt x="58" y="5"/>
                    <a:pt x="53" y="0"/>
                    <a:pt x="47" y="0"/>
                  </a:cubicBezTo>
                  <a:cubicBezTo>
                    <a:pt x="11" y="0"/>
                    <a:pt x="11" y="0"/>
                    <a:pt x="11" y="0"/>
                  </a:cubicBezTo>
                  <a:cubicBezTo>
                    <a:pt x="5" y="0"/>
                    <a:pt x="0" y="5"/>
                    <a:pt x="0" y="11"/>
                  </a:cubicBezTo>
                  <a:cubicBezTo>
                    <a:pt x="0" y="11"/>
                    <a:pt x="0" y="11"/>
                    <a:pt x="0" y="11"/>
                  </a:cubicBezTo>
                  <a:cubicBezTo>
                    <a:pt x="0" y="18"/>
                    <a:pt x="5" y="23"/>
                    <a:pt x="11" y="23"/>
                  </a:cubicBezTo>
                  <a:cubicBezTo>
                    <a:pt x="47" y="23"/>
                    <a:pt x="47" y="23"/>
                    <a:pt x="47" y="23"/>
                  </a:cubicBezTo>
                  <a:cubicBezTo>
                    <a:pt x="53" y="23"/>
                    <a:pt x="58" y="18"/>
                    <a:pt x="58"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97"/>
            <p:cNvSpPr>
              <a:spLocks/>
            </p:cNvSpPr>
            <p:nvPr/>
          </p:nvSpPr>
          <p:spPr bwMode="auto">
            <a:xfrm>
              <a:off x="3989604" y="5801954"/>
              <a:ext cx="175246" cy="77730"/>
            </a:xfrm>
            <a:custGeom>
              <a:avLst/>
              <a:gdLst>
                <a:gd name="T0" fmla="*/ 52 w 52"/>
                <a:gd name="T1" fmla="*/ 0 h 23"/>
                <a:gd name="T2" fmla="*/ 12 w 52"/>
                <a:gd name="T3" fmla="*/ 0 h 23"/>
                <a:gd name="T4" fmla="*/ 0 w 52"/>
                <a:gd name="T5" fmla="*/ 11 h 23"/>
                <a:gd name="T6" fmla="*/ 12 w 52"/>
                <a:gd name="T7" fmla="*/ 23 h 23"/>
                <a:gd name="T8" fmla="*/ 52 w 52"/>
                <a:gd name="T9" fmla="*/ 23 h 23"/>
                <a:gd name="T10" fmla="*/ 52 w 52"/>
                <a:gd name="T11" fmla="*/ 0 h 23"/>
              </a:gdLst>
              <a:ahLst/>
              <a:cxnLst>
                <a:cxn ang="0">
                  <a:pos x="T0" y="T1"/>
                </a:cxn>
                <a:cxn ang="0">
                  <a:pos x="T2" y="T3"/>
                </a:cxn>
                <a:cxn ang="0">
                  <a:pos x="T4" y="T5"/>
                </a:cxn>
                <a:cxn ang="0">
                  <a:pos x="T6" y="T7"/>
                </a:cxn>
                <a:cxn ang="0">
                  <a:pos x="T8" y="T9"/>
                </a:cxn>
                <a:cxn ang="0">
                  <a:pos x="T10" y="T11"/>
                </a:cxn>
              </a:cxnLst>
              <a:rect l="0" t="0" r="r" b="b"/>
              <a:pathLst>
                <a:path w="52" h="23">
                  <a:moveTo>
                    <a:pt x="52" y="0"/>
                  </a:moveTo>
                  <a:cubicBezTo>
                    <a:pt x="12" y="0"/>
                    <a:pt x="12" y="0"/>
                    <a:pt x="12" y="0"/>
                  </a:cubicBezTo>
                  <a:cubicBezTo>
                    <a:pt x="5" y="0"/>
                    <a:pt x="0" y="5"/>
                    <a:pt x="0" y="11"/>
                  </a:cubicBezTo>
                  <a:cubicBezTo>
                    <a:pt x="0" y="18"/>
                    <a:pt x="5" y="23"/>
                    <a:pt x="12" y="23"/>
                  </a:cubicBezTo>
                  <a:cubicBezTo>
                    <a:pt x="52" y="23"/>
                    <a:pt x="52" y="23"/>
                    <a:pt x="52" y="23"/>
                  </a:cubicBezTo>
                  <a:lnTo>
                    <a:pt x="5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41" name="Group 140"/>
            <p:cNvGrpSpPr/>
            <p:nvPr/>
          </p:nvGrpSpPr>
          <p:grpSpPr>
            <a:xfrm>
              <a:off x="7586194" y="3770602"/>
              <a:ext cx="4462528" cy="2435549"/>
              <a:chOff x="6995644" y="3770602"/>
              <a:chExt cx="4462528" cy="2435549"/>
            </a:xfrm>
          </p:grpSpPr>
          <p:grpSp>
            <p:nvGrpSpPr>
              <p:cNvPr id="142" name="Group 141"/>
              <p:cNvGrpSpPr/>
              <p:nvPr/>
            </p:nvGrpSpPr>
            <p:grpSpPr>
              <a:xfrm>
                <a:off x="10928193" y="4777327"/>
                <a:ext cx="529979" cy="1112250"/>
                <a:chOff x="706439" y="4614869"/>
                <a:chExt cx="595313" cy="1249364"/>
              </a:xfrm>
            </p:grpSpPr>
            <p:sp>
              <p:nvSpPr>
                <p:cNvPr id="224" name="Freeform 165"/>
                <p:cNvSpPr>
                  <a:spLocks/>
                </p:cNvSpPr>
                <p:nvPr/>
              </p:nvSpPr>
              <p:spPr bwMode="auto">
                <a:xfrm>
                  <a:off x="1038227" y="5133982"/>
                  <a:ext cx="119063" cy="206375"/>
                </a:xfrm>
                <a:custGeom>
                  <a:avLst/>
                  <a:gdLst>
                    <a:gd name="T0" fmla="*/ 13 w 26"/>
                    <a:gd name="T1" fmla="*/ 0 h 45"/>
                    <a:gd name="T2" fmla="*/ 0 w 26"/>
                    <a:gd name="T3" fmla="*/ 12 h 45"/>
                    <a:gd name="T4" fmla="*/ 0 w 26"/>
                    <a:gd name="T5" fmla="*/ 45 h 45"/>
                    <a:gd name="T6" fmla="*/ 26 w 26"/>
                    <a:gd name="T7" fmla="*/ 45 h 45"/>
                    <a:gd name="T8" fmla="*/ 26 w 26"/>
                    <a:gd name="T9" fmla="*/ 12 h 45"/>
                    <a:gd name="T10" fmla="*/ 13 w 26"/>
                    <a:gd name="T11" fmla="*/ 0 h 45"/>
                  </a:gdLst>
                  <a:ahLst/>
                  <a:cxnLst>
                    <a:cxn ang="0">
                      <a:pos x="T0" y="T1"/>
                    </a:cxn>
                    <a:cxn ang="0">
                      <a:pos x="T2" y="T3"/>
                    </a:cxn>
                    <a:cxn ang="0">
                      <a:pos x="T4" y="T5"/>
                    </a:cxn>
                    <a:cxn ang="0">
                      <a:pos x="T6" y="T7"/>
                    </a:cxn>
                    <a:cxn ang="0">
                      <a:pos x="T8" y="T9"/>
                    </a:cxn>
                    <a:cxn ang="0">
                      <a:pos x="T10" y="T11"/>
                    </a:cxn>
                  </a:cxnLst>
                  <a:rect l="0" t="0" r="r" b="b"/>
                  <a:pathLst>
                    <a:path w="26" h="45">
                      <a:moveTo>
                        <a:pt x="13" y="0"/>
                      </a:moveTo>
                      <a:cubicBezTo>
                        <a:pt x="6" y="0"/>
                        <a:pt x="0" y="5"/>
                        <a:pt x="0" y="12"/>
                      </a:cubicBezTo>
                      <a:cubicBezTo>
                        <a:pt x="0" y="45"/>
                        <a:pt x="0" y="45"/>
                        <a:pt x="0" y="45"/>
                      </a:cubicBezTo>
                      <a:cubicBezTo>
                        <a:pt x="26" y="45"/>
                        <a:pt x="26" y="45"/>
                        <a:pt x="26" y="45"/>
                      </a:cubicBezTo>
                      <a:cubicBezTo>
                        <a:pt x="26" y="12"/>
                        <a:pt x="26" y="12"/>
                        <a:pt x="26" y="12"/>
                      </a:cubicBezTo>
                      <a:cubicBezTo>
                        <a:pt x="26" y="5"/>
                        <a:pt x="20" y="0"/>
                        <a:pt x="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67"/>
                <p:cNvSpPr>
                  <a:spLocks/>
                </p:cNvSpPr>
                <p:nvPr/>
              </p:nvSpPr>
              <p:spPr bwMode="auto">
                <a:xfrm>
                  <a:off x="706439" y="4614869"/>
                  <a:ext cx="595313" cy="993776"/>
                </a:xfrm>
                <a:custGeom>
                  <a:avLst/>
                  <a:gdLst>
                    <a:gd name="T0" fmla="*/ 189 w 375"/>
                    <a:gd name="T1" fmla="*/ 0 h 626"/>
                    <a:gd name="T2" fmla="*/ 0 w 375"/>
                    <a:gd name="T3" fmla="*/ 626 h 626"/>
                    <a:gd name="T4" fmla="*/ 375 w 375"/>
                    <a:gd name="T5" fmla="*/ 626 h 626"/>
                    <a:gd name="T6" fmla="*/ 189 w 375"/>
                    <a:gd name="T7" fmla="*/ 0 h 626"/>
                  </a:gdLst>
                  <a:ahLst/>
                  <a:cxnLst>
                    <a:cxn ang="0">
                      <a:pos x="T0" y="T1"/>
                    </a:cxn>
                    <a:cxn ang="0">
                      <a:pos x="T2" y="T3"/>
                    </a:cxn>
                    <a:cxn ang="0">
                      <a:pos x="T4" y="T5"/>
                    </a:cxn>
                    <a:cxn ang="0">
                      <a:pos x="T6" y="T7"/>
                    </a:cxn>
                  </a:cxnLst>
                  <a:rect l="0" t="0" r="r" b="b"/>
                  <a:pathLst>
                    <a:path w="375" h="626">
                      <a:moveTo>
                        <a:pt x="189" y="0"/>
                      </a:moveTo>
                      <a:lnTo>
                        <a:pt x="0" y="626"/>
                      </a:lnTo>
                      <a:lnTo>
                        <a:pt x="375" y="626"/>
                      </a:lnTo>
                      <a:lnTo>
                        <a:pt x="189"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68"/>
                <p:cNvSpPr>
                  <a:spLocks/>
                </p:cNvSpPr>
                <p:nvPr/>
              </p:nvSpPr>
              <p:spPr bwMode="auto">
                <a:xfrm>
                  <a:off x="966789" y="4951420"/>
                  <a:ext cx="76200" cy="912813"/>
                </a:xfrm>
                <a:custGeom>
                  <a:avLst/>
                  <a:gdLst>
                    <a:gd name="T0" fmla="*/ 48 w 48"/>
                    <a:gd name="T1" fmla="*/ 575 h 575"/>
                    <a:gd name="T2" fmla="*/ 0 w 48"/>
                    <a:gd name="T3" fmla="*/ 575 h 575"/>
                    <a:gd name="T4" fmla="*/ 25 w 48"/>
                    <a:gd name="T5" fmla="*/ 0 h 575"/>
                    <a:gd name="T6" fmla="*/ 48 w 48"/>
                    <a:gd name="T7" fmla="*/ 575 h 575"/>
                  </a:gdLst>
                  <a:ahLst/>
                  <a:cxnLst>
                    <a:cxn ang="0">
                      <a:pos x="T0" y="T1"/>
                    </a:cxn>
                    <a:cxn ang="0">
                      <a:pos x="T2" y="T3"/>
                    </a:cxn>
                    <a:cxn ang="0">
                      <a:pos x="T4" y="T5"/>
                    </a:cxn>
                    <a:cxn ang="0">
                      <a:pos x="T6" y="T7"/>
                    </a:cxn>
                  </a:cxnLst>
                  <a:rect l="0" t="0" r="r" b="b"/>
                  <a:pathLst>
                    <a:path w="48" h="575">
                      <a:moveTo>
                        <a:pt x="48" y="575"/>
                      </a:moveTo>
                      <a:lnTo>
                        <a:pt x="0" y="575"/>
                      </a:lnTo>
                      <a:lnTo>
                        <a:pt x="25" y="0"/>
                      </a:lnTo>
                      <a:lnTo>
                        <a:pt x="48" y="57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69"/>
                <p:cNvSpPr>
                  <a:spLocks/>
                </p:cNvSpPr>
                <p:nvPr/>
              </p:nvSpPr>
              <p:spPr bwMode="auto">
                <a:xfrm>
                  <a:off x="830264" y="5394333"/>
                  <a:ext cx="185738" cy="187325"/>
                </a:xfrm>
                <a:custGeom>
                  <a:avLst/>
                  <a:gdLst>
                    <a:gd name="T0" fmla="*/ 100 w 117"/>
                    <a:gd name="T1" fmla="*/ 118 h 118"/>
                    <a:gd name="T2" fmla="*/ 0 w 117"/>
                    <a:gd name="T3" fmla="*/ 0 h 118"/>
                    <a:gd name="T4" fmla="*/ 117 w 117"/>
                    <a:gd name="T5" fmla="*/ 101 h 118"/>
                    <a:gd name="T6" fmla="*/ 100 w 117"/>
                    <a:gd name="T7" fmla="*/ 118 h 118"/>
                  </a:gdLst>
                  <a:ahLst/>
                  <a:cxnLst>
                    <a:cxn ang="0">
                      <a:pos x="T0" y="T1"/>
                    </a:cxn>
                    <a:cxn ang="0">
                      <a:pos x="T2" y="T3"/>
                    </a:cxn>
                    <a:cxn ang="0">
                      <a:pos x="T4" y="T5"/>
                    </a:cxn>
                    <a:cxn ang="0">
                      <a:pos x="T6" y="T7"/>
                    </a:cxn>
                  </a:cxnLst>
                  <a:rect l="0" t="0" r="r" b="b"/>
                  <a:pathLst>
                    <a:path w="117" h="118">
                      <a:moveTo>
                        <a:pt x="100" y="118"/>
                      </a:moveTo>
                      <a:lnTo>
                        <a:pt x="0" y="0"/>
                      </a:lnTo>
                      <a:lnTo>
                        <a:pt x="117" y="101"/>
                      </a:lnTo>
                      <a:lnTo>
                        <a:pt x="100" y="11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170"/>
                <p:cNvSpPr>
                  <a:spLocks/>
                </p:cNvSpPr>
                <p:nvPr/>
              </p:nvSpPr>
              <p:spPr bwMode="auto">
                <a:xfrm>
                  <a:off x="879477" y="5267332"/>
                  <a:ext cx="136525" cy="136525"/>
                </a:xfrm>
                <a:custGeom>
                  <a:avLst/>
                  <a:gdLst>
                    <a:gd name="T0" fmla="*/ 69 w 86"/>
                    <a:gd name="T1" fmla="*/ 86 h 86"/>
                    <a:gd name="T2" fmla="*/ 0 w 86"/>
                    <a:gd name="T3" fmla="*/ 0 h 86"/>
                    <a:gd name="T4" fmla="*/ 86 w 86"/>
                    <a:gd name="T5" fmla="*/ 69 h 86"/>
                    <a:gd name="T6" fmla="*/ 69 w 86"/>
                    <a:gd name="T7" fmla="*/ 86 h 86"/>
                  </a:gdLst>
                  <a:ahLst/>
                  <a:cxnLst>
                    <a:cxn ang="0">
                      <a:pos x="T0" y="T1"/>
                    </a:cxn>
                    <a:cxn ang="0">
                      <a:pos x="T2" y="T3"/>
                    </a:cxn>
                    <a:cxn ang="0">
                      <a:pos x="T4" y="T5"/>
                    </a:cxn>
                    <a:cxn ang="0">
                      <a:pos x="T6" y="T7"/>
                    </a:cxn>
                  </a:cxnLst>
                  <a:rect l="0" t="0" r="r" b="b"/>
                  <a:pathLst>
                    <a:path w="86" h="86">
                      <a:moveTo>
                        <a:pt x="69" y="86"/>
                      </a:moveTo>
                      <a:lnTo>
                        <a:pt x="0" y="0"/>
                      </a:lnTo>
                      <a:lnTo>
                        <a:pt x="86" y="69"/>
                      </a:lnTo>
                      <a:lnTo>
                        <a:pt x="69"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171"/>
                <p:cNvSpPr>
                  <a:spLocks/>
                </p:cNvSpPr>
                <p:nvPr/>
              </p:nvSpPr>
              <p:spPr bwMode="auto">
                <a:xfrm>
                  <a:off x="898527" y="5102232"/>
                  <a:ext cx="107950" cy="128588"/>
                </a:xfrm>
                <a:custGeom>
                  <a:avLst/>
                  <a:gdLst>
                    <a:gd name="T0" fmla="*/ 68 w 68"/>
                    <a:gd name="T1" fmla="*/ 81 h 81"/>
                    <a:gd name="T2" fmla="*/ 0 w 68"/>
                    <a:gd name="T3" fmla="*/ 0 h 81"/>
                    <a:gd name="T4" fmla="*/ 68 w 68"/>
                    <a:gd name="T5" fmla="*/ 52 h 81"/>
                    <a:gd name="T6" fmla="*/ 68 w 68"/>
                    <a:gd name="T7" fmla="*/ 81 h 81"/>
                  </a:gdLst>
                  <a:ahLst/>
                  <a:cxnLst>
                    <a:cxn ang="0">
                      <a:pos x="T0" y="T1"/>
                    </a:cxn>
                    <a:cxn ang="0">
                      <a:pos x="T2" y="T3"/>
                    </a:cxn>
                    <a:cxn ang="0">
                      <a:pos x="T4" y="T5"/>
                    </a:cxn>
                    <a:cxn ang="0">
                      <a:pos x="T6" y="T7"/>
                    </a:cxn>
                  </a:cxnLst>
                  <a:rect l="0" t="0" r="r" b="b"/>
                  <a:pathLst>
                    <a:path w="68" h="81">
                      <a:moveTo>
                        <a:pt x="68" y="81"/>
                      </a:moveTo>
                      <a:lnTo>
                        <a:pt x="0" y="0"/>
                      </a:lnTo>
                      <a:lnTo>
                        <a:pt x="68" y="52"/>
                      </a:lnTo>
                      <a:lnTo>
                        <a:pt x="68" y="8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172"/>
                <p:cNvSpPr>
                  <a:spLocks/>
                </p:cNvSpPr>
                <p:nvPr/>
              </p:nvSpPr>
              <p:spPr bwMode="auto">
                <a:xfrm>
                  <a:off x="993777" y="5394333"/>
                  <a:ext cx="185738" cy="187325"/>
                </a:xfrm>
                <a:custGeom>
                  <a:avLst/>
                  <a:gdLst>
                    <a:gd name="T0" fmla="*/ 17 w 117"/>
                    <a:gd name="T1" fmla="*/ 118 h 118"/>
                    <a:gd name="T2" fmla="*/ 117 w 117"/>
                    <a:gd name="T3" fmla="*/ 0 h 118"/>
                    <a:gd name="T4" fmla="*/ 0 w 117"/>
                    <a:gd name="T5" fmla="*/ 101 h 118"/>
                    <a:gd name="T6" fmla="*/ 17 w 117"/>
                    <a:gd name="T7" fmla="*/ 118 h 118"/>
                  </a:gdLst>
                  <a:ahLst/>
                  <a:cxnLst>
                    <a:cxn ang="0">
                      <a:pos x="T0" y="T1"/>
                    </a:cxn>
                    <a:cxn ang="0">
                      <a:pos x="T2" y="T3"/>
                    </a:cxn>
                    <a:cxn ang="0">
                      <a:pos x="T4" y="T5"/>
                    </a:cxn>
                    <a:cxn ang="0">
                      <a:pos x="T6" y="T7"/>
                    </a:cxn>
                  </a:cxnLst>
                  <a:rect l="0" t="0" r="r" b="b"/>
                  <a:pathLst>
                    <a:path w="117" h="118">
                      <a:moveTo>
                        <a:pt x="17" y="118"/>
                      </a:moveTo>
                      <a:lnTo>
                        <a:pt x="117" y="0"/>
                      </a:lnTo>
                      <a:lnTo>
                        <a:pt x="0" y="101"/>
                      </a:lnTo>
                      <a:lnTo>
                        <a:pt x="17" y="11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173"/>
                <p:cNvSpPr>
                  <a:spLocks/>
                </p:cNvSpPr>
                <p:nvPr/>
              </p:nvSpPr>
              <p:spPr bwMode="auto">
                <a:xfrm>
                  <a:off x="993777" y="5267332"/>
                  <a:ext cx="136525" cy="136525"/>
                </a:xfrm>
                <a:custGeom>
                  <a:avLst/>
                  <a:gdLst>
                    <a:gd name="T0" fmla="*/ 17 w 86"/>
                    <a:gd name="T1" fmla="*/ 86 h 86"/>
                    <a:gd name="T2" fmla="*/ 86 w 86"/>
                    <a:gd name="T3" fmla="*/ 0 h 86"/>
                    <a:gd name="T4" fmla="*/ 0 w 86"/>
                    <a:gd name="T5" fmla="*/ 69 h 86"/>
                    <a:gd name="T6" fmla="*/ 17 w 86"/>
                    <a:gd name="T7" fmla="*/ 86 h 86"/>
                  </a:gdLst>
                  <a:ahLst/>
                  <a:cxnLst>
                    <a:cxn ang="0">
                      <a:pos x="T0" y="T1"/>
                    </a:cxn>
                    <a:cxn ang="0">
                      <a:pos x="T2" y="T3"/>
                    </a:cxn>
                    <a:cxn ang="0">
                      <a:pos x="T4" y="T5"/>
                    </a:cxn>
                    <a:cxn ang="0">
                      <a:pos x="T6" y="T7"/>
                    </a:cxn>
                  </a:cxnLst>
                  <a:rect l="0" t="0" r="r" b="b"/>
                  <a:pathLst>
                    <a:path w="86" h="86">
                      <a:moveTo>
                        <a:pt x="17" y="86"/>
                      </a:moveTo>
                      <a:lnTo>
                        <a:pt x="86" y="0"/>
                      </a:lnTo>
                      <a:lnTo>
                        <a:pt x="0" y="69"/>
                      </a:lnTo>
                      <a:lnTo>
                        <a:pt x="17"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174"/>
                <p:cNvSpPr>
                  <a:spLocks/>
                </p:cNvSpPr>
                <p:nvPr/>
              </p:nvSpPr>
              <p:spPr bwMode="auto">
                <a:xfrm>
                  <a:off x="1001714" y="5102232"/>
                  <a:ext cx="109538" cy="128588"/>
                </a:xfrm>
                <a:custGeom>
                  <a:avLst/>
                  <a:gdLst>
                    <a:gd name="T0" fmla="*/ 0 w 69"/>
                    <a:gd name="T1" fmla="*/ 81 h 81"/>
                    <a:gd name="T2" fmla="*/ 69 w 69"/>
                    <a:gd name="T3" fmla="*/ 0 h 81"/>
                    <a:gd name="T4" fmla="*/ 0 w 69"/>
                    <a:gd name="T5" fmla="*/ 52 h 81"/>
                    <a:gd name="T6" fmla="*/ 0 w 69"/>
                    <a:gd name="T7" fmla="*/ 81 h 81"/>
                  </a:gdLst>
                  <a:ahLst/>
                  <a:cxnLst>
                    <a:cxn ang="0">
                      <a:pos x="T0" y="T1"/>
                    </a:cxn>
                    <a:cxn ang="0">
                      <a:pos x="T2" y="T3"/>
                    </a:cxn>
                    <a:cxn ang="0">
                      <a:pos x="T4" y="T5"/>
                    </a:cxn>
                    <a:cxn ang="0">
                      <a:pos x="T6" y="T7"/>
                    </a:cxn>
                  </a:cxnLst>
                  <a:rect l="0" t="0" r="r" b="b"/>
                  <a:pathLst>
                    <a:path w="69" h="81">
                      <a:moveTo>
                        <a:pt x="0" y="81"/>
                      </a:moveTo>
                      <a:lnTo>
                        <a:pt x="69" y="0"/>
                      </a:lnTo>
                      <a:lnTo>
                        <a:pt x="0" y="52"/>
                      </a:lnTo>
                      <a:lnTo>
                        <a:pt x="0" y="8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3" name="Group 142"/>
              <p:cNvGrpSpPr/>
              <p:nvPr/>
            </p:nvGrpSpPr>
            <p:grpSpPr>
              <a:xfrm>
                <a:off x="7705213" y="4484778"/>
                <a:ext cx="3088012" cy="1721373"/>
                <a:chOff x="211139" y="3930656"/>
                <a:chExt cx="3468689" cy="1933577"/>
              </a:xfrm>
            </p:grpSpPr>
            <p:sp>
              <p:nvSpPr>
                <p:cNvPr id="165" name="AutoShape 108"/>
                <p:cNvSpPr>
                  <a:spLocks noChangeAspect="1" noChangeArrowheads="1" noTextEdit="1"/>
                </p:cNvSpPr>
                <p:nvPr/>
              </p:nvSpPr>
              <p:spPr bwMode="auto">
                <a:xfrm>
                  <a:off x="215902" y="3935419"/>
                  <a:ext cx="3463926" cy="192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10"/>
                <p:cNvSpPr>
                  <a:spLocks noEditPoints="1"/>
                </p:cNvSpPr>
                <p:nvPr/>
              </p:nvSpPr>
              <p:spPr bwMode="auto">
                <a:xfrm>
                  <a:off x="569914" y="4410081"/>
                  <a:ext cx="233363" cy="295275"/>
                </a:xfrm>
                <a:custGeom>
                  <a:avLst/>
                  <a:gdLst>
                    <a:gd name="T0" fmla="*/ 0 w 51"/>
                    <a:gd name="T1" fmla="*/ 0 h 65"/>
                    <a:gd name="T2" fmla="*/ 0 w 51"/>
                    <a:gd name="T3" fmla="*/ 65 h 65"/>
                    <a:gd name="T4" fmla="*/ 51 w 51"/>
                    <a:gd name="T5" fmla="*/ 65 h 65"/>
                    <a:gd name="T6" fmla="*/ 51 w 51"/>
                    <a:gd name="T7" fmla="*/ 0 h 65"/>
                    <a:gd name="T8" fmla="*/ 0 w 51"/>
                    <a:gd name="T9" fmla="*/ 0 h 65"/>
                    <a:gd name="T10" fmla="*/ 25 w 51"/>
                    <a:gd name="T11" fmla="*/ 42 h 65"/>
                    <a:gd name="T12" fmla="*/ 11 w 51"/>
                    <a:gd name="T13" fmla="*/ 28 h 65"/>
                    <a:gd name="T14" fmla="*/ 25 w 51"/>
                    <a:gd name="T15" fmla="*/ 13 h 65"/>
                    <a:gd name="T16" fmla="*/ 39 w 51"/>
                    <a:gd name="T17" fmla="*/ 28 h 65"/>
                    <a:gd name="T18" fmla="*/ 25 w 51"/>
                    <a:gd name="T19"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5">
                      <a:moveTo>
                        <a:pt x="0" y="0"/>
                      </a:moveTo>
                      <a:cubicBezTo>
                        <a:pt x="0" y="65"/>
                        <a:pt x="0" y="65"/>
                        <a:pt x="0" y="65"/>
                      </a:cubicBezTo>
                      <a:cubicBezTo>
                        <a:pt x="51" y="65"/>
                        <a:pt x="51" y="65"/>
                        <a:pt x="51" y="65"/>
                      </a:cubicBezTo>
                      <a:cubicBezTo>
                        <a:pt x="51" y="0"/>
                        <a:pt x="51" y="0"/>
                        <a:pt x="51" y="0"/>
                      </a:cubicBezTo>
                      <a:lnTo>
                        <a:pt x="0" y="0"/>
                      </a:lnTo>
                      <a:close/>
                      <a:moveTo>
                        <a:pt x="25" y="42"/>
                      </a:moveTo>
                      <a:cubicBezTo>
                        <a:pt x="18" y="42"/>
                        <a:pt x="11" y="35"/>
                        <a:pt x="11" y="28"/>
                      </a:cubicBezTo>
                      <a:cubicBezTo>
                        <a:pt x="11" y="20"/>
                        <a:pt x="18" y="13"/>
                        <a:pt x="25" y="13"/>
                      </a:cubicBezTo>
                      <a:cubicBezTo>
                        <a:pt x="33" y="13"/>
                        <a:pt x="39" y="20"/>
                        <a:pt x="39" y="28"/>
                      </a:cubicBezTo>
                      <a:cubicBezTo>
                        <a:pt x="39" y="35"/>
                        <a:pt x="33" y="42"/>
                        <a:pt x="25" y="42"/>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111"/>
                <p:cNvSpPr>
                  <a:spLocks/>
                </p:cNvSpPr>
                <p:nvPr/>
              </p:nvSpPr>
              <p:spPr bwMode="auto">
                <a:xfrm>
                  <a:off x="2370140" y="3930656"/>
                  <a:ext cx="368300" cy="141288"/>
                </a:xfrm>
                <a:custGeom>
                  <a:avLst/>
                  <a:gdLst>
                    <a:gd name="T0" fmla="*/ 232 w 232"/>
                    <a:gd name="T1" fmla="*/ 89 h 89"/>
                    <a:gd name="T2" fmla="*/ 0 w 232"/>
                    <a:gd name="T3" fmla="*/ 89 h 89"/>
                    <a:gd name="T4" fmla="*/ 0 w 232"/>
                    <a:gd name="T5" fmla="*/ 0 h 89"/>
                    <a:gd name="T6" fmla="*/ 232 w 232"/>
                    <a:gd name="T7" fmla="*/ 0 h 89"/>
                    <a:gd name="T8" fmla="*/ 204 w 232"/>
                    <a:gd name="T9" fmla="*/ 46 h 89"/>
                    <a:gd name="T10" fmla="*/ 232 w 232"/>
                    <a:gd name="T11" fmla="*/ 89 h 89"/>
                  </a:gdLst>
                  <a:ahLst/>
                  <a:cxnLst>
                    <a:cxn ang="0">
                      <a:pos x="T0" y="T1"/>
                    </a:cxn>
                    <a:cxn ang="0">
                      <a:pos x="T2" y="T3"/>
                    </a:cxn>
                    <a:cxn ang="0">
                      <a:pos x="T4" y="T5"/>
                    </a:cxn>
                    <a:cxn ang="0">
                      <a:pos x="T6" y="T7"/>
                    </a:cxn>
                    <a:cxn ang="0">
                      <a:pos x="T8" y="T9"/>
                    </a:cxn>
                    <a:cxn ang="0">
                      <a:pos x="T10" y="T11"/>
                    </a:cxn>
                  </a:cxnLst>
                  <a:rect l="0" t="0" r="r" b="b"/>
                  <a:pathLst>
                    <a:path w="232" h="89">
                      <a:moveTo>
                        <a:pt x="232" y="89"/>
                      </a:moveTo>
                      <a:lnTo>
                        <a:pt x="0" y="89"/>
                      </a:lnTo>
                      <a:lnTo>
                        <a:pt x="0" y="0"/>
                      </a:lnTo>
                      <a:lnTo>
                        <a:pt x="232" y="0"/>
                      </a:lnTo>
                      <a:lnTo>
                        <a:pt x="204" y="46"/>
                      </a:lnTo>
                      <a:lnTo>
                        <a:pt x="232" y="8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13"/>
                <p:cNvSpPr>
                  <a:spLocks/>
                </p:cNvSpPr>
                <p:nvPr/>
              </p:nvSpPr>
              <p:spPr bwMode="auto">
                <a:xfrm>
                  <a:off x="569914" y="4276731"/>
                  <a:ext cx="233363" cy="119063"/>
                </a:xfrm>
                <a:custGeom>
                  <a:avLst/>
                  <a:gdLst>
                    <a:gd name="T0" fmla="*/ 147 w 147"/>
                    <a:gd name="T1" fmla="*/ 75 h 75"/>
                    <a:gd name="T2" fmla="*/ 0 w 147"/>
                    <a:gd name="T3" fmla="*/ 75 h 75"/>
                    <a:gd name="T4" fmla="*/ 52 w 147"/>
                    <a:gd name="T5" fmla="*/ 0 h 75"/>
                    <a:gd name="T6" fmla="*/ 95 w 147"/>
                    <a:gd name="T7" fmla="*/ 0 h 75"/>
                    <a:gd name="T8" fmla="*/ 147 w 147"/>
                    <a:gd name="T9" fmla="*/ 75 h 75"/>
                  </a:gdLst>
                  <a:ahLst/>
                  <a:cxnLst>
                    <a:cxn ang="0">
                      <a:pos x="T0" y="T1"/>
                    </a:cxn>
                    <a:cxn ang="0">
                      <a:pos x="T2" y="T3"/>
                    </a:cxn>
                    <a:cxn ang="0">
                      <a:pos x="T4" y="T5"/>
                    </a:cxn>
                    <a:cxn ang="0">
                      <a:pos x="T6" y="T7"/>
                    </a:cxn>
                    <a:cxn ang="0">
                      <a:pos x="T8" y="T9"/>
                    </a:cxn>
                  </a:cxnLst>
                  <a:rect l="0" t="0" r="r" b="b"/>
                  <a:pathLst>
                    <a:path w="147" h="75">
                      <a:moveTo>
                        <a:pt x="147" y="75"/>
                      </a:moveTo>
                      <a:lnTo>
                        <a:pt x="0" y="75"/>
                      </a:lnTo>
                      <a:lnTo>
                        <a:pt x="52" y="0"/>
                      </a:lnTo>
                      <a:lnTo>
                        <a:pt x="95" y="0"/>
                      </a:lnTo>
                      <a:lnTo>
                        <a:pt x="147" y="7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14"/>
                <p:cNvSpPr>
                  <a:spLocks noEditPoints="1"/>
                </p:cNvSpPr>
                <p:nvPr/>
              </p:nvSpPr>
              <p:spPr bwMode="auto">
                <a:xfrm>
                  <a:off x="652464" y="4149731"/>
                  <a:ext cx="68263" cy="119063"/>
                </a:xfrm>
                <a:custGeom>
                  <a:avLst/>
                  <a:gdLst>
                    <a:gd name="T0" fmla="*/ 7 w 15"/>
                    <a:gd name="T1" fmla="*/ 0 h 26"/>
                    <a:gd name="T2" fmla="*/ 0 w 15"/>
                    <a:gd name="T3" fmla="*/ 8 h 26"/>
                    <a:gd name="T4" fmla="*/ 0 w 15"/>
                    <a:gd name="T5" fmla="*/ 26 h 26"/>
                    <a:gd name="T6" fmla="*/ 15 w 15"/>
                    <a:gd name="T7" fmla="*/ 26 h 26"/>
                    <a:gd name="T8" fmla="*/ 15 w 15"/>
                    <a:gd name="T9" fmla="*/ 8 h 26"/>
                    <a:gd name="T10" fmla="*/ 7 w 15"/>
                    <a:gd name="T11" fmla="*/ 0 h 26"/>
                    <a:gd name="T12" fmla="*/ 11 w 15"/>
                    <a:gd name="T13" fmla="*/ 20 h 26"/>
                    <a:gd name="T14" fmla="*/ 6 w 15"/>
                    <a:gd name="T15" fmla="*/ 20 h 26"/>
                    <a:gd name="T16" fmla="*/ 6 w 15"/>
                    <a:gd name="T17" fmla="*/ 12 h 26"/>
                    <a:gd name="T18" fmla="*/ 11 w 15"/>
                    <a:gd name="T19" fmla="*/ 12 h 26"/>
                    <a:gd name="T20" fmla="*/ 11 w 15"/>
                    <a:gd name="T21"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6">
                      <a:moveTo>
                        <a:pt x="7" y="0"/>
                      </a:moveTo>
                      <a:cubicBezTo>
                        <a:pt x="3" y="0"/>
                        <a:pt x="0" y="4"/>
                        <a:pt x="0" y="8"/>
                      </a:cubicBezTo>
                      <a:cubicBezTo>
                        <a:pt x="0" y="26"/>
                        <a:pt x="0" y="26"/>
                        <a:pt x="0" y="26"/>
                      </a:cubicBezTo>
                      <a:cubicBezTo>
                        <a:pt x="15" y="26"/>
                        <a:pt x="15" y="26"/>
                        <a:pt x="15" y="26"/>
                      </a:cubicBezTo>
                      <a:cubicBezTo>
                        <a:pt x="15" y="8"/>
                        <a:pt x="15" y="8"/>
                        <a:pt x="15" y="8"/>
                      </a:cubicBezTo>
                      <a:cubicBezTo>
                        <a:pt x="15" y="4"/>
                        <a:pt x="12" y="0"/>
                        <a:pt x="7" y="0"/>
                      </a:cubicBezTo>
                      <a:close/>
                      <a:moveTo>
                        <a:pt x="11" y="20"/>
                      </a:moveTo>
                      <a:cubicBezTo>
                        <a:pt x="6" y="20"/>
                        <a:pt x="6" y="20"/>
                        <a:pt x="6" y="20"/>
                      </a:cubicBezTo>
                      <a:cubicBezTo>
                        <a:pt x="6" y="12"/>
                        <a:pt x="6" y="12"/>
                        <a:pt x="6" y="12"/>
                      </a:cubicBezTo>
                      <a:cubicBezTo>
                        <a:pt x="11" y="12"/>
                        <a:pt x="11" y="12"/>
                        <a:pt x="11" y="12"/>
                      </a:cubicBezTo>
                      <a:lnTo>
                        <a:pt x="11" y="2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115"/>
                <p:cNvSpPr>
                  <a:spLocks noChangeShapeType="1"/>
                </p:cNvSpPr>
                <p:nvPr/>
              </p:nvSpPr>
              <p:spPr bwMode="auto">
                <a:xfrm flipV="1">
                  <a:off x="684214" y="4030669"/>
                  <a:ext cx="0" cy="128588"/>
                </a:xfrm>
                <a:prstGeom prst="line">
                  <a:avLst/>
                </a:prstGeom>
                <a:noFill/>
                <a:ln w="7938"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16"/>
                <p:cNvSpPr>
                  <a:spLocks/>
                </p:cNvSpPr>
                <p:nvPr/>
              </p:nvSpPr>
              <p:spPr bwMode="auto">
                <a:xfrm>
                  <a:off x="684214" y="4030669"/>
                  <a:ext cx="168275" cy="65088"/>
                </a:xfrm>
                <a:custGeom>
                  <a:avLst/>
                  <a:gdLst>
                    <a:gd name="T0" fmla="*/ 106 w 106"/>
                    <a:gd name="T1" fmla="*/ 41 h 41"/>
                    <a:gd name="T2" fmla="*/ 0 w 106"/>
                    <a:gd name="T3" fmla="*/ 41 h 41"/>
                    <a:gd name="T4" fmla="*/ 0 w 106"/>
                    <a:gd name="T5" fmla="*/ 0 h 41"/>
                    <a:gd name="T6" fmla="*/ 106 w 106"/>
                    <a:gd name="T7" fmla="*/ 0 h 41"/>
                    <a:gd name="T8" fmla="*/ 95 w 106"/>
                    <a:gd name="T9" fmla="*/ 20 h 41"/>
                    <a:gd name="T10" fmla="*/ 106 w 106"/>
                    <a:gd name="T11" fmla="*/ 41 h 41"/>
                  </a:gdLst>
                  <a:ahLst/>
                  <a:cxnLst>
                    <a:cxn ang="0">
                      <a:pos x="T0" y="T1"/>
                    </a:cxn>
                    <a:cxn ang="0">
                      <a:pos x="T2" y="T3"/>
                    </a:cxn>
                    <a:cxn ang="0">
                      <a:pos x="T4" y="T5"/>
                    </a:cxn>
                    <a:cxn ang="0">
                      <a:pos x="T6" y="T7"/>
                    </a:cxn>
                    <a:cxn ang="0">
                      <a:pos x="T8" y="T9"/>
                    </a:cxn>
                    <a:cxn ang="0">
                      <a:pos x="T10" y="T11"/>
                    </a:cxn>
                  </a:cxnLst>
                  <a:rect l="0" t="0" r="r" b="b"/>
                  <a:pathLst>
                    <a:path w="106" h="41">
                      <a:moveTo>
                        <a:pt x="106" y="41"/>
                      </a:moveTo>
                      <a:lnTo>
                        <a:pt x="0" y="41"/>
                      </a:lnTo>
                      <a:lnTo>
                        <a:pt x="0" y="0"/>
                      </a:lnTo>
                      <a:lnTo>
                        <a:pt x="106" y="0"/>
                      </a:lnTo>
                      <a:lnTo>
                        <a:pt x="95" y="20"/>
                      </a:lnTo>
                      <a:lnTo>
                        <a:pt x="106" y="4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Rectangle 117"/>
                <p:cNvSpPr>
                  <a:spLocks noChangeArrowheads="1"/>
                </p:cNvSpPr>
                <p:nvPr/>
              </p:nvSpPr>
              <p:spPr bwMode="auto">
                <a:xfrm>
                  <a:off x="1316039" y="4487869"/>
                  <a:ext cx="327025" cy="911226"/>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Rectangle 118"/>
                <p:cNvSpPr>
                  <a:spLocks noChangeArrowheads="1"/>
                </p:cNvSpPr>
                <p:nvPr/>
              </p:nvSpPr>
              <p:spPr bwMode="auto">
                <a:xfrm>
                  <a:off x="1665290" y="4592644"/>
                  <a:ext cx="514350" cy="9064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19"/>
                <p:cNvSpPr>
                  <a:spLocks/>
                </p:cNvSpPr>
                <p:nvPr/>
              </p:nvSpPr>
              <p:spPr bwMode="auto">
                <a:xfrm>
                  <a:off x="1316039" y="4217994"/>
                  <a:ext cx="327025" cy="246063"/>
                </a:xfrm>
                <a:custGeom>
                  <a:avLst/>
                  <a:gdLst>
                    <a:gd name="T0" fmla="*/ 103 w 206"/>
                    <a:gd name="T1" fmla="*/ 0 h 155"/>
                    <a:gd name="T2" fmla="*/ 0 w 206"/>
                    <a:gd name="T3" fmla="*/ 155 h 155"/>
                    <a:gd name="T4" fmla="*/ 206 w 206"/>
                    <a:gd name="T5" fmla="*/ 155 h 155"/>
                    <a:gd name="T6" fmla="*/ 103 w 206"/>
                    <a:gd name="T7" fmla="*/ 0 h 155"/>
                  </a:gdLst>
                  <a:ahLst/>
                  <a:cxnLst>
                    <a:cxn ang="0">
                      <a:pos x="T0" y="T1"/>
                    </a:cxn>
                    <a:cxn ang="0">
                      <a:pos x="T2" y="T3"/>
                    </a:cxn>
                    <a:cxn ang="0">
                      <a:pos x="T4" y="T5"/>
                    </a:cxn>
                    <a:cxn ang="0">
                      <a:pos x="T6" y="T7"/>
                    </a:cxn>
                  </a:cxnLst>
                  <a:rect l="0" t="0" r="r" b="b"/>
                  <a:pathLst>
                    <a:path w="206" h="155">
                      <a:moveTo>
                        <a:pt x="103" y="0"/>
                      </a:moveTo>
                      <a:lnTo>
                        <a:pt x="0" y="155"/>
                      </a:lnTo>
                      <a:lnTo>
                        <a:pt x="206" y="155"/>
                      </a:lnTo>
                      <a:lnTo>
                        <a:pt x="103"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Oval 120"/>
                <p:cNvSpPr>
                  <a:spLocks noChangeArrowheads="1"/>
                </p:cNvSpPr>
                <p:nvPr/>
              </p:nvSpPr>
              <p:spPr bwMode="auto">
                <a:xfrm>
                  <a:off x="1433515" y="4318006"/>
                  <a:ext cx="92075" cy="92075"/>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121"/>
                <p:cNvSpPr>
                  <a:spLocks/>
                </p:cNvSpPr>
                <p:nvPr/>
              </p:nvSpPr>
              <p:spPr bwMode="auto">
                <a:xfrm>
                  <a:off x="1374777" y="4641857"/>
                  <a:ext cx="209550" cy="192088"/>
                </a:xfrm>
                <a:custGeom>
                  <a:avLst/>
                  <a:gdLst>
                    <a:gd name="T0" fmla="*/ 23 w 46"/>
                    <a:gd name="T1" fmla="*/ 0 h 42"/>
                    <a:gd name="T2" fmla="*/ 0 w 46"/>
                    <a:gd name="T3" fmla="*/ 23 h 42"/>
                    <a:gd name="T4" fmla="*/ 0 w 46"/>
                    <a:gd name="T5" fmla="*/ 42 h 42"/>
                    <a:gd name="T6" fmla="*/ 46 w 46"/>
                    <a:gd name="T7" fmla="*/ 42 h 42"/>
                    <a:gd name="T8" fmla="*/ 46 w 46"/>
                    <a:gd name="T9" fmla="*/ 23 h 42"/>
                    <a:gd name="T10" fmla="*/ 23 w 46"/>
                    <a:gd name="T11" fmla="*/ 0 h 42"/>
                  </a:gdLst>
                  <a:ahLst/>
                  <a:cxnLst>
                    <a:cxn ang="0">
                      <a:pos x="T0" y="T1"/>
                    </a:cxn>
                    <a:cxn ang="0">
                      <a:pos x="T2" y="T3"/>
                    </a:cxn>
                    <a:cxn ang="0">
                      <a:pos x="T4" y="T5"/>
                    </a:cxn>
                    <a:cxn ang="0">
                      <a:pos x="T6" y="T7"/>
                    </a:cxn>
                    <a:cxn ang="0">
                      <a:pos x="T8" y="T9"/>
                    </a:cxn>
                    <a:cxn ang="0">
                      <a:pos x="T10" y="T11"/>
                    </a:cxn>
                  </a:cxnLst>
                  <a:rect l="0" t="0" r="r" b="b"/>
                  <a:pathLst>
                    <a:path w="46" h="42">
                      <a:moveTo>
                        <a:pt x="23" y="0"/>
                      </a:moveTo>
                      <a:cubicBezTo>
                        <a:pt x="10" y="0"/>
                        <a:pt x="0" y="11"/>
                        <a:pt x="0" y="23"/>
                      </a:cubicBezTo>
                      <a:cubicBezTo>
                        <a:pt x="0" y="42"/>
                        <a:pt x="0" y="42"/>
                        <a:pt x="0" y="42"/>
                      </a:cubicBezTo>
                      <a:cubicBezTo>
                        <a:pt x="46" y="42"/>
                        <a:pt x="46" y="42"/>
                        <a:pt x="46" y="42"/>
                      </a:cubicBezTo>
                      <a:cubicBezTo>
                        <a:pt x="46" y="23"/>
                        <a:pt x="46" y="23"/>
                        <a:pt x="46" y="23"/>
                      </a:cubicBezTo>
                      <a:cubicBezTo>
                        <a:pt x="46" y="11"/>
                        <a:pt x="36" y="0"/>
                        <a:pt x="2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Rectangle 122"/>
                <p:cNvSpPr>
                  <a:spLocks noChangeArrowheads="1"/>
                </p:cNvSpPr>
                <p:nvPr/>
              </p:nvSpPr>
              <p:spPr bwMode="auto">
                <a:xfrm>
                  <a:off x="1420815" y="4629157"/>
                  <a:ext cx="9525" cy="263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Rectangle 123"/>
                <p:cNvSpPr>
                  <a:spLocks noChangeArrowheads="1"/>
                </p:cNvSpPr>
                <p:nvPr/>
              </p:nvSpPr>
              <p:spPr bwMode="auto">
                <a:xfrm>
                  <a:off x="1530352" y="4629157"/>
                  <a:ext cx="12700" cy="263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Rectangle 124"/>
                <p:cNvSpPr>
                  <a:spLocks noChangeArrowheads="1"/>
                </p:cNvSpPr>
                <p:nvPr/>
              </p:nvSpPr>
              <p:spPr bwMode="auto">
                <a:xfrm>
                  <a:off x="1343027" y="4760919"/>
                  <a:ext cx="26352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Rectangle 125"/>
                <p:cNvSpPr>
                  <a:spLocks noChangeArrowheads="1"/>
                </p:cNvSpPr>
                <p:nvPr/>
              </p:nvSpPr>
              <p:spPr bwMode="auto">
                <a:xfrm>
                  <a:off x="2206627" y="4487869"/>
                  <a:ext cx="323850" cy="911226"/>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126"/>
                <p:cNvSpPr>
                  <a:spLocks/>
                </p:cNvSpPr>
                <p:nvPr/>
              </p:nvSpPr>
              <p:spPr bwMode="auto">
                <a:xfrm>
                  <a:off x="2206627" y="4217994"/>
                  <a:ext cx="323850" cy="246063"/>
                </a:xfrm>
                <a:custGeom>
                  <a:avLst/>
                  <a:gdLst>
                    <a:gd name="T0" fmla="*/ 103 w 204"/>
                    <a:gd name="T1" fmla="*/ 0 h 155"/>
                    <a:gd name="T2" fmla="*/ 0 w 204"/>
                    <a:gd name="T3" fmla="*/ 155 h 155"/>
                    <a:gd name="T4" fmla="*/ 204 w 204"/>
                    <a:gd name="T5" fmla="*/ 155 h 155"/>
                    <a:gd name="T6" fmla="*/ 103 w 204"/>
                    <a:gd name="T7" fmla="*/ 0 h 155"/>
                  </a:gdLst>
                  <a:ahLst/>
                  <a:cxnLst>
                    <a:cxn ang="0">
                      <a:pos x="T0" y="T1"/>
                    </a:cxn>
                    <a:cxn ang="0">
                      <a:pos x="T2" y="T3"/>
                    </a:cxn>
                    <a:cxn ang="0">
                      <a:pos x="T4" y="T5"/>
                    </a:cxn>
                    <a:cxn ang="0">
                      <a:pos x="T6" y="T7"/>
                    </a:cxn>
                  </a:cxnLst>
                  <a:rect l="0" t="0" r="r" b="b"/>
                  <a:pathLst>
                    <a:path w="204" h="155">
                      <a:moveTo>
                        <a:pt x="103" y="0"/>
                      </a:moveTo>
                      <a:lnTo>
                        <a:pt x="0" y="155"/>
                      </a:lnTo>
                      <a:lnTo>
                        <a:pt x="204" y="155"/>
                      </a:lnTo>
                      <a:lnTo>
                        <a:pt x="103"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Oval 127"/>
                <p:cNvSpPr>
                  <a:spLocks noChangeArrowheads="1"/>
                </p:cNvSpPr>
                <p:nvPr/>
              </p:nvSpPr>
              <p:spPr bwMode="auto">
                <a:xfrm>
                  <a:off x="2320927" y="4318006"/>
                  <a:ext cx="95250" cy="92075"/>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Rectangle 128"/>
                <p:cNvSpPr>
                  <a:spLocks noChangeArrowheads="1"/>
                </p:cNvSpPr>
                <p:nvPr/>
              </p:nvSpPr>
              <p:spPr bwMode="auto">
                <a:xfrm>
                  <a:off x="3094040" y="4487869"/>
                  <a:ext cx="322263" cy="911226"/>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29"/>
                <p:cNvSpPr>
                  <a:spLocks/>
                </p:cNvSpPr>
                <p:nvPr/>
              </p:nvSpPr>
              <p:spPr bwMode="auto">
                <a:xfrm>
                  <a:off x="3094040" y="4217994"/>
                  <a:ext cx="322263" cy="246063"/>
                </a:xfrm>
                <a:custGeom>
                  <a:avLst/>
                  <a:gdLst>
                    <a:gd name="T0" fmla="*/ 100 w 203"/>
                    <a:gd name="T1" fmla="*/ 0 h 155"/>
                    <a:gd name="T2" fmla="*/ 0 w 203"/>
                    <a:gd name="T3" fmla="*/ 155 h 155"/>
                    <a:gd name="T4" fmla="*/ 203 w 203"/>
                    <a:gd name="T5" fmla="*/ 155 h 155"/>
                    <a:gd name="T6" fmla="*/ 100 w 203"/>
                    <a:gd name="T7" fmla="*/ 0 h 155"/>
                  </a:gdLst>
                  <a:ahLst/>
                  <a:cxnLst>
                    <a:cxn ang="0">
                      <a:pos x="T0" y="T1"/>
                    </a:cxn>
                    <a:cxn ang="0">
                      <a:pos x="T2" y="T3"/>
                    </a:cxn>
                    <a:cxn ang="0">
                      <a:pos x="T4" y="T5"/>
                    </a:cxn>
                    <a:cxn ang="0">
                      <a:pos x="T6" y="T7"/>
                    </a:cxn>
                  </a:cxnLst>
                  <a:rect l="0" t="0" r="r" b="b"/>
                  <a:pathLst>
                    <a:path w="203" h="155">
                      <a:moveTo>
                        <a:pt x="100" y="0"/>
                      </a:moveTo>
                      <a:lnTo>
                        <a:pt x="0" y="155"/>
                      </a:lnTo>
                      <a:lnTo>
                        <a:pt x="203" y="155"/>
                      </a:lnTo>
                      <a:lnTo>
                        <a:pt x="100"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Oval 130"/>
                <p:cNvSpPr>
                  <a:spLocks noChangeArrowheads="1"/>
                </p:cNvSpPr>
                <p:nvPr/>
              </p:nvSpPr>
              <p:spPr bwMode="auto">
                <a:xfrm>
                  <a:off x="3206753" y="4318006"/>
                  <a:ext cx="95250" cy="92075"/>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131"/>
                <p:cNvSpPr>
                  <a:spLocks/>
                </p:cNvSpPr>
                <p:nvPr/>
              </p:nvSpPr>
              <p:spPr bwMode="auto">
                <a:xfrm>
                  <a:off x="2265365" y="4641857"/>
                  <a:ext cx="204788" cy="192088"/>
                </a:xfrm>
                <a:custGeom>
                  <a:avLst/>
                  <a:gdLst>
                    <a:gd name="T0" fmla="*/ 22 w 45"/>
                    <a:gd name="T1" fmla="*/ 0 h 42"/>
                    <a:gd name="T2" fmla="*/ 0 w 45"/>
                    <a:gd name="T3" fmla="*/ 23 h 42"/>
                    <a:gd name="T4" fmla="*/ 0 w 45"/>
                    <a:gd name="T5" fmla="*/ 42 h 42"/>
                    <a:gd name="T6" fmla="*/ 45 w 45"/>
                    <a:gd name="T7" fmla="*/ 42 h 42"/>
                    <a:gd name="T8" fmla="*/ 45 w 45"/>
                    <a:gd name="T9" fmla="*/ 23 h 42"/>
                    <a:gd name="T10" fmla="*/ 22 w 45"/>
                    <a:gd name="T11" fmla="*/ 0 h 42"/>
                  </a:gdLst>
                  <a:ahLst/>
                  <a:cxnLst>
                    <a:cxn ang="0">
                      <a:pos x="T0" y="T1"/>
                    </a:cxn>
                    <a:cxn ang="0">
                      <a:pos x="T2" y="T3"/>
                    </a:cxn>
                    <a:cxn ang="0">
                      <a:pos x="T4" y="T5"/>
                    </a:cxn>
                    <a:cxn ang="0">
                      <a:pos x="T6" y="T7"/>
                    </a:cxn>
                    <a:cxn ang="0">
                      <a:pos x="T8" y="T9"/>
                    </a:cxn>
                    <a:cxn ang="0">
                      <a:pos x="T10" y="T11"/>
                    </a:cxn>
                  </a:cxnLst>
                  <a:rect l="0" t="0" r="r" b="b"/>
                  <a:pathLst>
                    <a:path w="45" h="42">
                      <a:moveTo>
                        <a:pt x="22" y="0"/>
                      </a:moveTo>
                      <a:cubicBezTo>
                        <a:pt x="10" y="0"/>
                        <a:pt x="0" y="11"/>
                        <a:pt x="0" y="23"/>
                      </a:cubicBezTo>
                      <a:cubicBezTo>
                        <a:pt x="0" y="42"/>
                        <a:pt x="0" y="42"/>
                        <a:pt x="0" y="42"/>
                      </a:cubicBezTo>
                      <a:cubicBezTo>
                        <a:pt x="45" y="42"/>
                        <a:pt x="45" y="42"/>
                        <a:pt x="45" y="42"/>
                      </a:cubicBezTo>
                      <a:cubicBezTo>
                        <a:pt x="45" y="23"/>
                        <a:pt x="45" y="23"/>
                        <a:pt x="45" y="23"/>
                      </a:cubicBezTo>
                      <a:cubicBezTo>
                        <a:pt x="45" y="11"/>
                        <a:pt x="35" y="0"/>
                        <a:pt x="22"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Rectangle 132"/>
                <p:cNvSpPr>
                  <a:spLocks noChangeArrowheads="1"/>
                </p:cNvSpPr>
                <p:nvPr/>
              </p:nvSpPr>
              <p:spPr bwMode="auto">
                <a:xfrm>
                  <a:off x="2306640" y="4629157"/>
                  <a:ext cx="14288" cy="263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Rectangle 133"/>
                <p:cNvSpPr>
                  <a:spLocks noChangeArrowheads="1"/>
                </p:cNvSpPr>
                <p:nvPr/>
              </p:nvSpPr>
              <p:spPr bwMode="auto">
                <a:xfrm>
                  <a:off x="2420940" y="4629157"/>
                  <a:ext cx="9525" cy="263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Rectangle 134"/>
                <p:cNvSpPr>
                  <a:spLocks noChangeArrowheads="1"/>
                </p:cNvSpPr>
                <p:nvPr/>
              </p:nvSpPr>
              <p:spPr bwMode="auto">
                <a:xfrm>
                  <a:off x="2230440" y="4760919"/>
                  <a:ext cx="26352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35"/>
                <p:cNvSpPr>
                  <a:spLocks/>
                </p:cNvSpPr>
                <p:nvPr/>
              </p:nvSpPr>
              <p:spPr bwMode="auto">
                <a:xfrm>
                  <a:off x="1711327" y="5199070"/>
                  <a:ext cx="114300" cy="204788"/>
                </a:xfrm>
                <a:custGeom>
                  <a:avLst/>
                  <a:gdLst>
                    <a:gd name="T0" fmla="*/ 12 w 25"/>
                    <a:gd name="T1" fmla="*/ 0 h 45"/>
                    <a:gd name="T2" fmla="*/ 0 w 25"/>
                    <a:gd name="T3" fmla="*/ 12 h 45"/>
                    <a:gd name="T4" fmla="*/ 0 w 25"/>
                    <a:gd name="T5" fmla="*/ 45 h 45"/>
                    <a:gd name="T6" fmla="*/ 25 w 25"/>
                    <a:gd name="T7" fmla="*/ 45 h 45"/>
                    <a:gd name="T8" fmla="*/ 25 w 25"/>
                    <a:gd name="T9" fmla="*/ 12 h 45"/>
                    <a:gd name="T10" fmla="*/ 12 w 25"/>
                    <a:gd name="T11" fmla="*/ 0 h 45"/>
                  </a:gdLst>
                  <a:ahLst/>
                  <a:cxnLst>
                    <a:cxn ang="0">
                      <a:pos x="T0" y="T1"/>
                    </a:cxn>
                    <a:cxn ang="0">
                      <a:pos x="T2" y="T3"/>
                    </a:cxn>
                    <a:cxn ang="0">
                      <a:pos x="T4" y="T5"/>
                    </a:cxn>
                    <a:cxn ang="0">
                      <a:pos x="T6" y="T7"/>
                    </a:cxn>
                    <a:cxn ang="0">
                      <a:pos x="T8" y="T9"/>
                    </a:cxn>
                    <a:cxn ang="0">
                      <a:pos x="T10" y="T11"/>
                    </a:cxn>
                  </a:cxnLst>
                  <a:rect l="0" t="0" r="r" b="b"/>
                  <a:pathLst>
                    <a:path w="25" h="45">
                      <a:moveTo>
                        <a:pt x="12" y="0"/>
                      </a:moveTo>
                      <a:cubicBezTo>
                        <a:pt x="5" y="0"/>
                        <a:pt x="0" y="5"/>
                        <a:pt x="0" y="12"/>
                      </a:cubicBezTo>
                      <a:cubicBezTo>
                        <a:pt x="0" y="45"/>
                        <a:pt x="0" y="45"/>
                        <a:pt x="0" y="45"/>
                      </a:cubicBezTo>
                      <a:cubicBezTo>
                        <a:pt x="25" y="45"/>
                        <a:pt x="25" y="45"/>
                        <a:pt x="25" y="45"/>
                      </a:cubicBezTo>
                      <a:cubicBezTo>
                        <a:pt x="25" y="12"/>
                        <a:pt x="25" y="12"/>
                        <a:pt x="25" y="12"/>
                      </a:cubicBezTo>
                      <a:cubicBezTo>
                        <a:pt x="25" y="5"/>
                        <a:pt x="19" y="0"/>
                        <a:pt x="12"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36"/>
                <p:cNvSpPr>
                  <a:spLocks/>
                </p:cNvSpPr>
                <p:nvPr/>
              </p:nvSpPr>
              <p:spPr bwMode="auto">
                <a:xfrm>
                  <a:off x="2020890" y="5199070"/>
                  <a:ext cx="112713" cy="204788"/>
                </a:xfrm>
                <a:custGeom>
                  <a:avLst/>
                  <a:gdLst>
                    <a:gd name="T0" fmla="*/ 13 w 25"/>
                    <a:gd name="T1" fmla="*/ 0 h 45"/>
                    <a:gd name="T2" fmla="*/ 0 w 25"/>
                    <a:gd name="T3" fmla="*/ 12 h 45"/>
                    <a:gd name="T4" fmla="*/ 0 w 25"/>
                    <a:gd name="T5" fmla="*/ 45 h 45"/>
                    <a:gd name="T6" fmla="*/ 25 w 25"/>
                    <a:gd name="T7" fmla="*/ 45 h 45"/>
                    <a:gd name="T8" fmla="*/ 25 w 25"/>
                    <a:gd name="T9" fmla="*/ 12 h 45"/>
                    <a:gd name="T10" fmla="*/ 13 w 25"/>
                    <a:gd name="T11" fmla="*/ 0 h 45"/>
                  </a:gdLst>
                  <a:ahLst/>
                  <a:cxnLst>
                    <a:cxn ang="0">
                      <a:pos x="T0" y="T1"/>
                    </a:cxn>
                    <a:cxn ang="0">
                      <a:pos x="T2" y="T3"/>
                    </a:cxn>
                    <a:cxn ang="0">
                      <a:pos x="T4" y="T5"/>
                    </a:cxn>
                    <a:cxn ang="0">
                      <a:pos x="T6" y="T7"/>
                    </a:cxn>
                    <a:cxn ang="0">
                      <a:pos x="T8" y="T9"/>
                    </a:cxn>
                    <a:cxn ang="0">
                      <a:pos x="T10" y="T11"/>
                    </a:cxn>
                  </a:cxnLst>
                  <a:rect l="0" t="0" r="r" b="b"/>
                  <a:pathLst>
                    <a:path w="25" h="45">
                      <a:moveTo>
                        <a:pt x="13" y="0"/>
                      </a:moveTo>
                      <a:cubicBezTo>
                        <a:pt x="6" y="0"/>
                        <a:pt x="0" y="5"/>
                        <a:pt x="0" y="12"/>
                      </a:cubicBezTo>
                      <a:cubicBezTo>
                        <a:pt x="0" y="45"/>
                        <a:pt x="0" y="45"/>
                        <a:pt x="0" y="45"/>
                      </a:cubicBezTo>
                      <a:cubicBezTo>
                        <a:pt x="25" y="45"/>
                        <a:pt x="25" y="45"/>
                        <a:pt x="25" y="45"/>
                      </a:cubicBezTo>
                      <a:cubicBezTo>
                        <a:pt x="25" y="12"/>
                        <a:pt x="25" y="12"/>
                        <a:pt x="25" y="12"/>
                      </a:cubicBezTo>
                      <a:cubicBezTo>
                        <a:pt x="25" y="5"/>
                        <a:pt x="20" y="0"/>
                        <a:pt x="1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37"/>
                <p:cNvSpPr>
                  <a:spLocks/>
                </p:cNvSpPr>
                <p:nvPr/>
              </p:nvSpPr>
              <p:spPr bwMode="auto">
                <a:xfrm>
                  <a:off x="1865315" y="5199070"/>
                  <a:ext cx="114300" cy="204788"/>
                </a:xfrm>
                <a:custGeom>
                  <a:avLst/>
                  <a:gdLst>
                    <a:gd name="T0" fmla="*/ 13 w 25"/>
                    <a:gd name="T1" fmla="*/ 0 h 45"/>
                    <a:gd name="T2" fmla="*/ 0 w 25"/>
                    <a:gd name="T3" fmla="*/ 12 h 45"/>
                    <a:gd name="T4" fmla="*/ 0 w 25"/>
                    <a:gd name="T5" fmla="*/ 45 h 45"/>
                    <a:gd name="T6" fmla="*/ 25 w 25"/>
                    <a:gd name="T7" fmla="*/ 45 h 45"/>
                    <a:gd name="T8" fmla="*/ 25 w 25"/>
                    <a:gd name="T9" fmla="*/ 12 h 45"/>
                    <a:gd name="T10" fmla="*/ 13 w 25"/>
                    <a:gd name="T11" fmla="*/ 0 h 45"/>
                  </a:gdLst>
                  <a:ahLst/>
                  <a:cxnLst>
                    <a:cxn ang="0">
                      <a:pos x="T0" y="T1"/>
                    </a:cxn>
                    <a:cxn ang="0">
                      <a:pos x="T2" y="T3"/>
                    </a:cxn>
                    <a:cxn ang="0">
                      <a:pos x="T4" y="T5"/>
                    </a:cxn>
                    <a:cxn ang="0">
                      <a:pos x="T6" y="T7"/>
                    </a:cxn>
                    <a:cxn ang="0">
                      <a:pos x="T8" y="T9"/>
                    </a:cxn>
                    <a:cxn ang="0">
                      <a:pos x="T10" y="T11"/>
                    </a:cxn>
                  </a:cxnLst>
                  <a:rect l="0" t="0" r="r" b="b"/>
                  <a:pathLst>
                    <a:path w="25" h="45">
                      <a:moveTo>
                        <a:pt x="13" y="0"/>
                      </a:moveTo>
                      <a:cubicBezTo>
                        <a:pt x="6" y="0"/>
                        <a:pt x="0" y="5"/>
                        <a:pt x="0" y="12"/>
                      </a:cubicBezTo>
                      <a:cubicBezTo>
                        <a:pt x="0" y="45"/>
                        <a:pt x="0" y="45"/>
                        <a:pt x="0" y="45"/>
                      </a:cubicBezTo>
                      <a:cubicBezTo>
                        <a:pt x="25" y="45"/>
                        <a:pt x="25" y="45"/>
                        <a:pt x="25" y="45"/>
                      </a:cubicBezTo>
                      <a:cubicBezTo>
                        <a:pt x="25" y="12"/>
                        <a:pt x="25" y="12"/>
                        <a:pt x="25" y="12"/>
                      </a:cubicBezTo>
                      <a:cubicBezTo>
                        <a:pt x="25" y="5"/>
                        <a:pt x="20" y="0"/>
                        <a:pt x="1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Rectangle 138"/>
                <p:cNvSpPr>
                  <a:spLocks noChangeArrowheads="1"/>
                </p:cNvSpPr>
                <p:nvPr/>
              </p:nvSpPr>
              <p:spPr bwMode="auto">
                <a:xfrm>
                  <a:off x="1665290" y="5481645"/>
                  <a:ext cx="514350" cy="1746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Rectangle 139"/>
                <p:cNvSpPr>
                  <a:spLocks noChangeArrowheads="1"/>
                </p:cNvSpPr>
                <p:nvPr/>
              </p:nvSpPr>
              <p:spPr bwMode="auto">
                <a:xfrm>
                  <a:off x="1665290" y="5445133"/>
                  <a:ext cx="514350" cy="1746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Rectangle 140"/>
                <p:cNvSpPr>
                  <a:spLocks noChangeArrowheads="1"/>
                </p:cNvSpPr>
                <p:nvPr/>
              </p:nvSpPr>
              <p:spPr bwMode="auto">
                <a:xfrm>
                  <a:off x="1665290" y="5403858"/>
                  <a:ext cx="514350" cy="1746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Rectangle 141"/>
                <p:cNvSpPr>
                  <a:spLocks noChangeArrowheads="1"/>
                </p:cNvSpPr>
                <p:nvPr/>
              </p:nvSpPr>
              <p:spPr bwMode="auto">
                <a:xfrm>
                  <a:off x="1738315" y="4741869"/>
                  <a:ext cx="50800" cy="920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Rectangle 142"/>
                <p:cNvSpPr>
                  <a:spLocks noChangeArrowheads="1"/>
                </p:cNvSpPr>
                <p:nvPr/>
              </p:nvSpPr>
              <p:spPr bwMode="auto">
                <a:xfrm>
                  <a:off x="1843090" y="4741869"/>
                  <a:ext cx="50800" cy="920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Rectangle 143"/>
                <p:cNvSpPr>
                  <a:spLocks noChangeArrowheads="1"/>
                </p:cNvSpPr>
                <p:nvPr/>
              </p:nvSpPr>
              <p:spPr bwMode="auto">
                <a:xfrm>
                  <a:off x="1952627" y="4741869"/>
                  <a:ext cx="49213" cy="920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Rectangle 144"/>
                <p:cNvSpPr>
                  <a:spLocks noChangeArrowheads="1"/>
                </p:cNvSpPr>
                <p:nvPr/>
              </p:nvSpPr>
              <p:spPr bwMode="auto">
                <a:xfrm>
                  <a:off x="2062165" y="4741869"/>
                  <a:ext cx="44450" cy="920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Rectangle 145"/>
                <p:cNvSpPr>
                  <a:spLocks noChangeArrowheads="1"/>
                </p:cNvSpPr>
                <p:nvPr/>
              </p:nvSpPr>
              <p:spPr bwMode="auto">
                <a:xfrm>
                  <a:off x="1738315" y="4924432"/>
                  <a:ext cx="50800" cy="8731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Rectangle 146"/>
                <p:cNvSpPr>
                  <a:spLocks noChangeArrowheads="1"/>
                </p:cNvSpPr>
                <p:nvPr/>
              </p:nvSpPr>
              <p:spPr bwMode="auto">
                <a:xfrm>
                  <a:off x="1843090" y="4924432"/>
                  <a:ext cx="50800" cy="8731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Rectangle 147"/>
                <p:cNvSpPr>
                  <a:spLocks noChangeArrowheads="1"/>
                </p:cNvSpPr>
                <p:nvPr/>
              </p:nvSpPr>
              <p:spPr bwMode="auto">
                <a:xfrm>
                  <a:off x="1952627" y="4924432"/>
                  <a:ext cx="49213" cy="8731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Rectangle 148"/>
                <p:cNvSpPr>
                  <a:spLocks noChangeArrowheads="1"/>
                </p:cNvSpPr>
                <p:nvPr/>
              </p:nvSpPr>
              <p:spPr bwMode="auto">
                <a:xfrm>
                  <a:off x="2062165" y="4924432"/>
                  <a:ext cx="44450" cy="8731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Rectangle 149"/>
                <p:cNvSpPr>
                  <a:spLocks noChangeArrowheads="1"/>
                </p:cNvSpPr>
                <p:nvPr/>
              </p:nvSpPr>
              <p:spPr bwMode="auto">
                <a:xfrm>
                  <a:off x="3175003" y="4660907"/>
                  <a:ext cx="50800" cy="8572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Rectangle 150"/>
                <p:cNvSpPr>
                  <a:spLocks noChangeArrowheads="1"/>
                </p:cNvSpPr>
                <p:nvPr/>
              </p:nvSpPr>
              <p:spPr bwMode="auto">
                <a:xfrm>
                  <a:off x="3284540" y="4660907"/>
                  <a:ext cx="49213" cy="8572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151"/>
                <p:cNvSpPr>
                  <a:spLocks noChangeArrowheads="1"/>
                </p:cNvSpPr>
                <p:nvPr/>
              </p:nvSpPr>
              <p:spPr bwMode="auto">
                <a:xfrm>
                  <a:off x="3175003" y="4883157"/>
                  <a:ext cx="50800" cy="920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Rectangle 152"/>
                <p:cNvSpPr>
                  <a:spLocks noChangeArrowheads="1"/>
                </p:cNvSpPr>
                <p:nvPr/>
              </p:nvSpPr>
              <p:spPr bwMode="auto">
                <a:xfrm>
                  <a:off x="3284540" y="4883157"/>
                  <a:ext cx="49213" cy="920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Rectangle 153"/>
                <p:cNvSpPr>
                  <a:spLocks noChangeArrowheads="1"/>
                </p:cNvSpPr>
                <p:nvPr/>
              </p:nvSpPr>
              <p:spPr bwMode="auto">
                <a:xfrm>
                  <a:off x="3175003" y="5111757"/>
                  <a:ext cx="50800" cy="8731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Rectangle 154"/>
                <p:cNvSpPr>
                  <a:spLocks noChangeArrowheads="1"/>
                </p:cNvSpPr>
                <p:nvPr/>
              </p:nvSpPr>
              <p:spPr bwMode="auto">
                <a:xfrm>
                  <a:off x="3284540" y="5111757"/>
                  <a:ext cx="49213" cy="8731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Rectangle 155"/>
                <p:cNvSpPr>
                  <a:spLocks noChangeArrowheads="1"/>
                </p:cNvSpPr>
                <p:nvPr/>
              </p:nvSpPr>
              <p:spPr bwMode="auto">
                <a:xfrm>
                  <a:off x="2562228" y="4592644"/>
                  <a:ext cx="503238" cy="80645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Rectangle 156"/>
                <p:cNvSpPr>
                  <a:spLocks noChangeArrowheads="1"/>
                </p:cNvSpPr>
                <p:nvPr/>
              </p:nvSpPr>
              <p:spPr bwMode="auto">
                <a:xfrm>
                  <a:off x="2630490" y="4741869"/>
                  <a:ext cx="49213" cy="920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Rectangle 157"/>
                <p:cNvSpPr>
                  <a:spLocks noChangeArrowheads="1"/>
                </p:cNvSpPr>
                <p:nvPr/>
              </p:nvSpPr>
              <p:spPr bwMode="auto">
                <a:xfrm>
                  <a:off x="2738440" y="4741869"/>
                  <a:ext cx="50800" cy="920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Rectangle 158"/>
                <p:cNvSpPr>
                  <a:spLocks noChangeArrowheads="1"/>
                </p:cNvSpPr>
                <p:nvPr/>
              </p:nvSpPr>
              <p:spPr bwMode="auto">
                <a:xfrm>
                  <a:off x="2843215" y="4741869"/>
                  <a:ext cx="50800" cy="920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Rectangle 159"/>
                <p:cNvSpPr>
                  <a:spLocks noChangeArrowheads="1"/>
                </p:cNvSpPr>
                <p:nvPr/>
              </p:nvSpPr>
              <p:spPr bwMode="auto">
                <a:xfrm>
                  <a:off x="2952753" y="4741869"/>
                  <a:ext cx="49213" cy="920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Rectangle 160"/>
                <p:cNvSpPr>
                  <a:spLocks noChangeArrowheads="1"/>
                </p:cNvSpPr>
                <p:nvPr/>
              </p:nvSpPr>
              <p:spPr bwMode="auto">
                <a:xfrm>
                  <a:off x="2630490" y="4924432"/>
                  <a:ext cx="49213" cy="8731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Rectangle 161"/>
                <p:cNvSpPr>
                  <a:spLocks noChangeArrowheads="1"/>
                </p:cNvSpPr>
                <p:nvPr/>
              </p:nvSpPr>
              <p:spPr bwMode="auto">
                <a:xfrm>
                  <a:off x="2738440" y="4924432"/>
                  <a:ext cx="50800" cy="8731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Rectangle 162"/>
                <p:cNvSpPr>
                  <a:spLocks noChangeArrowheads="1"/>
                </p:cNvSpPr>
                <p:nvPr/>
              </p:nvSpPr>
              <p:spPr bwMode="auto">
                <a:xfrm>
                  <a:off x="2843215" y="4924432"/>
                  <a:ext cx="50800" cy="8731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163"/>
                <p:cNvSpPr>
                  <a:spLocks noChangeArrowheads="1"/>
                </p:cNvSpPr>
                <p:nvPr/>
              </p:nvSpPr>
              <p:spPr bwMode="auto">
                <a:xfrm>
                  <a:off x="2952753" y="4924432"/>
                  <a:ext cx="49213" cy="8731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164"/>
                <p:cNvSpPr>
                  <a:spLocks/>
                </p:cNvSpPr>
                <p:nvPr/>
              </p:nvSpPr>
              <p:spPr bwMode="auto">
                <a:xfrm>
                  <a:off x="2757490" y="5199070"/>
                  <a:ext cx="117475" cy="204788"/>
                </a:xfrm>
                <a:custGeom>
                  <a:avLst/>
                  <a:gdLst>
                    <a:gd name="T0" fmla="*/ 13 w 26"/>
                    <a:gd name="T1" fmla="*/ 0 h 45"/>
                    <a:gd name="T2" fmla="*/ 0 w 26"/>
                    <a:gd name="T3" fmla="*/ 12 h 45"/>
                    <a:gd name="T4" fmla="*/ 0 w 26"/>
                    <a:gd name="T5" fmla="*/ 45 h 45"/>
                    <a:gd name="T6" fmla="*/ 26 w 26"/>
                    <a:gd name="T7" fmla="*/ 45 h 45"/>
                    <a:gd name="T8" fmla="*/ 26 w 26"/>
                    <a:gd name="T9" fmla="*/ 12 h 45"/>
                    <a:gd name="T10" fmla="*/ 13 w 26"/>
                    <a:gd name="T11" fmla="*/ 0 h 45"/>
                  </a:gdLst>
                  <a:ahLst/>
                  <a:cxnLst>
                    <a:cxn ang="0">
                      <a:pos x="T0" y="T1"/>
                    </a:cxn>
                    <a:cxn ang="0">
                      <a:pos x="T2" y="T3"/>
                    </a:cxn>
                    <a:cxn ang="0">
                      <a:pos x="T4" y="T5"/>
                    </a:cxn>
                    <a:cxn ang="0">
                      <a:pos x="T6" y="T7"/>
                    </a:cxn>
                    <a:cxn ang="0">
                      <a:pos x="T8" y="T9"/>
                    </a:cxn>
                    <a:cxn ang="0">
                      <a:pos x="T10" y="T11"/>
                    </a:cxn>
                  </a:cxnLst>
                  <a:rect l="0" t="0" r="r" b="b"/>
                  <a:pathLst>
                    <a:path w="26" h="45">
                      <a:moveTo>
                        <a:pt x="13" y="0"/>
                      </a:moveTo>
                      <a:cubicBezTo>
                        <a:pt x="6" y="0"/>
                        <a:pt x="0" y="5"/>
                        <a:pt x="0" y="12"/>
                      </a:cubicBezTo>
                      <a:cubicBezTo>
                        <a:pt x="0" y="45"/>
                        <a:pt x="0" y="45"/>
                        <a:pt x="0" y="45"/>
                      </a:cubicBezTo>
                      <a:cubicBezTo>
                        <a:pt x="26" y="45"/>
                        <a:pt x="26" y="45"/>
                        <a:pt x="26" y="45"/>
                      </a:cubicBezTo>
                      <a:cubicBezTo>
                        <a:pt x="26" y="12"/>
                        <a:pt x="26" y="12"/>
                        <a:pt x="26" y="12"/>
                      </a:cubicBezTo>
                      <a:cubicBezTo>
                        <a:pt x="26" y="5"/>
                        <a:pt x="20" y="0"/>
                        <a:pt x="1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166"/>
                <p:cNvSpPr>
                  <a:spLocks noEditPoints="1"/>
                </p:cNvSpPr>
                <p:nvPr/>
              </p:nvSpPr>
              <p:spPr bwMode="auto">
                <a:xfrm>
                  <a:off x="211139" y="4705357"/>
                  <a:ext cx="1046163" cy="630238"/>
                </a:xfrm>
                <a:custGeom>
                  <a:avLst/>
                  <a:gdLst>
                    <a:gd name="T0" fmla="*/ 0 w 230"/>
                    <a:gd name="T1" fmla="*/ 138 h 138"/>
                    <a:gd name="T2" fmla="*/ 67 w 230"/>
                    <a:gd name="T3" fmla="*/ 106 h 138"/>
                    <a:gd name="T4" fmla="*/ 92 w 230"/>
                    <a:gd name="T5" fmla="*/ 106 h 138"/>
                    <a:gd name="T6" fmla="*/ 230 w 230"/>
                    <a:gd name="T7" fmla="*/ 138 h 138"/>
                    <a:gd name="T8" fmla="*/ 0 w 230"/>
                    <a:gd name="T9" fmla="*/ 0 h 138"/>
                    <a:gd name="T10" fmla="*/ 9 w 230"/>
                    <a:gd name="T11" fmla="*/ 74 h 138"/>
                    <a:gd name="T12" fmla="*/ 20 w 230"/>
                    <a:gd name="T13" fmla="*/ 54 h 138"/>
                    <a:gd name="T14" fmla="*/ 20 w 230"/>
                    <a:gd name="T15" fmla="*/ 36 h 138"/>
                    <a:gd name="T16" fmla="*/ 9 w 230"/>
                    <a:gd name="T17" fmla="*/ 17 h 138"/>
                    <a:gd name="T18" fmla="*/ 20 w 230"/>
                    <a:gd name="T19" fmla="*/ 36 h 138"/>
                    <a:gd name="T20" fmla="*/ 32 w 230"/>
                    <a:gd name="T21" fmla="*/ 74 h 138"/>
                    <a:gd name="T22" fmla="*/ 43 w 230"/>
                    <a:gd name="T23" fmla="*/ 54 h 138"/>
                    <a:gd name="T24" fmla="*/ 43 w 230"/>
                    <a:gd name="T25" fmla="*/ 36 h 138"/>
                    <a:gd name="T26" fmla="*/ 32 w 230"/>
                    <a:gd name="T27" fmla="*/ 17 h 138"/>
                    <a:gd name="T28" fmla="*/ 43 w 230"/>
                    <a:gd name="T29" fmla="*/ 36 h 138"/>
                    <a:gd name="T30" fmla="*/ 67 w 230"/>
                    <a:gd name="T31" fmla="*/ 74 h 138"/>
                    <a:gd name="T32" fmla="*/ 56 w 230"/>
                    <a:gd name="T33" fmla="*/ 74 h 138"/>
                    <a:gd name="T34" fmla="*/ 56 w 230"/>
                    <a:gd name="T35" fmla="*/ 54 h 138"/>
                    <a:gd name="T36" fmla="*/ 67 w 230"/>
                    <a:gd name="T37" fmla="*/ 54 h 138"/>
                    <a:gd name="T38" fmla="*/ 67 w 230"/>
                    <a:gd name="T39" fmla="*/ 38 h 138"/>
                    <a:gd name="T40" fmla="*/ 56 w 230"/>
                    <a:gd name="T41" fmla="*/ 36 h 138"/>
                    <a:gd name="T42" fmla="*/ 56 w 230"/>
                    <a:gd name="T43" fmla="*/ 17 h 138"/>
                    <a:gd name="T44" fmla="*/ 67 w 230"/>
                    <a:gd name="T45" fmla="*/ 18 h 138"/>
                    <a:gd name="T46" fmla="*/ 67 w 230"/>
                    <a:gd name="T47" fmla="*/ 38 h 138"/>
                    <a:gd name="T48" fmla="*/ 80 w 230"/>
                    <a:gd name="T49" fmla="*/ 74 h 138"/>
                    <a:gd name="T50" fmla="*/ 91 w 230"/>
                    <a:gd name="T51" fmla="*/ 54 h 138"/>
                    <a:gd name="T52" fmla="*/ 91 w 230"/>
                    <a:gd name="T53" fmla="*/ 38 h 138"/>
                    <a:gd name="T54" fmla="*/ 80 w 230"/>
                    <a:gd name="T55" fmla="*/ 18 h 138"/>
                    <a:gd name="T56" fmla="*/ 91 w 230"/>
                    <a:gd name="T57" fmla="*/ 38 h 138"/>
                    <a:gd name="T58" fmla="*/ 104 w 230"/>
                    <a:gd name="T59" fmla="*/ 74 h 138"/>
                    <a:gd name="T60" fmla="*/ 115 w 230"/>
                    <a:gd name="T61" fmla="*/ 54 h 138"/>
                    <a:gd name="T62" fmla="*/ 115 w 230"/>
                    <a:gd name="T63" fmla="*/ 38 h 138"/>
                    <a:gd name="T64" fmla="*/ 104 w 230"/>
                    <a:gd name="T65" fmla="*/ 18 h 138"/>
                    <a:gd name="T66" fmla="*/ 115 w 230"/>
                    <a:gd name="T67" fmla="*/ 38 h 138"/>
                    <a:gd name="T68" fmla="*/ 127 w 230"/>
                    <a:gd name="T69" fmla="*/ 74 h 138"/>
                    <a:gd name="T70" fmla="*/ 138 w 230"/>
                    <a:gd name="T71" fmla="*/ 54 h 138"/>
                    <a:gd name="T72" fmla="*/ 138 w 230"/>
                    <a:gd name="T73" fmla="*/ 38 h 138"/>
                    <a:gd name="T74" fmla="*/ 127 w 230"/>
                    <a:gd name="T75" fmla="*/ 18 h 138"/>
                    <a:gd name="T76" fmla="*/ 138 w 230"/>
                    <a:gd name="T77" fmla="*/ 38 h 138"/>
                    <a:gd name="T78" fmla="*/ 151 w 230"/>
                    <a:gd name="T79" fmla="*/ 74 h 138"/>
                    <a:gd name="T80" fmla="*/ 162 w 230"/>
                    <a:gd name="T81" fmla="*/ 54 h 138"/>
                    <a:gd name="T82" fmla="*/ 162 w 230"/>
                    <a:gd name="T83" fmla="*/ 38 h 138"/>
                    <a:gd name="T84" fmla="*/ 151 w 230"/>
                    <a:gd name="T85" fmla="*/ 18 h 138"/>
                    <a:gd name="T86" fmla="*/ 162 w 230"/>
                    <a:gd name="T87" fmla="*/ 38 h 138"/>
                    <a:gd name="T88" fmla="*/ 175 w 230"/>
                    <a:gd name="T89" fmla="*/ 74 h 138"/>
                    <a:gd name="T90" fmla="*/ 186 w 230"/>
                    <a:gd name="T91" fmla="*/ 54 h 138"/>
                    <a:gd name="T92" fmla="*/ 186 w 230"/>
                    <a:gd name="T93" fmla="*/ 38 h 138"/>
                    <a:gd name="T94" fmla="*/ 175 w 230"/>
                    <a:gd name="T95" fmla="*/ 18 h 138"/>
                    <a:gd name="T96" fmla="*/ 186 w 230"/>
                    <a:gd name="T97" fmla="*/ 38 h 138"/>
                    <a:gd name="T98" fmla="*/ 198 w 230"/>
                    <a:gd name="T99" fmla="*/ 74 h 138"/>
                    <a:gd name="T100" fmla="*/ 209 w 230"/>
                    <a:gd name="T101" fmla="*/ 54 h 138"/>
                    <a:gd name="T102" fmla="*/ 209 w 230"/>
                    <a:gd name="T103" fmla="*/ 38 h 138"/>
                    <a:gd name="T104" fmla="*/ 198 w 230"/>
                    <a:gd name="T105" fmla="*/ 18 h 138"/>
                    <a:gd name="T106" fmla="*/ 209 w 230"/>
                    <a:gd name="T107" fmla="*/ 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138">
                      <a:moveTo>
                        <a:pt x="0" y="0"/>
                      </a:moveTo>
                      <a:cubicBezTo>
                        <a:pt x="0" y="138"/>
                        <a:pt x="0" y="138"/>
                        <a:pt x="0" y="138"/>
                      </a:cubicBezTo>
                      <a:cubicBezTo>
                        <a:pt x="67" y="138"/>
                        <a:pt x="67" y="138"/>
                        <a:pt x="67" y="138"/>
                      </a:cubicBezTo>
                      <a:cubicBezTo>
                        <a:pt x="67" y="106"/>
                        <a:pt x="67" y="106"/>
                        <a:pt x="67" y="106"/>
                      </a:cubicBezTo>
                      <a:cubicBezTo>
                        <a:pt x="67" y="99"/>
                        <a:pt x="72" y="94"/>
                        <a:pt x="79" y="94"/>
                      </a:cubicBezTo>
                      <a:cubicBezTo>
                        <a:pt x="86" y="94"/>
                        <a:pt x="92" y="99"/>
                        <a:pt x="92" y="106"/>
                      </a:cubicBezTo>
                      <a:cubicBezTo>
                        <a:pt x="92" y="138"/>
                        <a:pt x="92" y="138"/>
                        <a:pt x="92" y="138"/>
                      </a:cubicBezTo>
                      <a:cubicBezTo>
                        <a:pt x="230" y="138"/>
                        <a:pt x="230" y="138"/>
                        <a:pt x="230" y="138"/>
                      </a:cubicBezTo>
                      <a:cubicBezTo>
                        <a:pt x="230" y="0"/>
                        <a:pt x="230" y="0"/>
                        <a:pt x="230" y="0"/>
                      </a:cubicBezTo>
                      <a:lnTo>
                        <a:pt x="0" y="0"/>
                      </a:lnTo>
                      <a:close/>
                      <a:moveTo>
                        <a:pt x="20" y="74"/>
                      </a:moveTo>
                      <a:cubicBezTo>
                        <a:pt x="9" y="74"/>
                        <a:pt x="9" y="74"/>
                        <a:pt x="9" y="74"/>
                      </a:cubicBezTo>
                      <a:cubicBezTo>
                        <a:pt x="9" y="54"/>
                        <a:pt x="9" y="54"/>
                        <a:pt x="9" y="54"/>
                      </a:cubicBezTo>
                      <a:cubicBezTo>
                        <a:pt x="20" y="54"/>
                        <a:pt x="20" y="54"/>
                        <a:pt x="20" y="54"/>
                      </a:cubicBezTo>
                      <a:lnTo>
                        <a:pt x="20" y="74"/>
                      </a:lnTo>
                      <a:close/>
                      <a:moveTo>
                        <a:pt x="20" y="36"/>
                      </a:moveTo>
                      <a:cubicBezTo>
                        <a:pt x="9" y="36"/>
                        <a:pt x="9" y="36"/>
                        <a:pt x="9" y="36"/>
                      </a:cubicBezTo>
                      <a:cubicBezTo>
                        <a:pt x="9" y="17"/>
                        <a:pt x="9" y="17"/>
                        <a:pt x="9" y="17"/>
                      </a:cubicBezTo>
                      <a:cubicBezTo>
                        <a:pt x="20" y="17"/>
                        <a:pt x="20" y="17"/>
                        <a:pt x="20" y="17"/>
                      </a:cubicBezTo>
                      <a:lnTo>
                        <a:pt x="20" y="36"/>
                      </a:lnTo>
                      <a:close/>
                      <a:moveTo>
                        <a:pt x="43" y="74"/>
                      </a:moveTo>
                      <a:cubicBezTo>
                        <a:pt x="32" y="74"/>
                        <a:pt x="32" y="74"/>
                        <a:pt x="32" y="74"/>
                      </a:cubicBezTo>
                      <a:cubicBezTo>
                        <a:pt x="32" y="54"/>
                        <a:pt x="32" y="54"/>
                        <a:pt x="32" y="54"/>
                      </a:cubicBezTo>
                      <a:cubicBezTo>
                        <a:pt x="43" y="54"/>
                        <a:pt x="43" y="54"/>
                        <a:pt x="43" y="54"/>
                      </a:cubicBezTo>
                      <a:lnTo>
                        <a:pt x="43" y="74"/>
                      </a:lnTo>
                      <a:close/>
                      <a:moveTo>
                        <a:pt x="43" y="36"/>
                      </a:moveTo>
                      <a:cubicBezTo>
                        <a:pt x="32" y="36"/>
                        <a:pt x="32" y="36"/>
                        <a:pt x="32" y="36"/>
                      </a:cubicBezTo>
                      <a:cubicBezTo>
                        <a:pt x="32" y="17"/>
                        <a:pt x="32" y="17"/>
                        <a:pt x="32" y="17"/>
                      </a:cubicBezTo>
                      <a:cubicBezTo>
                        <a:pt x="43" y="17"/>
                        <a:pt x="43" y="17"/>
                        <a:pt x="43" y="17"/>
                      </a:cubicBezTo>
                      <a:lnTo>
                        <a:pt x="43" y="36"/>
                      </a:lnTo>
                      <a:close/>
                      <a:moveTo>
                        <a:pt x="67" y="74"/>
                      </a:moveTo>
                      <a:cubicBezTo>
                        <a:pt x="67" y="74"/>
                        <a:pt x="67" y="74"/>
                        <a:pt x="67" y="74"/>
                      </a:cubicBezTo>
                      <a:cubicBezTo>
                        <a:pt x="56" y="74"/>
                        <a:pt x="56" y="74"/>
                        <a:pt x="56" y="74"/>
                      </a:cubicBezTo>
                      <a:cubicBezTo>
                        <a:pt x="56" y="74"/>
                        <a:pt x="56" y="74"/>
                        <a:pt x="56" y="74"/>
                      </a:cubicBezTo>
                      <a:cubicBezTo>
                        <a:pt x="56" y="54"/>
                        <a:pt x="56" y="54"/>
                        <a:pt x="56" y="54"/>
                      </a:cubicBezTo>
                      <a:cubicBezTo>
                        <a:pt x="56" y="54"/>
                        <a:pt x="56" y="54"/>
                        <a:pt x="56" y="54"/>
                      </a:cubicBezTo>
                      <a:cubicBezTo>
                        <a:pt x="67" y="54"/>
                        <a:pt x="67" y="54"/>
                        <a:pt x="67" y="54"/>
                      </a:cubicBezTo>
                      <a:cubicBezTo>
                        <a:pt x="67" y="54"/>
                        <a:pt x="67" y="54"/>
                        <a:pt x="67" y="54"/>
                      </a:cubicBezTo>
                      <a:lnTo>
                        <a:pt x="67" y="74"/>
                      </a:lnTo>
                      <a:close/>
                      <a:moveTo>
                        <a:pt x="67" y="38"/>
                      </a:moveTo>
                      <a:cubicBezTo>
                        <a:pt x="56" y="38"/>
                        <a:pt x="56" y="38"/>
                        <a:pt x="56" y="38"/>
                      </a:cubicBezTo>
                      <a:cubicBezTo>
                        <a:pt x="56" y="36"/>
                        <a:pt x="56" y="36"/>
                        <a:pt x="56" y="36"/>
                      </a:cubicBezTo>
                      <a:cubicBezTo>
                        <a:pt x="56" y="36"/>
                        <a:pt x="56" y="36"/>
                        <a:pt x="56" y="36"/>
                      </a:cubicBezTo>
                      <a:cubicBezTo>
                        <a:pt x="56" y="17"/>
                        <a:pt x="56" y="17"/>
                        <a:pt x="56" y="17"/>
                      </a:cubicBezTo>
                      <a:cubicBezTo>
                        <a:pt x="67" y="17"/>
                        <a:pt x="67" y="17"/>
                        <a:pt x="67" y="17"/>
                      </a:cubicBezTo>
                      <a:cubicBezTo>
                        <a:pt x="67" y="18"/>
                        <a:pt x="67" y="18"/>
                        <a:pt x="67" y="18"/>
                      </a:cubicBezTo>
                      <a:cubicBezTo>
                        <a:pt x="67" y="18"/>
                        <a:pt x="67" y="18"/>
                        <a:pt x="67" y="18"/>
                      </a:cubicBezTo>
                      <a:lnTo>
                        <a:pt x="67" y="38"/>
                      </a:lnTo>
                      <a:close/>
                      <a:moveTo>
                        <a:pt x="91" y="74"/>
                      </a:moveTo>
                      <a:cubicBezTo>
                        <a:pt x="80" y="74"/>
                        <a:pt x="80" y="74"/>
                        <a:pt x="80" y="74"/>
                      </a:cubicBezTo>
                      <a:cubicBezTo>
                        <a:pt x="80" y="54"/>
                        <a:pt x="80" y="54"/>
                        <a:pt x="80" y="54"/>
                      </a:cubicBezTo>
                      <a:cubicBezTo>
                        <a:pt x="91" y="54"/>
                        <a:pt x="91" y="54"/>
                        <a:pt x="91" y="54"/>
                      </a:cubicBezTo>
                      <a:lnTo>
                        <a:pt x="91" y="74"/>
                      </a:lnTo>
                      <a:close/>
                      <a:moveTo>
                        <a:pt x="91" y="38"/>
                      </a:moveTo>
                      <a:cubicBezTo>
                        <a:pt x="80" y="38"/>
                        <a:pt x="80" y="38"/>
                        <a:pt x="80" y="38"/>
                      </a:cubicBezTo>
                      <a:cubicBezTo>
                        <a:pt x="80" y="18"/>
                        <a:pt x="80" y="18"/>
                        <a:pt x="80" y="18"/>
                      </a:cubicBezTo>
                      <a:cubicBezTo>
                        <a:pt x="91" y="18"/>
                        <a:pt x="91" y="18"/>
                        <a:pt x="91" y="18"/>
                      </a:cubicBezTo>
                      <a:lnTo>
                        <a:pt x="91" y="38"/>
                      </a:lnTo>
                      <a:close/>
                      <a:moveTo>
                        <a:pt x="115" y="74"/>
                      </a:moveTo>
                      <a:cubicBezTo>
                        <a:pt x="104" y="74"/>
                        <a:pt x="104" y="74"/>
                        <a:pt x="104" y="74"/>
                      </a:cubicBezTo>
                      <a:cubicBezTo>
                        <a:pt x="104" y="54"/>
                        <a:pt x="104" y="54"/>
                        <a:pt x="104" y="54"/>
                      </a:cubicBezTo>
                      <a:cubicBezTo>
                        <a:pt x="115" y="54"/>
                        <a:pt x="115" y="54"/>
                        <a:pt x="115" y="54"/>
                      </a:cubicBezTo>
                      <a:lnTo>
                        <a:pt x="115" y="74"/>
                      </a:lnTo>
                      <a:close/>
                      <a:moveTo>
                        <a:pt x="115" y="38"/>
                      </a:moveTo>
                      <a:cubicBezTo>
                        <a:pt x="104" y="38"/>
                        <a:pt x="104" y="38"/>
                        <a:pt x="104" y="38"/>
                      </a:cubicBezTo>
                      <a:cubicBezTo>
                        <a:pt x="104" y="18"/>
                        <a:pt x="104" y="18"/>
                        <a:pt x="104" y="18"/>
                      </a:cubicBezTo>
                      <a:cubicBezTo>
                        <a:pt x="115" y="18"/>
                        <a:pt x="115" y="18"/>
                        <a:pt x="115" y="18"/>
                      </a:cubicBezTo>
                      <a:lnTo>
                        <a:pt x="115" y="38"/>
                      </a:lnTo>
                      <a:close/>
                      <a:moveTo>
                        <a:pt x="138" y="74"/>
                      </a:moveTo>
                      <a:cubicBezTo>
                        <a:pt x="127" y="74"/>
                        <a:pt x="127" y="74"/>
                        <a:pt x="127" y="74"/>
                      </a:cubicBezTo>
                      <a:cubicBezTo>
                        <a:pt x="127" y="54"/>
                        <a:pt x="127" y="54"/>
                        <a:pt x="127" y="54"/>
                      </a:cubicBezTo>
                      <a:cubicBezTo>
                        <a:pt x="138" y="54"/>
                        <a:pt x="138" y="54"/>
                        <a:pt x="138" y="54"/>
                      </a:cubicBezTo>
                      <a:lnTo>
                        <a:pt x="138" y="74"/>
                      </a:lnTo>
                      <a:close/>
                      <a:moveTo>
                        <a:pt x="138" y="38"/>
                      </a:moveTo>
                      <a:cubicBezTo>
                        <a:pt x="127" y="38"/>
                        <a:pt x="127" y="38"/>
                        <a:pt x="127" y="38"/>
                      </a:cubicBezTo>
                      <a:cubicBezTo>
                        <a:pt x="127" y="18"/>
                        <a:pt x="127" y="18"/>
                        <a:pt x="127" y="18"/>
                      </a:cubicBezTo>
                      <a:cubicBezTo>
                        <a:pt x="138" y="18"/>
                        <a:pt x="138" y="18"/>
                        <a:pt x="138" y="18"/>
                      </a:cubicBezTo>
                      <a:lnTo>
                        <a:pt x="138" y="38"/>
                      </a:lnTo>
                      <a:close/>
                      <a:moveTo>
                        <a:pt x="162" y="74"/>
                      </a:moveTo>
                      <a:cubicBezTo>
                        <a:pt x="151" y="74"/>
                        <a:pt x="151" y="74"/>
                        <a:pt x="151" y="74"/>
                      </a:cubicBezTo>
                      <a:cubicBezTo>
                        <a:pt x="151" y="54"/>
                        <a:pt x="151" y="54"/>
                        <a:pt x="151" y="54"/>
                      </a:cubicBezTo>
                      <a:cubicBezTo>
                        <a:pt x="162" y="54"/>
                        <a:pt x="162" y="54"/>
                        <a:pt x="162" y="54"/>
                      </a:cubicBezTo>
                      <a:lnTo>
                        <a:pt x="162" y="74"/>
                      </a:lnTo>
                      <a:close/>
                      <a:moveTo>
                        <a:pt x="162" y="38"/>
                      </a:moveTo>
                      <a:cubicBezTo>
                        <a:pt x="151" y="38"/>
                        <a:pt x="151" y="38"/>
                        <a:pt x="151" y="38"/>
                      </a:cubicBezTo>
                      <a:cubicBezTo>
                        <a:pt x="151" y="18"/>
                        <a:pt x="151" y="18"/>
                        <a:pt x="151" y="18"/>
                      </a:cubicBezTo>
                      <a:cubicBezTo>
                        <a:pt x="162" y="18"/>
                        <a:pt x="162" y="18"/>
                        <a:pt x="162" y="18"/>
                      </a:cubicBezTo>
                      <a:lnTo>
                        <a:pt x="162" y="38"/>
                      </a:lnTo>
                      <a:close/>
                      <a:moveTo>
                        <a:pt x="186" y="74"/>
                      </a:moveTo>
                      <a:cubicBezTo>
                        <a:pt x="175" y="74"/>
                        <a:pt x="175" y="74"/>
                        <a:pt x="175" y="74"/>
                      </a:cubicBezTo>
                      <a:cubicBezTo>
                        <a:pt x="175" y="54"/>
                        <a:pt x="175" y="54"/>
                        <a:pt x="175" y="54"/>
                      </a:cubicBezTo>
                      <a:cubicBezTo>
                        <a:pt x="186" y="54"/>
                        <a:pt x="186" y="54"/>
                        <a:pt x="186" y="54"/>
                      </a:cubicBezTo>
                      <a:lnTo>
                        <a:pt x="186" y="74"/>
                      </a:lnTo>
                      <a:close/>
                      <a:moveTo>
                        <a:pt x="186" y="38"/>
                      </a:moveTo>
                      <a:cubicBezTo>
                        <a:pt x="175" y="38"/>
                        <a:pt x="175" y="38"/>
                        <a:pt x="175" y="38"/>
                      </a:cubicBezTo>
                      <a:cubicBezTo>
                        <a:pt x="175" y="18"/>
                        <a:pt x="175" y="18"/>
                        <a:pt x="175" y="18"/>
                      </a:cubicBezTo>
                      <a:cubicBezTo>
                        <a:pt x="186" y="18"/>
                        <a:pt x="186" y="18"/>
                        <a:pt x="186" y="18"/>
                      </a:cubicBezTo>
                      <a:lnTo>
                        <a:pt x="186" y="38"/>
                      </a:lnTo>
                      <a:close/>
                      <a:moveTo>
                        <a:pt x="209" y="74"/>
                      </a:moveTo>
                      <a:cubicBezTo>
                        <a:pt x="198" y="74"/>
                        <a:pt x="198" y="74"/>
                        <a:pt x="198" y="74"/>
                      </a:cubicBezTo>
                      <a:cubicBezTo>
                        <a:pt x="198" y="54"/>
                        <a:pt x="198" y="54"/>
                        <a:pt x="198" y="54"/>
                      </a:cubicBezTo>
                      <a:cubicBezTo>
                        <a:pt x="209" y="54"/>
                        <a:pt x="209" y="54"/>
                        <a:pt x="209" y="54"/>
                      </a:cubicBezTo>
                      <a:lnTo>
                        <a:pt x="209" y="74"/>
                      </a:lnTo>
                      <a:close/>
                      <a:moveTo>
                        <a:pt x="209" y="38"/>
                      </a:moveTo>
                      <a:cubicBezTo>
                        <a:pt x="198" y="38"/>
                        <a:pt x="198" y="38"/>
                        <a:pt x="198" y="38"/>
                      </a:cubicBezTo>
                      <a:cubicBezTo>
                        <a:pt x="198" y="18"/>
                        <a:pt x="198" y="18"/>
                        <a:pt x="198" y="18"/>
                      </a:cubicBezTo>
                      <a:cubicBezTo>
                        <a:pt x="209" y="18"/>
                        <a:pt x="209" y="18"/>
                        <a:pt x="209" y="18"/>
                      </a:cubicBezTo>
                      <a:lnTo>
                        <a:pt x="209" y="3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175"/>
                <p:cNvSpPr>
                  <a:spLocks/>
                </p:cNvSpPr>
                <p:nvPr/>
              </p:nvSpPr>
              <p:spPr bwMode="auto">
                <a:xfrm>
                  <a:off x="2370140" y="3930656"/>
                  <a:ext cx="0" cy="333375"/>
                </a:xfrm>
                <a:custGeom>
                  <a:avLst/>
                  <a:gdLst>
                    <a:gd name="T0" fmla="*/ 210 h 210"/>
                    <a:gd name="T1" fmla="*/ 0 h 210"/>
                    <a:gd name="T2" fmla="*/ 210 h 210"/>
                  </a:gdLst>
                  <a:ahLst/>
                  <a:cxnLst>
                    <a:cxn ang="0">
                      <a:pos x="0" y="T0"/>
                    </a:cxn>
                    <a:cxn ang="0">
                      <a:pos x="0" y="T1"/>
                    </a:cxn>
                    <a:cxn ang="0">
                      <a:pos x="0" y="T2"/>
                    </a:cxn>
                  </a:cxnLst>
                  <a:rect l="0" t="0" r="r" b="b"/>
                  <a:pathLst>
                    <a:path h="210">
                      <a:moveTo>
                        <a:pt x="0" y="210"/>
                      </a:moveTo>
                      <a:lnTo>
                        <a:pt x="0" y="0"/>
                      </a:lnTo>
                      <a:lnTo>
                        <a:pt x="0" y="21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76"/>
                <p:cNvSpPr>
                  <a:spLocks noChangeShapeType="1"/>
                </p:cNvSpPr>
                <p:nvPr/>
              </p:nvSpPr>
              <p:spPr bwMode="auto">
                <a:xfrm flipV="1">
                  <a:off x="2370140" y="3930656"/>
                  <a:ext cx="0" cy="333375"/>
                </a:xfrm>
                <a:prstGeom prst="line">
                  <a:avLst/>
                </a:prstGeom>
                <a:noFill/>
                <a:ln w="12700" cap="flat">
                  <a:solidFill>
                    <a:schemeClr val="bg1">
                      <a:lumMod val="6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178"/>
                <p:cNvSpPr>
                  <a:spLocks/>
                </p:cNvSpPr>
                <p:nvPr/>
              </p:nvSpPr>
              <p:spPr bwMode="auto">
                <a:xfrm>
                  <a:off x="3452815" y="5143507"/>
                  <a:ext cx="222250" cy="365125"/>
                </a:xfrm>
                <a:custGeom>
                  <a:avLst/>
                  <a:gdLst>
                    <a:gd name="T0" fmla="*/ 71 w 140"/>
                    <a:gd name="T1" fmla="*/ 0 h 230"/>
                    <a:gd name="T2" fmla="*/ 0 w 140"/>
                    <a:gd name="T3" fmla="*/ 230 h 230"/>
                    <a:gd name="T4" fmla="*/ 140 w 140"/>
                    <a:gd name="T5" fmla="*/ 230 h 230"/>
                    <a:gd name="T6" fmla="*/ 71 w 140"/>
                    <a:gd name="T7" fmla="*/ 0 h 230"/>
                  </a:gdLst>
                  <a:ahLst/>
                  <a:cxnLst>
                    <a:cxn ang="0">
                      <a:pos x="T0" y="T1"/>
                    </a:cxn>
                    <a:cxn ang="0">
                      <a:pos x="T2" y="T3"/>
                    </a:cxn>
                    <a:cxn ang="0">
                      <a:pos x="T4" y="T5"/>
                    </a:cxn>
                    <a:cxn ang="0">
                      <a:pos x="T6" y="T7"/>
                    </a:cxn>
                  </a:cxnLst>
                  <a:rect l="0" t="0" r="r" b="b"/>
                  <a:pathLst>
                    <a:path w="140" h="230">
                      <a:moveTo>
                        <a:pt x="71" y="0"/>
                      </a:moveTo>
                      <a:lnTo>
                        <a:pt x="0" y="230"/>
                      </a:lnTo>
                      <a:lnTo>
                        <a:pt x="140" y="230"/>
                      </a:lnTo>
                      <a:lnTo>
                        <a:pt x="7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4" name="Freeform 105"/>
              <p:cNvSpPr>
                <a:spLocks/>
              </p:cNvSpPr>
              <p:nvPr/>
            </p:nvSpPr>
            <p:spPr bwMode="auto">
              <a:xfrm>
                <a:off x="7580844" y="3977107"/>
                <a:ext cx="590750" cy="390065"/>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4"/>
              <p:cNvSpPr>
                <a:spLocks/>
              </p:cNvSpPr>
              <p:nvPr/>
            </p:nvSpPr>
            <p:spPr bwMode="auto">
              <a:xfrm>
                <a:off x="8201273" y="3967951"/>
                <a:ext cx="277002" cy="179486"/>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4"/>
              <p:cNvSpPr>
                <a:spLocks/>
              </p:cNvSpPr>
              <p:nvPr/>
            </p:nvSpPr>
            <p:spPr bwMode="auto">
              <a:xfrm>
                <a:off x="8602644" y="4137544"/>
                <a:ext cx="277002" cy="179486"/>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05"/>
              <p:cNvSpPr>
                <a:spLocks/>
              </p:cNvSpPr>
              <p:nvPr/>
            </p:nvSpPr>
            <p:spPr bwMode="auto">
              <a:xfrm>
                <a:off x="10068317" y="4022223"/>
                <a:ext cx="590750" cy="390065"/>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8" name="AutoShape 3"/>
              <p:cNvSpPr>
                <a:spLocks noChangeAspect="1" noChangeArrowheads="1" noTextEdit="1"/>
              </p:cNvSpPr>
              <p:nvPr/>
            </p:nvSpPr>
            <p:spPr bwMode="auto">
              <a:xfrm>
                <a:off x="6995644" y="5103795"/>
                <a:ext cx="518672" cy="6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Oval 5"/>
              <p:cNvSpPr>
                <a:spLocks noChangeArrowheads="1"/>
              </p:cNvSpPr>
              <p:nvPr/>
            </p:nvSpPr>
            <p:spPr bwMode="auto">
              <a:xfrm>
                <a:off x="6998471" y="5106621"/>
                <a:ext cx="515846" cy="514433"/>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6"/>
              <p:cNvSpPr>
                <a:spLocks/>
              </p:cNvSpPr>
              <p:nvPr/>
            </p:nvSpPr>
            <p:spPr bwMode="auto">
              <a:xfrm>
                <a:off x="7218942" y="5167393"/>
                <a:ext cx="84797" cy="616189"/>
              </a:xfrm>
              <a:custGeom>
                <a:avLst/>
                <a:gdLst>
                  <a:gd name="T0" fmla="*/ 27 w 60"/>
                  <a:gd name="T1" fmla="*/ 0 h 436"/>
                  <a:gd name="T2" fmla="*/ 0 w 60"/>
                  <a:gd name="T3" fmla="*/ 436 h 436"/>
                  <a:gd name="T4" fmla="*/ 60 w 60"/>
                  <a:gd name="T5" fmla="*/ 436 h 436"/>
                  <a:gd name="T6" fmla="*/ 27 w 60"/>
                  <a:gd name="T7" fmla="*/ 0 h 436"/>
                </a:gdLst>
                <a:ahLst/>
                <a:cxnLst>
                  <a:cxn ang="0">
                    <a:pos x="T0" y="T1"/>
                  </a:cxn>
                  <a:cxn ang="0">
                    <a:pos x="T2" y="T3"/>
                  </a:cxn>
                  <a:cxn ang="0">
                    <a:pos x="T4" y="T5"/>
                  </a:cxn>
                  <a:cxn ang="0">
                    <a:pos x="T6" y="T7"/>
                  </a:cxn>
                </a:cxnLst>
                <a:rect l="0" t="0" r="r" b="b"/>
                <a:pathLst>
                  <a:path w="60" h="436">
                    <a:moveTo>
                      <a:pt x="27" y="0"/>
                    </a:moveTo>
                    <a:lnTo>
                      <a:pt x="0" y="436"/>
                    </a:lnTo>
                    <a:lnTo>
                      <a:pt x="60" y="436"/>
                    </a:lnTo>
                    <a:lnTo>
                      <a:pt x="27"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7"/>
              <p:cNvSpPr>
                <a:spLocks/>
              </p:cNvSpPr>
              <p:nvPr/>
            </p:nvSpPr>
            <p:spPr bwMode="auto">
              <a:xfrm>
                <a:off x="7136972" y="5451461"/>
                <a:ext cx="120128" cy="138501"/>
              </a:xfrm>
              <a:custGeom>
                <a:avLst/>
                <a:gdLst>
                  <a:gd name="T0" fmla="*/ 85 w 85"/>
                  <a:gd name="T1" fmla="*/ 84 h 98"/>
                  <a:gd name="T2" fmla="*/ 84 w 85"/>
                  <a:gd name="T3" fmla="*/ 84 h 98"/>
                  <a:gd name="T4" fmla="*/ 0 w 85"/>
                  <a:gd name="T5" fmla="*/ 0 h 98"/>
                  <a:gd name="T6" fmla="*/ 71 w 85"/>
                  <a:gd name="T7" fmla="*/ 97 h 98"/>
                  <a:gd name="T8" fmla="*/ 71 w 85"/>
                  <a:gd name="T9" fmla="*/ 98 h 98"/>
                  <a:gd name="T10" fmla="*/ 85 w 85"/>
                  <a:gd name="T11" fmla="*/ 84 h 98"/>
                </a:gdLst>
                <a:ahLst/>
                <a:cxnLst>
                  <a:cxn ang="0">
                    <a:pos x="T0" y="T1"/>
                  </a:cxn>
                  <a:cxn ang="0">
                    <a:pos x="T2" y="T3"/>
                  </a:cxn>
                  <a:cxn ang="0">
                    <a:pos x="T4" y="T5"/>
                  </a:cxn>
                  <a:cxn ang="0">
                    <a:pos x="T6" y="T7"/>
                  </a:cxn>
                  <a:cxn ang="0">
                    <a:pos x="T8" y="T9"/>
                  </a:cxn>
                  <a:cxn ang="0">
                    <a:pos x="T10" y="T11"/>
                  </a:cxn>
                </a:cxnLst>
                <a:rect l="0" t="0" r="r" b="b"/>
                <a:pathLst>
                  <a:path w="85" h="98">
                    <a:moveTo>
                      <a:pt x="85" y="84"/>
                    </a:moveTo>
                    <a:lnTo>
                      <a:pt x="84" y="84"/>
                    </a:lnTo>
                    <a:lnTo>
                      <a:pt x="0" y="0"/>
                    </a:lnTo>
                    <a:lnTo>
                      <a:pt x="71" y="97"/>
                    </a:lnTo>
                    <a:lnTo>
                      <a:pt x="71" y="98"/>
                    </a:lnTo>
                    <a:lnTo>
                      <a:pt x="85" y="84"/>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8"/>
              <p:cNvSpPr>
                <a:spLocks/>
              </p:cNvSpPr>
              <p:nvPr/>
            </p:nvSpPr>
            <p:spPr bwMode="auto">
              <a:xfrm>
                <a:off x="7100227" y="5274802"/>
                <a:ext cx="172420" cy="197859"/>
              </a:xfrm>
              <a:custGeom>
                <a:avLst/>
                <a:gdLst>
                  <a:gd name="T0" fmla="*/ 122 w 122"/>
                  <a:gd name="T1" fmla="*/ 122 h 140"/>
                  <a:gd name="T2" fmla="*/ 122 w 122"/>
                  <a:gd name="T3" fmla="*/ 122 h 140"/>
                  <a:gd name="T4" fmla="*/ 0 w 122"/>
                  <a:gd name="T5" fmla="*/ 0 h 140"/>
                  <a:gd name="T6" fmla="*/ 103 w 122"/>
                  <a:gd name="T7" fmla="*/ 140 h 140"/>
                  <a:gd name="T8" fmla="*/ 103 w 122"/>
                  <a:gd name="T9" fmla="*/ 140 h 140"/>
                  <a:gd name="T10" fmla="*/ 122 w 122"/>
                  <a:gd name="T11" fmla="*/ 122 h 140"/>
                </a:gdLst>
                <a:ahLst/>
                <a:cxnLst>
                  <a:cxn ang="0">
                    <a:pos x="T0" y="T1"/>
                  </a:cxn>
                  <a:cxn ang="0">
                    <a:pos x="T2" y="T3"/>
                  </a:cxn>
                  <a:cxn ang="0">
                    <a:pos x="T4" y="T5"/>
                  </a:cxn>
                  <a:cxn ang="0">
                    <a:pos x="T6" y="T7"/>
                  </a:cxn>
                  <a:cxn ang="0">
                    <a:pos x="T8" y="T9"/>
                  </a:cxn>
                  <a:cxn ang="0">
                    <a:pos x="T10" y="T11"/>
                  </a:cxn>
                </a:cxnLst>
                <a:rect l="0" t="0" r="r" b="b"/>
                <a:pathLst>
                  <a:path w="122" h="140">
                    <a:moveTo>
                      <a:pt x="122" y="122"/>
                    </a:moveTo>
                    <a:lnTo>
                      <a:pt x="122" y="122"/>
                    </a:lnTo>
                    <a:lnTo>
                      <a:pt x="0" y="0"/>
                    </a:lnTo>
                    <a:lnTo>
                      <a:pt x="103" y="140"/>
                    </a:lnTo>
                    <a:lnTo>
                      <a:pt x="103" y="140"/>
                    </a:lnTo>
                    <a:lnTo>
                      <a:pt x="122" y="12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9"/>
              <p:cNvSpPr>
                <a:spLocks/>
              </p:cNvSpPr>
              <p:nvPr/>
            </p:nvSpPr>
            <p:spPr bwMode="auto">
              <a:xfrm>
                <a:off x="7168064" y="5229577"/>
                <a:ext cx="96103" cy="110236"/>
              </a:xfrm>
              <a:custGeom>
                <a:avLst/>
                <a:gdLst>
                  <a:gd name="T0" fmla="*/ 68 w 68"/>
                  <a:gd name="T1" fmla="*/ 68 h 78"/>
                  <a:gd name="T2" fmla="*/ 68 w 68"/>
                  <a:gd name="T3" fmla="*/ 68 h 78"/>
                  <a:gd name="T4" fmla="*/ 0 w 68"/>
                  <a:gd name="T5" fmla="*/ 0 h 78"/>
                  <a:gd name="T6" fmla="*/ 57 w 68"/>
                  <a:gd name="T7" fmla="*/ 77 h 78"/>
                  <a:gd name="T8" fmla="*/ 58 w 68"/>
                  <a:gd name="T9" fmla="*/ 78 h 78"/>
                  <a:gd name="T10" fmla="*/ 68 w 68"/>
                  <a:gd name="T11" fmla="*/ 68 h 78"/>
                </a:gdLst>
                <a:ahLst/>
                <a:cxnLst>
                  <a:cxn ang="0">
                    <a:pos x="T0" y="T1"/>
                  </a:cxn>
                  <a:cxn ang="0">
                    <a:pos x="T2" y="T3"/>
                  </a:cxn>
                  <a:cxn ang="0">
                    <a:pos x="T4" y="T5"/>
                  </a:cxn>
                  <a:cxn ang="0">
                    <a:pos x="T6" y="T7"/>
                  </a:cxn>
                  <a:cxn ang="0">
                    <a:pos x="T8" y="T9"/>
                  </a:cxn>
                  <a:cxn ang="0">
                    <a:pos x="T10" y="T11"/>
                  </a:cxn>
                </a:cxnLst>
                <a:rect l="0" t="0" r="r" b="b"/>
                <a:pathLst>
                  <a:path w="68" h="78">
                    <a:moveTo>
                      <a:pt x="68" y="68"/>
                    </a:moveTo>
                    <a:lnTo>
                      <a:pt x="68" y="68"/>
                    </a:lnTo>
                    <a:lnTo>
                      <a:pt x="0" y="0"/>
                    </a:lnTo>
                    <a:lnTo>
                      <a:pt x="57" y="77"/>
                    </a:lnTo>
                    <a:lnTo>
                      <a:pt x="58" y="78"/>
                    </a:lnTo>
                    <a:lnTo>
                      <a:pt x="68" y="68"/>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10"/>
              <p:cNvSpPr>
                <a:spLocks/>
              </p:cNvSpPr>
              <p:nvPr/>
            </p:nvSpPr>
            <p:spPr bwMode="auto">
              <a:xfrm>
                <a:off x="7259927" y="5451461"/>
                <a:ext cx="118715" cy="138501"/>
              </a:xfrm>
              <a:custGeom>
                <a:avLst/>
                <a:gdLst>
                  <a:gd name="T0" fmla="*/ 0 w 84"/>
                  <a:gd name="T1" fmla="*/ 84 h 98"/>
                  <a:gd name="T2" fmla="*/ 0 w 84"/>
                  <a:gd name="T3" fmla="*/ 84 h 98"/>
                  <a:gd name="T4" fmla="*/ 84 w 84"/>
                  <a:gd name="T5" fmla="*/ 0 h 98"/>
                  <a:gd name="T6" fmla="*/ 12 w 84"/>
                  <a:gd name="T7" fmla="*/ 97 h 98"/>
                  <a:gd name="T8" fmla="*/ 12 w 84"/>
                  <a:gd name="T9" fmla="*/ 98 h 98"/>
                  <a:gd name="T10" fmla="*/ 0 w 84"/>
                  <a:gd name="T11" fmla="*/ 84 h 98"/>
                </a:gdLst>
                <a:ahLst/>
                <a:cxnLst>
                  <a:cxn ang="0">
                    <a:pos x="T0" y="T1"/>
                  </a:cxn>
                  <a:cxn ang="0">
                    <a:pos x="T2" y="T3"/>
                  </a:cxn>
                  <a:cxn ang="0">
                    <a:pos x="T4" y="T5"/>
                  </a:cxn>
                  <a:cxn ang="0">
                    <a:pos x="T6" y="T7"/>
                  </a:cxn>
                  <a:cxn ang="0">
                    <a:pos x="T8" y="T9"/>
                  </a:cxn>
                  <a:cxn ang="0">
                    <a:pos x="T10" y="T11"/>
                  </a:cxn>
                </a:cxnLst>
                <a:rect l="0" t="0" r="r" b="b"/>
                <a:pathLst>
                  <a:path w="84" h="98">
                    <a:moveTo>
                      <a:pt x="0" y="84"/>
                    </a:moveTo>
                    <a:lnTo>
                      <a:pt x="0" y="84"/>
                    </a:lnTo>
                    <a:lnTo>
                      <a:pt x="84" y="0"/>
                    </a:lnTo>
                    <a:lnTo>
                      <a:pt x="12" y="97"/>
                    </a:lnTo>
                    <a:lnTo>
                      <a:pt x="12" y="98"/>
                    </a:lnTo>
                    <a:lnTo>
                      <a:pt x="0" y="84"/>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11"/>
              <p:cNvSpPr>
                <a:spLocks/>
              </p:cNvSpPr>
              <p:nvPr/>
            </p:nvSpPr>
            <p:spPr bwMode="auto">
              <a:xfrm>
                <a:off x="7241555" y="5274802"/>
                <a:ext cx="172420" cy="197859"/>
              </a:xfrm>
              <a:custGeom>
                <a:avLst/>
                <a:gdLst>
                  <a:gd name="T0" fmla="*/ 0 w 122"/>
                  <a:gd name="T1" fmla="*/ 122 h 140"/>
                  <a:gd name="T2" fmla="*/ 0 w 122"/>
                  <a:gd name="T3" fmla="*/ 122 h 140"/>
                  <a:gd name="T4" fmla="*/ 122 w 122"/>
                  <a:gd name="T5" fmla="*/ 0 h 140"/>
                  <a:gd name="T6" fmla="*/ 19 w 122"/>
                  <a:gd name="T7" fmla="*/ 140 h 140"/>
                  <a:gd name="T8" fmla="*/ 19 w 122"/>
                  <a:gd name="T9" fmla="*/ 140 h 140"/>
                  <a:gd name="T10" fmla="*/ 0 w 122"/>
                  <a:gd name="T11" fmla="*/ 122 h 140"/>
                </a:gdLst>
                <a:ahLst/>
                <a:cxnLst>
                  <a:cxn ang="0">
                    <a:pos x="T0" y="T1"/>
                  </a:cxn>
                  <a:cxn ang="0">
                    <a:pos x="T2" y="T3"/>
                  </a:cxn>
                  <a:cxn ang="0">
                    <a:pos x="T4" y="T5"/>
                  </a:cxn>
                  <a:cxn ang="0">
                    <a:pos x="T6" y="T7"/>
                  </a:cxn>
                  <a:cxn ang="0">
                    <a:pos x="T8" y="T9"/>
                  </a:cxn>
                  <a:cxn ang="0">
                    <a:pos x="T10" y="T11"/>
                  </a:cxn>
                </a:cxnLst>
                <a:rect l="0" t="0" r="r" b="b"/>
                <a:pathLst>
                  <a:path w="122" h="140">
                    <a:moveTo>
                      <a:pt x="0" y="122"/>
                    </a:moveTo>
                    <a:lnTo>
                      <a:pt x="0" y="122"/>
                    </a:lnTo>
                    <a:lnTo>
                      <a:pt x="122" y="0"/>
                    </a:lnTo>
                    <a:lnTo>
                      <a:pt x="19" y="140"/>
                    </a:lnTo>
                    <a:lnTo>
                      <a:pt x="19" y="140"/>
                    </a:lnTo>
                    <a:lnTo>
                      <a:pt x="0" y="12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12"/>
              <p:cNvSpPr>
                <a:spLocks/>
              </p:cNvSpPr>
              <p:nvPr/>
            </p:nvSpPr>
            <p:spPr bwMode="auto">
              <a:xfrm>
                <a:off x="7250034" y="5229577"/>
                <a:ext cx="96103" cy="110236"/>
              </a:xfrm>
              <a:custGeom>
                <a:avLst/>
                <a:gdLst>
                  <a:gd name="T0" fmla="*/ 0 w 68"/>
                  <a:gd name="T1" fmla="*/ 68 h 78"/>
                  <a:gd name="T2" fmla="*/ 0 w 68"/>
                  <a:gd name="T3" fmla="*/ 68 h 78"/>
                  <a:gd name="T4" fmla="*/ 68 w 68"/>
                  <a:gd name="T5" fmla="*/ 0 h 78"/>
                  <a:gd name="T6" fmla="*/ 11 w 68"/>
                  <a:gd name="T7" fmla="*/ 77 h 78"/>
                  <a:gd name="T8" fmla="*/ 11 w 68"/>
                  <a:gd name="T9" fmla="*/ 78 h 78"/>
                  <a:gd name="T10" fmla="*/ 0 w 68"/>
                  <a:gd name="T11" fmla="*/ 68 h 78"/>
                </a:gdLst>
                <a:ahLst/>
                <a:cxnLst>
                  <a:cxn ang="0">
                    <a:pos x="T0" y="T1"/>
                  </a:cxn>
                  <a:cxn ang="0">
                    <a:pos x="T2" y="T3"/>
                  </a:cxn>
                  <a:cxn ang="0">
                    <a:pos x="T4" y="T5"/>
                  </a:cxn>
                  <a:cxn ang="0">
                    <a:pos x="T6" y="T7"/>
                  </a:cxn>
                  <a:cxn ang="0">
                    <a:pos x="T8" y="T9"/>
                  </a:cxn>
                  <a:cxn ang="0">
                    <a:pos x="T10" y="T11"/>
                  </a:cxn>
                </a:cxnLst>
                <a:rect l="0" t="0" r="r" b="b"/>
                <a:pathLst>
                  <a:path w="68" h="78">
                    <a:moveTo>
                      <a:pt x="0" y="68"/>
                    </a:moveTo>
                    <a:lnTo>
                      <a:pt x="0" y="68"/>
                    </a:lnTo>
                    <a:lnTo>
                      <a:pt x="68" y="0"/>
                    </a:lnTo>
                    <a:lnTo>
                      <a:pt x="11" y="77"/>
                    </a:lnTo>
                    <a:lnTo>
                      <a:pt x="11" y="78"/>
                    </a:lnTo>
                    <a:lnTo>
                      <a:pt x="0" y="68"/>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50"/>
              <p:cNvSpPr>
                <a:spLocks/>
              </p:cNvSpPr>
              <p:nvPr/>
            </p:nvSpPr>
            <p:spPr bwMode="auto">
              <a:xfrm rot="20196842">
                <a:off x="10138061" y="3966759"/>
                <a:ext cx="194173" cy="252322"/>
              </a:xfrm>
              <a:custGeom>
                <a:avLst/>
                <a:gdLst>
                  <a:gd name="T0" fmla="*/ 139 w 374"/>
                  <a:gd name="T1" fmla="*/ 486 h 486"/>
                  <a:gd name="T2" fmla="*/ 0 w 374"/>
                  <a:gd name="T3" fmla="*/ 486 h 486"/>
                  <a:gd name="T4" fmla="*/ 0 w 374"/>
                  <a:gd name="T5" fmla="*/ 0 h 486"/>
                  <a:gd name="T6" fmla="*/ 374 w 374"/>
                  <a:gd name="T7" fmla="*/ 0 h 486"/>
                  <a:gd name="T8" fmla="*/ 139 w 374"/>
                  <a:gd name="T9" fmla="*/ 486 h 486"/>
                </a:gdLst>
                <a:ahLst/>
                <a:cxnLst>
                  <a:cxn ang="0">
                    <a:pos x="T0" y="T1"/>
                  </a:cxn>
                  <a:cxn ang="0">
                    <a:pos x="T2" y="T3"/>
                  </a:cxn>
                  <a:cxn ang="0">
                    <a:pos x="T4" y="T5"/>
                  </a:cxn>
                  <a:cxn ang="0">
                    <a:pos x="T6" y="T7"/>
                  </a:cxn>
                  <a:cxn ang="0">
                    <a:pos x="T8" y="T9"/>
                  </a:cxn>
                </a:cxnLst>
                <a:rect l="0" t="0" r="r" b="b"/>
                <a:pathLst>
                  <a:path w="374" h="486">
                    <a:moveTo>
                      <a:pt x="139" y="486"/>
                    </a:moveTo>
                    <a:lnTo>
                      <a:pt x="0" y="486"/>
                    </a:lnTo>
                    <a:lnTo>
                      <a:pt x="0" y="0"/>
                    </a:lnTo>
                    <a:lnTo>
                      <a:pt x="374" y="0"/>
                    </a:lnTo>
                    <a:lnTo>
                      <a:pt x="139" y="486"/>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pPr defTabSz="932798">
                  <a:defRPr/>
                </a:pPr>
                <a:endParaRPr lang="en-US" sz="1801" kern="0" dirty="0">
                  <a:solidFill>
                    <a:srgbClr val="505050"/>
                  </a:solidFill>
                </a:endParaRPr>
              </a:p>
            </p:txBody>
          </p:sp>
          <p:sp>
            <p:nvSpPr>
              <p:cNvPr id="158" name="Freeform 51"/>
              <p:cNvSpPr>
                <a:spLocks/>
              </p:cNvSpPr>
              <p:nvPr/>
            </p:nvSpPr>
            <p:spPr bwMode="auto">
              <a:xfrm rot="20196842">
                <a:off x="9834820" y="3770602"/>
                <a:ext cx="787076" cy="265301"/>
              </a:xfrm>
              <a:custGeom>
                <a:avLst/>
                <a:gdLst>
                  <a:gd name="T0" fmla="*/ 388 w 405"/>
                  <a:gd name="T1" fmla="*/ 101 h 136"/>
                  <a:gd name="T2" fmla="*/ 383 w 405"/>
                  <a:gd name="T3" fmla="*/ 101 h 136"/>
                  <a:gd name="T4" fmla="*/ 349 w 405"/>
                  <a:gd name="T5" fmla="*/ 68 h 136"/>
                  <a:gd name="T6" fmla="*/ 47 w 405"/>
                  <a:gd name="T7" fmla="*/ 68 h 136"/>
                  <a:gd name="T8" fmla="*/ 29 w 405"/>
                  <a:gd name="T9" fmla="*/ 0 h 136"/>
                  <a:gd name="T10" fmla="*/ 0 w 405"/>
                  <a:gd name="T11" fmla="*/ 0 h 136"/>
                  <a:gd name="T12" fmla="*/ 0 w 405"/>
                  <a:gd name="T13" fmla="*/ 102 h 136"/>
                  <a:gd name="T14" fmla="*/ 34 w 405"/>
                  <a:gd name="T15" fmla="*/ 136 h 136"/>
                  <a:gd name="T16" fmla="*/ 344 w 405"/>
                  <a:gd name="T17" fmla="*/ 136 h 136"/>
                  <a:gd name="T18" fmla="*/ 349 w 405"/>
                  <a:gd name="T19" fmla="*/ 136 h 136"/>
                  <a:gd name="T20" fmla="*/ 383 w 405"/>
                  <a:gd name="T21" fmla="*/ 136 h 136"/>
                  <a:gd name="T22" fmla="*/ 388 w 405"/>
                  <a:gd name="T23" fmla="*/ 136 h 136"/>
                  <a:gd name="T24" fmla="*/ 405 w 405"/>
                  <a:gd name="T25" fmla="*/ 118 h 136"/>
                  <a:gd name="T26" fmla="*/ 388 w 405"/>
                  <a:gd name="T27"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5" h="136">
                    <a:moveTo>
                      <a:pt x="388" y="101"/>
                    </a:moveTo>
                    <a:cubicBezTo>
                      <a:pt x="383" y="101"/>
                      <a:pt x="383" y="101"/>
                      <a:pt x="383" y="101"/>
                    </a:cubicBezTo>
                    <a:cubicBezTo>
                      <a:pt x="382" y="83"/>
                      <a:pt x="367" y="68"/>
                      <a:pt x="349" y="68"/>
                    </a:cubicBezTo>
                    <a:cubicBezTo>
                      <a:pt x="47" y="68"/>
                      <a:pt x="47" y="68"/>
                      <a:pt x="47" y="68"/>
                    </a:cubicBezTo>
                    <a:cubicBezTo>
                      <a:pt x="29" y="0"/>
                      <a:pt x="29" y="0"/>
                      <a:pt x="29" y="0"/>
                    </a:cubicBezTo>
                    <a:cubicBezTo>
                      <a:pt x="0" y="0"/>
                      <a:pt x="0" y="0"/>
                      <a:pt x="0" y="0"/>
                    </a:cubicBezTo>
                    <a:cubicBezTo>
                      <a:pt x="0" y="102"/>
                      <a:pt x="0" y="102"/>
                      <a:pt x="0" y="102"/>
                    </a:cubicBezTo>
                    <a:cubicBezTo>
                      <a:pt x="0" y="121"/>
                      <a:pt x="15" y="136"/>
                      <a:pt x="34" y="136"/>
                    </a:cubicBezTo>
                    <a:cubicBezTo>
                      <a:pt x="344" y="136"/>
                      <a:pt x="344" y="136"/>
                      <a:pt x="344" y="136"/>
                    </a:cubicBezTo>
                    <a:cubicBezTo>
                      <a:pt x="349" y="136"/>
                      <a:pt x="349" y="136"/>
                      <a:pt x="349" y="136"/>
                    </a:cubicBezTo>
                    <a:cubicBezTo>
                      <a:pt x="383" y="136"/>
                      <a:pt x="383" y="136"/>
                      <a:pt x="383" y="136"/>
                    </a:cubicBezTo>
                    <a:cubicBezTo>
                      <a:pt x="388" y="136"/>
                      <a:pt x="388" y="136"/>
                      <a:pt x="388" y="136"/>
                    </a:cubicBezTo>
                    <a:cubicBezTo>
                      <a:pt x="397" y="136"/>
                      <a:pt x="405" y="128"/>
                      <a:pt x="405" y="118"/>
                    </a:cubicBezTo>
                    <a:cubicBezTo>
                      <a:pt x="405" y="109"/>
                      <a:pt x="397" y="101"/>
                      <a:pt x="388" y="101"/>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defTabSz="932798">
                  <a:defRPr/>
                </a:pPr>
                <a:endParaRPr lang="en-US" sz="1600" kern="0" dirty="0">
                  <a:solidFill>
                    <a:srgbClr val="505050"/>
                  </a:solidFill>
                </a:endParaRPr>
              </a:p>
            </p:txBody>
          </p:sp>
          <p:sp>
            <p:nvSpPr>
              <p:cNvPr id="159" name="Freeform 52"/>
              <p:cNvSpPr>
                <a:spLocks/>
              </p:cNvSpPr>
              <p:nvPr/>
            </p:nvSpPr>
            <p:spPr bwMode="auto">
              <a:xfrm rot="20196842">
                <a:off x="10054292" y="3773308"/>
                <a:ext cx="194173" cy="251803"/>
              </a:xfrm>
              <a:custGeom>
                <a:avLst/>
                <a:gdLst>
                  <a:gd name="T0" fmla="*/ 139 w 374"/>
                  <a:gd name="T1" fmla="*/ 0 h 485"/>
                  <a:gd name="T2" fmla="*/ 0 w 374"/>
                  <a:gd name="T3" fmla="*/ 0 h 485"/>
                  <a:gd name="T4" fmla="*/ 0 w 374"/>
                  <a:gd name="T5" fmla="*/ 485 h 485"/>
                  <a:gd name="T6" fmla="*/ 374 w 374"/>
                  <a:gd name="T7" fmla="*/ 485 h 485"/>
                  <a:gd name="T8" fmla="*/ 139 w 374"/>
                  <a:gd name="T9" fmla="*/ 0 h 485"/>
                </a:gdLst>
                <a:ahLst/>
                <a:cxnLst>
                  <a:cxn ang="0">
                    <a:pos x="T0" y="T1"/>
                  </a:cxn>
                  <a:cxn ang="0">
                    <a:pos x="T2" y="T3"/>
                  </a:cxn>
                  <a:cxn ang="0">
                    <a:pos x="T4" y="T5"/>
                  </a:cxn>
                  <a:cxn ang="0">
                    <a:pos x="T6" y="T7"/>
                  </a:cxn>
                  <a:cxn ang="0">
                    <a:pos x="T8" y="T9"/>
                  </a:cxn>
                </a:cxnLst>
                <a:rect l="0" t="0" r="r" b="b"/>
                <a:pathLst>
                  <a:path w="374" h="485">
                    <a:moveTo>
                      <a:pt x="139" y="0"/>
                    </a:moveTo>
                    <a:lnTo>
                      <a:pt x="0" y="0"/>
                    </a:lnTo>
                    <a:lnTo>
                      <a:pt x="0" y="485"/>
                    </a:lnTo>
                    <a:lnTo>
                      <a:pt x="374" y="485"/>
                    </a:lnTo>
                    <a:lnTo>
                      <a:pt x="139"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pPr defTabSz="932798">
                  <a:defRPr/>
                </a:pPr>
                <a:endParaRPr lang="en-US" sz="1801" kern="0" dirty="0">
                  <a:solidFill>
                    <a:srgbClr val="505050"/>
                  </a:solidFill>
                </a:endParaRPr>
              </a:p>
            </p:txBody>
          </p:sp>
          <p:sp>
            <p:nvSpPr>
              <p:cNvPr id="160" name="Oval 53"/>
              <p:cNvSpPr>
                <a:spLocks noChangeArrowheads="1"/>
              </p:cNvSpPr>
              <p:nvPr/>
            </p:nvSpPr>
            <p:spPr bwMode="auto">
              <a:xfrm rot="20196842">
                <a:off x="10035238" y="4015409"/>
                <a:ext cx="42573" cy="43092"/>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sp>
            <p:nvSpPr>
              <p:cNvPr id="161" name="Oval 54"/>
              <p:cNvSpPr>
                <a:spLocks noChangeArrowheads="1"/>
              </p:cNvSpPr>
              <p:nvPr/>
            </p:nvSpPr>
            <p:spPr bwMode="auto">
              <a:xfrm rot="20196842">
                <a:off x="10400715" y="3857247"/>
                <a:ext cx="43092" cy="43092"/>
              </a:xfrm>
              <a:prstGeom prst="ellipse">
                <a:avLst/>
              </a:pr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5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Oval 55"/>
              <p:cNvSpPr>
                <a:spLocks noChangeArrowheads="1"/>
              </p:cNvSpPr>
              <p:nvPr/>
            </p:nvSpPr>
            <p:spPr bwMode="auto">
              <a:xfrm rot="20196842">
                <a:off x="10342124" y="3882696"/>
                <a:ext cx="42573" cy="43092"/>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sp>
            <p:nvSpPr>
              <p:cNvPr id="163" name="Oval 56"/>
              <p:cNvSpPr>
                <a:spLocks noChangeArrowheads="1"/>
              </p:cNvSpPr>
              <p:nvPr/>
            </p:nvSpPr>
            <p:spPr bwMode="auto">
              <a:xfrm rot="20196842">
                <a:off x="10283013" y="3908147"/>
                <a:ext cx="43092" cy="43092"/>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sp>
            <p:nvSpPr>
              <p:cNvPr id="164" name="Oval 57"/>
              <p:cNvSpPr>
                <a:spLocks noChangeArrowheads="1"/>
              </p:cNvSpPr>
              <p:nvPr/>
            </p:nvSpPr>
            <p:spPr bwMode="auto">
              <a:xfrm rot="20196842">
                <a:off x="10459826" y="3831796"/>
                <a:ext cx="42573" cy="43092"/>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grpSp>
      </p:grpSp>
      <p:sp>
        <p:nvSpPr>
          <p:cNvPr id="10" name="Slide Number Placeholder 9"/>
          <p:cNvSpPr>
            <a:spLocks noGrp="1"/>
          </p:cNvSpPr>
          <p:nvPr>
            <p:ph type="sldNum" sz="quarter" idx="4"/>
          </p:nvPr>
        </p:nvSpPr>
        <p:spPr/>
        <p:txBody>
          <a:bodyPr/>
          <a:lstStyle/>
          <a:p>
            <a:fld id="{A34B8C21-472C-43AD-8B9F-5964D09AB204}" type="slidenum">
              <a:rPr lang="en-IN" smtClean="0"/>
              <a:pPr/>
              <a:t>24</a:t>
            </a:fld>
            <a:endParaRPr lang="en-IN" dirty="0"/>
          </a:p>
        </p:txBody>
      </p:sp>
    </p:spTree>
    <p:extLst>
      <p:ext uri="{BB962C8B-B14F-4D97-AF65-F5344CB8AC3E}">
        <p14:creationId xmlns:p14="http://schemas.microsoft.com/office/powerpoint/2010/main" val="20884648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a:t>
            </a:r>
            <a:r>
              <a:rPr sz="4400" dirty="0">
                <a:solidFill>
                  <a:srgbClr val="505050">
                    <a:lumMod val="50000"/>
                  </a:srgbClr>
                </a:solidFill>
              </a:rPr>
              <a:t> | </a:t>
            </a:r>
            <a:r>
              <a:rPr lang="en-IN" sz="4400" dirty="0">
                <a:solidFill>
                  <a:srgbClr val="0070C0"/>
                </a:solidFill>
              </a:rPr>
              <a:t>Conclusion</a:t>
            </a:r>
          </a:p>
        </p:txBody>
      </p:sp>
      <p:grpSp>
        <p:nvGrpSpPr>
          <p:cNvPr id="30" name="Group 29"/>
          <p:cNvGrpSpPr/>
          <p:nvPr/>
        </p:nvGrpSpPr>
        <p:grpSpPr>
          <a:xfrm flipV="1">
            <a:off x="6060146" y="1358145"/>
            <a:ext cx="2178426" cy="1968477"/>
            <a:chOff x="6129643" y="4556403"/>
            <a:chExt cx="2178426" cy="1968477"/>
          </a:xfrm>
        </p:grpSpPr>
        <p:sp>
          <p:nvSpPr>
            <p:cNvPr id="31" name="Freeform 12"/>
            <p:cNvSpPr>
              <a:spLocks/>
            </p:cNvSpPr>
            <p:nvPr/>
          </p:nvSpPr>
          <p:spPr bwMode="auto">
            <a:xfrm flipH="1">
              <a:off x="6802112" y="4556403"/>
              <a:ext cx="1505957" cy="1553313"/>
            </a:xfrm>
            <a:custGeom>
              <a:avLst/>
              <a:gdLst>
                <a:gd name="T0" fmla="*/ 246 w 403"/>
                <a:gd name="T1" fmla="*/ 0 h 416"/>
                <a:gd name="T2" fmla="*/ 403 w 403"/>
                <a:gd name="T3" fmla="*/ 224 h 416"/>
                <a:gd name="T4" fmla="*/ 301 w 403"/>
                <a:gd name="T5" fmla="*/ 384 h 416"/>
                <a:gd name="T6" fmla="*/ 286 w 403"/>
                <a:gd name="T7" fmla="*/ 416 h 416"/>
                <a:gd name="T8" fmla="*/ 181 w 403"/>
                <a:gd name="T9" fmla="*/ 283 h 416"/>
                <a:gd name="T10" fmla="*/ 0 w 403"/>
                <a:gd name="T11" fmla="*/ 277 h 416"/>
                <a:gd name="T12" fmla="*/ 246 w 403"/>
                <a:gd name="T13" fmla="*/ 0 h 416"/>
              </a:gdLst>
              <a:ahLst/>
              <a:cxnLst>
                <a:cxn ang="0">
                  <a:pos x="T0" y="T1"/>
                </a:cxn>
                <a:cxn ang="0">
                  <a:pos x="T2" y="T3"/>
                </a:cxn>
                <a:cxn ang="0">
                  <a:pos x="T4" y="T5"/>
                </a:cxn>
                <a:cxn ang="0">
                  <a:pos x="T6" y="T7"/>
                </a:cxn>
                <a:cxn ang="0">
                  <a:pos x="T8" y="T9"/>
                </a:cxn>
                <a:cxn ang="0">
                  <a:pos x="T10" y="T11"/>
                </a:cxn>
                <a:cxn ang="0">
                  <a:pos x="T12" y="T13"/>
                </a:cxn>
              </a:cxnLst>
              <a:rect l="0" t="0" r="r" b="b"/>
              <a:pathLst>
                <a:path w="403" h="416">
                  <a:moveTo>
                    <a:pt x="246" y="0"/>
                  </a:moveTo>
                  <a:cubicBezTo>
                    <a:pt x="246" y="0"/>
                    <a:pt x="211" y="145"/>
                    <a:pt x="403" y="224"/>
                  </a:cubicBezTo>
                  <a:cubicBezTo>
                    <a:pt x="343" y="292"/>
                    <a:pt x="294" y="360"/>
                    <a:pt x="301" y="384"/>
                  </a:cubicBezTo>
                  <a:cubicBezTo>
                    <a:pt x="308" y="408"/>
                    <a:pt x="286" y="416"/>
                    <a:pt x="286" y="416"/>
                  </a:cubicBezTo>
                  <a:cubicBezTo>
                    <a:pt x="286" y="416"/>
                    <a:pt x="252" y="310"/>
                    <a:pt x="181" y="283"/>
                  </a:cubicBezTo>
                  <a:cubicBezTo>
                    <a:pt x="106" y="262"/>
                    <a:pt x="64" y="258"/>
                    <a:pt x="0" y="277"/>
                  </a:cubicBezTo>
                  <a:cubicBezTo>
                    <a:pt x="71" y="196"/>
                    <a:pt x="246" y="0"/>
                    <a:pt x="246" y="0"/>
                  </a:cubicBezTo>
                  <a:close/>
                </a:path>
              </a:pathLst>
            </a:custGeom>
            <a:solidFill>
              <a:srgbClr val="30A2C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3"/>
            <p:cNvSpPr>
              <a:spLocks/>
            </p:cNvSpPr>
            <p:nvPr/>
          </p:nvSpPr>
          <p:spPr bwMode="auto">
            <a:xfrm flipH="1">
              <a:off x="6129643" y="5348845"/>
              <a:ext cx="1176035" cy="1176035"/>
            </a:xfrm>
            <a:custGeom>
              <a:avLst/>
              <a:gdLst>
                <a:gd name="T0" fmla="*/ 175 w 315"/>
                <a:gd name="T1" fmla="*/ 305 h 315"/>
                <a:gd name="T2" fmla="*/ 10 w 315"/>
                <a:gd name="T3" fmla="*/ 176 h 315"/>
                <a:gd name="T4" fmla="*/ 139 w 315"/>
                <a:gd name="T5" fmla="*/ 11 h 315"/>
                <a:gd name="T6" fmla="*/ 305 w 315"/>
                <a:gd name="T7" fmla="*/ 140 h 315"/>
                <a:gd name="T8" fmla="*/ 175 w 315"/>
                <a:gd name="T9" fmla="*/ 305 h 315"/>
              </a:gdLst>
              <a:ahLst/>
              <a:cxnLst>
                <a:cxn ang="0">
                  <a:pos x="T0" y="T1"/>
                </a:cxn>
                <a:cxn ang="0">
                  <a:pos x="T2" y="T3"/>
                </a:cxn>
                <a:cxn ang="0">
                  <a:pos x="T4" y="T5"/>
                </a:cxn>
                <a:cxn ang="0">
                  <a:pos x="T6" y="T7"/>
                </a:cxn>
                <a:cxn ang="0">
                  <a:pos x="T8" y="T9"/>
                </a:cxn>
              </a:cxnLst>
              <a:rect l="0" t="0" r="r" b="b"/>
              <a:pathLst>
                <a:path w="315" h="315">
                  <a:moveTo>
                    <a:pt x="175" y="305"/>
                  </a:moveTo>
                  <a:cubicBezTo>
                    <a:pt x="94" y="315"/>
                    <a:pt x="20" y="258"/>
                    <a:pt x="10" y="176"/>
                  </a:cubicBezTo>
                  <a:cubicBezTo>
                    <a:pt x="0" y="95"/>
                    <a:pt x="58" y="21"/>
                    <a:pt x="139" y="11"/>
                  </a:cubicBezTo>
                  <a:cubicBezTo>
                    <a:pt x="220" y="0"/>
                    <a:pt x="294" y="58"/>
                    <a:pt x="305" y="140"/>
                  </a:cubicBezTo>
                  <a:cubicBezTo>
                    <a:pt x="315" y="221"/>
                    <a:pt x="257" y="295"/>
                    <a:pt x="175" y="305"/>
                  </a:cubicBezTo>
                  <a:close/>
                </a:path>
              </a:pathLst>
            </a:custGeom>
            <a:solidFill>
              <a:srgbClr val="30A2C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14"/>
            <p:cNvSpPr>
              <a:spLocks/>
            </p:cNvSpPr>
            <p:nvPr/>
          </p:nvSpPr>
          <p:spPr bwMode="auto">
            <a:xfrm flipH="1">
              <a:off x="6225936" y="5445137"/>
              <a:ext cx="986606" cy="986607"/>
            </a:xfrm>
            <a:custGeom>
              <a:avLst/>
              <a:gdLst>
                <a:gd name="T0" fmla="*/ 147 w 264"/>
                <a:gd name="T1" fmla="*/ 255 h 264"/>
                <a:gd name="T2" fmla="*/ 9 w 264"/>
                <a:gd name="T3" fmla="*/ 147 h 264"/>
                <a:gd name="T4" fmla="*/ 117 w 264"/>
                <a:gd name="T5" fmla="*/ 8 h 264"/>
                <a:gd name="T6" fmla="*/ 256 w 264"/>
                <a:gd name="T7" fmla="*/ 117 h 264"/>
                <a:gd name="T8" fmla="*/ 147 w 264"/>
                <a:gd name="T9" fmla="*/ 255 h 264"/>
              </a:gdLst>
              <a:ahLst/>
              <a:cxnLst>
                <a:cxn ang="0">
                  <a:pos x="T0" y="T1"/>
                </a:cxn>
                <a:cxn ang="0">
                  <a:pos x="T2" y="T3"/>
                </a:cxn>
                <a:cxn ang="0">
                  <a:pos x="T4" y="T5"/>
                </a:cxn>
                <a:cxn ang="0">
                  <a:pos x="T6" y="T7"/>
                </a:cxn>
                <a:cxn ang="0">
                  <a:pos x="T8" y="T9"/>
                </a:cxn>
              </a:cxnLst>
              <a:rect l="0" t="0" r="r" b="b"/>
              <a:pathLst>
                <a:path w="264" h="264">
                  <a:moveTo>
                    <a:pt x="147" y="255"/>
                  </a:moveTo>
                  <a:cubicBezTo>
                    <a:pt x="79" y="264"/>
                    <a:pt x="17" y="215"/>
                    <a:pt x="9" y="147"/>
                  </a:cubicBezTo>
                  <a:cubicBezTo>
                    <a:pt x="0" y="79"/>
                    <a:pt x="49" y="17"/>
                    <a:pt x="117" y="8"/>
                  </a:cubicBezTo>
                  <a:cubicBezTo>
                    <a:pt x="185" y="0"/>
                    <a:pt x="247" y="48"/>
                    <a:pt x="256" y="117"/>
                  </a:cubicBezTo>
                  <a:cubicBezTo>
                    <a:pt x="264" y="185"/>
                    <a:pt x="216" y="247"/>
                    <a:pt x="147"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3" name="Freeform 10"/>
          <p:cNvSpPr>
            <a:spLocks/>
          </p:cNvSpPr>
          <p:nvPr/>
        </p:nvSpPr>
        <p:spPr bwMode="auto">
          <a:xfrm flipH="1">
            <a:off x="5333875" y="3207358"/>
            <a:ext cx="1232864" cy="1232864"/>
          </a:xfrm>
          <a:custGeom>
            <a:avLst/>
            <a:gdLst>
              <a:gd name="T0" fmla="*/ 275 w 330"/>
              <a:gd name="T1" fmla="*/ 265 h 330"/>
              <a:gd name="T2" fmla="*/ 65 w 330"/>
              <a:gd name="T3" fmla="*/ 275 h 330"/>
              <a:gd name="T4" fmla="*/ 55 w 330"/>
              <a:gd name="T5" fmla="*/ 65 h 330"/>
              <a:gd name="T6" fmla="*/ 265 w 330"/>
              <a:gd name="T7" fmla="*/ 55 h 330"/>
              <a:gd name="T8" fmla="*/ 275 w 330"/>
              <a:gd name="T9" fmla="*/ 265 h 330"/>
            </a:gdLst>
            <a:ahLst/>
            <a:cxnLst>
              <a:cxn ang="0">
                <a:pos x="T0" y="T1"/>
              </a:cxn>
              <a:cxn ang="0">
                <a:pos x="T2" y="T3"/>
              </a:cxn>
              <a:cxn ang="0">
                <a:pos x="T4" y="T5"/>
              </a:cxn>
              <a:cxn ang="0">
                <a:pos x="T6" y="T7"/>
              </a:cxn>
              <a:cxn ang="0">
                <a:pos x="T8" y="T9"/>
              </a:cxn>
            </a:cxnLst>
            <a:rect l="0" t="0" r="r" b="b"/>
            <a:pathLst>
              <a:path w="330" h="330">
                <a:moveTo>
                  <a:pt x="275" y="265"/>
                </a:moveTo>
                <a:cubicBezTo>
                  <a:pt x="220" y="326"/>
                  <a:pt x="126" y="330"/>
                  <a:pt x="65" y="275"/>
                </a:cubicBezTo>
                <a:cubicBezTo>
                  <a:pt x="5" y="220"/>
                  <a:pt x="0" y="126"/>
                  <a:pt x="55" y="65"/>
                </a:cubicBezTo>
                <a:cubicBezTo>
                  <a:pt x="110" y="5"/>
                  <a:pt x="204" y="0"/>
                  <a:pt x="265" y="55"/>
                </a:cubicBezTo>
                <a:cubicBezTo>
                  <a:pt x="326" y="110"/>
                  <a:pt x="330" y="204"/>
                  <a:pt x="275" y="265"/>
                </a:cubicBezTo>
                <a:close/>
              </a:path>
            </a:pathLst>
          </a:custGeom>
          <a:solidFill>
            <a:srgbClr val="35A4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9"/>
          <p:cNvSpPr>
            <a:spLocks/>
          </p:cNvSpPr>
          <p:nvPr/>
        </p:nvSpPr>
        <p:spPr bwMode="auto">
          <a:xfrm flipH="1">
            <a:off x="6189459" y="3215250"/>
            <a:ext cx="1191822" cy="1382827"/>
          </a:xfrm>
          <a:custGeom>
            <a:avLst/>
            <a:gdLst>
              <a:gd name="T0" fmla="*/ 7 w 319"/>
              <a:gd name="T1" fmla="*/ 0 h 370"/>
              <a:gd name="T2" fmla="*/ 271 w 319"/>
              <a:gd name="T3" fmla="*/ 67 h 370"/>
              <a:gd name="T4" fmla="*/ 298 w 319"/>
              <a:gd name="T5" fmla="*/ 255 h 370"/>
              <a:gd name="T6" fmla="*/ 308 w 319"/>
              <a:gd name="T7" fmla="*/ 289 h 370"/>
              <a:gd name="T8" fmla="*/ 141 w 319"/>
              <a:gd name="T9" fmla="*/ 257 h 370"/>
              <a:gd name="T10" fmla="*/ 0 w 319"/>
              <a:gd name="T11" fmla="*/ 370 h 370"/>
              <a:gd name="T12" fmla="*/ 7 w 319"/>
              <a:gd name="T13" fmla="*/ 0 h 370"/>
            </a:gdLst>
            <a:ahLst/>
            <a:cxnLst>
              <a:cxn ang="0">
                <a:pos x="T0" y="T1"/>
              </a:cxn>
              <a:cxn ang="0">
                <a:pos x="T2" y="T3"/>
              </a:cxn>
              <a:cxn ang="0">
                <a:pos x="T4" y="T5"/>
              </a:cxn>
              <a:cxn ang="0">
                <a:pos x="T6" y="T7"/>
              </a:cxn>
              <a:cxn ang="0">
                <a:pos x="T8" y="T9"/>
              </a:cxn>
              <a:cxn ang="0">
                <a:pos x="T10" y="T11"/>
              </a:cxn>
              <a:cxn ang="0">
                <a:pos x="T12" y="T13"/>
              </a:cxn>
            </a:cxnLst>
            <a:rect l="0" t="0" r="r" b="b"/>
            <a:pathLst>
              <a:path w="319" h="370">
                <a:moveTo>
                  <a:pt x="7" y="0"/>
                </a:moveTo>
                <a:cubicBezTo>
                  <a:pt x="7" y="0"/>
                  <a:pt x="74" y="132"/>
                  <a:pt x="271" y="67"/>
                </a:cubicBezTo>
                <a:cubicBezTo>
                  <a:pt x="270" y="158"/>
                  <a:pt x="278" y="241"/>
                  <a:pt x="298" y="255"/>
                </a:cubicBezTo>
                <a:cubicBezTo>
                  <a:pt x="319" y="268"/>
                  <a:pt x="308" y="289"/>
                  <a:pt x="308" y="289"/>
                </a:cubicBezTo>
                <a:cubicBezTo>
                  <a:pt x="308" y="289"/>
                  <a:pt x="213" y="231"/>
                  <a:pt x="141" y="257"/>
                </a:cubicBezTo>
                <a:cubicBezTo>
                  <a:pt x="71" y="290"/>
                  <a:pt x="36" y="314"/>
                  <a:pt x="0" y="370"/>
                </a:cubicBezTo>
                <a:cubicBezTo>
                  <a:pt x="2" y="262"/>
                  <a:pt x="7" y="0"/>
                  <a:pt x="7" y="0"/>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Rectangle 106"/>
          <p:cNvSpPr/>
          <p:nvPr/>
        </p:nvSpPr>
        <p:spPr>
          <a:xfrm>
            <a:off x="1456036" y="1349845"/>
            <a:ext cx="4495793" cy="1195785"/>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lIns="365709" rtlCol="0" anchor="ctr">
            <a:noAutofit/>
          </a:bodyPr>
          <a:lstStyle/>
          <a:p>
            <a:pPr algn="r" defTabSz="1828827" fontAlgn="auto">
              <a:spcBef>
                <a:spcPts val="1200"/>
              </a:spcBef>
              <a:spcAft>
                <a:spcPts val="0"/>
              </a:spcAft>
            </a:pPr>
            <a:r>
              <a:rPr lang="en-IN" sz="1600" dirty="0">
                <a:solidFill>
                  <a:schemeClr val="tx1"/>
                </a:solidFill>
                <a:latin typeface="Segoe UI Semilight" panose="020B0402040204020203" pitchFamily="34" charset="0"/>
                <a:cs typeface="Segoe UI Semilight" panose="020B0402040204020203" pitchFamily="34" charset="0"/>
              </a:rPr>
              <a:t>With the visualization prowess of Power BI, business owners can easily examine the performance of their entire company.</a:t>
            </a:r>
          </a:p>
        </p:txBody>
      </p:sp>
      <p:sp>
        <p:nvSpPr>
          <p:cNvPr id="108" name="Rectangle 107"/>
          <p:cNvSpPr/>
          <p:nvPr/>
        </p:nvSpPr>
        <p:spPr>
          <a:xfrm>
            <a:off x="449942" y="3316358"/>
            <a:ext cx="4895515" cy="1110009"/>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lIns="365709" rtlCol="0" anchor="ctr">
            <a:noAutofit/>
          </a:bodyPr>
          <a:lstStyle/>
          <a:p>
            <a:pPr algn="r" defTabSz="1828827" fontAlgn="auto">
              <a:spcBef>
                <a:spcPts val="1200"/>
              </a:spcBef>
              <a:spcAft>
                <a:spcPts val="0"/>
              </a:spcAft>
            </a:pPr>
            <a:r>
              <a:rPr lang="en-IN" sz="1600" dirty="0">
                <a:solidFill>
                  <a:schemeClr val="tx1"/>
                </a:solidFill>
                <a:latin typeface="Segoe UI Semilight" panose="020B0402040204020203" pitchFamily="34" charset="0"/>
                <a:cs typeface="Segoe UI Semilight" panose="020B0402040204020203" pitchFamily="34" charset="0"/>
              </a:rPr>
              <a:t>Stream Analytics connect data directly from the source to a dashboard to constantly track anomalies &amp; asset performance in real-time.</a:t>
            </a:r>
          </a:p>
        </p:txBody>
      </p:sp>
      <p:sp>
        <p:nvSpPr>
          <p:cNvPr id="109" name="Rectangle 108"/>
          <p:cNvSpPr/>
          <p:nvPr/>
        </p:nvSpPr>
        <p:spPr>
          <a:xfrm>
            <a:off x="1186222" y="5355071"/>
            <a:ext cx="4779462" cy="1110009"/>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lIns="365709" rtlCol="0" anchor="ctr">
            <a:noAutofit/>
          </a:bodyPr>
          <a:lstStyle/>
          <a:p>
            <a:pPr algn="r" defTabSz="1828827" fontAlgn="auto">
              <a:spcBef>
                <a:spcPts val="1200"/>
              </a:spcBef>
              <a:spcAft>
                <a:spcPts val="0"/>
              </a:spcAft>
            </a:pPr>
            <a:r>
              <a:rPr lang="en-IN" sz="1600" dirty="0">
                <a:solidFill>
                  <a:schemeClr val="tx1"/>
                </a:solidFill>
                <a:latin typeface="Segoe UI Semilight" panose="020B0402040204020203" pitchFamily="34" charset="0"/>
                <a:cs typeface="Segoe UI Semilight" panose="020B0402040204020203" pitchFamily="34" charset="0"/>
              </a:rPr>
              <a:t>Azure Machine Learning catches the problem before it becomes a problem. It streamlines operations without wasting resources.</a:t>
            </a:r>
          </a:p>
        </p:txBody>
      </p:sp>
      <p:sp>
        <p:nvSpPr>
          <p:cNvPr id="94" name="Freeform 11"/>
          <p:cNvSpPr>
            <a:spLocks/>
          </p:cNvSpPr>
          <p:nvPr/>
        </p:nvSpPr>
        <p:spPr bwMode="auto">
          <a:xfrm flipH="1">
            <a:off x="5434904" y="3303565"/>
            <a:ext cx="1030806" cy="1030806"/>
          </a:xfrm>
          <a:custGeom>
            <a:avLst/>
            <a:gdLst>
              <a:gd name="T0" fmla="*/ 230 w 276"/>
              <a:gd name="T1" fmla="*/ 222 h 276"/>
              <a:gd name="T2" fmla="*/ 55 w 276"/>
              <a:gd name="T3" fmla="*/ 230 h 276"/>
              <a:gd name="T4" fmla="*/ 46 w 276"/>
              <a:gd name="T5" fmla="*/ 55 h 276"/>
              <a:gd name="T6" fmla="*/ 222 w 276"/>
              <a:gd name="T7" fmla="*/ 46 h 276"/>
              <a:gd name="T8" fmla="*/ 230 w 276"/>
              <a:gd name="T9" fmla="*/ 222 h 276"/>
            </a:gdLst>
            <a:ahLst/>
            <a:cxnLst>
              <a:cxn ang="0">
                <a:pos x="T0" y="T1"/>
              </a:cxn>
              <a:cxn ang="0">
                <a:pos x="T2" y="T3"/>
              </a:cxn>
              <a:cxn ang="0">
                <a:pos x="T4" y="T5"/>
              </a:cxn>
              <a:cxn ang="0">
                <a:pos x="T6" y="T7"/>
              </a:cxn>
              <a:cxn ang="0">
                <a:pos x="T8" y="T9"/>
              </a:cxn>
            </a:cxnLst>
            <a:rect l="0" t="0" r="r" b="b"/>
            <a:pathLst>
              <a:path w="276" h="276">
                <a:moveTo>
                  <a:pt x="230" y="222"/>
                </a:moveTo>
                <a:cubicBezTo>
                  <a:pt x="184" y="273"/>
                  <a:pt x="105" y="276"/>
                  <a:pt x="55" y="230"/>
                </a:cubicBezTo>
                <a:cubicBezTo>
                  <a:pt x="4" y="184"/>
                  <a:pt x="0" y="105"/>
                  <a:pt x="46" y="55"/>
                </a:cubicBezTo>
                <a:cubicBezTo>
                  <a:pt x="92" y="4"/>
                  <a:pt x="171" y="0"/>
                  <a:pt x="222" y="46"/>
                </a:cubicBezTo>
                <a:cubicBezTo>
                  <a:pt x="273" y="92"/>
                  <a:pt x="276" y="171"/>
                  <a:pt x="230" y="2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 name="Group 3"/>
          <p:cNvGrpSpPr/>
          <p:nvPr/>
        </p:nvGrpSpPr>
        <p:grpSpPr>
          <a:xfrm>
            <a:off x="6060146" y="4474330"/>
            <a:ext cx="2178426" cy="1968477"/>
            <a:chOff x="6129643" y="4556403"/>
            <a:chExt cx="2178426" cy="1968477"/>
          </a:xfrm>
        </p:grpSpPr>
        <p:sp>
          <p:nvSpPr>
            <p:cNvPr id="95" name="Freeform 12"/>
            <p:cNvSpPr>
              <a:spLocks/>
            </p:cNvSpPr>
            <p:nvPr/>
          </p:nvSpPr>
          <p:spPr bwMode="auto">
            <a:xfrm flipH="1">
              <a:off x="6802112" y="4556403"/>
              <a:ext cx="1505957" cy="1553313"/>
            </a:xfrm>
            <a:custGeom>
              <a:avLst/>
              <a:gdLst>
                <a:gd name="T0" fmla="*/ 246 w 403"/>
                <a:gd name="T1" fmla="*/ 0 h 416"/>
                <a:gd name="T2" fmla="*/ 403 w 403"/>
                <a:gd name="T3" fmla="*/ 224 h 416"/>
                <a:gd name="T4" fmla="*/ 301 w 403"/>
                <a:gd name="T5" fmla="*/ 384 h 416"/>
                <a:gd name="T6" fmla="*/ 286 w 403"/>
                <a:gd name="T7" fmla="*/ 416 h 416"/>
                <a:gd name="T8" fmla="*/ 181 w 403"/>
                <a:gd name="T9" fmla="*/ 283 h 416"/>
                <a:gd name="T10" fmla="*/ 0 w 403"/>
                <a:gd name="T11" fmla="*/ 277 h 416"/>
                <a:gd name="T12" fmla="*/ 246 w 403"/>
                <a:gd name="T13" fmla="*/ 0 h 416"/>
              </a:gdLst>
              <a:ahLst/>
              <a:cxnLst>
                <a:cxn ang="0">
                  <a:pos x="T0" y="T1"/>
                </a:cxn>
                <a:cxn ang="0">
                  <a:pos x="T2" y="T3"/>
                </a:cxn>
                <a:cxn ang="0">
                  <a:pos x="T4" y="T5"/>
                </a:cxn>
                <a:cxn ang="0">
                  <a:pos x="T6" y="T7"/>
                </a:cxn>
                <a:cxn ang="0">
                  <a:pos x="T8" y="T9"/>
                </a:cxn>
                <a:cxn ang="0">
                  <a:pos x="T10" y="T11"/>
                </a:cxn>
                <a:cxn ang="0">
                  <a:pos x="T12" y="T13"/>
                </a:cxn>
              </a:cxnLst>
              <a:rect l="0" t="0" r="r" b="b"/>
              <a:pathLst>
                <a:path w="403" h="416">
                  <a:moveTo>
                    <a:pt x="246" y="0"/>
                  </a:moveTo>
                  <a:cubicBezTo>
                    <a:pt x="246" y="0"/>
                    <a:pt x="211" y="145"/>
                    <a:pt x="403" y="224"/>
                  </a:cubicBezTo>
                  <a:cubicBezTo>
                    <a:pt x="343" y="292"/>
                    <a:pt x="294" y="360"/>
                    <a:pt x="301" y="384"/>
                  </a:cubicBezTo>
                  <a:cubicBezTo>
                    <a:pt x="308" y="408"/>
                    <a:pt x="286" y="416"/>
                    <a:pt x="286" y="416"/>
                  </a:cubicBezTo>
                  <a:cubicBezTo>
                    <a:pt x="286" y="416"/>
                    <a:pt x="252" y="310"/>
                    <a:pt x="181" y="283"/>
                  </a:cubicBezTo>
                  <a:cubicBezTo>
                    <a:pt x="106" y="262"/>
                    <a:pt x="64" y="258"/>
                    <a:pt x="0" y="277"/>
                  </a:cubicBezTo>
                  <a:cubicBezTo>
                    <a:pt x="71" y="196"/>
                    <a:pt x="246" y="0"/>
                    <a:pt x="246" y="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6" name="Freeform 13"/>
            <p:cNvSpPr>
              <a:spLocks/>
            </p:cNvSpPr>
            <p:nvPr/>
          </p:nvSpPr>
          <p:spPr bwMode="auto">
            <a:xfrm flipH="1">
              <a:off x="6129643" y="5348845"/>
              <a:ext cx="1176035" cy="1176035"/>
            </a:xfrm>
            <a:custGeom>
              <a:avLst/>
              <a:gdLst>
                <a:gd name="T0" fmla="*/ 175 w 315"/>
                <a:gd name="T1" fmla="*/ 305 h 315"/>
                <a:gd name="T2" fmla="*/ 10 w 315"/>
                <a:gd name="T3" fmla="*/ 176 h 315"/>
                <a:gd name="T4" fmla="*/ 139 w 315"/>
                <a:gd name="T5" fmla="*/ 11 h 315"/>
                <a:gd name="T6" fmla="*/ 305 w 315"/>
                <a:gd name="T7" fmla="*/ 140 h 315"/>
                <a:gd name="T8" fmla="*/ 175 w 315"/>
                <a:gd name="T9" fmla="*/ 305 h 315"/>
              </a:gdLst>
              <a:ahLst/>
              <a:cxnLst>
                <a:cxn ang="0">
                  <a:pos x="T0" y="T1"/>
                </a:cxn>
                <a:cxn ang="0">
                  <a:pos x="T2" y="T3"/>
                </a:cxn>
                <a:cxn ang="0">
                  <a:pos x="T4" y="T5"/>
                </a:cxn>
                <a:cxn ang="0">
                  <a:pos x="T6" y="T7"/>
                </a:cxn>
                <a:cxn ang="0">
                  <a:pos x="T8" y="T9"/>
                </a:cxn>
              </a:cxnLst>
              <a:rect l="0" t="0" r="r" b="b"/>
              <a:pathLst>
                <a:path w="315" h="315">
                  <a:moveTo>
                    <a:pt x="175" y="305"/>
                  </a:moveTo>
                  <a:cubicBezTo>
                    <a:pt x="94" y="315"/>
                    <a:pt x="20" y="258"/>
                    <a:pt x="10" y="176"/>
                  </a:cubicBezTo>
                  <a:cubicBezTo>
                    <a:pt x="0" y="95"/>
                    <a:pt x="58" y="21"/>
                    <a:pt x="139" y="11"/>
                  </a:cubicBezTo>
                  <a:cubicBezTo>
                    <a:pt x="220" y="0"/>
                    <a:pt x="294" y="58"/>
                    <a:pt x="305" y="140"/>
                  </a:cubicBezTo>
                  <a:cubicBezTo>
                    <a:pt x="315" y="221"/>
                    <a:pt x="257" y="295"/>
                    <a:pt x="175" y="305"/>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7" name="Freeform 14"/>
            <p:cNvSpPr>
              <a:spLocks/>
            </p:cNvSpPr>
            <p:nvPr/>
          </p:nvSpPr>
          <p:spPr bwMode="auto">
            <a:xfrm flipH="1">
              <a:off x="6225936" y="5445137"/>
              <a:ext cx="986606" cy="986607"/>
            </a:xfrm>
            <a:custGeom>
              <a:avLst/>
              <a:gdLst>
                <a:gd name="T0" fmla="*/ 147 w 264"/>
                <a:gd name="T1" fmla="*/ 255 h 264"/>
                <a:gd name="T2" fmla="*/ 9 w 264"/>
                <a:gd name="T3" fmla="*/ 147 h 264"/>
                <a:gd name="T4" fmla="*/ 117 w 264"/>
                <a:gd name="T5" fmla="*/ 8 h 264"/>
                <a:gd name="T6" fmla="*/ 256 w 264"/>
                <a:gd name="T7" fmla="*/ 117 h 264"/>
                <a:gd name="T8" fmla="*/ 147 w 264"/>
                <a:gd name="T9" fmla="*/ 255 h 264"/>
              </a:gdLst>
              <a:ahLst/>
              <a:cxnLst>
                <a:cxn ang="0">
                  <a:pos x="T0" y="T1"/>
                </a:cxn>
                <a:cxn ang="0">
                  <a:pos x="T2" y="T3"/>
                </a:cxn>
                <a:cxn ang="0">
                  <a:pos x="T4" y="T5"/>
                </a:cxn>
                <a:cxn ang="0">
                  <a:pos x="T6" y="T7"/>
                </a:cxn>
                <a:cxn ang="0">
                  <a:pos x="T8" y="T9"/>
                </a:cxn>
              </a:cxnLst>
              <a:rect l="0" t="0" r="r" b="b"/>
              <a:pathLst>
                <a:path w="264" h="264">
                  <a:moveTo>
                    <a:pt x="147" y="255"/>
                  </a:moveTo>
                  <a:cubicBezTo>
                    <a:pt x="79" y="264"/>
                    <a:pt x="17" y="215"/>
                    <a:pt x="9" y="147"/>
                  </a:cubicBezTo>
                  <a:cubicBezTo>
                    <a:pt x="0" y="79"/>
                    <a:pt x="49" y="17"/>
                    <a:pt x="117" y="8"/>
                  </a:cubicBezTo>
                  <a:cubicBezTo>
                    <a:pt x="185" y="0"/>
                    <a:pt x="247" y="48"/>
                    <a:pt x="256" y="117"/>
                  </a:cubicBezTo>
                  <a:cubicBezTo>
                    <a:pt x="264" y="185"/>
                    <a:pt x="216" y="247"/>
                    <a:pt x="147"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9" name="Oval 16"/>
          <p:cNvSpPr>
            <a:spLocks noChangeArrowheads="1"/>
          </p:cNvSpPr>
          <p:nvPr/>
        </p:nvSpPr>
        <p:spPr bwMode="auto">
          <a:xfrm flipH="1">
            <a:off x="7274095" y="2060418"/>
            <a:ext cx="3657600" cy="3657600"/>
          </a:xfrm>
          <a:prstGeom prst="ellipse">
            <a:avLst/>
          </a:prstGeom>
          <a:solidFill>
            <a:schemeClr val="bg1"/>
          </a:solidFill>
          <a:ln w="57150">
            <a:solidFill>
              <a:schemeClr val="bg1">
                <a:lumMod val="65000"/>
              </a:schemeClr>
            </a:solidFill>
          </a:ln>
          <a:extLst/>
        </p:spPr>
        <p:txBody>
          <a:bodyPr vert="horz" wrap="square" lIns="91440" tIns="45720" rIns="91440" bIns="45720" numCol="1" anchor="t" anchorCtr="0" compatLnSpc="1">
            <a:prstTxWarp prst="textNoShape">
              <a:avLst/>
            </a:prstTxWarp>
          </a:bodyPr>
          <a:lstStyle/>
          <a:p>
            <a:endParaRPr lang="en-US" dirty="0"/>
          </a:p>
        </p:txBody>
      </p:sp>
      <p:sp>
        <p:nvSpPr>
          <p:cNvPr id="104" name="TextBox 103"/>
          <p:cNvSpPr txBox="1"/>
          <p:nvPr/>
        </p:nvSpPr>
        <p:spPr>
          <a:xfrm flipH="1">
            <a:off x="5809974" y="3465600"/>
            <a:ext cx="270908" cy="707886"/>
          </a:xfrm>
          <a:prstGeom prst="rect">
            <a:avLst/>
          </a:prstGeom>
          <a:noFill/>
        </p:spPr>
        <p:txBody>
          <a:bodyPr wrap="none" lIns="0" rIns="0" rtlCol="0">
            <a:spAutoFit/>
          </a:bodyPr>
          <a:lstStyle/>
          <a:p>
            <a:pPr defTabSz="914400" fontAlgn="base">
              <a:spcBef>
                <a:spcPts val="600"/>
              </a:spcBef>
              <a:spcAft>
                <a:spcPts val="300"/>
              </a:spcAft>
              <a:buClr>
                <a:srgbClr val="7C6CAA"/>
              </a:buClr>
              <a:buFont typeface="Arial" panose="020B0604020202020204" pitchFamily="34" charset="0"/>
            </a:pPr>
            <a:r>
              <a:rPr lang="en-US" sz="4000" b="1" kern="0" dirty="0">
                <a:solidFill>
                  <a:srgbClr val="35A4FF"/>
                </a:solidFill>
                <a:latin typeface="Segoe UI Semilight" panose="020B0402040204020203" pitchFamily="34" charset="0"/>
                <a:cs typeface="Segoe UI Semilight" panose="020B0402040204020203" pitchFamily="34" charset="0"/>
              </a:rPr>
              <a:t>2</a:t>
            </a:r>
          </a:p>
        </p:txBody>
      </p:sp>
      <p:sp>
        <p:nvSpPr>
          <p:cNvPr id="105" name="TextBox 104"/>
          <p:cNvSpPr txBox="1"/>
          <p:nvPr/>
        </p:nvSpPr>
        <p:spPr>
          <a:xfrm flipH="1">
            <a:off x="6515981" y="5439394"/>
            <a:ext cx="270908" cy="707886"/>
          </a:xfrm>
          <a:prstGeom prst="rect">
            <a:avLst/>
          </a:prstGeom>
          <a:noFill/>
        </p:spPr>
        <p:txBody>
          <a:bodyPr wrap="none" lIns="0" rIns="0" rtlCol="0">
            <a:spAutoFit/>
          </a:bodyPr>
          <a:lstStyle/>
          <a:p>
            <a:pPr defTabSz="914400" fontAlgn="base">
              <a:spcBef>
                <a:spcPts val="600"/>
              </a:spcBef>
              <a:spcAft>
                <a:spcPts val="300"/>
              </a:spcAft>
              <a:buClr>
                <a:srgbClr val="7C6CAA"/>
              </a:buClr>
              <a:buFont typeface="Arial" panose="020B0604020202020204" pitchFamily="34" charset="0"/>
            </a:pPr>
            <a:r>
              <a:rPr lang="en-US" sz="4000" b="1" kern="0" dirty="0">
                <a:solidFill>
                  <a:srgbClr val="0072C6"/>
                </a:solidFill>
                <a:latin typeface="Segoe UI Semilight" panose="020B0402040204020203" pitchFamily="34" charset="0"/>
                <a:cs typeface="Segoe UI Semilight" panose="020B0402040204020203" pitchFamily="34" charset="0"/>
              </a:rPr>
              <a:t>3</a:t>
            </a:r>
          </a:p>
        </p:txBody>
      </p:sp>
      <p:grpSp>
        <p:nvGrpSpPr>
          <p:cNvPr id="7" name="Group 6"/>
          <p:cNvGrpSpPr/>
          <p:nvPr/>
        </p:nvGrpSpPr>
        <p:grpSpPr>
          <a:xfrm flipH="1">
            <a:off x="8273320" y="2352139"/>
            <a:ext cx="1511475" cy="3016786"/>
            <a:chOff x="1539686" y="2481403"/>
            <a:chExt cx="1452407" cy="2898890"/>
          </a:xfrm>
        </p:grpSpPr>
        <p:pic>
          <p:nvPicPr>
            <p:cNvPr id="106" name="Picture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9686" y="2481403"/>
              <a:ext cx="1452407" cy="2898890"/>
            </a:xfrm>
            <a:prstGeom prst="rect">
              <a:avLst/>
            </a:prstGeom>
          </p:spPr>
        </p:pic>
        <p:sp>
          <p:nvSpPr>
            <p:cNvPr id="110" name="Block Arc 109"/>
            <p:cNvSpPr/>
            <p:nvPr/>
          </p:nvSpPr>
          <p:spPr>
            <a:xfrm rot="10800000">
              <a:off x="2169689" y="2761320"/>
              <a:ext cx="192399" cy="190533"/>
            </a:xfrm>
            <a:prstGeom prst="blockArc">
              <a:avLst>
                <a:gd name="adj1" fmla="val 10800000"/>
                <a:gd name="adj2" fmla="val 21109815"/>
                <a:gd name="adj3" fmla="val 9701"/>
              </a:avLst>
            </a:prstGeom>
            <a:solidFill>
              <a:srgbClr val="905D0A"/>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defTabSz="1828827" fontAlgn="auto">
                <a:spcBef>
                  <a:spcPts val="0"/>
                </a:spcBef>
                <a:spcAft>
                  <a:spcPts val="0"/>
                </a:spcAft>
              </a:pPr>
              <a:endParaRPr lang="en-US" sz="3600" dirty="0">
                <a:solidFill>
                  <a:srgbClr val="FFFFFF"/>
                </a:solidFill>
                <a:latin typeface="Segoe UI"/>
              </a:endParaRPr>
            </a:p>
          </p:txBody>
        </p:sp>
      </p:grpSp>
      <p:sp>
        <p:nvSpPr>
          <p:cNvPr id="8" name="Cloud Callout 7"/>
          <p:cNvSpPr>
            <a:spLocks noChangeAspect="1"/>
          </p:cNvSpPr>
          <p:nvPr/>
        </p:nvSpPr>
        <p:spPr bwMode="auto">
          <a:xfrm rot="1365053" flipH="1">
            <a:off x="9262695" y="923267"/>
            <a:ext cx="1828800" cy="1194354"/>
          </a:xfrm>
          <a:prstGeom prst="cloudCallout">
            <a:avLst>
              <a:gd name="adj1" fmla="val 25501"/>
              <a:gd name="adj2" fmla="val 88585"/>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9503995" y="1119965"/>
            <a:ext cx="1382110" cy="646331"/>
          </a:xfrm>
          <a:prstGeom prst="rect">
            <a:avLst/>
          </a:prstGeom>
        </p:spPr>
        <p:txBody>
          <a:bodyPr wrap="none">
            <a:spAutoFit/>
          </a:bodyPr>
          <a:lstStyle/>
          <a:p>
            <a:pPr algn="ctr" defTabSz="1828827" fontAlgn="auto">
              <a:spcBef>
                <a:spcPts val="0"/>
              </a:spcBef>
              <a:spcAft>
                <a:spcPts val="0"/>
              </a:spcAft>
            </a:pPr>
            <a:r>
              <a:rPr lang="en-US" dirty="0">
                <a:solidFill>
                  <a:sysClr val="windowText" lastClr="000000"/>
                </a:solidFill>
                <a:cs typeface="Segoe UI Semilight" panose="020B0402040204020203" pitchFamily="34" charset="0"/>
              </a:rPr>
              <a:t>Kyle is a </a:t>
            </a:r>
            <a:br>
              <a:rPr lang="en-US" dirty="0">
                <a:solidFill>
                  <a:sysClr val="windowText" lastClr="000000"/>
                </a:solidFill>
                <a:cs typeface="Segoe UI Semilight" panose="020B0402040204020203" pitchFamily="34" charset="0"/>
              </a:rPr>
            </a:br>
            <a:r>
              <a:rPr lang="en-US" dirty="0">
                <a:solidFill>
                  <a:sysClr val="windowText" lastClr="000000"/>
                </a:solidFill>
                <a:cs typeface="Segoe UI Semilight" panose="020B0402040204020203" pitchFamily="34" charset="0"/>
              </a:rPr>
              <a:t>happy man</a:t>
            </a:r>
            <a:r>
              <a:rPr lang="en-US" sz="1400" dirty="0">
                <a:solidFill>
                  <a:sysClr val="windowText" lastClr="000000"/>
                </a:solidFill>
                <a:cs typeface="Segoe UI Semilight" panose="020B0402040204020203" pitchFamily="34" charset="0"/>
              </a:rPr>
              <a:t>!</a:t>
            </a:r>
          </a:p>
        </p:txBody>
      </p:sp>
      <p:sp>
        <p:nvSpPr>
          <p:cNvPr id="34" name="TextBox 33"/>
          <p:cNvSpPr txBox="1"/>
          <p:nvPr/>
        </p:nvSpPr>
        <p:spPr>
          <a:xfrm flipH="1">
            <a:off x="6516983" y="1601428"/>
            <a:ext cx="192360" cy="707886"/>
          </a:xfrm>
          <a:prstGeom prst="rect">
            <a:avLst/>
          </a:prstGeom>
          <a:noFill/>
        </p:spPr>
        <p:txBody>
          <a:bodyPr wrap="none" lIns="0" rIns="0" rtlCol="0">
            <a:spAutoFit/>
          </a:bodyPr>
          <a:lstStyle/>
          <a:p>
            <a:pPr defTabSz="914400" fontAlgn="base">
              <a:spcBef>
                <a:spcPts val="600"/>
              </a:spcBef>
              <a:spcAft>
                <a:spcPts val="300"/>
              </a:spcAft>
              <a:buClr>
                <a:srgbClr val="7C6CAA"/>
              </a:buClr>
              <a:buFont typeface="Arial" panose="020B0604020202020204" pitchFamily="34" charset="0"/>
            </a:pPr>
            <a:r>
              <a:rPr lang="en-US" sz="4000" b="1" kern="0" dirty="0">
                <a:solidFill>
                  <a:srgbClr val="30A2CA"/>
                </a:solidFill>
                <a:latin typeface="Segoe UI Semilight" panose="020B0402040204020203" pitchFamily="34" charset="0"/>
                <a:cs typeface="Segoe UI Semilight" panose="020B0402040204020203" pitchFamily="34" charset="0"/>
              </a:rPr>
              <a:t>1</a:t>
            </a:r>
          </a:p>
        </p:txBody>
      </p:sp>
      <p:sp>
        <p:nvSpPr>
          <p:cNvPr id="2" name="Slide Number Placeholder 1"/>
          <p:cNvSpPr>
            <a:spLocks noGrp="1"/>
          </p:cNvSpPr>
          <p:nvPr>
            <p:ph type="sldNum" sz="quarter" idx="4"/>
          </p:nvPr>
        </p:nvSpPr>
        <p:spPr/>
        <p:txBody>
          <a:bodyPr/>
          <a:lstStyle/>
          <a:p>
            <a:fld id="{A34B8C21-472C-43AD-8B9F-5964D09AB204}" type="slidenum">
              <a:rPr lang="en-IN" smtClean="0"/>
              <a:pPr/>
              <a:t>25</a:t>
            </a:fld>
            <a:endParaRPr lang="en-IN" dirty="0"/>
          </a:p>
        </p:txBody>
      </p:sp>
    </p:spTree>
    <p:extLst>
      <p:ext uri="{BB962C8B-B14F-4D97-AF65-F5344CB8AC3E}">
        <p14:creationId xmlns:p14="http://schemas.microsoft.com/office/powerpoint/2010/main" val="857023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 </a:t>
            </a:r>
            <a:r>
              <a:rPr sz="4400" dirty="0">
                <a:solidFill>
                  <a:srgbClr val="505050">
                    <a:lumMod val="50000"/>
                  </a:srgbClr>
                </a:solidFill>
              </a:rPr>
              <a:t>| </a:t>
            </a:r>
            <a:r>
              <a:rPr lang="en-IN" sz="4400" dirty="0">
                <a:solidFill>
                  <a:srgbClr val="0070C0"/>
                </a:solidFill>
              </a:rPr>
              <a:t>Aerospace Use Cases</a:t>
            </a:r>
          </a:p>
        </p:txBody>
      </p:sp>
      <p:sp>
        <p:nvSpPr>
          <p:cNvPr id="131" name="Rectangle 130"/>
          <p:cNvSpPr/>
          <p:nvPr/>
        </p:nvSpPr>
        <p:spPr>
          <a:xfrm>
            <a:off x="951576" y="1934498"/>
            <a:ext cx="3337387" cy="400431"/>
          </a:xfrm>
          <a:prstGeom prst="rect">
            <a:avLst/>
          </a:prstGeom>
        </p:spPr>
        <p:txBody>
          <a:bodyPr wrap="none">
            <a:spAutoFit/>
          </a:bodyPr>
          <a:lstStyle/>
          <a:p>
            <a:pPr algn="ctr"/>
            <a:r>
              <a:rPr lang="en-US" sz="2002" dirty="0">
                <a:solidFill>
                  <a:srgbClr val="0078D7"/>
                </a:solidFill>
                <a:latin typeface="Segoe UI Semibold" panose="020B0702040204020203" pitchFamily="34" charset="0"/>
                <a:cs typeface="Segoe UI Semilight" panose="020B0402040204020203" pitchFamily="34" charset="0"/>
              </a:rPr>
              <a:t>Aircraft Component Failure</a:t>
            </a:r>
          </a:p>
        </p:txBody>
      </p:sp>
      <p:sp>
        <p:nvSpPr>
          <p:cNvPr id="132" name="Rectangle 131"/>
          <p:cNvSpPr/>
          <p:nvPr/>
        </p:nvSpPr>
        <p:spPr>
          <a:xfrm>
            <a:off x="561821" y="2454114"/>
            <a:ext cx="4116890" cy="2061077"/>
          </a:xfrm>
          <a:prstGeom prst="rect">
            <a:avLst/>
          </a:prstGeom>
        </p:spPr>
        <p:txBody>
          <a:bodyPr wrap="square">
            <a:spAutoFit/>
          </a:bodyPr>
          <a:lstStyle/>
          <a:p>
            <a:pPr algn="just"/>
            <a:r>
              <a:rPr lang="en-US" sz="1599" dirty="0">
                <a:solidFill>
                  <a:schemeClr val="tx1">
                    <a:lumMod val="50000"/>
                  </a:schemeClr>
                </a:solidFill>
                <a:latin typeface="Segoe UI Semibold" panose="020B0702040204020203" pitchFamily="34" charset="0"/>
                <a:cs typeface="Segoe UI Semilight" panose="020B0402040204020203" pitchFamily="34" charset="0"/>
              </a:rPr>
              <a:t>Solution:</a:t>
            </a:r>
            <a:r>
              <a:rPr lang="en-US" sz="1599" dirty="0">
                <a:solidFill>
                  <a:schemeClr val="tx1">
                    <a:lumMod val="50000"/>
                  </a:schemeClr>
                </a:solidFill>
                <a:latin typeface="Segoe UI Semilight" panose="020B0402040204020203" pitchFamily="34" charset="0"/>
                <a:cs typeface="Segoe UI Semilight" panose="020B0402040204020203" pitchFamily="34" charset="0"/>
              </a:rPr>
              <a:t> </a:t>
            </a:r>
            <a:r>
              <a:rPr lang="en-US" sz="1599" dirty="0">
                <a:solidFill>
                  <a:srgbClr val="606060"/>
                </a:solidFill>
                <a:latin typeface="Segoe UI Semilight" panose="020B0402040204020203" pitchFamily="34" charset="0"/>
                <a:cs typeface="Segoe UI Semilight" panose="020B0402040204020203" pitchFamily="34" charset="0"/>
              </a:rPr>
              <a:t>A multi-class classification model was built that predicts the probability of a failure due to a certain component within the next month. By employing these solutions, airlines can reduce component repair costs, improve component stock availability, reduce inventory levels of related assets and improve maintenance planning</a:t>
            </a:r>
          </a:p>
        </p:txBody>
      </p:sp>
      <p:sp>
        <p:nvSpPr>
          <p:cNvPr id="134" name="Rectangle 133"/>
          <p:cNvSpPr/>
          <p:nvPr/>
        </p:nvSpPr>
        <p:spPr>
          <a:xfrm>
            <a:off x="1659812" y="1166149"/>
            <a:ext cx="1920910" cy="369332"/>
          </a:xfrm>
          <a:prstGeom prst="rect">
            <a:avLst/>
          </a:prstGeom>
        </p:spPr>
        <p:txBody>
          <a:bodyPr wrap="none">
            <a:spAutoFit/>
          </a:bodyPr>
          <a:lstStyle/>
          <a:p>
            <a:pPr algn="ctr"/>
            <a:r>
              <a:rPr lang="en-US" i="1" dirty="0">
                <a:solidFill>
                  <a:schemeClr val="tx1">
                    <a:lumMod val="75000"/>
                  </a:schemeClr>
                </a:solidFill>
                <a:latin typeface="Segoe UI Semilight" panose="020B0402040204020203" pitchFamily="34" charset="0"/>
                <a:cs typeface="Segoe UI Semilight" panose="020B0402040204020203" pitchFamily="34" charset="0"/>
              </a:rPr>
              <a:t>Business problem</a:t>
            </a:r>
            <a:endParaRPr lang="en-US" sz="2002" dirty="0">
              <a:solidFill>
                <a:srgbClr val="C14733"/>
              </a:solidFill>
              <a:latin typeface="Segoe UI Semilight" panose="020B0402040204020203" pitchFamily="34" charset="0"/>
              <a:cs typeface="Segoe UI Semilight" panose="020B0402040204020203" pitchFamily="34" charset="0"/>
            </a:endParaRPr>
          </a:p>
        </p:txBody>
      </p:sp>
      <p:sp>
        <p:nvSpPr>
          <p:cNvPr id="135" name="Rectangle 134"/>
          <p:cNvSpPr/>
          <p:nvPr/>
        </p:nvSpPr>
        <p:spPr>
          <a:xfrm rot="5400000">
            <a:off x="2371337" y="1592760"/>
            <a:ext cx="396262" cy="276999"/>
          </a:xfrm>
          <a:prstGeom prst="rect">
            <a:avLst/>
          </a:prstGeom>
        </p:spPr>
        <p:txBody>
          <a:bodyPr wrap="none">
            <a:spAutoFit/>
          </a:bodyPr>
          <a:lstStyle/>
          <a:p>
            <a:pPr algn="ctr"/>
            <a:r>
              <a:rPr lang="en-US" sz="1200" i="1" dirty="0">
                <a:solidFill>
                  <a:schemeClr val="tx1">
                    <a:lumMod val="75000"/>
                  </a:schemeClr>
                </a:solidFill>
                <a:cs typeface="Segoe UI Semilight" panose="020B0402040204020203" pitchFamily="34" charset="0"/>
              </a:rPr>
              <a:t>&gt;&gt;</a:t>
            </a:r>
            <a:endParaRPr lang="en-US" sz="1401" dirty="0">
              <a:solidFill>
                <a:srgbClr val="C14733"/>
              </a:solidFill>
              <a:latin typeface="Segoe UI Semibold" panose="020B0702040204020203" pitchFamily="34" charset="0"/>
              <a:cs typeface="Segoe UI Semilight" panose="020B0402040204020203" pitchFamily="34" charset="0"/>
            </a:endParaRPr>
          </a:p>
        </p:txBody>
      </p:sp>
      <p:sp>
        <p:nvSpPr>
          <p:cNvPr id="137" name="Rectangle 136"/>
          <p:cNvSpPr/>
          <p:nvPr/>
        </p:nvSpPr>
        <p:spPr>
          <a:xfrm>
            <a:off x="7691748" y="1934498"/>
            <a:ext cx="3623108" cy="400431"/>
          </a:xfrm>
          <a:prstGeom prst="rect">
            <a:avLst/>
          </a:prstGeom>
        </p:spPr>
        <p:txBody>
          <a:bodyPr wrap="none">
            <a:spAutoFit/>
          </a:bodyPr>
          <a:lstStyle/>
          <a:p>
            <a:pPr algn="ctr"/>
            <a:r>
              <a:rPr lang="en-US" sz="2002" dirty="0">
                <a:solidFill>
                  <a:srgbClr val="0078D7"/>
                </a:solidFill>
                <a:latin typeface="Segoe UI Semibold" panose="020B0702040204020203" pitchFamily="34" charset="0"/>
                <a:cs typeface="Segoe UI Semilight" panose="020B0402040204020203" pitchFamily="34" charset="0"/>
              </a:rPr>
              <a:t>Flight delay and cancellations</a:t>
            </a:r>
          </a:p>
        </p:txBody>
      </p:sp>
      <p:sp>
        <p:nvSpPr>
          <p:cNvPr id="138" name="Rectangle 137"/>
          <p:cNvSpPr/>
          <p:nvPr/>
        </p:nvSpPr>
        <p:spPr>
          <a:xfrm>
            <a:off x="7444855" y="2454114"/>
            <a:ext cx="4116890" cy="2061077"/>
          </a:xfrm>
          <a:prstGeom prst="rect">
            <a:avLst/>
          </a:prstGeom>
        </p:spPr>
        <p:txBody>
          <a:bodyPr wrap="square">
            <a:spAutoFit/>
          </a:bodyPr>
          <a:lstStyle/>
          <a:p>
            <a:pPr algn="just"/>
            <a:r>
              <a:rPr lang="en-US" sz="1599" dirty="0">
                <a:solidFill>
                  <a:schemeClr val="tx1">
                    <a:lumMod val="50000"/>
                  </a:schemeClr>
                </a:solidFill>
                <a:latin typeface="Segoe UI Semibold" panose="020B0702040204020203" pitchFamily="34" charset="0"/>
                <a:cs typeface="Segoe UI Semilight" panose="020B0402040204020203" pitchFamily="34" charset="0"/>
              </a:rPr>
              <a:t>Solution:</a:t>
            </a:r>
            <a:r>
              <a:rPr lang="en-US" sz="1599" dirty="0">
                <a:solidFill>
                  <a:schemeClr val="tx1">
                    <a:lumMod val="50000"/>
                  </a:schemeClr>
                </a:solidFill>
                <a:latin typeface="Segoe UI Semilight" panose="020B0402040204020203" pitchFamily="34" charset="0"/>
                <a:cs typeface="Segoe UI Semilight" panose="020B0402040204020203" pitchFamily="34" charset="0"/>
              </a:rPr>
              <a:t> By </a:t>
            </a:r>
            <a:r>
              <a:rPr lang="en-US" sz="1599" dirty="0">
                <a:solidFill>
                  <a:srgbClr val="606060"/>
                </a:solidFill>
                <a:latin typeface="Segoe UI Semilight" panose="020B0402040204020203" pitchFamily="34" charset="0"/>
                <a:cs typeface="Segoe UI Semilight" panose="020B0402040204020203" pitchFamily="34" charset="0"/>
              </a:rPr>
              <a:t>using predictive analytics, necessary maintenance actions can be taken to mitigate the risk while the aircrafts are being serviced and thus prevent possible delays or cancellations. Using Azure ML web service, the predictive models can seamlessly and easily be integrated into airlines’ existing operating platforms.</a:t>
            </a:r>
          </a:p>
        </p:txBody>
      </p:sp>
      <p:sp>
        <p:nvSpPr>
          <p:cNvPr id="140" name="Rectangle 139"/>
          <p:cNvSpPr/>
          <p:nvPr/>
        </p:nvSpPr>
        <p:spPr>
          <a:xfrm>
            <a:off x="8542846" y="1166149"/>
            <a:ext cx="1920910" cy="369332"/>
          </a:xfrm>
          <a:prstGeom prst="rect">
            <a:avLst/>
          </a:prstGeom>
        </p:spPr>
        <p:txBody>
          <a:bodyPr wrap="none">
            <a:spAutoFit/>
          </a:bodyPr>
          <a:lstStyle/>
          <a:p>
            <a:pPr algn="ctr"/>
            <a:r>
              <a:rPr lang="en-US" i="1" dirty="0">
                <a:solidFill>
                  <a:schemeClr val="tx1">
                    <a:lumMod val="75000"/>
                  </a:schemeClr>
                </a:solidFill>
                <a:latin typeface="Segoe UI Semilight" panose="020B0402040204020203" pitchFamily="34" charset="0"/>
                <a:cs typeface="Segoe UI Semilight" panose="020B0402040204020203" pitchFamily="34" charset="0"/>
              </a:rPr>
              <a:t>Business problem</a:t>
            </a:r>
            <a:endParaRPr lang="en-US" sz="2002" dirty="0">
              <a:solidFill>
                <a:srgbClr val="C14733"/>
              </a:solidFill>
              <a:latin typeface="Segoe UI Semilight" panose="020B0402040204020203" pitchFamily="34" charset="0"/>
              <a:cs typeface="Segoe UI Semilight" panose="020B0402040204020203" pitchFamily="34" charset="0"/>
            </a:endParaRPr>
          </a:p>
        </p:txBody>
      </p:sp>
      <p:sp>
        <p:nvSpPr>
          <p:cNvPr id="141" name="Rectangle 140"/>
          <p:cNvSpPr/>
          <p:nvPr/>
        </p:nvSpPr>
        <p:spPr>
          <a:xfrm rot="5400000">
            <a:off x="9254371" y="1592760"/>
            <a:ext cx="396262" cy="276999"/>
          </a:xfrm>
          <a:prstGeom prst="rect">
            <a:avLst/>
          </a:prstGeom>
        </p:spPr>
        <p:txBody>
          <a:bodyPr wrap="none">
            <a:spAutoFit/>
          </a:bodyPr>
          <a:lstStyle/>
          <a:p>
            <a:pPr algn="ctr"/>
            <a:r>
              <a:rPr lang="en-US" sz="1200" i="1" dirty="0">
                <a:solidFill>
                  <a:schemeClr val="tx1">
                    <a:lumMod val="75000"/>
                  </a:schemeClr>
                </a:solidFill>
                <a:cs typeface="Segoe UI Semilight" panose="020B0402040204020203" pitchFamily="34" charset="0"/>
              </a:rPr>
              <a:t>&gt;&gt;</a:t>
            </a:r>
            <a:endParaRPr lang="en-US" sz="1401" dirty="0">
              <a:solidFill>
                <a:srgbClr val="C14733"/>
              </a:solidFill>
              <a:latin typeface="Segoe UI Semibold" panose="020B0702040204020203" pitchFamily="34" charset="0"/>
              <a:cs typeface="Segoe UI Semilight" panose="020B0402040204020203" pitchFamily="34" charset="0"/>
            </a:endParaRPr>
          </a:p>
        </p:txBody>
      </p:sp>
      <p:grpSp>
        <p:nvGrpSpPr>
          <p:cNvPr id="179" name="Group 178"/>
          <p:cNvGrpSpPr>
            <a:grpSpLocks noChangeAspect="1"/>
          </p:cNvGrpSpPr>
          <p:nvPr/>
        </p:nvGrpSpPr>
        <p:grpSpPr>
          <a:xfrm>
            <a:off x="2104782" y="3909385"/>
            <a:ext cx="7982436" cy="2948615"/>
            <a:chOff x="587375" y="1752600"/>
            <a:chExt cx="8556625" cy="3160713"/>
          </a:xfrm>
        </p:grpSpPr>
        <p:sp>
          <p:nvSpPr>
            <p:cNvPr id="180" name="AutoShape 5"/>
            <p:cNvSpPr>
              <a:spLocks noChangeAspect="1" noChangeArrowheads="1" noTextEdit="1"/>
            </p:cNvSpPr>
            <p:nvPr/>
          </p:nvSpPr>
          <p:spPr bwMode="auto">
            <a:xfrm>
              <a:off x="590550" y="1752600"/>
              <a:ext cx="8550275"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81" name="Freeform 7"/>
            <p:cNvSpPr>
              <a:spLocks/>
            </p:cNvSpPr>
            <p:nvPr/>
          </p:nvSpPr>
          <p:spPr bwMode="auto">
            <a:xfrm>
              <a:off x="5413375" y="3776663"/>
              <a:ext cx="3730625" cy="690563"/>
            </a:xfrm>
            <a:custGeom>
              <a:avLst/>
              <a:gdLst>
                <a:gd name="T0" fmla="*/ 99 w 995"/>
                <a:gd name="T1" fmla="*/ 33 h 184"/>
                <a:gd name="T2" fmla="*/ 995 w 995"/>
                <a:gd name="T3" fmla="*/ 0 h 184"/>
                <a:gd name="T4" fmla="*/ 995 w 995"/>
                <a:gd name="T5" fmla="*/ 42 h 184"/>
                <a:gd name="T6" fmla="*/ 223 w 995"/>
                <a:gd name="T7" fmla="*/ 120 h 184"/>
                <a:gd name="T8" fmla="*/ 20 w 995"/>
                <a:gd name="T9" fmla="*/ 177 h 184"/>
                <a:gd name="T10" fmla="*/ 0 w 995"/>
                <a:gd name="T11" fmla="*/ 184 h 184"/>
                <a:gd name="T12" fmla="*/ 99 w 995"/>
                <a:gd name="T13" fmla="*/ 33 h 184"/>
              </a:gdLst>
              <a:ahLst/>
              <a:cxnLst>
                <a:cxn ang="0">
                  <a:pos x="T0" y="T1"/>
                </a:cxn>
                <a:cxn ang="0">
                  <a:pos x="T2" y="T3"/>
                </a:cxn>
                <a:cxn ang="0">
                  <a:pos x="T4" y="T5"/>
                </a:cxn>
                <a:cxn ang="0">
                  <a:pos x="T6" y="T7"/>
                </a:cxn>
                <a:cxn ang="0">
                  <a:pos x="T8" y="T9"/>
                </a:cxn>
                <a:cxn ang="0">
                  <a:pos x="T10" y="T11"/>
                </a:cxn>
                <a:cxn ang="0">
                  <a:pos x="T12" y="T13"/>
                </a:cxn>
              </a:cxnLst>
              <a:rect l="0" t="0" r="r" b="b"/>
              <a:pathLst>
                <a:path w="995" h="184">
                  <a:moveTo>
                    <a:pt x="99" y="33"/>
                  </a:moveTo>
                  <a:cubicBezTo>
                    <a:pt x="995" y="0"/>
                    <a:pt x="995" y="0"/>
                    <a:pt x="995" y="0"/>
                  </a:cubicBezTo>
                  <a:cubicBezTo>
                    <a:pt x="995" y="42"/>
                    <a:pt x="995" y="42"/>
                    <a:pt x="995" y="42"/>
                  </a:cubicBezTo>
                  <a:cubicBezTo>
                    <a:pt x="995" y="42"/>
                    <a:pt x="361" y="80"/>
                    <a:pt x="223" y="120"/>
                  </a:cubicBezTo>
                  <a:cubicBezTo>
                    <a:pt x="133" y="140"/>
                    <a:pt x="55" y="165"/>
                    <a:pt x="20" y="177"/>
                  </a:cubicBezTo>
                  <a:cubicBezTo>
                    <a:pt x="7" y="181"/>
                    <a:pt x="0" y="184"/>
                    <a:pt x="0" y="184"/>
                  </a:cubicBezTo>
                  <a:lnTo>
                    <a:pt x="99" y="33"/>
                  </a:lnTo>
                  <a:close/>
                </a:path>
              </a:pathLst>
            </a:custGeom>
            <a:solidFill>
              <a:srgbClr val="9BC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82" name="Freeform 8"/>
            <p:cNvSpPr>
              <a:spLocks/>
            </p:cNvSpPr>
            <p:nvPr/>
          </p:nvSpPr>
          <p:spPr bwMode="auto">
            <a:xfrm>
              <a:off x="4876800" y="4418013"/>
              <a:ext cx="644525" cy="239713"/>
            </a:xfrm>
            <a:custGeom>
              <a:avLst/>
              <a:gdLst>
                <a:gd name="T0" fmla="*/ 157 w 172"/>
                <a:gd name="T1" fmla="*/ 0 h 64"/>
                <a:gd name="T2" fmla="*/ 149 w 172"/>
                <a:gd name="T3" fmla="*/ 46 h 64"/>
                <a:gd name="T4" fmla="*/ 2 w 172"/>
                <a:gd name="T5" fmla="*/ 64 h 64"/>
                <a:gd name="T6" fmla="*/ 157 w 172"/>
                <a:gd name="T7" fmla="*/ 0 h 64"/>
              </a:gdLst>
              <a:ahLst/>
              <a:cxnLst>
                <a:cxn ang="0">
                  <a:pos x="T0" y="T1"/>
                </a:cxn>
                <a:cxn ang="0">
                  <a:pos x="T2" y="T3"/>
                </a:cxn>
                <a:cxn ang="0">
                  <a:pos x="T4" y="T5"/>
                </a:cxn>
                <a:cxn ang="0">
                  <a:pos x="T6" y="T7"/>
                </a:cxn>
              </a:cxnLst>
              <a:rect l="0" t="0" r="r" b="b"/>
              <a:pathLst>
                <a:path w="172" h="64">
                  <a:moveTo>
                    <a:pt x="157" y="0"/>
                  </a:moveTo>
                  <a:cubicBezTo>
                    <a:pt x="157" y="0"/>
                    <a:pt x="172" y="32"/>
                    <a:pt x="149" y="46"/>
                  </a:cubicBezTo>
                  <a:cubicBezTo>
                    <a:pt x="127" y="59"/>
                    <a:pt x="15" y="63"/>
                    <a:pt x="2" y="64"/>
                  </a:cubicBezTo>
                  <a:cubicBezTo>
                    <a:pt x="0" y="46"/>
                    <a:pt x="157" y="0"/>
                    <a:pt x="157" y="0"/>
                  </a:cubicBezTo>
                  <a:close/>
                </a:path>
              </a:pathLst>
            </a:custGeom>
            <a:solidFill>
              <a:srgbClr val="528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83" name="Freeform 9"/>
            <p:cNvSpPr>
              <a:spLocks/>
            </p:cNvSpPr>
            <p:nvPr/>
          </p:nvSpPr>
          <p:spPr bwMode="auto">
            <a:xfrm>
              <a:off x="587375" y="3776663"/>
              <a:ext cx="3727450" cy="690563"/>
            </a:xfrm>
            <a:custGeom>
              <a:avLst/>
              <a:gdLst>
                <a:gd name="T0" fmla="*/ 895 w 994"/>
                <a:gd name="T1" fmla="*/ 33 h 184"/>
                <a:gd name="T2" fmla="*/ 0 w 994"/>
                <a:gd name="T3" fmla="*/ 0 h 184"/>
                <a:gd name="T4" fmla="*/ 0 w 994"/>
                <a:gd name="T5" fmla="*/ 42 h 184"/>
                <a:gd name="T6" fmla="*/ 771 w 994"/>
                <a:gd name="T7" fmla="*/ 120 h 184"/>
                <a:gd name="T8" fmla="*/ 975 w 994"/>
                <a:gd name="T9" fmla="*/ 177 h 184"/>
                <a:gd name="T10" fmla="*/ 994 w 994"/>
                <a:gd name="T11" fmla="*/ 184 h 184"/>
                <a:gd name="T12" fmla="*/ 895 w 994"/>
                <a:gd name="T13" fmla="*/ 33 h 184"/>
              </a:gdLst>
              <a:ahLst/>
              <a:cxnLst>
                <a:cxn ang="0">
                  <a:pos x="T0" y="T1"/>
                </a:cxn>
                <a:cxn ang="0">
                  <a:pos x="T2" y="T3"/>
                </a:cxn>
                <a:cxn ang="0">
                  <a:pos x="T4" y="T5"/>
                </a:cxn>
                <a:cxn ang="0">
                  <a:pos x="T6" y="T7"/>
                </a:cxn>
                <a:cxn ang="0">
                  <a:pos x="T8" y="T9"/>
                </a:cxn>
                <a:cxn ang="0">
                  <a:pos x="T10" y="T11"/>
                </a:cxn>
                <a:cxn ang="0">
                  <a:pos x="T12" y="T13"/>
                </a:cxn>
              </a:cxnLst>
              <a:rect l="0" t="0" r="r" b="b"/>
              <a:pathLst>
                <a:path w="994" h="184">
                  <a:moveTo>
                    <a:pt x="895" y="33"/>
                  </a:moveTo>
                  <a:cubicBezTo>
                    <a:pt x="0" y="0"/>
                    <a:pt x="0" y="0"/>
                    <a:pt x="0" y="0"/>
                  </a:cubicBezTo>
                  <a:cubicBezTo>
                    <a:pt x="0" y="42"/>
                    <a:pt x="0" y="42"/>
                    <a:pt x="0" y="42"/>
                  </a:cubicBezTo>
                  <a:cubicBezTo>
                    <a:pt x="0" y="42"/>
                    <a:pt x="634" y="80"/>
                    <a:pt x="771" y="120"/>
                  </a:cubicBezTo>
                  <a:cubicBezTo>
                    <a:pt x="861" y="140"/>
                    <a:pt x="940" y="165"/>
                    <a:pt x="975" y="177"/>
                  </a:cubicBezTo>
                  <a:cubicBezTo>
                    <a:pt x="987" y="181"/>
                    <a:pt x="994" y="184"/>
                    <a:pt x="994" y="184"/>
                  </a:cubicBezTo>
                  <a:lnTo>
                    <a:pt x="895" y="33"/>
                  </a:lnTo>
                  <a:close/>
                </a:path>
              </a:pathLst>
            </a:custGeom>
            <a:solidFill>
              <a:srgbClr val="9BC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84" name="Freeform 10"/>
            <p:cNvSpPr>
              <a:spLocks/>
            </p:cNvSpPr>
            <p:nvPr/>
          </p:nvSpPr>
          <p:spPr bwMode="auto">
            <a:xfrm>
              <a:off x="4210050" y="4418013"/>
              <a:ext cx="641350" cy="239713"/>
            </a:xfrm>
            <a:custGeom>
              <a:avLst/>
              <a:gdLst>
                <a:gd name="T0" fmla="*/ 14 w 171"/>
                <a:gd name="T1" fmla="*/ 0 h 64"/>
                <a:gd name="T2" fmla="*/ 22 w 171"/>
                <a:gd name="T3" fmla="*/ 46 h 64"/>
                <a:gd name="T4" fmla="*/ 170 w 171"/>
                <a:gd name="T5" fmla="*/ 64 h 64"/>
                <a:gd name="T6" fmla="*/ 14 w 171"/>
                <a:gd name="T7" fmla="*/ 0 h 64"/>
              </a:gdLst>
              <a:ahLst/>
              <a:cxnLst>
                <a:cxn ang="0">
                  <a:pos x="T0" y="T1"/>
                </a:cxn>
                <a:cxn ang="0">
                  <a:pos x="T2" y="T3"/>
                </a:cxn>
                <a:cxn ang="0">
                  <a:pos x="T4" y="T5"/>
                </a:cxn>
                <a:cxn ang="0">
                  <a:pos x="T6" y="T7"/>
                </a:cxn>
              </a:cxnLst>
              <a:rect l="0" t="0" r="r" b="b"/>
              <a:pathLst>
                <a:path w="171" h="64">
                  <a:moveTo>
                    <a:pt x="14" y="0"/>
                  </a:moveTo>
                  <a:cubicBezTo>
                    <a:pt x="14" y="0"/>
                    <a:pt x="0" y="32"/>
                    <a:pt x="22" y="46"/>
                  </a:cubicBezTo>
                  <a:cubicBezTo>
                    <a:pt x="44" y="59"/>
                    <a:pt x="156" y="63"/>
                    <a:pt x="170" y="64"/>
                  </a:cubicBezTo>
                  <a:cubicBezTo>
                    <a:pt x="171" y="46"/>
                    <a:pt x="14" y="0"/>
                    <a:pt x="14" y="0"/>
                  </a:cubicBezTo>
                  <a:close/>
                </a:path>
              </a:pathLst>
            </a:custGeom>
            <a:solidFill>
              <a:srgbClr val="528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85" name="Freeform 11"/>
            <p:cNvSpPr>
              <a:spLocks/>
            </p:cNvSpPr>
            <p:nvPr/>
          </p:nvSpPr>
          <p:spPr bwMode="auto">
            <a:xfrm>
              <a:off x="3846513" y="2559050"/>
              <a:ext cx="1998663" cy="2098675"/>
            </a:xfrm>
            <a:custGeom>
              <a:avLst/>
              <a:gdLst>
                <a:gd name="T0" fmla="*/ 267 w 533"/>
                <a:gd name="T1" fmla="*/ 0 h 560"/>
                <a:gd name="T2" fmla="*/ 267 w 533"/>
                <a:gd name="T3" fmla="*/ 407 h 560"/>
                <a:gd name="T4" fmla="*/ 234 w 533"/>
                <a:gd name="T5" fmla="*/ 394 h 560"/>
                <a:gd name="T6" fmla="*/ 131 w 533"/>
                <a:gd name="T7" fmla="*/ 289 h 560"/>
                <a:gd name="T8" fmla="*/ 4 w 533"/>
                <a:gd name="T9" fmla="*/ 230 h 560"/>
                <a:gd name="T10" fmla="*/ 0 w 533"/>
                <a:gd name="T11" fmla="*/ 280 h 560"/>
                <a:gd name="T12" fmla="*/ 267 w 533"/>
                <a:gd name="T13" fmla="*/ 560 h 560"/>
                <a:gd name="T14" fmla="*/ 533 w 533"/>
                <a:gd name="T15" fmla="*/ 280 h 560"/>
                <a:gd name="T16" fmla="*/ 267 w 533"/>
                <a:gd name="T17"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3" h="560">
                  <a:moveTo>
                    <a:pt x="267" y="0"/>
                  </a:moveTo>
                  <a:cubicBezTo>
                    <a:pt x="267" y="407"/>
                    <a:pt x="267" y="407"/>
                    <a:pt x="267" y="407"/>
                  </a:cubicBezTo>
                  <a:cubicBezTo>
                    <a:pt x="267" y="407"/>
                    <a:pt x="248" y="411"/>
                    <a:pt x="234" y="394"/>
                  </a:cubicBezTo>
                  <a:cubicBezTo>
                    <a:pt x="210" y="363"/>
                    <a:pt x="180" y="311"/>
                    <a:pt x="131" y="289"/>
                  </a:cubicBezTo>
                  <a:cubicBezTo>
                    <a:pt x="73" y="268"/>
                    <a:pt x="19" y="239"/>
                    <a:pt x="4" y="230"/>
                  </a:cubicBezTo>
                  <a:cubicBezTo>
                    <a:pt x="1" y="246"/>
                    <a:pt x="0" y="263"/>
                    <a:pt x="0" y="280"/>
                  </a:cubicBezTo>
                  <a:cubicBezTo>
                    <a:pt x="0" y="434"/>
                    <a:pt x="119" y="560"/>
                    <a:pt x="267" y="560"/>
                  </a:cubicBezTo>
                  <a:cubicBezTo>
                    <a:pt x="414" y="560"/>
                    <a:pt x="533" y="434"/>
                    <a:pt x="533" y="280"/>
                  </a:cubicBezTo>
                  <a:cubicBezTo>
                    <a:pt x="533" y="125"/>
                    <a:pt x="414" y="0"/>
                    <a:pt x="267" y="0"/>
                  </a:cubicBezTo>
                  <a:close/>
                </a:path>
              </a:pathLst>
            </a:custGeom>
            <a:solidFill>
              <a:srgbClr val="6BAC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86" name="Freeform 12"/>
            <p:cNvSpPr>
              <a:spLocks/>
            </p:cNvSpPr>
            <p:nvPr/>
          </p:nvSpPr>
          <p:spPr bwMode="auto">
            <a:xfrm>
              <a:off x="3860800" y="2559050"/>
              <a:ext cx="1968500" cy="1539875"/>
            </a:xfrm>
            <a:custGeom>
              <a:avLst/>
              <a:gdLst>
                <a:gd name="T0" fmla="*/ 263 w 525"/>
                <a:gd name="T1" fmla="*/ 0 h 411"/>
                <a:gd name="T2" fmla="*/ 0 w 525"/>
                <a:gd name="T3" fmla="*/ 230 h 411"/>
                <a:gd name="T4" fmla="*/ 127 w 525"/>
                <a:gd name="T5" fmla="*/ 289 h 411"/>
                <a:gd name="T6" fmla="*/ 230 w 525"/>
                <a:gd name="T7" fmla="*/ 394 h 411"/>
                <a:gd name="T8" fmla="*/ 263 w 525"/>
                <a:gd name="T9" fmla="*/ 407 h 411"/>
                <a:gd name="T10" fmla="*/ 295 w 525"/>
                <a:gd name="T11" fmla="*/ 394 h 411"/>
                <a:gd name="T12" fmla="*/ 398 w 525"/>
                <a:gd name="T13" fmla="*/ 289 h 411"/>
                <a:gd name="T14" fmla="*/ 525 w 525"/>
                <a:gd name="T15" fmla="*/ 230 h 411"/>
                <a:gd name="T16" fmla="*/ 263 w 525"/>
                <a:gd name="T17"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411">
                  <a:moveTo>
                    <a:pt x="263" y="0"/>
                  </a:moveTo>
                  <a:cubicBezTo>
                    <a:pt x="131" y="0"/>
                    <a:pt x="22" y="99"/>
                    <a:pt x="0" y="230"/>
                  </a:cubicBezTo>
                  <a:cubicBezTo>
                    <a:pt x="15" y="239"/>
                    <a:pt x="69" y="268"/>
                    <a:pt x="127" y="289"/>
                  </a:cubicBezTo>
                  <a:cubicBezTo>
                    <a:pt x="176" y="311"/>
                    <a:pt x="206" y="363"/>
                    <a:pt x="230" y="394"/>
                  </a:cubicBezTo>
                  <a:cubicBezTo>
                    <a:pt x="244" y="411"/>
                    <a:pt x="263" y="407"/>
                    <a:pt x="263" y="407"/>
                  </a:cubicBezTo>
                  <a:cubicBezTo>
                    <a:pt x="263" y="407"/>
                    <a:pt x="281" y="411"/>
                    <a:pt x="295" y="394"/>
                  </a:cubicBezTo>
                  <a:cubicBezTo>
                    <a:pt x="319" y="363"/>
                    <a:pt x="350" y="311"/>
                    <a:pt x="398" y="289"/>
                  </a:cubicBezTo>
                  <a:cubicBezTo>
                    <a:pt x="456" y="268"/>
                    <a:pt x="510" y="239"/>
                    <a:pt x="525" y="230"/>
                  </a:cubicBezTo>
                  <a:cubicBezTo>
                    <a:pt x="503" y="99"/>
                    <a:pt x="394" y="0"/>
                    <a:pt x="263" y="0"/>
                  </a:cubicBezTo>
                  <a:close/>
                </a:path>
              </a:pathLst>
            </a:custGeom>
            <a:solidFill>
              <a:srgbClr val="9BC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87" name="Freeform 13"/>
            <p:cNvSpPr>
              <a:spLocks/>
            </p:cNvSpPr>
            <p:nvPr/>
          </p:nvSpPr>
          <p:spPr bwMode="auto">
            <a:xfrm>
              <a:off x="4122738" y="3082925"/>
              <a:ext cx="128588" cy="247650"/>
            </a:xfrm>
            <a:custGeom>
              <a:avLst/>
              <a:gdLst>
                <a:gd name="T0" fmla="*/ 45 w 81"/>
                <a:gd name="T1" fmla="*/ 0 h 156"/>
                <a:gd name="T2" fmla="*/ 0 w 81"/>
                <a:gd name="T3" fmla="*/ 114 h 156"/>
                <a:gd name="T4" fmla="*/ 22 w 81"/>
                <a:gd name="T5" fmla="*/ 156 h 156"/>
                <a:gd name="T6" fmla="*/ 81 w 81"/>
                <a:gd name="T7" fmla="*/ 12 h 156"/>
                <a:gd name="T8" fmla="*/ 45 w 81"/>
                <a:gd name="T9" fmla="*/ 0 h 156"/>
              </a:gdLst>
              <a:ahLst/>
              <a:cxnLst>
                <a:cxn ang="0">
                  <a:pos x="T0" y="T1"/>
                </a:cxn>
                <a:cxn ang="0">
                  <a:pos x="T2" y="T3"/>
                </a:cxn>
                <a:cxn ang="0">
                  <a:pos x="T4" y="T5"/>
                </a:cxn>
                <a:cxn ang="0">
                  <a:pos x="T6" y="T7"/>
                </a:cxn>
                <a:cxn ang="0">
                  <a:pos x="T8" y="T9"/>
                </a:cxn>
              </a:cxnLst>
              <a:rect l="0" t="0" r="r" b="b"/>
              <a:pathLst>
                <a:path w="81" h="156">
                  <a:moveTo>
                    <a:pt x="45" y="0"/>
                  </a:moveTo>
                  <a:lnTo>
                    <a:pt x="0" y="114"/>
                  </a:lnTo>
                  <a:lnTo>
                    <a:pt x="22" y="156"/>
                  </a:lnTo>
                  <a:lnTo>
                    <a:pt x="81" y="12"/>
                  </a:lnTo>
                  <a:lnTo>
                    <a:pt x="45" y="0"/>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88" name="Freeform 14"/>
            <p:cNvSpPr>
              <a:spLocks/>
            </p:cNvSpPr>
            <p:nvPr/>
          </p:nvSpPr>
          <p:spPr bwMode="auto">
            <a:xfrm>
              <a:off x="4187825" y="3106738"/>
              <a:ext cx="160338" cy="223838"/>
            </a:xfrm>
            <a:custGeom>
              <a:avLst/>
              <a:gdLst>
                <a:gd name="T0" fmla="*/ 54 w 101"/>
                <a:gd name="T1" fmla="*/ 0 h 141"/>
                <a:gd name="T2" fmla="*/ 101 w 101"/>
                <a:gd name="T3" fmla="*/ 0 h 141"/>
                <a:gd name="T4" fmla="*/ 101 w 101"/>
                <a:gd name="T5" fmla="*/ 82 h 141"/>
                <a:gd name="T6" fmla="*/ 0 w 101"/>
                <a:gd name="T7" fmla="*/ 141 h 141"/>
                <a:gd name="T8" fmla="*/ 54 w 101"/>
                <a:gd name="T9" fmla="*/ 0 h 141"/>
              </a:gdLst>
              <a:ahLst/>
              <a:cxnLst>
                <a:cxn ang="0">
                  <a:pos x="T0" y="T1"/>
                </a:cxn>
                <a:cxn ang="0">
                  <a:pos x="T2" y="T3"/>
                </a:cxn>
                <a:cxn ang="0">
                  <a:pos x="T4" y="T5"/>
                </a:cxn>
                <a:cxn ang="0">
                  <a:pos x="T6" y="T7"/>
                </a:cxn>
                <a:cxn ang="0">
                  <a:pos x="T8" y="T9"/>
                </a:cxn>
              </a:cxnLst>
              <a:rect l="0" t="0" r="r" b="b"/>
              <a:pathLst>
                <a:path w="101" h="141">
                  <a:moveTo>
                    <a:pt x="54" y="0"/>
                  </a:moveTo>
                  <a:lnTo>
                    <a:pt x="101" y="0"/>
                  </a:lnTo>
                  <a:lnTo>
                    <a:pt x="101" y="82"/>
                  </a:lnTo>
                  <a:lnTo>
                    <a:pt x="0" y="141"/>
                  </a:lnTo>
                  <a:lnTo>
                    <a:pt x="54" y="0"/>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89" name="Freeform 15"/>
            <p:cNvSpPr>
              <a:spLocks/>
            </p:cNvSpPr>
            <p:nvPr/>
          </p:nvSpPr>
          <p:spPr bwMode="auto">
            <a:xfrm>
              <a:off x="4400550" y="3082925"/>
              <a:ext cx="385763" cy="200025"/>
            </a:xfrm>
            <a:custGeom>
              <a:avLst/>
              <a:gdLst>
                <a:gd name="T0" fmla="*/ 243 w 243"/>
                <a:gd name="T1" fmla="*/ 95 h 126"/>
                <a:gd name="T2" fmla="*/ 0 w 243"/>
                <a:gd name="T3" fmla="*/ 126 h 126"/>
                <a:gd name="T4" fmla="*/ 10 w 243"/>
                <a:gd name="T5" fmla="*/ 0 h 126"/>
                <a:gd name="T6" fmla="*/ 243 w 243"/>
                <a:gd name="T7" fmla="*/ 0 h 126"/>
                <a:gd name="T8" fmla="*/ 243 w 243"/>
                <a:gd name="T9" fmla="*/ 95 h 126"/>
              </a:gdLst>
              <a:ahLst/>
              <a:cxnLst>
                <a:cxn ang="0">
                  <a:pos x="T0" y="T1"/>
                </a:cxn>
                <a:cxn ang="0">
                  <a:pos x="T2" y="T3"/>
                </a:cxn>
                <a:cxn ang="0">
                  <a:pos x="T4" y="T5"/>
                </a:cxn>
                <a:cxn ang="0">
                  <a:pos x="T6" y="T7"/>
                </a:cxn>
                <a:cxn ang="0">
                  <a:pos x="T8" y="T9"/>
                </a:cxn>
              </a:cxnLst>
              <a:rect l="0" t="0" r="r" b="b"/>
              <a:pathLst>
                <a:path w="243" h="126">
                  <a:moveTo>
                    <a:pt x="243" y="95"/>
                  </a:moveTo>
                  <a:lnTo>
                    <a:pt x="0" y="126"/>
                  </a:lnTo>
                  <a:lnTo>
                    <a:pt x="10" y="0"/>
                  </a:lnTo>
                  <a:lnTo>
                    <a:pt x="243" y="0"/>
                  </a:lnTo>
                  <a:lnTo>
                    <a:pt x="243" y="95"/>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90" name="Freeform 16"/>
            <p:cNvSpPr>
              <a:spLocks/>
            </p:cNvSpPr>
            <p:nvPr/>
          </p:nvSpPr>
          <p:spPr bwMode="auto">
            <a:xfrm>
              <a:off x="5440363" y="3082925"/>
              <a:ext cx="130175" cy="247650"/>
            </a:xfrm>
            <a:custGeom>
              <a:avLst/>
              <a:gdLst>
                <a:gd name="T0" fmla="*/ 35 w 82"/>
                <a:gd name="T1" fmla="*/ 0 h 156"/>
                <a:gd name="T2" fmla="*/ 82 w 82"/>
                <a:gd name="T3" fmla="*/ 114 h 156"/>
                <a:gd name="T4" fmla="*/ 59 w 82"/>
                <a:gd name="T5" fmla="*/ 156 h 156"/>
                <a:gd name="T6" fmla="*/ 0 w 82"/>
                <a:gd name="T7" fmla="*/ 12 h 156"/>
                <a:gd name="T8" fmla="*/ 35 w 82"/>
                <a:gd name="T9" fmla="*/ 0 h 156"/>
              </a:gdLst>
              <a:ahLst/>
              <a:cxnLst>
                <a:cxn ang="0">
                  <a:pos x="T0" y="T1"/>
                </a:cxn>
                <a:cxn ang="0">
                  <a:pos x="T2" y="T3"/>
                </a:cxn>
                <a:cxn ang="0">
                  <a:pos x="T4" y="T5"/>
                </a:cxn>
                <a:cxn ang="0">
                  <a:pos x="T6" y="T7"/>
                </a:cxn>
                <a:cxn ang="0">
                  <a:pos x="T8" y="T9"/>
                </a:cxn>
              </a:cxnLst>
              <a:rect l="0" t="0" r="r" b="b"/>
              <a:pathLst>
                <a:path w="82" h="156">
                  <a:moveTo>
                    <a:pt x="35" y="0"/>
                  </a:moveTo>
                  <a:lnTo>
                    <a:pt x="82" y="114"/>
                  </a:lnTo>
                  <a:lnTo>
                    <a:pt x="59" y="156"/>
                  </a:lnTo>
                  <a:lnTo>
                    <a:pt x="0" y="12"/>
                  </a:lnTo>
                  <a:lnTo>
                    <a:pt x="35" y="0"/>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91" name="Freeform 17"/>
            <p:cNvSpPr>
              <a:spLocks/>
            </p:cNvSpPr>
            <p:nvPr/>
          </p:nvSpPr>
          <p:spPr bwMode="auto">
            <a:xfrm>
              <a:off x="5341938" y="3106738"/>
              <a:ext cx="161925" cy="223838"/>
            </a:xfrm>
            <a:custGeom>
              <a:avLst/>
              <a:gdLst>
                <a:gd name="T0" fmla="*/ 50 w 102"/>
                <a:gd name="T1" fmla="*/ 0 h 141"/>
                <a:gd name="T2" fmla="*/ 0 w 102"/>
                <a:gd name="T3" fmla="*/ 0 h 141"/>
                <a:gd name="T4" fmla="*/ 0 w 102"/>
                <a:gd name="T5" fmla="*/ 82 h 141"/>
                <a:gd name="T6" fmla="*/ 102 w 102"/>
                <a:gd name="T7" fmla="*/ 141 h 141"/>
                <a:gd name="T8" fmla="*/ 50 w 102"/>
                <a:gd name="T9" fmla="*/ 0 h 141"/>
              </a:gdLst>
              <a:ahLst/>
              <a:cxnLst>
                <a:cxn ang="0">
                  <a:pos x="T0" y="T1"/>
                </a:cxn>
                <a:cxn ang="0">
                  <a:pos x="T2" y="T3"/>
                </a:cxn>
                <a:cxn ang="0">
                  <a:pos x="T4" y="T5"/>
                </a:cxn>
                <a:cxn ang="0">
                  <a:pos x="T6" y="T7"/>
                </a:cxn>
                <a:cxn ang="0">
                  <a:pos x="T8" y="T9"/>
                </a:cxn>
              </a:cxnLst>
              <a:rect l="0" t="0" r="r" b="b"/>
              <a:pathLst>
                <a:path w="102" h="141">
                  <a:moveTo>
                    <a:pt x="50" y="0"/>
                  </a:moveTo>
                  <a:lnTo>
                    <a:pt x="0" y="0"/>
                  </a:lnTo>
                  <a:lnTo>
                    <a:pt x="0" y="82"/>
                  </a:lnTo>
                  <a:lnTo>
                    <a:pt x="102" y="141"/>
                  </a:lnTo>
                  <a:lnTo>
                    <a:pt x="50" y="0"/>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92" name="Freeform 18"/>
            <p:cNvSpPr>
              <a:spLocks/>
            </p:cNvSpPr>
            <p:nvPr/>
          </p:nvSpPr>
          <p:spPr bwMode="auto">
            <a:xfrm>
              <a:off x="4903788" y="3082925"/>
              <a:ext cx="385763" cy="200025"/>
            </a:xfrm>
            <a:custGeom>
              <a:avLst/>
              <a:gdLst>
                <a:gd name="T0" fmla="*/ 0 w 243"/>
                <a:gd name="T1" fmla="*/ 95 h 126"/>
                <a:gd name="T2" fmla="*/ 243 w 243"/>
                <a:gd name="T3" fmla="*/ 126 h 126"/>
                <a:gd name="T4" fmla="*/ 234 w 243"/>
                <a:gd name="T5" fmla="*/ 0 h 126"/>
                <a:gd name="T6" fmla="*/ 0 w 243"/>
                <a:gd name="T7" fmla="*/ 0 h 126"/>
                <a:gd name="T8" fmla="*/ 0 w 243"/>
                <a:gd name="T9" fmla="*/ 95 h 126"/>
              </a:gdLst>
              <a:ahLst/>
              <a:cxnLst>
                <a:cxn ang="0">
                  <a:pos x="T0" y="T1"/>
                </a:cxn>
                <a:cxn ang="0">
                  <a:pos x="T2" y="T3"/>
                </a:cxn>
                <a:cxn ang="0">
                  <a:pos x="T4" y="T5"/>
                </a:cxn>
                <a:cxn ang="0">
                  <a:pos x="T6" y="T7"/>
                </a:cxn>
                <a:cxn ang="0">
                  <a:pos x="T8" y="T9"/>
                </a:cxn>
              </a:cxnLst>
              <a:rect l="0" t="0" r="r" b="b"/>
              <a:pathLst>
                <a:path w="243" h="126">
                  <a:moveTo>
                    <a:pt x="0" y="95"/>
                  </a:moveTo>
                  <a:lnTo>
                    <a:pt x="243" y="126"/>
                  </a:lnTo>
                  <a:lnTo>
                    <a:pt x="234" y="0"/>
                  </a:lnTo>
                  <a:lnTo>
                    <a:pt x="0" y="0"/>
                  </a:lnTo>
                  <a:lnTo>
                    <a:pt x="0" y="95"/>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93" name="Freeform 19"/>
            <p:cNvSpPr>
              <a:spLocks/>
            </p:cNvSpPr>
            <p:nvPr/>
          </p:nvSpPr>
          <p:spPr bwMode="auto">
            <a:xfrm>
              <a:off x="4664075" y="1752600"/>
              <a:ext cx="182563" cy="850900"/>
            </a:xfrm>
            <a:custGeom>
              <a:avLst/>
              <a:gdLst>
                <a:gd name="T0" fmla="*/ 0 w 115"/>
                <a:gd name="T1" fmla="*/ 536 h 536"/>
                <a:gd name="T2" fmla="*/ 103 w 115"/>
                <a:gd name="T3" fmla="*/ 0 h 536"/>
                <a:gd name="T4" fmla="*/ 115 w 115"/>
                <a:gd name="T5" fmla="*/ 0 h 536"/>
                <a:gd name="T6" fmla="*/ 115 w 115"/>
                <a:gd name="T7" fmla="*/ 536 h 536"/>
                <a:gd name="T8" fmla="*/ 0 w 115"/>
                <a:gd name="T9" fmla="*/ 536 h 536"/>
              </a:gdLst>
              <a:ahLst/>
              <a:cxnLst>
                <a:cxn ang="0">
                  <a:pos x="T0" y="T1"/>
                </a:cxn>
                <a:cxn ang="0">
                  <a:pos x="T2" y="T3"/>
                </a:cxn>
                <a:cxn ang="0">
                  <a:pos x="T4" y="T5"/>
                </a:cxn>
                <a:cxn ang="0">
                  <a:pos x="T6" y="T7"/>
                </a:cxn>
                <a:cxn ang="0">
                  <a:pos x="T8" y="T9"/>
                </a:cxn>
              </a:cxnLst>
              <a:rect l="0" t="0" r="r" b="b"/>
              <a:pathLst>
                <a:path w="115" h="536">
                  <a:moveTo>
                    <a:pt x="0" y="536"/>
                  </a:moveTo>
                  <a:lnTo>
                    <a:pt x="103" y="0"/>
                  </a:lnTo>
                  <a:lnTo>
                    <a:pt x="115" y="0"/>
                  </a:lnTo>
                  <a:lnTo>
                    <a:pt x="115" y="536"/>
                  </a:lnTo>
                  <a:lnTo>
                    <a:pt x="0" y="536"/>
                  </a:lnTo>
                  <a:close/>
                </a:path>
              </a:pathLst>
            </a:custGeom>
            <a:solidFill>
              <a:srgbClr val="6BAC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94" name="Freeform 20"/>
            <p:cNvSpPr>
              <a:spLocks/>
            </p:cNvSpPr>
            <p:nvPr/>
          </p:nvSpPr>
          <p:spPr bwMode="auto">
            <a:xfrm>
              <a:off x="4846638" y="1752600"/>
              <a:ext cx="184150" cy="850900"/>
            </a:xfrm>
            <a:custGeom>
              <a:avLst/>
              <a:gdLst>
                <a:gd name="T0" fmla="*/ 116 w 116"/>
                <a:gd name="T1" fmla="*/ 536 h 536"/>
                <a:gd name="T2" fmla="*/ 10 w 116"/>
                <a:gd name="T3" fmla="*/ 0 h 536"/>
                <a:gd name="T4" fmla="*/ 0 w 116"/>
                <a:gd name="T5" fmla="*/ 0 h 536"/>
                <a:gd name="T6" fmla="*/ 0 w 116"/>
                <a:gd name="T7" fmla="*/ 536 h 536"/>
                <a:gd name="T8" fmla="*/ 116 w 116"/>
                <a:gd name="T9" fmla="*/ 536 h 536"/>
              </a:gdLst>
              <a:ahLst/>
              <a:cxnLst>
                <a:cxn ang="0">
                  <a:pos x="T0" y="T1"/>
                </a:cxn>
                <a:cxn ang="0">
                  <a:pos x="T2" y="T3"/>
                </a:cxn>
                <a:cxn ang="0">
                  <a:pos x="T4" y="T5"/>
                </a:cxn>
                <a:cxn ang="0">
                  <a:pos x="T6" y="T7"/>
                </a:cxn>
                <a:cxn ang="0">
                  <a:pos x="T8" y="T9"/>
                </a:cxn>
              </a:cxnLst>
              <a:rect l="0" t="0" r="r" b="b"/>
              <a:pathLst>
                <a:path w="116" h="536">
                  <a:moveTo>
                    <a:pt x="116" y="536"/>
                  </a:moveTo>
                  <a:lnTo>
                    <a:pt x="10" y="0"/>
                  </a:lnTo>
                  <a:lnTo>
                    <a:pt x="0" y="0"/>
                  </a:lnTo>
                  <a:lnTo>
                    <a:pt x="0" y="536"/>
                  </a:lnTo>
                  <a:lnTo>
                    <a:pt x="116" y="536"/>
                  </a:lnTo>
                  <a:close/>
                </a:path>
              </a:pathLst>
            </a:custGeom>
            <a:solidFill>
              <a:srgbClr val="528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95" name="Freeform 21"/>
            <p:cNvSpPr>
              <a:spLocks/>
            </p:cNvSpPr>
            <p:nvPr/>
          </p:nvSpPr>
          <p:spPr bwMode="auto">
            <a:xfrm>
              <a:off x="1435100" y="3881438"/>
              <a:ext cx="858838" cy="393700"/>
            </a:xfrm>
            <a:custGeom>
              <a:avLst/>
              <a:gdLst>
                <a:gd name="T0" fmla="*/ 0 w 229"/>
                <a:gd name="T1" fmla="*/ 105 h 105"/>
                <a:gd name="T2" fmla="*/ 84 w 229"/>
                <a:gd name="T3" fmla="*/ 7 h 105"/>
                <a:gd name="T4" fmla="*/ 185 w 229"/>
                <a:gd name="T5" fmla="*/ 27 h 105"/>
                <a:gd name="T6" fmla="*/ 229 w 229"/>
                <a:gd name="T7" fmla="*/ 102 h 105"/>
                <a:gd name="T8" fmla="*/ 0 w 229"/>
                <a:gd name="T9" fmla="*/ 105 h 105"/>
              </a:gdLst>
              <a:ahLst/>
              <a:cxnLst>
                <a:cxn ang="0">
                  <a:pos x="T0" y="T1"/>
                </a:cxn>
                <a:cxn ang="0">
                  <a:pos x="T2" y="T3"/>
                </a:cxn>
                <a:cxn ang="0">
                  <a:pos x="T4" y="T5"/>
                </a:cxn>
                <a:cxn ang="0">
                  <a:pos x="T6" y="T7"/>
                </a:cxn>
                <a:cxn ang="0">
                  <a:pos x="T8" y="T9"/>
                </a:cxn>
              </a:cxnLst>
              <a:rect l="0" t="0" r="r" b="b"/>
              <a:pathLst>
                <a:path w="229" h="105">
                  <a:moveTo>
                    <a:pt x="0" y="105"/>
                  </a:moveTo>
                  <a:cubicBezTo>
                    <a:pt x="0" y="105"/>
                    <a:pt x="10" y="26"/>
                    <a:pt x="84" y="7"/>
                  </a:cubicBezTo>
                  <a:cubicBezTo>
                    <a:pt x="129" y="0"/>
                    <a:pt x="166" y="11"/>
                    <a:pt x="185" y="27"/>
                  </a:cubicBezTo>
                  <a:cubicBezTo>
                    <a:pt x="203" y="43"/>
                    <a:pt x="219" y="54"/>
                    <a:pt x="229" y="102"/>
                  </a:cubicBezTo>
                  <a:cubicBezTo>
                    <a:pt x="145" y="94"/>
                    <a:pt x="0" y="105"/>
                    <a:pt x="0" y="105"/>
                  </a:cubicBezTo>
                  <a:close/>
                </a:path>
              </a:pathLst>
            </a:custGeom>
            <a:solidFill>
              <a:srgbClr val="84A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96" name="Oval 22"/>
            <p:cNvSpPr>
              <a:spLocks noChangeArrowheads="1"/>
            </p:cNvSpPr>
            <p:nvPr/>
          </p:nvSpPr>
          <p:spPr bwMode="auto">
            <a:xfrm>
              <a:off x="1400175" y="3983038"/>
              <a:ext cx="930275" cy="930275"/>
            </a:xfrm>
            <a:prstGeom prst="ellipse">
              <a:avLst/>
            </a:prstGeom>
            <a:solidFill>
              <a:srgbClr val="84A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97" name="Oval 23"/>
            <p:cNvSpPr>
              <a:spLocks noChangeArrowheads="1"/>
            </p:cNvSpPr>
            <p:nvPr/>
          </p:nvSpPr>
          <p:spPr bwMode="auto">
            <a:xfrm>
              <a:off x="1438275" y="4021138"/>
              <a:ext cx="855663" cy="854075"/>
            </a:xfrm>
            <a:prstGeom prst="ellipse">
              <a:avLst/>
            </a:pr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98" name="Oval 24"/>
            <p:cNvSpPr>
              <a:spLocks noChangeArrowheads="1"/>
            </p:cNvSpPr>
            <p:nvPr/>
          </p:nvSpPr>
          <p:spPr bwMode="auto">
            <a:xfrm>
              <a:off x="1482725" y="4065588"/>
              <a:ext cx="765175" cy="765175"/>
            </a:xfrm>
            <a:prstGeom prst="ellipse">
              <a:avLst/>
            </a:prstGeom>
            <a:solidFill>
              <a:srgbClr val="9BC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99" name="Oval 25"/>
            <p:cNvSpPr>
              <a:spLocks noChangeArrowheads="1"/>
            </p:cNvSpPr>
            <p:nvPr/>
          </p:nvSpPr>
          <p:spPr bwMode="auto">
            <a:xfrm>
              <a:off x="1760538" y="3867150"/>
              <a:ext cx="195263" cy="90488"/>
            </a:xfrm>
            <a:prstGeom prst="ellipse">
              <a:avLst/>
            </a:prstGeom>
            <a:solidFill>
              <a:srgbClr val="84A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200" name="Freeform 26"/>
            <p:cNvSpPr>
              <a:spLocks/>
            </p:cNvSpPr>
            <p:nvPr/>
          </p:nvSpPr>
          <p:spPr bwMode="auto">
            <a:xfrm>
              <a:off x="7591425" y="3881438"/>
              <a:ext cx="863600" cy="393700"/>
            </a:xfrm>
            <a:custGeom>
              <a:avLst/>
              <a:gdLst>
                <a:gd name="T0" fmla="*/ 0 w 230"/>
                <a:gd name="T1" fmla="*/ 105 h 105"/>
                <a:gd name="T2" fmla="*/ 85 w 230"/>
                <a:gd name="T3" fmla="*/ 7 h 105"/>
                <a:gd name="T4" fmla="*/ 186 w 230"/>
                <a:gd name="T5" fmla="*/ 27 h 105"/>
                <a:gd name="T6" fmla="*/ 230 w 230"/>
                <a:gd name="T7" fmla="*/ 102 h 105"/>
                <a:gd name="T8" fmla="*/ 0 w 230"/>
                <a:gd name="T9" fmla="*/ 105 h 105"/>
              </a:gdLst>
              <a:ahLst/>
              <a:cxnLst>
                <a:cxn ang="0">
                  <a:pos x="T0" y="T1"/>
                </a:cxn>
                <a:cxn ang="0">
                  <a:pos x="T2" y="T3"/>
                </a:cxn>
                <a:cxn ang="0">
                  <a:pos x="T4" y="T5"/>
                </a:cxn>
                <a:cxn ang="0">
                  <a:pos x="T6" y="T7"/>
                </a:cxn>
                <a:cxn ang="0">
                  <a:pos x="T8" y="T9"/>
                </a:cxn>
              </a:cxnLst>
              <a:rect l="0" t="0" r="r" b="b"/>
              <a:pathLst>
                <a:path w="230" h="105">
                  <a:moveTo>
                    <a:pt x="0" y="105"/>
                  </a:moveTo>
                  <a:cubicBezTo>
                    <a:pt x="0" y="105"/>
                    <a:pt x="11" y="26"/>
                    <a:pt x="85" y="7"/>
                  </a:cubicBezTo>
                  <a:cubicBezTo>
                    <a:pt x="129" y="0"/>
                    <a:pt x="166" y="11"/>
                    <a:pt x="186" y="27"/>
                  </a:cubicBezTo>
                  <a:cubicBezTo>
                    <a:pt x="203" y="43"/>
                    <a:pt x="220" y="54"/>
                    <a:pt x="230" y="102"/>
                  </a:cubicBezTo>
                  <a:cubicBezTo>
                    <a:pt x="145" y="94"/>
                    <a:pt x="0" y="105"/>
                    <a:pt x="0" y="105"/>
                  </a:cubicBezTo>
                  <a:close/>
                </a:path>
              </a:pathLst>
            </a:custGeom>
            <a:solidFill>
              <a:srgbClr val="84A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201" name="Oval 27"/>
            <p:cNvSpPr>
              <a:spLocks noChangeArrowheads="1"/>
            </p:cNvSpPr>
            <p:nvPr/>
          </p:nvSpPr>
          <p:spPr bwMode="auto">
            <a:xfrm>
              <a:off x="7558088" y="3983038"/>
              <a:ext cx="930275" cy="930275"/>
            </a:xfrm>
            <a:prstGeom prst="ellipse">
              <a:avLst/>
            </a:prstGeom>
            <a:solidFill>
              <a:srgbClr val="84A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202" name="Oval 28"/>
            <p:cNvSpPr>
              <a:spLocks noChangeArrowheads="1"/>
            </p:cNvSpPr>
            <p:nvPr/>
          </p:nvSpPr>
          <p:spPr bwMode="auto">
            <a:xfrm>
              <a:off x="7596188" y="4021138"/>
              <a:ext cx="858838" cy="854075"/>
            </a:xfrm>
            <a:prstGeom prst="ellipse">
              <a:avLst/>
            </a:pr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203" name="Oval 29"/>
            <p:cNvSpPr>
              <a:spLocks noChangeArrowheads="1"/>
            </p:cNvSpPr>
            <p:nvPr/>
          </p:nvSpPr>
          <p:spPr bwMode="auto">
            <a:xfrm>
              <a:off x="7640638" y="4065588"/>
              <a:ext cx="765175" cy="765175"/>
            </a:xfrm>
            <a:prstGeom prst="ellipse">
              <a:avLst/>
            </a:prstGeom>
            <a:solidFill>
              <a:srgbClr val="9BC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204" name="Oval 30"/>
            <p:cNvSpPr>
              <a:spLocks noChangeArrowheads="1"/>
            </p:cNvSpPr>
            <p:nvPr/>
          </p:nvSpPr>
          <p:spPr bwMode="auto">
            <a:xfrm>
              <a:off x="7918450" y="3867150"/>
              <a:ext cx="195263" cy="90488"/>
            </a:xfrm>
            <a:prstGeom prst="ellipse">
              <a:avLst/>
            </a:prstGeom>
            <a:solidFill>
              <a:srgbClr val="84A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cxnSp>
        <p:nvCxnSpPr>
          <p:cNvPr id="218" name="Straight Connector 217"/>
          <p:cNvCxnSpPr/>
          <p:nvPr/>
        </p:nvCxnSpPr>
        <p:spPr>
          <a:xfrm>
            <a:off x="2335236" y="4909625"/>
            <a:ext cx="0" cy="914400"/>
          </a:xfrm>
          <a:prstGeom prst="line">
            <a:avLst/>
          </a:prstGeom>
          <a:ln w="28575">
            <a:solidFill>
              <a:srgbClr val="9BC2E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9859107" y="4909625"/>
            <a:ext cx="0" cy="914400"/>
          </a:xfrm>
          <a:prstGeom prst="line">
            <a:avLst/>
          </a:prstGeom>
          <a:ln w="28575">
            <a:solidFill>
              <a:srgbClr val="9BC2E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A34B8C21-472C-43AD-8B9F-5964D09AB204}" type="slidenum">
              <a:rPr lang="en-IN" smtClean="0"/>
              <a:pPr/>
              <a:t>26</a:t>
            </a:fld>
            <a:endParaRPr lang="en-IN" dirty="0"/>
          </a:p>
        </p:txBody>
      </p:sp>
    </p:spTree>
    <p:extLst>
      <p:ext uri="{BB962C8B-B14F-4D97-AF65-F5344CB8AC3E}">
        <p14:creationId xmlns:p14="http://schemas.microsoft.com/office/powerpoint/2010/main" val="948517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grpSp>
        <p:nvGrpSpPr>
          <p:cNvPr id="2" name="Group 1"/>
          <p:cNvGrpSpPr/>
          <p:nvPr/>
        </p:nvGrpSpPr>
        <p:grpSpPr>
          <a:xfrm>
            <a:off x="4735151" y="4031977"/>
            <a:ext cx="3213020" cy="457200"/>
            <a:chOff x="4556440" y="4113864"/>
            <a:chExt cx="3213020" cy="457200"/>
          </a:xfrm>
        </p:grpSpPr>
        <p:sp>
          <p:nvSpPr>
            <p:cNvPr id="43" name="Rectangle 42"/>
            <p:cNvSpPr/>
            <p:nvPr/>
          </p:nvSpPr>
          <p:spPr bwMode="auto">
            <a:xfrm>
              <a:off x="4889460" y="4113864"/>
              <a:ext cx="2880000"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3600" kern="0" dirty="0">
                  <a:solidFill>
                    <a:srgbClr val="00BCF2"/>
                  </a:solidFill>
                  <a:latin typeface="Segoe UI Light" panose="020B0502040204020203" pitchFamily="34" charset="0"/>
                  <a:ea typeface="Verdana" pitchFamily="34" charset="0"/>
                  <a:cs typeface="Segoe UI Semilight" panose="020B0402040204020203" pitchFamily="34" charset="0"/>
                </a:rPr>
                <a:t>Appendix</a:t>
              </a:r>
            </a:p>
          </p:txBody>
        </p:sp>
        <p:grpSp>
          <p:nvGrpSpPr>
            <p:cNvPr id="44" name="Group 43"/>
            <p:cNvGrpSpPr>
              <a:grpSpLocks noChangeAspect="1"/>
            </p:cNvGrpSpPr>
            <p:nvPr/>
          </p:nvGrpSpPr>
          <p:grpSpPr>
            <a:xfrm>
              <a:off x="4556440" y="4215172"/>
              <a:ext cx="619095" cy="260961"/>
              <a:chOff x="4162638" y="3966882"/>
              <a:chExt cx="509441" cy="484632"/>
            </a:xfrm>
          </p:grpSpPr>
          <p:sp>
            <p:nvSpPr>
              <p:cNvPr id="45" name="Chevron 44"/>
              <p:cNvSpPr/>
              <p:nvPr/>
            </p:nvSpPr>
            <p:spPr bwMode="auto">
              <a:xfrm>
                <a:off x="4162638"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Chevron 45"/>
              <p:cNvSpPr/>
              <p:nvPr/>
            </p:nvSpPr>
            <p:spPr bwMode="auto">
              <a:xfrm>
                <a:off x="4383741"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47" name="Straight Connector 46"/>
          <p:cNvCxnSpPr/>
          <p:nvPr/>
        </p:nvCxnSpPr>
        <p:spPr>
          <a:xfrm>
            <a:off x="4681544" y="4662246"/>
            <a:ext cx="2880000" cy="0"/>
          </a:xfrm>
          <a:prstGeom prst="line">
            <a:avLst/>
          </a:prstGeom>
          <a:ln w="285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5318760" y="2291289"/>
            <a:ext cx="1554480" cy="1554480"/>
          </a:xfrm>
          <a:prstGeom prst="ellipse">
            <a:avLst/>
          </a:prstGeom>
          <a:solidFill>
            <a:schemeClr val="bg1"/>
          </a:solid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solidFill>
                <a:srgbClr val="505050">
                  <a:lumMod val="50000"/>
                </a:srgbClr>
              </a:solidFill>
              <a:ea typeface="Segoe UI" pitchFamily="34" charset="0"/>
              <a:cs typeface="Segoe UI" pitchFamily="34" charset="0"/>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27</a:t>
            </a:fld>
            <a:endParaRPr lang="en-IN" dirty="0"/>
          </a:p>
        </p:txBody>
      </p:sp>
      <p:grpSp>
        <p:nvGrpSpPr>
          <p:cNvPr id="24" name="Group 23"/>
          <p:cNvGrpSpPr>
            <a:grpSpLocks noChangeAspect="1"/>
          </p:cNvGrpSpPr>
          <p:nvPr/>
        </p:nvGrpSpPr>
        <p:grpSpPr bwMode="auto">
          <a:xfrm>
            <a:off x="5801949" y="2655886"/>
            <a:ext cx="576320" cy="806062"/>
            <a:chOff x="5617" y="364"/>
            <a:chExt cx="439" cy="614"/>
          </a:xfrm>
          <a:solidFill>
            <a:srgbClr val="000000">
              <a:lumMod val="95000"/>
              <a:lumOff val="5000"/>
            </a:srgbClr>
          </a:solidFill>
        </p:grpSpPr>
        <p:sp>
          <p:nvSpPr>
            <p:cNvPr id="25" name="Freeform 24"/>
            <p:cNvSpPr>
              <a:spLocks noEditPoints="1"/>
            </p:cNvSpPr>
            <p:nvPr/>
          </p:nvSpPr>
          <p:spPr bwMode="auto">
            <a:xfrm>
              <a:off x="5617" y="435"/>
              <a:ext cx="439" cy="543"/>
            </a:xfrm>
            <a:custGeom>
              <a:avLst/>
              <a:gdLst>
                <a:gd name="T0" fmla="*/ 170 w 183"/>
                <a:gd name="T1" fmla="*/ 0 h 227"/>
                <a:gd name="T2" fmla="*/ 107 w 183"/>
                <a:gd name="T3" fmla="*/ 0 h 227"/>
                <a:gd name="T4" fmla="*/ 76 w 183"/>
                <a:gd name="T5" fmla="*/ 0 h 227"/>
                <a:gd name="T6" fmla="*/ 13 w 183"/>
                <a:gd name="T7" fmla="*/ 0 h 227"/>
                <a:gd name="T8" fmla="*/ 0 w 183"/>
                <a:gd name="T9" fmla="*/ 13 h 227"/>
                <a:gd name="T10" fmla="*/ 0 w 183"/>
                <a:gd name="T11" fmla="*/ 214 h 227"/>
                <a:gd name="T12" fmla="*/ 13 w 183"/>
                <a:gd name="T13" fmla="*/ 227 h 227"/>
                <a:gd name="T14" fmla="*/ 170 w 183"/>
                <a:gd name="T15" fmla="*/ 227 h 227"/>
                <a:gd name="T16" fmla="*/ 183 w 183"/>
                <a:gd name="T17" fmla="*/ 214 h 227"/>
                <a:gd name="T18" fmla="*/ 183 w 183"/>
                <a:gd name="T19" fmla="*/ 13 h 227"/>
                <a:gd name="T20" fmla="*/ 170 w 183"/>
                <a:gd name="T21" fmla="*/ 0 h 227"/>
                <a:gd name="T22" fmla="*/ 172 w 183"/>
                <a:gd name="T23" fmla="*/ 202 h 227"/>
                <a:gd name="T24" fmla="*/ 161 w 183"/>
                <a:gd name="T25" fmla="*/ 214 h 227"/>
                <a:gd name="T26" fmla="*/ 22 w 183"/>
                <a:gd name="T27" fmla="*/ 214 h 227"/>
                <a:gd name="T28" fmla="*/ 11 w 183"/>
                <a:gd name="T29" fmla="*/ 202 h 227"/>
                <a:gd name="T30" fmla="*/ 11 w 183"/>
                <a:gd name="T31" fmla="*/ 22 h 227"/>
                <a:gd name="T32" fmla="*/ 22 w 183"/>
                <a:gd name="T33" fmla="*/ 11 h 227"/>
                <a:gd name="T34" fmla="*/ 161 w 183"/>
                <a:gd name="T35" fmla="*/ 11 h 227"/>
                <a:gd name="T36" fmla="*/ 172 w 183"/>
                <a:gd name="T37" fmla="*/ 22 h 227"/>
                <a:gd name="T38" fmla="*/ 172 w 183"/>
                <a:gd name="T39" fmla="*/ 20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 h="227">
                  <a:moveTo>
                    <a:pt x="170" y="0"/>
                  </a:moveTo>
                  <a:cubicBezTo>
                    <a:pt x="107" y="0"/>
                    <a:pt x="107" y="0"/>
                    <a:pt x="107" y="0"/>
                  </a:cubicBezTo>
                  <a:cubicBezTo>
                    <a:pt x="76" y="0"/>
                    <a:pt x="76" y="0"/>
                    <a:pt x="76" y="0"/>
                  </a:cubicBezTo>
                  <a:cubicBezTo>
                    <a:pt x="13" y="0"/>
                    <a:pt x="13" y="0"/>
                    <a:pt x="13" y="0"/>
                  </a:cubicBezTo>
                  <a:cubicBezTo>
                    <a:pt x="6" y="0"/>
                    <a:pt x="0" y="6"/>
                    <a:pt x="0" y="13"/>
                  </a:cubicBezTo>
                  <a:cubicBezTo>
                    <a:pt x="0" y="214"/>
                    <a:pt x="0" y="214"/>
                    <a:pt x="0" y="214"/>
                  </a:cubicBezTo>
                  <a:cubicBezTo>
                    <a:pt x="0" y="221"/>
                    <a:pt x="6" y="227"/>
                    <a:pt x="13" y="227"/>
                  </a:cubicBezTo>
                  <a:cubicBezTo>
                    <a:pt x="170" y="227"/>
                    <a:pt x="170" y="227"/>
                    <a:pt x="170" y="227"/>
                  </a:cubicBezTo>
                  <a:cubicBezTo>
                    <a:pt x="177" y="227"/>
                    <a:pt x="183" y="221"/>
                    <a:pt x="183" y="214"/>
                  </a:cubicBezTo>
                  <a:cubicBezTo>
                    <a:pt x="183" y="13"/>
                    <a:pt x="183" y="13"/>
                    <a:pt x="183" y="13"/>
                  </a:cubicBezTo>
                  <a:cubicBezTo>
                    <a:pt x="183" y="6"/>
                    <a:pt x="177" y="0"/>
                    <a:pt x="170" y="0"/>
                  </a:cubicBezTo>
                  <a:close/>
                  <a:moveTo>
                    <a:pt x="172" y="202"/>
                  </a:moveTo>
                  <a:cubicBezTo>
                    <a:pt x="172" y="209"/>
                    <a:pt x="167" y="214"/>
                    <a:pt x="161" y="214"/>
                  </a:cubicBezTo>
                  <a:cubicBezTo>
                    <a:pt x="22" y="214"/>
                    <a:pt x="22" y="214"/>
                    <a:pt x="22" y="214"/>
                  </a:cubicBezTo>
                  <a:cubicBezTo>
                    <a:pt x="16" y="214"/>
                    <a:pt x="11" y="209"/>
                    <a:pt x="11" y="202"/>
                  </a:cubicBezTo>
                  <a:cubicBezTo>
                    <a:pt x="11" y="22"/>
                    <a:pt x="11" y="22"/>
                    <a:pt x="11" y="22"/>
                  </a:cubicBezTo>
                  <a:cubicBezTo>
                    <a:pt x="11" y="16"/>
                    <a:pt x="16" y="11"/>
                    <a:pt x="22" y="11"/>
                  </a:cubicBezTo>
                  <a:cubicBezTo>
                    <a:pt x="161" y="11"/>
                    <a:pt x="161" y="11"/>
                    <a:pt x="161" y="11"/>
                  </a:cubicBezTo>
                  <a:cubicBezTo>
                    <a:pt x="167" y="11"/>
                    <a:pt x="172" y="16"/>
                    <a:pt x="172" y="22"/>
                  </a:cubicBezTo>
                  <a:lnTo>
                    <a:pt x="172"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26" name="Freeform 25"/>
            <p:cNvSpPr>
              <a:spLocks/>
            </p:cNvSpPr>
            <p:nvPr/>
          </p:nvSpPr>
          <p:spPr bwMode="auto">
            <a:xfrm>
              <a:off x="5828" y="797"/>
              <a:ext cx="106" cy="86"/>
            </a:xfrm>
            <a:custGeom>
              <a:avLst/>
              <a:gdLst>
                <a:gd name="T0" fmla="*/ 0 w 106"/>
                <a:gd name="T1" fmla="*/ 28 h 86"/>
                <a:gd name="T2" fmla="*/ 24 w 106"/>
                <a:gd name="T3" fmla="*/ 86 h 86"/>
                <a:gd name="T4" fmla="*/ 106 w 106"/>
                <a:gd name="T5" fmla="*/ 0 h 86"/>
                <a:gd name="T6" fmla="*/ 26 w 106"/>
                <a:gd name="T7" fmla="*/ 57 h 86"/>
                <a:gd name="T8" fmla="*/ 0 w 106"/>
                <a:gd name="T9" fmla="*/ 28 h 86"/>
              </a:gdLst>
              <a:ahLst/>
              <a:cxnLst>
                <a:cxn ang="0">
                  <a:pos x="T0" y="T1"/>
                </a:cxn>
                <a:cxn ang="0">
                  <a:pos x="T2" y="T3"/>
                </a:cxn>
                <a:cxn ang="0">
                  <a:pos x="T4" y="T5"/>
                </a:cxn>
                <a:cxn ang="0">
                  <a:pos x="T6" y="T7"/>
                </a:cxn>
                <a:cxn ang="0">
                  <a:pos x="T8" y="T9"/>
                </a:cxn>
              </a:cxnLst>
              <a:rect l="0" t="0" r="r" b="b"/>
              <a:pathLst>
                <a:path w="106" h="86">
                  <a:moveTo>
                    <a:pt x="0" y="28"/>
                  </a:moveTo>
                  <a:lnTo>
                    <a:pt x="24" y="86"/>
                  </a:lnTo>
                  <a:lnTo>
                    <a:pt x="106" y="0"/>
                  </a:lnTo>
                  <a:lnTo>
                    <a:pt x="26" y="57"/>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27" name="Freeform 26"/>
            <p:cNvSpPr>
              <a:spLocks/>
            </p:cNvSpPr>
            <p:nvPr/>
          </p:nvSpPr>
          <p:spPr bwMode="auto">
            <a:xfrm>
              <a:off x="5823" y="519"/>
              <a:ext cx="106" cy="86"/>
            </a:xfrm>
            <a:custGeom>
              <a:avLst/>
              <a:gdLst>
                <a:gd name="T0" fmla="*/ 106 w 106"/>
                <a:gd name="T1" fmla="*/ 0 h 86"/>
                <a:gd name="T2" fmla="*/ 27 w 106"/>
                <a:gd name="T3" fmla="*/ 57 h 86"/>
                <a:gd name="T4" fmla="*/ 0 w 106"/>
                <a:gd name="T5" fmla="*/ 29 h 86"/>
                <a:gd name="T6" fmla="*/ 24 w 106"/>
                <a:gd name="T7" fmla="*/ 86 h 86"/>
                <a:gd name="T8" fmla="*/ 106 w 106"/>
                <a:gd name="T9" fmla="*/ 0 h 86"/>
              </a:gdLst>
              <a:ahLst/>
              <a:cxnLst>
                <a:cxn ang="0">
                  <a:pos x="T0" y="T1"/>
                </a:cxn>
                <a:cxn ang="0">
                  <a:pos x="T2" y="T3"/>
                </a:cxn>
                <a:cxn ang="0">
                  <a:pos x="T4" y="T5"/>
                </a:cxn>
                <a:cxn ang="0">
                  <a:pos x="T6" y="T7"/>
                </a:cxn>
                <a:cxn ang="0">
                  <a:pos x="T8" y="T9"/>
                </a:cxn>
              </a:cxnLst>
              <a:rect l="0" t="0" r="r" b="b"/>
              <a:pathLst>
                <a:path w="106" h="86">
                  <a:moveTo>
                    <a:pt x="106" y="0"/>
                  </a:moveTo>
                  <a:lnTo>
                    <a:pt x="27" y="57"/>
                  </a:lnTo>
                  <a:lnTo>
                    <a:pt x="0" y="29"/>
                  </a:lnTo>
                  <a:lnTo>
                    <a:pt x="24" y="86"/>
                  </a:lnTo>
                  <a:lnTo>
                    <a:pt x="1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28" name="Freeform 27"/>
            <p:cNvSpPr>
              <a:spLocks/>
            </p:cNvSpPr>
            <p:nvPr/>
          </p:nvSpPr>
          <p:spPr bwMode="auto">
            <a:xfrm>
              <a:off x="5821" y="655"/>
              <a:ext cx="105" cy="84"/>
            </a:xfrm>
            <a:custGeom>
              <a:avLst/>
              <a:gdLst>
                <a:gd name="T0" fmla="*/ 105 w 105"/>
                <a:gd name="T1" fmla="*/ 0 h 84"/>
                <a:gd name="T2" fmla="*/ 26 w 105"/>
                <a:gd name="T3" fmla="*/ 55 h 84"/>
                <a:gd name="T4" fmla="*/ 0 w 105"/>
                <a:gd name="T5" fmla="*/ 27 h 84"/>
                <a:gd name="T6" fmla="*/ 24 w 105"/>
                <a:gd name="T7" fmla="*/ 84 h 84"/>
                <a:gd name="T8" fmla="*/ 105 w 105"/>
                <a:gd name="T9" fmla="*/ 0 h 84"/>
              </a:gdLst>
              <a:ahLst/>
              <a:cxnLst>
                <a:cxn ang="0">
                  <a:pos x="T0" y="T1"/>
                </a:cxn>
                <a:cxn ang="0">
                  <a:pos x="T2" y="T3"/>
                </a:cxn>
                <a:cxn ang="0">
                  <a:pos x="T4" y="T5"/>
                </a:cxn>
                <a:cxn ang="0">
                  <a:pos x="T6" y="T7"/>
                </a:cxn>
                <a:cxn ang="0">
                  <a:pos x="T8" y="T9"/>
                </a:cxn>
              </a:cxnLst>
              <a:rect l="0" t="0" r="r" b="b"/>
              <a:pathLst>
                <a:path w="105" h="84">
                  <a:moveTo>
                    <a:pt x="105" y="0"/>
                  </a:moveTo>
                  <a:lnTo>
                    <a:pt x="26" y="55"/>
                  </a:lnTo>
                  <a:lnTo>
                    <a:pt x="0" y="27"/>
                  </a:lnTo>
                  <a:lnTo>
                    <a:pt x="24" y="84"/>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29" name="Freeform 28"/>
            <p:cNvSpPr>
              <a:spLocks/>
            </p:cNvSpPr>
            <p:nvPr/>
          </p:nvSpPr>
          <p:spPr bwMode="auto">
            <a:xfrm>
              <a:off x="5792" y="364"/>
              <a:ext cx="89" cy="62"/>
            </a:xfrm>
            <a:custGeom>
              <a:avLst/>
              <a:gdLst>
                <a:gd name="T0" fmla="*/ 2 w 37"/>
                <a:gd name="T1" fmla="*/ 26 h 26"/>
                <a:gd name="T2" fmla="*/ 14 w 37"/>
                <a:gd name="T3" fmla="*/ 26 h 26"/>
                <a:gd name="T4" fmla="*/ 11 w 37"/>
                <a:gd name="T5" fmla="*/ 20 h 26"/>
                <a:gd name="T6" fmla="*/ 18 w 37"/>
                <a:gd name="T7" fmla="*/ 12 h 26"/>
                <a:gd name="T8" fmla="*/ 26 w 37"/>
                <a:gd name="T9" fmla="*/ 20 h 26"/>
                <a:gd name="T10" fmla="*/ 23 w 37"/>
                <a:gd name="T11" fmla="*/ 26 h 26"/>
                <a:gd name="T12" fmla="*/ 36 w 37"/>
                <a:gd name="T13" fmla="*/ 26 h 26"/>
                <a:gd name="T14" fmla="*/ 37 w 37"/>
                <a:gd name="T15" fmla="*/ 19 h 26"/>
                <a:gd name="T16" fmla="*/ 18 w 37"/>
                <a:gd name="T17" fmla="*/ 0 h 26"/>
                <a:gd name="T18" fmla="*/ 0 w 37"/>
                <a:gd name="T19" fmla="*/ 19 h 26"/>
                <a:gd name="T20" fmla="*/ 1 w 37"/>
                <a:gd name="T21" fmla="*/ 26 h 26"/>
                <a:gd name="T22" fmla="*/ 2 w 37"/>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6">
                  <a:moveTo>
                    <a:pt x="2" y="26"/>
                  </a:moveTo>
                  <a:cubicBezTo>
                    <a:pt x="14" y="26"/>
                    <a:pt x="14" y="26"/>
                    <a:pt x="14" y="26"/>
                  </a:cubicBezTo>
                  <a:cubicBezTo>
                    <a:pt x="12" y="24"/>
                    <a:pt x="11" y="22"/>
                    <a:pt x="11" y="20"/>
                  </a:cubicBezTo>
                  <a:cubicBezTo>
                    <a:pt x="11" y="15"/>
                    <a:pt x="14" y="12"/>
                    <a:pt x="18" y="12"/>
                  </a:cubicBezTo>
                  <a:cubicBezTo>
                    <a:pt x="23" y="12"/>
                    <a:pt x="26" y="15"/>
                    <a:pt x="26" y="20"/>
                  </a:cubicBezTo>
                  <a:cubicBezTo>
                    <a:pt x="26" y="22"/>
                    <a:pt x="25" y="24"/>
                    <a:pt x="23" y="26"/>
                  </a:cubicBezTo>
                  <a:cubicBezTo>
                    <a:pt x="36" y="26"/>
                    <a:pt x="36" y="26"/>
                    <a:pt x="36" y="26"/>
                  </a:cubicBezTo>
                  <a:cubicBezTo>
                    <a:pt x="37" y="24"/>
                    <a:pt x="37" y="21"/>
                    <a:pt x="37" y="19"/>
                  </a:cubicBezTo>
                  <a:cubicBezTo>
                    <a:pt x="37" y="8"/>
                    <a:pt x="29" y="0"/>
                    <a:pt x="18" y="0"/>
                  </a:cubicBezTo>
                  <a:cubicBezTo>
                    <a:pt x="8" y="0"/>
                    <a:pt x="0" y="8"/>
                    <a:pt x="0" y="19"/>
                  </a:cubicBezTo>
                  <a:cubicBezTo>
                    <a:pt x="0" y="21"/>
                    <a:pt x="0" y="24"/>
                    <a:pt x="1" y="26"/>
                  </a:cubicBezTo>
                  <a:lnTo>
                    <a:pt x="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30" name="Freeform 29"/>
            <p:cNvSpPr>
              <a:spLocks noEditPoints="1"/>
            </p:cNvSpPr>
            <p:nvPr/>
          </p:nvSpPr>
          <p:spPr bwMode="auto">
            <a:xfrm>
              <a:off x="5674" y="797"/>
              <a:ext cx="104" cy="98"/>
            </a:xfrm>
            <a:custGeom>
              <a:avLst/>
              <a:gdLst>
                <a:gd name="T0" fmla="*/ 0 w 104"/>
                <a:gd name="T1" fmla="*/ 98 h 98"/>
                <a:gd name="T2" fmla="*/ 104 w 104"/>
                <a:gd name="T3" fmla="*/ 98 h 98"/>
                <a:gd name="T4" fmla="*/ 104 w 104"/>
                <a:gd name="T5" fmla="*/ 0 h 98"/>
                <a:gd name="T6" fmla="*/ 0 w 104"/>
                <a:gd name="T7" fmla="*/ 0 h 98"/>
                <a:gd name="T8" fmla="*/ 0 w 104"/>
                <a:gd name="T9" fmla="*/ 98 h 98"/>
                <a:gd name="T10" fmla="*/ 12 w 104"/>
                <a:gd name="T11" fmla="*/ 14 h 98"/>
                <a:gd name="T12" fmla="*/ 92 w 104"/>
                <a:gd name="T13" fmla="*/ 14 h 98"/>
                <a:gd name="T14" fmla="*/ 92 w 104"/>
                <a:gd name="T15" fmla="*/ 86 h 98"/>
                <a:gd name="T16" fmla="*/ 12 w 104"/>
                <a:gd name="T17" fmla="*/ 86 h 98"/>
                <a:gd name="T18" fmla="*/ 12 w 104"/>
                <a:gd name="T19"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98">
                  <a:moveTo>
                    <a:pt x="0" y="98"/>
                  </a:moveTo>
                  <a:lnTo>
                    <a:pt x="104" y="98"/>
                  </a:lnTo>
                  <a:lnTo>
                    <a:pt x="104" y="0"/>
                  </a:lnTo>
                  <a:lnTo>
                    <a:pt x="0" y="0"/>
                  </a:lnTo>
                  <a:lnTo>
                    <a:pt x="0" y="98"/>
                  </a:lnTo>
                  <a:close/>
                  <a:moveTo>
                    <a:pt x="12" y="14"/>
                  </a:moveTo>
                  <a:lnTo>
                    <a:pt x="92" y="14"/>
                  </a:lnTo>
                  <a:lnTo>
                    <a:pt x="92" y="86"/>
                  </a:lnTo>
                  <a:lnTo>
                    <a:pt x="12" y="86"/>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31" name="Freeform 30"/>
            <p:cNvSpPr>
              <a:spLocks noEditPoints="1"/>
            </p:cNvSpPr>
            <p:nvPr/>
          </p:nvSpPr>
          <p:spPr bwMode="auto">
            <a:xfrm>
              <a:off x="5674" y="655"/>
              <a:ext cx="104" cy="98"/>
            </a:xfrm>
            <a:custGeom>
              <a:avLst/>
              <a:gdLst>
                <a:gd name="T0" fmla="*/ 0 w 104"/>
                <a:gd name="T1" fmla="*/ 98 h 98"/>
                <a:gd name="T2" fmla="*/ 104 w 104"/>
                <a:gd name="T3" fmla="*/ 98 h 98"/>
                <a:gd name="T4" fmla="*/ 104 w 104"/>
                <a:gd name="T5" fmla="*/ 0 h 98"/>
                <a:gd name="T6" fmla="*/ 0 w 104"/>
                <a:gd name="T7" fmla="*/ 0 h 98"/>
                <a:gd name="T8" fmla="*/ 0 w 104"/>
                <a:gd name="T9" fmla="*/ 98 h 98"/>
                <a:gd name="T10" fmla="*/ 12 w 104"/>
                <a:gd name="T11" fmla="*/ 12 h 98"/>
                <a:gd name="T12" fmla="*/ 92 w 104"/>
                <a:gd name="T13" fmla="*/ 12 h 98"/>
                <a:gd name="T14" fmla="*/ 92 w 104"/>
                <a:gd name="T15" fmla="*/ 84 h 98"/>
                <a:gd name="T16" fmla="*/ 12 w 104"/>
                <a:gd name="T17" fmla="*/ 84 h 98"/>
                <a:gd name="T18" fmla="*/ 12 w 104"/>
                <a:gd name="T19"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98">
                  <a:moveTo>
                    <a:pt x="0" y="98"/>
                  </a:moveTo>
                  <a:lnTo>
                    <a:pt x="104" y="98"/>
                  </a:lnTo>
                  <a:lnTo>
                    <a:pt x="104" y="0"/>
                  </a:lnTo>
                  <a:lnTo>
                    <a:pt x="0" y="0"/>
                  </a:lnTo>
                  <a:lnTo>
                    <a:pt x="0" y="98"/>
                  </a:lnTo>
                  <a:close/>
                  <a:moveTo>
                    <a:pt x="12" y="12"/>
                  </a:moveTo>
                  <a:lnTo>
                    <a:pt x="92" y="12"/>
                  </a:lnTo>
                  <a:lnTo>
                    <a:pt x="92" y="84"/>
                  </a:lnTo>
                  <a:lnTo>
                    <a:pt x="12" y="84"/>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
          <p:nvSpPr>
            <p:cNvPr id="32" name="Freeform 31"/>
            <p:cNvSpPr>
              <a:spLocks noEditPoints="1"/>
            </p:cNvSpPr>
            <p:nvPr/>
          </p:nvSpPr>
          <p:spPr bwMode="auto">
            <a:xfrm>
              <a:off x="5674" y="514"/>
              <a:ext cx="104" cy="98"/>
            </a:xfrm>
            <a:custGeom>
              <a:avLst/>
              <a:gdLst>
                <a:gd name="T0" fmla="*/ 0 w 104"/>
                <a:gd name="T1" fmla="*/ 98 h 98"/>
                <a:gd name="T2" fmla="*/ 104 w 104"/>
                <a:gd name="T3" fmla="*/ 98 h 98"/>
                <a:gd name="T4" fmla="*/ 104 w 104"/>
                <a:gd name="T5" fmla="*/ 0 h 98"/>
                <a:gd name="T6" fmla="*/ 0 w 104"/>
                <a:gd name="T7" fmla="*/ 0 h 98"/>
                <a:gd name="T8" fmla="*/ 0 w 104"/>
                <a:gd name="T9" fmla="*/ 98 h 98"/>
                <a:gd name="T10" fmla="*/ 12 w 104"/>
                <a:gd name="T11" fmla="*/ 15 h 98"/>
                <a:gd name="T12" fmla="*/ 92 w 104"/>
                <a:gd name="T13" fmla="*/ 15 h 98"/>
                <a:gd name="T14" fmla="*/ 92 w 104"/>
                <a:gd name="T15" fmla="*/ 84 h 98"/>
                <a:gd name="T16" fmla="*/ 12 w 104"/>
                <a:gd name="T17" fmla="*/ 84 h 98"/>
                <a:gd name="T18" fmla="*/ 12 w 104"/>
                <a:gd name="T19" fmla="*/ 1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98">
                  <a:moveTo>
                    <a:pt x="0" y="98"/>
                  </a:moveTo>
                  <a:lnTo>
                    <a:pt x="104" y="98"/>
                  </a:lnTo>
                  <a:lnTo>
                    <a:pt x="104" y="0"/>
                  </a:lnTo>
                  <a:lnTo>
                    <a:pt x="0" y="0"/>
                  </a:lnTo>
                  <a:lnTo>
                    <a:pt x="0" y="98"/>
                  </a:lnTo>
                  <a:close/>
                  <a:moveTo>
                    <a:pt x="12" y="15"/>
                  </a:moveTo>
                  <a:lnTo>
                    <a:pt x="92" y="15"/>
                  </a:lnTo>
                  <a:lnTo>
                    <a:pt x="92" y="84"/>
                  </a:lnTo>
                  <a:lnTo>
                    <a:pt x="12" y="84"/>
                  </a:lnTo>
                  <a:lnTo>
                    <a:pt x="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grpSp>
    </p:spTree>
    <p:extLst>
      <p:ext uri="{BB962C8B-B14F-4D97-AF65-F5344CB8AC3E}">
        <p14:creationId xmlns:p14="http://schemas.microsoft.com/office/powerpoint/2010/main" val="36915791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 </a:t>
            </a:r>
            <a:r>
              <a:rPr sz="4400" dirty="0">
                <a:solidFill>
                  <a:srgbClr val="505050">
                    <a:lumMod val="50000"/>
                  </a:srgbClr>
                </a:solidFill>
              </a:rPr>
              <a:t>| </a:t>
            </a:r>
            <a:r>
              <a:rPr lang="en-US" sz="4400" dirty="0">
                <a:solidFill>
                  <a:srgbClr val="0070C0"/>
                </a:solidFill>
              </a:rPr>
              <a:t>Aviation Architecture</a:t>
            </a:r>
            <a:endParaRPr lang="en-IN" sz="4400" dirty="0">
              <a:solidFill>
                <a:srgbClr val="0070C0"/>
              </a:solidFill>
            </a:endParaRPr>
          </a:p>
        </p:txBody>
      </p:sp>
      <p:grpSp>
        <p:nvGrpSpPr>
          <p:cNvPr id="8" name="Group 7"/>
          <p:cNvGrpSpPr/>
          <p:nvPr/>
        </p:nvGrpSpPr>
        <p:grpSpPr>
          <a:xfrm>
            <a:off x="220085" y="759435"/>
            <a:ext cx="11724534" cy="5853953"/>
            <a:chOff x="233733" y="909563"/>
            <a:chExt cx="11724534" cy="5853953"/>
          </a:xfrm>
        </p:grpSpPr>
        <p:cxnSp>
          <p:nvCxnSpPr>
            <p:cNvPr id="305" name="Straight Connector 304"/>
            <p:cNvCxnSpPr/>
            <p:nvPr/>
          </p:nvCxnSpPr>
          <p:spPr>
            <a:xfrm>
              <a:off x="9940457" y="1579626"/>
              <a:ext cx="0" cy="4870802"/>
            </a:xfrm>
            <a:prstGeom prst="line">
              <a:avLst/>
            </a:prstGeom>
            <a:ln w="1270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H="1">
              <a:off x="11802727" y="1579626"/>
              <a:ext cx="14674" cy="4955742"/>
            </a:xfrm>
            <a:prstGeom prst="line">
              <a:avLst/>
            </a:prstGeom>
            <a:ln w="1270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337858" y="1579626"/>
              <a:ext cx="0" cy="5013602"/>
            </a:xfrm>
            <a:prstGeom prst="line">
              <a:avLst/>
            </a:prstGeom>
            <a:ln w="1270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3402902" y="1621947"/>
              <a:ext cx="0" cy="5039412"/>
            </a:xfrm>
            <a:prstGeom prst="line">
              <a:avLst/>
            </a:prstGeom>
            <a:ln w="1270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24" name="Rounded Rectangle 323"/>
            <p:cNvSpPr/>
            <p:nvPr/>
          </p:nvSpPr>
          <p:spPr bwMode="auto">
            <a:xfrm>
              <a:off x="426224" y="6155668"/>
              <a:ext cx="10506367" cy="239649"/>
            </a:xfrm>
            <a:prstGeom prst="roundRect">
              <a:avLst/>
            </a:prstGeom>
            <a:solidFill>
              <a:srgbClr val="08A7EE"/>
            </a:solidFill>
            <a:ln w="9525" cap="flat" cmpd="sng" algn="ctr">
              <a:solidFill>
                <a:srgbClr val="0195F9"/>
              </a:solidFill>
              <a:prstDash val="solid"/>
              <a:round/>
              <a:headEnd type="none" w="med" len="med"/>
              <a:tailEnd type="none" w="med" len="med"/>
            </a:ln>
            <a:effectLst/>
          </p:spPr>
          <p:txBody>
            <a:bodyPr lIns="91440" tIns="45720" rIns="91440" bIns="41061" anchor="ctr"/>
            <a:lstStyle/>
            <a:p>
              <a:pPr algn="ctr" defTabSz="932472" fontAlgn="base">
                <a:lnSpc>
                  <a:spcPct val="90000"/>
                </a:lnSpc>
                <a:spcBef>
                  <a:spcPct val="0"/>
                </a:spcBef>
                <a:spcAft>
                  <a:spcPct val="0"/>
                </a:spcAft>
              </a:pPr>
              <a:r>
                <a:rPr lang="en-US" sz="1000" dirty="0">
                  <a:solidFill>
                    <a:schemeClr val="bg1"/>
                  </a:solidFill>
                </a:rPr>
                <a:t>Data Schema Definitions, Interoperability &amp; Technical Architecture</a:t>
              </a:r>
            </a:p>
          </p:txBody>
        </p:sp>
        <p:cxnSp>
          <p:nvCxnSpPr>
            <p:cNvPr id="328" name="Straight Connector 327"/>
            <p:cNvCxnSpPr/>
            <p:nvPr/>
          </p:nvCxnSpPr>
          <p:spPr>
            <a:xfrm>
              <a:off x="11114726" y="1790557"/>
              <a:ext cx="0" cy="4870802"/>
            </a:xfrm>
            <a:prstGeom prst="line">
              <a:avLst/>
            </a:prstGeom>
            <a:ln w="1270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29" name="Rounded Rectangle 328"/>
            <p:cNvSpPr/>
            <p:nvPr/>
          </p:nvSpPr>
          <p:spPr bwMode="auto">
            <a:xfrm>
              <a:off x="5581934" y="3002507"/>
              <a:ext cx="2461767" cy="1651379"/>
            </a:xfrm>
            <a:prstGeom prst="roundRect">
              <a:avLst>
                <a:gd name="adj" fmla="val 3443"/>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dirty="0">
                <a:solidFill>
                  <a:schemeClr val="lt1"/>
                </a:solidFill>
              </a:endParaRPr>
            </a:p>
          </p:txBody>
        </p:sp>
        <p:sp>
          <p:nvSpPr>
            <p:cNvPr id="338" name="Rounded Rectangle 337"/>
            <p:cNvSpPr/>
            <p:nvPr/>
          </p:nvSpPr>
          <p:spPr bwMode="auto">
            <a:xfrm>
              <a:off x="1380359" y="5682393"/>
              <a:ext cx="9623810" cy="391485"/>
            </a:xfrm>
            <a:prstGeom prst="roundRect">
              <a:avLst/>
            </a:prstGeom>
            <a:solidFill>
              <a:srgbClr val="003867"/>
            </a:solidFill>
            <a:ln w="9525" cap="flat" cmpd="sng" algn="ctr">
              <a:noFill/>
              <a:prstDash val="solid"/>
              <a:round/>
              <a:headEnd type="none" w="med" len="med"/>
              <a:tailEnd type="none" w="med" len="med"/>
            </a:ln>
            <a:effectLst/>
          </p:spPr>
          <p:txBody>
            <a:bodyPr lIns="91440" tIns="45720" rIns="91440" bIns="41061" anchor="ctr"/>
            <a:lstStyle/>
            <a:p>
              <a:pPr algn="ctr" defTabSz="932472" fontAlgn="base">
                <a:lnSpc>
                  <a:spcPct val="90000"/>
                </a:lnSpc>
                <a:spcBef>
                  <a:spcPct val="0"/>
                </a:spcBef>
                <a:spcAft>
                  <a:spcPct val="0"/>
                </a:spcAft>
              </a:pPr>
              <a:r>
                <a:rPr lang="en-US" sz="1100" dirty="0">
                  <a:solidFill>
                    <a:schemeClr val="bg1"/>
                  </a:solidFill>
                </a:rPr>
                <a:t>Skills, Certifications, Learning (LMS) &amp; Human Capital Management (HCM) </a:t>
              </a:r>
            </a:p>
          </p:txBody>
        </p:sp>
        <p:sp>
          <p:nvSpPr>
            <p:cNvPr id="347" name="Rounded Rectangle 346"/>
            <p:cNvSpPr/>
            <p:nvPr/>
          </p:nvSpPr>
          <p:spPr bwMode="auto">
            <a:xfrm>
              <a:off x="429577" y="4853611"/>
              <a:ext cx="10550701" cy="685237"/>
            </a:xfrm>
            <a:prstGeom prst="round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dirty="0">
                <a:solidFill>
                  <a:schemeClr val="lt1"/>
                </a:solidFill>
              </a:endParaRPr>
            </a:p>
          </p:txBody>
        </p:sp>
        <p:sp>
          <p:nvSpPr>
            <p:cNvPr id="350" name="Rounded Rectangle 349"/>
            <p:cNvSpPr/>
            <p:nvPr/>
          </p:nvSpPr>
          <p:spPr bwMode="auto">
            <a:xfrm rot="16200000">
              <a:off x="9190287" y="2762440"/>
              <a:ext cx="2669935" cy="929562"/>
            </a:xfrm>
            <a:prstGeom prst="roundRect">
              <a:avLst/>
            </a:prstGeom>
            <a:solidFill>
              <a:srgbClr val="005AA1"/>
            </a:solidFill>
            <a:ln w="9525" cap="flat" cmpd="sng" algn="ctr">
              <a:noFill/>
              <a:prstDash val="solid"/>
              <a:round/>
              <a:headEnd type="none" w="med" len="med"/>
              <a:tailEnd type="none" w="med" len="med"/>
            </a:ln>
            <a:effectLst/>
          </p:spPr>
          <p:txBody>
            <a:bodyPr lIns="731520" tIns="91440" rIns="0" bIns="91440" anchor="ctr"/>
            <a:lstStyle/>
            <a:p>
              <a:pPr algn="ctr" defTabSz="932472" fontAlgn="base">
                <a:lnSpc>
                  <a:spcPct val="90000"/>
                </a:lnSpc>
                <a:spcBef>
                  <a:spcPct val="0"/>
                </a:spcBef>
                <a:spcAft>
                  <a:spcPct val="0"/>
                </a:spcAft>
              </a:pPr>
              <a:r>
                <a:rPr lang="en-US" sz="1000" dirty="0">
                  <a:gradFill>
                    <a:gsLst>
                      <a:gs pos="1250">
                        <a:srgbClr val="FFFFFF"/>
                      </a:gs>
                      <a:gs pos="99000">
                        <a:srgbClr val="FFFFFF"/>
                      </a:gs>
                    </a:gsLst>
                    <a:lin ang="5400000" scaled="0"/>
                  </a:gradFill>
                </a:rPr>
                <a:t>Device / Asset / Ecosystem service Operations &amp; Delivery</a:t>
              </a:r>
            </a:p>
          </p:txBody>
        </p:sp>
        <p:sp>
          <p:nvSpPr>
            <p:cNvPr id="353" name="Rounded Rectangle 352"/>
            <p:cNvSpPr/>
            <p:nvPr/>
          </p:nvSpPr>
          <p:spPr bwMode="auto">
            <a:xfrm rot="16200000">
              <a:off x="101267" y="2939800"/>
              <a:ext cx="2720516" cy="624437"/>
            </a:xfrm>
            <a:prstGeom prst="roundRect">
              <a:avLst/>
            </a:prstGeom>
            <a:solidFill>
              <a:srgbClr val="005AA1"/>
            </a:solidFill>
            <a:ln w="9525" cap="flat" cmpd="sng" algn="ctr">
              <a:noFill/>
              <a:prstDash val="solid"/>
              <a:round/>
              <a:headEnd type="none" w="med" len="med"/>
              <a:tailEnd type="none" w="med" len="med"/>
            </a:ln>
            <a:effectLst/>
          </p:spPr>
          <p:txBody>
            <a:bodyPr lIns="1645920" tIns="91440" rIns="0" bIns="91440" anchor="ctr"/>
            <a:lstStyle/>
            <a:p>
              <a:pPr algn="ctr" defTabSz="932472" fontAlgn="base">
                <a:lnSpc>
                  <a:spcPct val="90000"/>
                </a:lnSpc>
                <a:spcBef>
                  <a:spcPct val="0"/>
                </a:spcBef>
                <a:spcAft>
                  <a:spcPct val="0"/>
                </a:spcAft>
              </a:pPr>
              <a:r>
                <a:rPr lang="en-US" sz="1050" dirty="0">
                  <a:solidFill>
                    <a:schemeClr val="bg1"/>
                  </a:solidFill>
                </a:rPr>
                <a:t>Manufacturing</a:t>
              </a:r>
            </a:p>
          </p:txBody>
        </p:sp>
        <p:sp>
          <p:nvSpPr>
            <p:cNvPr id="356" name="Rounded Rectangle 355"/>
            <p:cNvSpPr/>
            <p:nvPr/>
          </p:nvSpPr>
          <p:spPr bwMode="auto">
            <a:xfrm rot="16200000">
              <a:off x="-610283" y="2939800"/>
              <a:ext cx="2720516" cy="624437"/>
            </a:xfrm>
            <a:prstGeom prst="roundRect">
              <a:avLst/>
            </a:prstGeom>
            <a:solidFill>
              <a:srgbClr val="005AA1"/>
            </a:solidFill>
            <a:ln w="9525" cap="flat" cmpd="sng" algn="ctr">
              <a:noFill/>
              <a:prstDash val="solid"/>
              <a:round/>
              <a:headEnd type="none" w="med" len="med"/>
              <a:tailEnd type="none" w="med" len="med"/>
            </a:ln>
            <a:effectLst/>
          </p:spPr>
          <p:txBody>
            <a:bodyPr lIns="1188720" tIns="91440" rIns="0" bIns="91440" anchor="ctr"/>
            <a:lstStyle/>
            <a:p>
              <a:pPr algn="ctr" defTabSz="932472" fontAlgn="base">
                <a:lnSpc>
                  <a:spcPct val="90000"/>
                </a:lnSpc>
                <a:spcBef>
                  <a:spcPct val="0"/>
                </a:spcBef>
                <a:spcAft>
                  <a:spcPct val="0"/>
                </a:spcAft>
              </a:pPr>
              <a:r>
                <a:rPr lang="en-US" sz="1050" dirty="0">
                  <a:solidFill>
                    <a:schemeClr val="bg1"/>
                  </a:solidFill>
                </a:rPr>
                <a:t>Design &amp; Engineering</a:t>
              </a:r>
            </a:p>
          </p:txBody>
        </p:sp>
        <p:sp>
          <p:nvSpPr>
            <p:cNvPr id="359" name="Rounded Rectangle 358"/>
            <p:cNvSpPr/>
            <p:nvPr/>
          </p:nvSpPr>
          <p:spPr bwMode="auto">
            <a:xfrm>
              <a:off x="233733" y="1213467"/>
              <a:ext cx="11724534" cy="408480"/>
            </a:xfrm>
            <a:prstGeom prst="roundRect">
              <a:avLst/>
            </a:prstGeom>
            <a:solidFill>
              <a:srgbClr val="08A7EE"/>
            </a:solidFill>
            <a:ln w="9525" cap="flat" cmpd="sng" algn="ctr">
              <a:solidFill>
                <a:srgbClr val="0195F9"/>
              </a:solidFill>
              <a:prstDash val="solid"/>
              <a:round/>
              <a:headEnd type="none" w="med" len="med"/>
              <a:tailEnd type="none" w="med" len="med"/>
            </a:ln>
            <a:effectLst/>
          </p:spPr>
          <p:txBody>
            <a:bodyPr lIns="91440" tIns="45720" rIns="91440" bIns="41061" anchor="ctr"/>
            <a:lstStyle/>
            <a:p>
              <a:pPr algn="ctr" defTabSz="932472" fontAlgn="base">
                <a:lnSpc>
                  <a:spcPct val="90000"/>
                </a:lnSpc>
                <a:spcBef>
                  <a:spcPct val="0"/>
                </a:spcBef>
                <a:spcAft>
                  <a:spcPct val="0"/>
                </a:spcAft>
              </a:pPr>
              <a:r>
                <a:rPr lang="en-US" sz="1400" dirty="0">
                  <a:solidFill>
                    <a:schemeClr val="bg1"/>
                  </a:solidFill>
                  <a:latin typeface="Segoe UI Semilight" panose="020B0402040204020203" pitchFamily="34" charset="0"/>
                  <a:cs typeface="Segoe UI Semilight" panose="020B0402040204020203" pitchFamily="34" charset="0"/>
                </a:rPr>
                <a:t>Operational Performance Monitoring and service / Product Feedback</a:t>
              </a:r>
            </a:p>
          </p:txBody>
        </p:sp>
        <p:sp>
          <p:nvSpPr>
            <p:cNvPr id="369" name="Rounded Rectangle 368"/>
            <p:cNvSpPr/>
            <p:nvPr/>
          </p:nvSpPr>
          <p:spPr bwMode="auto">
            <a:xfrm>
              <a:off x="5664038" y="1917290"/>
              <a:ext cx="2379663" cy="813210"/>
            </a:xfrm>
            <a:prstGeom prst="roundRect">
              <a:avLst>
                <a:gd name="adj" fmla="val 13097"/>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dirty="0">
                <a:solidFill>
                  <a:schemeClr val="lt1"/>
                </a:solidFill>
              </a:endParaRPr>
            </a:p>
          </p:txBody>
        </p:sp>
        <p:sp>
          <p:nvSpPr>
            <p:cNvPr id="370" name="Rounded Rectangle 369"/>
            <p:cNvSpPr/>
            <p:nvPr/>
          </p:nvSpPr>
          <p:spPr bwMode="auto">
            <a:xfrm>
              <a:off x="2035305" y="1917290"/>
              <a:ext cx="1262743" cy="1203281"/>
            </a:xfrm>
            <a:prstGeom prst="roundRect">
              <a:avLst>
                <a:gd name="adj" fmla="val 7960"/>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Service lifecycle Logistics Support Analysis (LSA)</a:t>
              </a:r>
            </a:p>
          </p:txBody>
        </p:sp>
        <p:sp>
          <p:nvSpPr>
            <p:cNvPr id="371" name="Rounded Rectangle 370"/>
            <p:cNvSpPr/>
            <p:nvPr/>
          </p:nvSpPr>
          <p:spPr bwMode="auto">
            <a:xfrm>
              <a:off x="2035305" y="3383467"/>
              <a:ext cx="1262743" cy="1203281"/>
            </a:xfrm>
            <a:prstGeom prst="roundRect">
              <a:avLst>
                <a:gd name="adj" fmla="val 7960"/>
              </a:avLst>
            </a:prstGeom>
            <a:solidFill>
              <a:srgbClr val="0071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Service lifecycle FMFA, Reliability &amp; MRO Program Development</a:t>
              </a:r>
            </a:p>
          </p:txBody>
        </p:sp>
        <p:sp>
          <p:nvSpPr>
            <p:cNvPr id="372" name="Rounded Rectangle 371"/>
            <p:cNvSpPr/>
            <p:nvPr/>
          </p:nvSpPr>
          <p:spPr bwMode="auto">
            <a:xfrm>
              <a:off x="556210" y="4928087"/>
              <a:ext cx="3894376" cy="231306"/>
            </a:xfrm>
            <a:prstGeom prst="roundRect">
              <a:avLst/>
            </a:prstGeom>
            <a:solidFill>
              <a:srgbClr val="B7DEFF"/>
            </a:solidFill>
            <a:ln w="9525" cap="flat" cmpd="sng" algn="ctr">
              <a:noFill/>
              <a:prstDash val="solid"/>
              <a:round/>
              <a:headEnd type="none" w="med" len="med"/>
              <a:tailEnd type="none" w="med" len="med"/>
            </a:ln>
            <a:effectLst/>
          </p:spPr>
          <p:txBody>
            <a:bodyPr lIns="91440" tIns="45720" rIns="91440" bIns="41061" anchor="ctr"/>
            <a:lstStyle/>
            <a:p>
              <a:pPr algn="ctr" defTabSz="932472" fontAlgn="base">
                <a:lnSpc>
                  <a:spcPct val="90000"/>
                </a:lnSpc>
                <a:spcBef>
                  <a:spcPct val="0"/>
                </a:spcBef>
                <a:spcAft>
                  <a:spcPct val="0"/>
                </a:spcAft>
              </a:pPr>
              <a:r>
                <a:rPr lang="en-US" sz="1000" dirty="0">
                  <a:solidFill>
                    <a:schemeClr val="bg2">
                      <a:lumMod val="25000"/>
                    </a:schemeClr>
                  </a:solidFill>
                </a:rPr>
                <a:t>mBOM &amp; MES Manufacturing instructions</a:t>
              </a:r>
            </a:p>
          </p:txBody>
        </p:sp>
        <p:sp>
          <p:nvSpPr>
            <p:cNvPr id="373" name="Rounded Rectangle 372"/>
            <p:cNvSpPr/>
            <p:nvPr/>
          </p:nvSpPr>
          <p:spPr bwMode="auto">
            <a:xfrm>
              <a:off x="5335814" y="4928087"/>
              <a:ext cx="5522173" cy="231306"/>
            </a:xfrm>
            <a:prstGeom prst="roundRect">
              <a:avLst/>
            </a:prstGeom>
            <a:solidFill>
              <a:srgbClr val="B7DEFF"/>
            </a:solidFill>
            <a:ln w="9525" cap="flat" cmpd="sng" algn="ctr">
              <a:noFill/>
              <a:prstDash val="solid"/>
              <a:round/>
              <a:headEnd type="none" w="med" len="med"/>
              <a:tailEnd type="none" w="med" len="med"/>
            </a:ln>
            <a:effectLst/>
          </p:spPr>
          <p:txBody>
            <a:bodyPr lIns="91440" tIns="45720" rIns="91440" bIns="41061" anchor="ctr"/>
            <a:lstStyle/>
            <a:p>
              <a:pPr algn="ctr" defTabSz="932472" fontAlgn="base">
                <a:lnSpc>
                  <a:spcPct val="90000"/>
                </a:lnSpc>
                <a:spcBef>
                  <a:spcPct val="0"/>
                </a:spcBef>
                <a:spcAft>
                  <a:spcPct val="0"/>
                </a:spcAft>
              </a:pPr>
              <a:r>
                <a:rPr lang="en-US" sz="1000" dirty="0">
                  <a:solidFill>
                    <a:schemeClr val="bg2">
                      <a:lumMod val="25000"/>
                    </a:schemeClr>
                  </a:solidFill>
                </a:rPr>
                <a:t>sBOM &amp; Manuals, Tasks, Forms &amp; Records</a:t>
              </a:r>
            </a:p>
          </p:txBody>
        </p:sp>
        <p:sp>
          <p:nvSpPr>
            <p:cNvPr id="374" name="Rounded Rectangle 373"/>
            <p:cNvSpPr/>
            <p:nvPr/>
          </p:nvSpPr>
          <p:spPr bwMode="auto">
            <a:xfrm>
              <a:off x="6094998" y="5240869"/>
              <a:ext cx="1720071" cy="222080"/>
            </a:xfrm>
            <a:prstGeom prst="roundRect">
              <a:avLst/>
            </a:prstGeom>
            <a:solidFill>
              <a:srgbClr val="B7DEFF"/>
            </a:solidFill>
            <a:ln w="9525" cap="flat" cmpd="sng" algn="ctr">
              <a:noFill/>
              <a:prstDash val="solid"/>
              <a:round/>
              <a:headEnd type="none" w="med" len="med"/>
              <a:tailEnd type="none" w="med" len="med"/>
            </a:ln>
            <a:effectLst/>
          </p:spPr>
          <p:txBody>
            <a:bodyPr lIns="91440" tIns="45720" rIns="91440" bIns="41061" anchor="ctr"/>
            <a:lstStyle/>
            <a:p>
              <a:pPr algn="ctr" defTabSz="932472" fontAlgn="base">
                <a:lnSpc>
                  <a:spcPct val="90000"/>
                </a:lnSpc>
                <a:spcBef>
                  <a:spcPct val="0"/>
                </a:spcBef>
                <a:spcAft>
                  <a:spcPct val="0"/>
                </a:spcAft>
              </a:pPr>
              <a:r>
                <a:rPr lang="en-US" sz="1000" dirty="0">
                  <a:solidFill>
                    <a:schemeClr val="bg2">
                      <a:lumMod val="25000"/>
                    </a:schemeClr>
                  </a:solidFill>
                </a:rPr>
                <a:t>Contracts</a:t>
              </a:r>
            </a:p>
          </p:txBody>
        </p:sp>
        <p:sp>
          <p:nvSpPr>
            <p:cNvPr id="375" name="Rounded Rectangle 374"/>
            <p:cNvSpPr/>
            <p:nvPr/>
          </p:nvSpPr>
          <p:spPr bwMode="auto">
            <a:xfrm>
              <a:off x="1144491" y="5240868"/>
              <a:ext cx="2637263" cy="235565"/>
            </a:xfrm>
            <a:prstGeom prst="roundRect">
              <a:avLst/>
            </a:prstGeom>
            <a:solidFill>
              <a:srgbClr val="B7DEFF"/>
            </a:solidFill>
            <a:ln w="9525" cap="flat" cmpd="sng" algn="ctr">
              <a:noFill/>
              <a:prstDash val="solid"/>
              <a:round/>
              <a:headEnd type="none" w="med" len="med"/>
              <a:tailEnd type="none" w="med" len="med"/>
            </a:ln>
            <a:effectLst/>
          </p:spPr>
          <p:txBody>
            <a:bodyPr lIns="91440" tIns="45720" rIns="91440" bIns="41061" anchor="ctr"/>
            <a:lstStyle/>
            <a:p>
              <a:pPr algn="ctr" defTabSz="932472" fontAlgn="base">
                <a:lnSpc>
                  <a:spcPct val="90000"/>
                </a:lnSpc>
                <a:spcBef>
                  <a:spcPct val="0"/>
                </a:spcBef>
                <a:spcAft>
                  <a:spcPct val="0"/>
                </a:spcAft>
              </a:pPr>
              <a:r>
                <a:rPr lang="en-US" sz="1000" dirty="0">
                  <a:solidFill>
                    <a:schemeClr val="bg2">
                      <a:lumMod val="25000"/>
                    </a:schemeClr>
                  </a:solidFill>
                </a:rPr>
                <a:t>Regulatory Forms &amp; Certifications </a:t>
              </a:r>
            </a:p>
          </p:txBody>
        </p:sp>
        <p:sp>
          <p:nvSpPr>
            <p:cNvPr id="376" name="TextBox 375"/>
            <p:cNvSpPr txBox="1"/>
            <p:nvPr/>
          </p:nvSpPr>
          <p:spPr>
            <a:xfrm>
              <a:off x="7959457" y="5262529"/>
              <a:ext cx="2327908" cy="230832"/>
            </a:xfrm>
            <a:prstGeom prst="rect">
              <a:avLst/>
            </a:prstGeom>
            <a:noFill/>
          </p:spPr>
          <p:txBody>
            <a:bodyPr wrap="square" lIns="0" tIns="45720" rIns="0" bIns="45720" rtlCol="0">
              <a:spAutoFit/>
            </a:bodyPr>
            <a:lstStyle/>
            <a:p>
              <a:pPr>
                <a:lnSpc>
                  <a:spcPct val="90000"/>
                </a:lnSpc>
                <a:spcAft>
                  <a:spcPts val="600"/>
                </a:spcAft>
              </a:pPr>
              <a:r>
                <a:rPr lang="en-US" sz="1000" dirty="0">
                  <a:solidFill>
                    <a:schemeClr val="bg1"/>
                  </a:solidFill>
                </a:rPr>
                <a:t>Content Lifecycle Management (CLM)</a:t>
              </a:r>
            </a:p>
          </p:txBody>
        </p:sp>
        <p:sp>
          <p:nvSpPr>
            <p:cNvPr id="377" name="TextBox 376"/>
            <p:cNvSpPr txBox="1"/>
            <p:nvPr/>
          </p:nvSpPr>
          <p:spPr>
            <a:xfrm>
              <a:off x="1514974" y="5747520"/>
              <a:ext cx="481013" cy="230832"/>
            </a:xfrm>
            <a:prstGeom prst="rect">
              <a:avLst/>
            </a:prstGeom>
            <a:noFill/>
          </p:spPr>
          <p:txBody>
            <a:bodyPr wrap="square" lIns="0" tIns="45720" rIns="0" bIns="45720" rtlCol="0">
              <a:spAutoFit/>
            </a:bodyPr>
            <a:lstStyle/>
            <a:p>
              <a:pPr>
                <a:lnSpc>
                  <a:spcPct val="90000"/>
                </a:lnSpc>
                <a:spcAft>
                  <a:spcPts val="600"/>
                </a:spcAft>
              </a:pPr>
              <a:r>
                <a:rPr lang="en-US" sz="1000" dirty="0">
                  <a:solidFill>
                    <a:schemeClr val="bg1"/>
                  </a:solidFill>
                </a:rPr>
                <a:t>S6000T</a:t>
              </a:r>
            </a:p>
          </p:txBody>
        </p:sp>
        <p:sp>
          <p:nvSpPr>
            <p:cNvPr id="378" name="TextBox 377"/>
            <p:cNvSpPr txBox="1"/>
            <p:nvPr/>
          </p:nvSpPr>
          <p:spPr>
            <a:xfrm>
              <a:off x="503934" y="6180232"/>
              <a:ext cx="481013" cy="230832"/>
            </a:xfrm>
            <a:prstGeom prst="rect">
              <a:avLst/>
            </a:prstGeom>
            <a:noFill/>
          </p:spPr>
          <p:txBody>
            <a:bodyPr wrap="square" lIns="0" tIns="45720" rIns="0" bIns="45720" rtlCol="0">
              <a:spAutoFit/>
            </a:bodyPr>
            <a:lstStyle/>
            <a:p>
              <a:pPr>
                <a:lnSpc>
                  <a:spcPct val="90000"/>
                </a:lnSpc>
                <a:spcAft>
                  <a:spcPts val="600"/>
                </a:spcAft>
              </a:pPr>
              <a:r>
                <a:rPr lang="en-US" sz="1000" dirty="0">
                  <a:solidFill>
                    <a:schemeClr val="bg1"/>
                  </a:solidFill>
                </a:rPr>
                <a:t>S9000D</a:t>
              </a:r>
            </a:p>
          </p:txBody>
        </p:sp>
        <p:sp>
          <p:nvSpPr>
            <p:cNvPr id="379" name="TextBox 378"/>
            <p:cNvSpPr txBox="1"/>
            <p:nvPr/>
          </p:nvSpPr>
          <p:spPr>
            <a:xfrm>
              <a:off x="551447" y="5309004"/>
              <a:ext cx="607913" cy="230832"/>
            </a:xfrm>
            <a:prstGeom prst="rect">
              <a:avLst/>
            </a:prstGeom>
            <a:noFill/>
          </p:spPr>
          <p:txBody>
            <a:bodyPr wrap="square" lIns="0" tIns="45720" rIns="0" bIns="45720" rtlCol="0">
              <a:spAutoFit/>
            </a:bodyPr>
            <a:lstStyle/>
            <a:p>
              <a:pPr>
                <a:lnSpc>
                  <a:spcPct val="90000"/>
                </a:lnSpc>
                <a:spcAft>
                  <a:spcPts val="600"/>
                </a:spcAft>
              </a:pPr>
              <a:r>
                <a:rPr lang="en-US" sz="1000" dirty="0">
                  <a:solidFill>
                    <a:schemeClr val="bg1"/>
                  </a:solidFill>
                </a:rPr>
                <a:t>S1000D</a:t>
              </a:r>
            </a:p>
          </p:txBody>
        </p:sp>
        <p:sp>
          <p:nvSpPr>
            <p:cNvPr id="380" name="Rounded Rectangle 379"/>
            <p:cNvSpPr/>
            <p:nvPr/>
          </p:nvSpPr>
          <p:spPr bwMode="auto">
            <a:xfrm>
              <a:off x="477741" y="3823236"/>
              <a:ext cx="533400" cy="268077"/>
            </a:xfrm>
            <a:prstGeom prst="roundRect">
              <a:avLst>
                <a:gd name="adj" fmla="val 796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Semilight" panose="020B0402040204020203" pitchFamily="34" charset="0"/>
                  <a:ea typeface="Segoe UI" pitchFamily="34" charset="0"/>
                  <a:cs typeface="Segoe UI Semilight" panose="020B0402040204020203" pitchFamily="34" charset="0"/>
                </a:rPr>
                <a:t>CAE</a:t>
              </a:r>
            </a:p>
          </p:txBody>
        </p:sp>
        <p:sp>
          <p:nvSpPr>
            <p:cNvPr id="381" name="Rounded Rectangle 380"/>
            <p:cNvSpPr/>
            <p:nvPr/>
          </p:nvSpPr>
          <p:spPr bwMode="auto">
            <a:xfrm>
              <a:off x="477741" y="4144624"/>
              <a:ext cx="533400" cy="268077"/>
            </a:xfrm>
            <a:prstGeom prst="roundRect">
              <a:avLst>
                <a:gd name="adj" fmla="val 796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Semilight" panose="020B0402040204020203" pitchFamily="34" charset="0"/>
                  <a:ea typeface="Segoe UI" pitchFamily="34" charset="0"/>
                  <a:cs typeface="Segoe UI Semilight" panose="020B0402040204020203" pitchFamily="34" charset="0"/>
                </a:rPr>
                <a:t>CAE</a:t>
              </a:r>
            </a:p>
          </p:txBody>
        </p:sp>
        <p:sp>
          <p:nvSpPr>
            <p:cNvPr id="382" name="Rounded Rectangle 381"/>
            <p:cNvSpPr/>
            <p:nvPr/>
          </p:nvSpPr>
          <p:spPr bwMode="auto">
            <a:xfrm>
              <a:off x="1192526" y="3823236"/>
              <a:ext cx="533400" cy="268077"/>
            </a:xfrm>
            <a:prstGeom prst="roundRect">
              <a:avLst>
                <a:gd name="adj" fmla="val 796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Semilight" panose="020B0402040204020203" pitchFamily="34" charset="0"/>
                  <a:ea typeface="Segoe UI" pitchFamily="34" charset="0"/>
                  <a:cs typeface="Segoe UI Semilight" panose="020B0402040204020203" pitchFamily="34" charset="0"/>
                </a:rPr>
                <a:t>MES</a:t>
              </a:r>
            </a:p>
          </p:txBody>
        </p:sp>
        <p:sp>
          <p:nvSpPr>
            <p:cNvPr id="383" name="Rounded Rectangle 382"/>
            <p:cNvSpPr/>
            <p:nvPr/>
          </p:nvSpPr>
          <p:spPr bwMode="auto">
            <a:xfrm>
              <a:off x="1192526" y="4144624"/>
              <a:ext cx="533400" cy="268077"/>
            </a:xfrm>
            <a:prstGeom prst="roundRect">
              <a:avLst>
                <a:gd name="adj" fmla="val 796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Semilight" panose="020B0402040204020203" pitchFamily="34" charset="0"/>
                  <a:ea typeface="Segoe UI" pitchFamily="34" charset="0"/>
                  <a:cs typeface="Segoe UI Semilight" panose="020B0402040204020203" pitchFamily="34" charset="0"/>
                </a:rPr>
                <a:t>CAM</a:t>
              </a:r>
            </a:p>
          </p:txBody>
        </p:sp>
        <p:sp>
          <p:nvSpPr>
            <p:cNvPr id="384" name="Rounded Rectangle 383"/>
            <p:cNvSpPr/>
            <p:nvPr/>
          </p:nvSpPr>
          <p:spPr bwMode="auto">
            <a:xfrm>
              <a:off x="1192526" y="3158605"/>
              <a:ext cx="533400" cy="268077"/>
            </a:xfrm>
            <a:prstGeom prst="roundRect">
              <a:avLst>
                <a:gd name="adj" fmla="val 796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Semilight" panose="020B0402040204020203" pitchFamily="34" charset="0"/>
                  <a:ea typeface="Segoe UI" pitchFamily="34" charset="0"/>
                  <a:cs typeface="Segoe UI Semilight" panose="020B0402040204020203" pitchFamily="34" charset="0"/>
                </a:rPr>
                <a:t>PLM</a:t>
              </a:r>
            </a:p>
          </p:txBody>
        </p:sp>
        <p:sp>
          <p:nvSpPr>
            <p:cNvPr id="385" name="Rounded Rectangle 384"/>
            <p:cNvSpPr/>
            <p:nvPr/>
          </p:nvSpPr>
          <p:spPr bwMode="auto">
            <a:xfrm>
              <a:off x="1199393" y="3478970"/>
              <a:ext cx="533400" cy="268077"/>
            </a:xfrm>
            <a:prstGeom prst="roundRect">
              <a:avLst>
                <a:gd name="adj" fmla="val 796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Semilight" panose="020B0402040204020203" pitchFamily="34" charset="0"/>
                  <a:ea typeface="Segoe UI" pitchFamily="34" charset="0"/>
                  <a:cs typeface="Segoe UI Semilight" panose="020B0402040204020203" pitchFamily="34" charset="0"/>
                </a:rPr>
                <a:t>MRP II</a:t>
              </a:r>
            </a:p>
          </p:txBody>
        </p:sp>
        <p:sp>
          <p:nvSpPr>
            <p:cNvPr id="386" name="Rounded Rectangle 385"/>
            <p:cNvSpPr/>
            <p:nvPr/>
          </p:nvSpPr>
          <p:spPr bwMode="auto">
            <a:xfrm>
              <a:off x="5798184" y="2025771"/>
              <a:ext cx="1007268" cy="469196"/>
            </a:xfrm>
            <a:prstGeom prst="roundRect">
              <a:avLst>
                <a:gd name="adj" fmla="val 1608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Semilight" panose="020B0402040204020203" pitchFamily="34" charset="0"/>
                  <a:ea typeface="Segoe UI" pitchFamily="34" charset="0"/>
                  <a:cs typeface="Segoe UI Semilight" panose="020B0402040204020203" pitchFamily="34" charset="0"/>
                </a:rPr>
                <a:t>Provisioning</a:t>
              </a:r>
            </a:p>
          </p:txBody>
        </p:sp>
        <p:sp>
          <p:nvSpPr>
            <p:cNvPr id="387" name="Rounded Rectangle 386"/>
            <p:cNvSpPr/>
            <p:nvPr/>
          </p:nvSpPr>
          <p:spPr bwMode="auto">
            <a:xfrm>
              <a:off x="6917781" y="2025771"/>
              <a:ext cx="1007268" cy="469196"/>
            </a:xfrm>
            <a:prstGeom prst="roundRect">
              <a:avLst>
                <a:gd name="adj" fmla="val 1608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Semilight" panose="020B0402040204020203" pitchFamily="34" charset="0"/>
                  <a:ea typeface="Segoe UI" pitchFamily="34" charset="0"/>
                  <a:cs typeface="Segoe UI Semilight" panose="020B0402040204020203" pitchFamily="34" charset="0"/>
                </a:rPr>
                <a:t>Procurement &amp; Distribution</a:t>
              </a:r>
            </a:p>
          </p:txBody>
        </p:sp>
        <p:sp>
          <p:nvSpPr>
            <p:cNvPr id="388" name="TextBox 387"/>
            <p:cNvSpPr txBox="1"/>
            <p:nvPr/>
          </p:nvSpPr>
          <p:spPr>
            <a:xfrm>
              <a:off x="6945945" y="2463250"/>
              <a:ext cx="950941" cy="203133"/>
            </a:xfrm>
            <a:prstGeom prst="rect">
              <a:avLst/>
            </a:prstGeom>
            <a:noFill/>
          </p:spPr>
          <p:txBody>
            <a:bodyPr wrap="square" lIns="0" tIns="45720" rIns="0" bIns="45720" rtlCol="0">
              <a:spAutoFit/>
            </a:bodyPr>
            <a:lstStyle/>
            <a:p>
              <a:pPr>
                <a:lnSpc>
                  <a:spcPct val="90000"/>
                </a:lnSpc>
                <a:spcAft>
                  <a:spcPts val="600"/>
                </a:spcAft>
              </a:pPr>
              <a:r>
                <a:rPr lang="en-US" sz="800" dirty="0">
                  <a:solidFill>
                    <a:schemeClr val="bg1"/>
                  </a:solidFill>
                </a:rPr>
                <a:t>Autonomic Logistics</a:t>
              </a:r>
            </a:p>
          </p:txBody>
        </p:sp>
        <p:sp>
          <p:nvSpPr>
            <p:cNvPr id="389" name="TextBox 388"/>
            <p:cNvSpPr txBox="1"/>
            <p:nvPr/>
          </p:nvSpPr>
          <p:spPr>
            <a:xfrm>
              <a:off x="6091574" y="2491891"/>
              <a:ext cx="420489" cy="203133"/>
            </a:xfrm>
            <a:prstGeom prst="rect">
              <a:avLst/>
            </a:prstGeom>
            <a:noFill/>
          </p:spPr>
          <p:txBody>
            <a:bodyPr wrap="square" lIns="0" tIns="45720" rIns="0" bIns="45720" rtlCol="0">
              <a:spAutoFit/>
            </a:bodyPr>
            <a:lstStyle/>
            <a:p>
              <a:pPr>
                <a:lnSpc>
                  <a:spcPct val="90000"/>
                </a:lnSpc>
                <a:spcAft>
                  <a:spcPts val="600"/>
                </a:spcAft>
              </a:pPr>
              <a:r>
                <a:rPr lang="en-US" sz="800" dirty="0">
                  <a:solidFill>
                    <a:schemeClr val="bg1"/>
                  </a:solidFill>
                </a:rPr>
                <a:t>S2000M</a:t>
              </a:r>
            </a:p>
          </p:txBody>
        </p:sp>
        <p:sp>
          <p:nvSpPr>
            <p:cNvPr id="391" name="Rounded Rectangle 390"/>
            <p:cNvSpPr/>
            <p:nvPr/>
          </p:nvSpPr>
          <p:spPr bwMode="auto">
            <a:xfrm>
              <a:off x="5686169" y="3073512"/>
              <a:ext cx="1114822" cy="317715"/>
            </a:xfrm>
            <a:prstGeom prst="roundRect">
              <a:avLst>
                <a:gd name="adj" fmla="val 16204"/>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bg1"/>
                  </a:solidFill>
                  <a:latin typeface="Segoe UI Semilight" panose="020B0402040204020203" pitchFamily="34" charset="0"/>
                  <a:ea typeface="Segoe UI" pitchFamily="34" charset="0"/>
                  <a:cs typeface="Segoe UI Semilight" panose="020B0402040204020203" pitchFamily="34" charset="0"/>
                </a:rPr>
                <a:t>Regulatory </a:t>
              </a:r>
              <a:br>
                <a:rPr lang="en-US" sz="900" dirty="0">
                  <a:solidFill>
                    <a:schemeClr val="bg1"/>
                  </a:solidFill>
                  <a:latin typeface="Segoe UI Semilight" panose="020B0402040204020203" pitchFamily="34" charset="0"/>
                  <a:ea typeface="Segoe UI" pitchFamily="34" charset="0"/>
                  <a:cs typeface="Segoe UI Semilight" panose="020B0402040204020203" pitchFamily="34" charset="0"/>
                </a:rPr>
              </a:br>
              <a:r>
                <a:rPr lang="en-US" sz="900" dirty="0">
                  <a:solidFill>
                    <a:schemeClr val="bg1"/>
                  </a:solidFill>
                  <a:latin typeface="Segoe UI Semilight" panose="020B0402040204020203" pitchFamily="34" charset="0"/>
                  <a:ea typeface="Segoe UI" pitchFamily="34" charset="0"/>
                  <a:cs typeface="Segoe UI Semilight" panose="020B0402040204020203" pitchFamily="34" charset="0"/>
                </a:rPr>
                <a:t>Reporting &amp; Mgt</a:t>
              </a:r>
            </a:p>
          </p:txBody>
        </p:sp>
        <p:sp>
          <p:nvSpPr>
            <p:cNvPr id="392" name="Rounded Rectangle 391"/>
            <p:cNvSpPr/>
            <p:nvPr/>
          </p:nvSpPr>
          <p:spPr bwMode="auto">
            <a:xfrm>
              <a:off x="5686169" y="3424866"/>
              <a:ext cx="1114822" cy="317715"/>
            </a:xfrm>
            <a:prstGeom prst="roundRect">
              <a:avLst>
                <a:gd name="adj" fmla="val 16204"/>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bg1"/>
                  </a:solidFill>
                  <a:latin typeface="Segoe UI Semilight" panose="020B0402040204020203" pitchFamily="34" charset="0"/>
                  <a:ea typeface="Segoe UI" pitchFamily="34" charset="0"/>
                  <a:cs typeface="Segoe UI Semilight" panose="020B0402040204020203" pitchFamily="34" charset="0"/>
                </a:rPr>
                <a:t>Contract SLA &amp; Warranty Mgt</a:t>
              </a:r>
            </a:p>
          </p:txBody>
        </p:sp>
        <p:sp>
          <p:nvSpPr>
            <p:cNvPr id="393" name="Rounded Rectangle 392"/>
            <p:cNvSpPr/>
            <p:nvPr/>
          </p:nvSpPr>
          <p:spPr bwMode="auto">
            <a:xfrm>
              <a:off x="5686169" y="3776220"/>
              <a:ext cx="1114822" cy="317715"/>
            </a:xfrm>
            <a:prstGeom prst="roundRect">
              <a:avLst>
                <a:gd name="adj" fmla="val 16204"/>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bg1"/>
                  </a:solidFill>
                  <a:latin typeface="Segoe UI Semilight" panose="020B0402040204020203" pitchFamily="34" charset="0"/>
                  <a:ea typeface="Segoe UI" pitchFamily="34" charset="0"/>
                  <a:cs typeface="Segoe UI Semilight" panose="020B0402040204020203" pitchFamily="34" charset="0"/>
                </a:rPr>
                <a:t>Diagnosis &amp; Prescription</a:t>
              </a:r>
            </a:p>
          </p:txBody>
        </p:sp>
        <p:sp>
          <p:nvSpPr>
            <p:cNvPr id="394" name="Rounded Rectangle 393"/>
            <p:cNvSpPr/>
            <p:nvPr/>
          </p:nvSpPr>
          <p:spPr bwMode="auto">
            <a:xfrm>
              <a:off x="5686169" y="4127575"/>
              <a:ext cx="1114822" cy="317715"/>
            </a:xfrm>
            <a:prstGeom prst="roundRect">
              <a:avLst>
                <a:gd name="adj" fmla="val 16204"/>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bg1"/>
                  </a:solidFill>
                  <a:latin typeface="Segoe UI Semilight" panose="020B0402040204020203" pitchFamily="34" charset="0"/>
                  <a:ea typeface="Segoe UI" pitchFamily="34" charset="0"/>
                  <a:cs typeface="Segoe UI Semilight" panose="020B0402040204020203" pitchFamily="34" charset="0"/>
                </a:rPr>
                <a:t>Reliability, Quality QMS &amp; Safety SMS</a:t>
              </a:r>
            </a:p>
          </p:txBody>
        </p:sp>
        <p:sp>
          <p:nvSpPr>
            <p:cNvPr id="395" name="Rounded Rectangle 394"/>
            <p:cNvSpPr/>
            <p:nvPr/>
          </p:nvSpPr>
          <p:spPr bwMode="auto">
            <a:xfrm>
              <a:off x="6824859" y="3073512"/>
              <a:ext cx="1114822" cy="317715"/>
            </a:xfrm>
            <a:prstGeom prst="roundRect">
              <a:avLst>
                <a:gd name="adj" fmla="val 16204"/>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bg1"/>
                  </a:solidFill>
                  <a:latin typeface="Segoe UI Semilight" panose="020B0402040204020203" pitchFamily="34" charset="0"/>
                  <a:ea typeface="Segoe UI" pitchFamily="34" charset="0"/>
                  <a:cs typeface="Segoe UI Semilight" panose="020B0402040204020203" pitchFamily="34" charset="0"/>
                </a:rPr>
                <a:t>Prognosis, Health &amp; Performance Mgt</a:t>
              </a:r>
            </a:p>
          </p:txBody>
        </p:sp>
        <p:sp>
          <p:nvSpPr>
            <p:cNvPr id="396" name="Rounded Rectangle 395"/>
            <p:cNvSpPr/>
            <p:nvPr/>
          </p:nvSpPr>
          <p:spPr bwMode="auto">
            <a:xfrm>
              <a:off x="6824859" y="3424866"/>
              <a:ext cx="1114822" cy="317715"/>
            </a:xfrm>
            <a:prstGeom prst="roundRect">
              <a:avLst>
                <a:gd name="adj" fmla="val 16204"/>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bg1"/>
                  </a:solidFill>
                  <a:latin typeface="Segoe UI Semilight" panose="020B0402040204020203" pitchFamily="34" charset="0"/>
                  <a:ea typeface="Segoe UI" pitchFamily="34" charset="0"/>
                  <a:cs typeface="Segoe UI Semilight" panose="020B0402040204020203" pitchFamily="34" charset="0"/>
                </a:rPr>
                <a:t>Condition</a:t>
              </a:r>
            </a:p>
            <a:p>
              <a:pPr algn="ctr" defTabSz="932472" fontAlgn="base">
                <a:lnSpc>
                  <a:spcPct val="90000"/>
                </a:lnSpc>
                <a:spcBef>
                  <a:spcPct val="0"/>
                </a:spcBef>
                <a:spcAft>
                  <a:spcPct val="0"/>
                </a:spcAft>
              </a:pPr>
              <a:r>
                <a:rPr lang="en-US" sz="900" dirty="0">
                  <a:solidFill>
                    <a:schemeClr val="bg1"/>
                  </a:solidFill>
                  <a:latin typeface="Segoe UI Semilight" panose="020B0402040204020203" pitchFamily="34" charset="0"/>
                  <a:ea typeface="Segoe UI" pitchFamily="34" charset="0"/>
                  <a:cs typeface="Segoe UI Semilight" panose="020B0402040204020203" pitchFamily="34" charset="0"/>
                </a:rPr>
                <a:t>Monitoring</a:t>
              </a:r>
            </a:p>
          </p:txBody>
        </p:sp>
        <p:sp>
          <p:nvSpPr>
            <p:cNvPr id="397" name="Rounded Rectangle 396"/>
            <p:cNvSpPr/>
            <p:nvPr/>
          </p:nvSpPr>
          <p:spPr bwMode="auto">
            <a:xfrm>
              <a:off x="6824859" y="3776220"/>
              <a:ext cx="1114822" cy="317715"/>
            </a:xfrm>
            <a:prstGeom prst="roundRect">
              <a:avLst>
                <a:gd name="adj" fmla="val 16204"/>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bg1"/>
                  </a:solidFill>
                  <a:latin typeface="Segoe UI Semilight" panose="020B0402040204020203" pitchFamily="34" charset="0"/>
                  <a:ea typeface="Segoe UI" pitchFamily="34" charset="0"/>
                  <a:cs typeface="Segoe UI Semilight" panose="020B0402040204020203" pitchFamily="34" charset="0"/>
                </a:rPr>
                <a:t>Prediction-Failure &amp; Causal Weights</a:t>
              </a:r>
            </a:p>
          </p:txBody>
        </p:sp>
        <p:sp>
          <p:nvSpPr>
            <p:cNvPr id="398" name="Rounded Rectangle 397"/>
            <p:cNvSpPr/>
            <p:nvPr/>
          </p:nvSpPr>
          <p:spPr bwMode="auto">
            <a:xfrm>
              <a:off x="6824859" y="4127575"/>
              <a:ext cx="1114822" cy="317715"/>
            </a:xfrm>
            <a:prstGeom prst="roundRect">
              <a:avLst>
                <a:gd name="adj" fmla="val 16204"/>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bg1"/>
                  </a:solidFill>
                  <a:latin typeface="Segoe UI Semilight" panose="020B0402040204020203" pitchFamily="34" charset="0"/>
                  <a:ea typeface="Segoe UI" pitchFamily="34" charset="0"/>
                  <a:cs typeface="Segoe UI Semilight" panose="020B0402040204020203" pitchFamily="34" charset="0"/>
                </a:rPr>
                <a:t>Event, Incident &amp; Case Mgt</a:t>
              </a:r>
            </a:p>
          </p:txBody>
        </p:sp>
        <p:sp>
          <p:nvSpPr>
            <p:cNvPr id="399" name="TextBox 398"/>
            <p:cNvSpPr txBox="1"/>
            <p:nvPr/>
          </p:nvSpPr>
          <p:spPr>
            <a:xfrm>
              <a:off x="2528726" y="909563"/>
              <a:ext cx="2428134" cy="341632"/>
            </a:xfrm>
            <a:prstGeom prst="rect">
              <a:avLst/>
            </a:prstGeom>
            <a:noFill/>
          </p:spPr>
          <p:txBody>
            <a:bodyPr wrap="square" lIns="0" tIns="45720" rIns="0" bIns="45720" rtlCol="0">
              <a:spAutoFit/>
            </a:bodyPr>
            <a:lstStyle/>
            <a:p>
              <a:pPr>
                <a:lnSpc>
                  <a:spcPct val="90000"/>
                </a:lnSpc>
                <a:spcAft>
                  <a:spcPts val="600"/>
                </a:spcAft>
              </a:pPr>
              <a:r>
                <a:rPr lang="en-US" dirty="0">
                  <a:gradFill>
                    <a:gsLst>
                      <a:gs pos="2917">
                        <a:schemeClr val="tx1"/>
                      </a:gs>
                      <a:gs pos="30000">
                        <a:schemeClr val="tx1"/>
                      </a:gs>
                    </a:gsLst>
                    <a:lin ang="5400000" scaled="0"/>
                  </a:gradFill>
                </a:rPr>
                <a:t>PLM</a:t>
              </a:r>
              <a:r>
                <a:rPr lang="en-US" sz="1100" dirty="0">
                  <a:gradFill>
                    <a:gsLst>
                      <a:gs pos="2917">
                        <a:schemeClr val="tx1"/>
                      </a:gs>
                      <a:gs pos="30000">
                        <a:schemeClr val="tx1"/>
                      </a:gs>
                    </a:gsLst>
                    <a:lin ang="5400000" scaled="0"/>
                  </a:gradFill>
                </a:rPr>
                <a:t> Virtual World / As Designed</a:t>
              </a:r>
            </a:p>
          </p:txBody>
        </p:sp>
        <p:sp>
          <p:nvSpPr>
            <p:cNvPr id="400" name="TextBox 399"/>
            <p:cNvSpPr txBox="1"/>
            <p:nvPr/>
          </p:nvSpPr>
          <p:spPr>
            <a:xfrm>
              <a:off x="5644511" y="909563"/>
              <a:ext cx="3541568" cy="341632"/>
            </a:xfrm>
            <a:prstGeom prst="rect">
              <a:avLst/>
            </a:prstGeom>
            <a:noFill/>
          </p:spPr>
          <p:txBody>
            <a:bodyPr wrap="square" lIns="0" tIns="45720" rIns="0" bIns="45720" rtlCol="0">
              <a:spAutoFit/>
            </a:bodyPr>
            <a:lstStyle/>
            <a:p>
              <a:pPr>
                <a:lnSpc>
                  <a:spcPct val="90000"/>
                </a:lnSpc>
                <a:spcAft>
                  <a:spcPts val="600"/>
                </a:spcAft>
              </a:pPr>
              <a:r>
                <a:rPr lang="en-US" dirty="0">
                  <a:gradFill>
                    <a:gsLst>
                      <a:gs pos="2917">
                        <a:schemeClr val="tx1"/>
                      </a:gs>
                      <a:gs pos="30000">
                        <a:schemeClr val="tx1"/>
                      </a:gs>
                    </a:gsLst>
                    <a:lin ang="5400000" scaled="0"/>
                  </a:gradFill>
                </a:rPr>
                <a:t>SLM</a:t>
              </a:r>
              <a:r>
                <a:rPr lang="en-US" sz="1100" dirty="0">
                  <a:gradFill>
                    <a:gsLst>
                      <a:gs pos="2917">
                        <a:schemeClr val="tx1"/>
                      </a:gs>
                      <a:gs pos="30000">
                        <a:schemeClr val="tx1"/>
                      </a:gs>
                    </a:gsLst>
                    <a:lin ang="5400000" scaled="0"/>
                  </a:gradFill>
                </a:rPr>
                <a:t> Physical World / As Operated &amp; As Maintained</a:t>
              </a:r>
            </a:p>
          </p:txBody>
        </p:sp>
        <p:sp>
          <p:nvSpPr>
            <p:cNvPr id="401" name="TextBox 400"/>
            <p:cNvSpPr txBox="1"/>
            <p:nvPr/>
          </p:nvSpPr>
          <p:spPr>
            <a:xfrm>
              <a:off x="10358599" y="909563"/>
              <a:ext cx="830208" cy="341632"/>
            </a:xfrm>
            <a:prstGeom prst="rect">
              <a:avLst/>
            </a:prstGeom>
            <a:noFill/>
          </p:spPr>
          <p:txBody>
            <a:bodyPr wrap="square" lIns="0" tIns="45720" rIns="0" bIns="45720" rtlCol="0">
              <a:spAutoFit/>
            </a:bodyPr>
            <a:lstStyle/>
            <a:p>
              <a:pPr>
                <a:lnSpc>
                  <a:spcPct val="90000"/>
                </a:lnSpc>
                <a:spcAft>
                  <a:spcPts val="600"/>
                </a:spcAft>
              </a:pPr>
              <a:r>
                <a:rPr lang="en-US" dirty="0">
                  <a:gradFill>
                    <a:gsLst>
                      <a:gs pos="2917">
                        <a:schemeClr val="tx1"/>
                      </a:gs>
                      <a:gs pos="30000">
                        <a:schemeClr val="tx1"/>
                      </a:gs>
                    </a:gsLst>
                    <a:lin ang="5400000" scaled="0"/>
                  </a:gradFill>
                </a:rPr>
                <a:t>CXM</a:t>
              </a:r>
            </a:p>
          </p:txBody>
        </p:sp>
        <p:sp>
          <p:nvSpPr>
            <p:cNvPr id="402" name="TextBox 401"/>
            <p:cNvSpPr txBox="1"/>
            <p:nvPr/>
          </p:nvSpPr>
          <p:spPr>
            <a:xfrm>
              <a:off x="5913765" y="2789426"/>
              <a:ext cx="1714500" cy="244682"/>
            </a:xfrm>
            <a:prstGeom prst="rect">
              <a:avLst/>
            </a:prstGeom>
            <a:noFill/>
          </p:spPr>
          <p:txBody>
            <a:bodyPr wrap="square" lIns="0" tIns="45720" rIns="0" bIns="45720" rtlCol="0">
              <a:spAutoFit/>
            </a:bodyPr>
            <a:lstStyle/>
            <a:p>
              <a:pPr algn="ctr">
                <a:lnSpc>
                  <a:spcPct val="90000"/>
                </a:lnSpc>
                <a:spcAft>
                  <a:spcPts val="600"/>
                </a:spcAft>
              </a:pPr>
              <a:r>
                <a:rPr lang="en-US" sz="1100" dirty="0">
                  <a:solidFill>
                    <a:schemeClr val="tx1">
                      <a:lumMod val="75000"/>
                    </a:schemeClr>
                  </a:solidFill>
                  <a:latin typeface="Segoe UI Semilight" panose="020B0402040204020203" pitchFamily="34" charset="0"/>
                  <a:cs typeface="Segoe UI Semilight" panose="020B0402040204020203" pitchFamily="34" charset="0"/>
                </a:rPr>
                <a:t>Predictive Maintenance</a:t>
              </a:r>
            </a:p>
          </p:txBody>
        </p:sp>
        <p:sp>
          <p:nvSpPr>
            <p:cNvPr id="403" name="TextBox 402"/>
            <p:cNvSpPr txBox="1"/>
            <p:nvPr/>
          </p:nvSpPr>
          <p:spPr>
            <a:xfrm>
              <a:off x="3341830" y="3765454"/>
              <a:ext cx="1963784" cy="397032"/>
            </a:xfrm>
            <a:prstGeom prst="rect">
              <a:avLst/>
            </a:prstGeom>
            <a:noFill/>
          </p:spPr>
          <p:txBody>
            <a:bodyPr wrap="square" lIns="0" tIns="45720" rIns="0" bIns="45720" rtlCol="0">
              <a:spAutoFit/>
            </a:bodyPr>
            <a:lstStyle/>
            <a:p>
              <a:pPr algn="r">
                <a:lnSpc>
                  <a:spcPct val="90000"/>
                </a:lnSpc>
                <a:spcAft>
                  <a:spcPts val="600"/>
                </a:spcAft>
              </a:pPr>
              <a:r>
                <a:rPr lang="en-US" sz="1100" dirty="0">
                  <a:solidFill>
                    <a:schemeClr val="tx1">
                      <a:lumMod val="75000"/>
                    </a:schemeClr>
                  </a:solidFill>
                  <a:latin typeface="Segoe UI Semilight" panose="020B0402040204020203" pitchFamily="34" charset="0"/>
                  <a:cs typeface="Segoe UI Semilight" panose="020B0402040204020203" pitchFamily="34" charset="0"/>
                </a:rPr>
                <a:t>Case Based Reasoning Diagnostics &amp; Prescription</a:t>
              </a:r>
            </a:p>
          </p:txBody>
        </p:sp>
        <p:sp>
          <p:nvSpPr>
            <p:cNvPr id="404" name="TextBox 403"/>
            <p:cNvSpPr txBox="1"/>
            <p:nvPr/>
          </p:nvSpPr>
          <p:spPr>
            <a:xfrm>
              <a:off x="474854" y="6421884"/>
              <a:ext cx="1008905" cy="341632"/>
            </a:xfrm>
            <a:prstGeom prst="rect">
              <a:avLst/>
            </a:prstGeom>
            <a:noFill/>
          </p:spPr>
          <p:txBody>
            <a:bodyPr wrap="square" lIns="0" tIns="45720" rIns="0" bIns="45720" rtlCol="0">
              <a:spAutoFit/>
            </a:bodyPr>
            <a:lstStyle/>
            <a:p>
              <a:pPr algn="ctr">
                <a:lnSpc>
                  <a:spcPct val="90000"/>
                </a:lnSpc>
                <a:spcAft>
                  <a:spcPts val="600"/>
                </a:spcAft>
              </a:pPr>
              <a:r>
                <a:rPr lang="en-US" dirty="0">
                  <a:solidFill>
                    <a:schemeClr val="tx1">
                      <a:lumMod val="50000"/>
                    </a:schemeClr>
                  </a:solidFill>
                  <a:latin typeface="Segoe UI Semilight" panose="020B0402040204020203" pitchFamily="34" charset="0"/>
                  <a:cs typeface="Segoe UI Semilight" panose="020B0402040204020203" pitchFamily="34" charset="0"/>
                </a:rPr>
                <a:t>Redesign</a:t>
              </a:r>
            </a:p>
          </p:txBody>
        </p:sp>
        <p:sp>
          <p:nvSpPr>
            <p:cNvPr id="405" name="TextBox 404"/>
            <p:cNvSpPr txBox="1"/>
            <p:nvPr/>
          </p:nvSpPr>
          <p:spPr>
            <a:xfrm>
              <a:off x="5647135" y="6421884"/>
              <a:ext cx="1108566" cy="341632"/>
            </a:xfrm>
            <a:prstGeom prst="rect">
              <a:avLst/>
            </a:prstGeom>
            <a:noFill/>
          </p:spPr>
          <p:txBody>
            <a:bodyPr wrap="square" lIns="0" tIns="45720" rIns="0" bIns="45720" rtlCol="0">
              <a:spAutoFit/>
            </a:bodyPr>
            <a:lstStyle/>
            <a:p>
              <a:pPr algn="ctr">
                <a:lnSpc>
                  <a:spcPct val="90000"/>
                </a:lnSpc>
                <a:spcAft>
                  <a:spcPts val="600"/>
                </a:spcAft>
              </a:pPr>
              <a:r>
                <a:rPr lang="en-US" dirty="0">
                  <a:solidFill>
                    <a:schemeClr val="tx1">
                      <a:lumMod val="50000"/>
                    </a:schemeClr>
                  </a:solidFill>
                  <a:latin typeface="Segoe UI Semilight" panose="020B0402040204020203" pitchFamily="34" charset="0"/>
                  <a:cs typeface="Segoe UI Semilight" panose="020B0402040204020203" pitchFamily="34" charset="0"/>
                </a:rPr>
                <a:t>Respond</a:t>
              </a:r>
            </a:p>
          </p:txBody>
        </p:sp>
        <p:sp>
          <p:nvSpPr>
            <p:cNvPr id="406" name="TextBox 405"/>
            <p:cNvSpPr txBox="1"/>
            <p:nvPr/>
          </p:nvSpPr>
          <p:spPr>
            <a:xfrm>
              <a:off x="6981468" y="6415263"/>
              <a:ext cx="956603" cy="341632"/>
            </a:xfrm>
            <a:prstGeom prst="rect">
              <a:avLst/>
            </a:prstGeom>
            <a:noFill/>
          </p:spPr>
          <p:txBody>
            <a:bodyPr wrap="square" lIns="0" tIns="45720" rIns="0" bIns="45720" rtlCol="0">
              <a:spAutoFit/>
            </a:bodyPr>
            <a:lstStyle/>
            <a:p>
              <a:pPr algn="ctr">
                <a:lnSpc>
                  <a:spcPct val="90000"/>
                </a:lnSpc>
                <a:spcAft>
                  <a:spcPts val="600"/>
                </a:spcAft>
              </a:pPr>
              <a:r>
                <a:rPr lang="en-US" dirty="0">
                  <a:solidFill>
                    <a:schemeClr val="tx1">
                      <a:lumMod val="50000"/>
                    </a:schemeClr>
                  </a:solidFill>
                  <a:latin typeface="Segoe UI Semilight" panose="020B0402040204020203" pitchFamily="34" charset="0"/>
                  <a:cs typeface="Segoe UI Semilight" panose="020B0402040204020203" pitchFamily="34" charset="0"/>
                </a:rPr>
                <a:t>Monitor</a:t>
              </a:r>
            </a:p>
          </p:txBody>
        </p:sp>
        <p:sp>
          <p:nvSpPr>
            <p:cNvPr id="407" name="TextBox 406"/>
            <p:cNvSpPr txBox="1"/>
            <p:nvPr/>
          </p:nvSpPr>
          <p:spPr>
            <a:xfrm>
              <a:off x="10228105" y="6415262"/>
              <a:ext cx="629882" cy="348253"/>
            </a:xfrm>
            <a:prstGeom prst="rect">
              <a:avLst/>
            </a:prstGeom>
            <a:noFill/>
          </p:spPr>
          <p:txBody>
            <a:bodyPr wrap="square" lIns="0" tIns="45720" rIns="0" bIns="45720" rtlCol="0">
              <a:spAutoFit/>
            </a:bodyPr>
            <a:lstStyle/>
            <a:p>
              <a:pPr algn="ctr">
                <a:lnSpc>
                  <a:spcPct val="90000"/>
                </a:lnSpc>
                <a:spcAft>
                  <a:spcPts val="600"/>
                </a:spcAft>
              </a:pPr>
              <a:r>
                <a:rPr lang="en-US" dirty="0">
                  <a:solidFill>
                    <a:schemeClr val="tx1">
                      <a:lumMod val="50000"/>
                    </a:schemeClr>
                  </a:solidFill>
                  <a:latin typeface="Segoe UI Semilight" panose="020B0402040204020203" pitchFamily="34" charset="0"/>
                  <a:cs typeface="Segoe UI Semilight" panose="020B0402040204020203" pitchFamily="34" charset="0"/>
                </a:rPr>
                <a:t>Sense</a:t>
              </a:r>
            </a:p>
          </p:txBody>
        </p:sp>
        <p:sp>
          <p:nvSpPr>
            <p:cNvPr id="408" name="TextBox 407"/>
            <p:cNvSpPr txBox="1"/>
            <p:nvPr/>
          </p:nvSpPr>
          <p:spPr>
            <a:xfrm>
              <a:off x="11252247" y="6421884"/>
              <a:ext cx="460983" cy="341632"/>
            </a:xfrm>
            <a:prstGeom prst="rect">
              <a:avLst/>
            </a:prstGeom>
            <a:noFill/>
          </p:spPr>
          <p:txBody>
            <a:bodyPr wrap="square" lIns="0" tIns="45720" rIns="0" bIns="45720" rtlCol="0">
              <a:spAutoFit/>
            </a:bodyPr>
            <a:lstStyle/>
            <a:p>
              <a:pPr algn="ctr">
                <a:lnSpc>
                  <a:spcPct val="90000"/>
                </a:lnSpc>
                <a:spcAft>
                  <a:spcPts val="600"/>
                </a:spcAft>
              </a:pPr>
              <a:r>
                <a:rPr lang="en-US" dirty="0">
                  <a:solidFill>
                    <a:schemeClr val="tx1">
                      <a:lumMod val="50000"/>
                    </a:schemeClr>
                  </a:solidFill>
                  <a:latin typeface="Segoe UI Semilight" panose="020B0402040204020203" pitchFamily="34" charset="0"/>
                  <a:cs typeface="Segoe UI Semilight" panose="020B0402040204020203" pitchFamily="34" charset="0"/>
                </a:rPr>
                <a:t>IOT</a:t>
              </a:r>
            </a:p>
          </p:txBody>
        </p:sp>
        <p:sp>
          <p:nvSpPr>
            <p:cNvPr id="409" name="Rounded Rectangle 408"/>
            <p:cNvSpPr/>
            <p:nvPr/>
          </p:nvSpPr>
          <p:spPr bwMode="auto">
            <a:xfrm>
              <a:off x="10240303" y="3823236"/>
              <a:ext cx="533400" cy="268077"/>
            </a:xfrm>
            <a:prstGeom prst="roundRect">
              <a:avLst>
                <a:gd name="adj" fmla="val 796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Semilight" panose="020B0402040204020203" pitchFamily="34" charset="0"/>
                  <a:ea typeface="Segoe UI" pitchFamily="34" charset="0"/>
                  <a:cs typeface="Segoe UI Semilight" panose="020B0402040204020203" pitchFamily="34" charset="0"/>
                </a:rPr>
                <a:t>MRO</a:t>
              </a:r>
            </a:p>
          </p:txBody>
        </p:sp>
        <p:sp>
          <p:nvSpPr>
            <p:cNvPr id="410" name="Rounded Rectangle 409"/>
            <p:cNvSpPr/>
            <p:nvPr/>
          </p:nvSpPr>
          <p:spPr bwMode="auto">
            <a:xfrm>
              <a:off x="10240303" y="4139472"/>
              <a:ext cx="533400" cy="268077"/>
            </a:xfrm>
            <a:prstGeom prst="roundRect">
              <a:avLst>
                <a:gd name="adj" fmla="val 796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Semilight" panose="020B0402040204020203" pitchFamily="34" charset="0"/>
                  <a:ea typeface="Segoe UI" pitchFamily="34" charset="0"/>
                  <a:cs typeface="Segoe UI Semilight" panose="020B0402040204020203" pitchFamily="34" charset="0"/>
                </a:rPr>
                <a:t>OPS</a:t>
              </a:r>
            </a:p>
          </p:txBody>
        </p:sp>
        <p:sp>
          <p:nvSpPr>
            <p:cNvPr id="412" name="Rounded Rectangle 411"/>
            <p:cNvSpPr/>
            <p:nvPr/>
          </p:nvSpPr>
          <p:spPr bwMode="auto">
            <a:xfrm rot="16200000">
              <a:off x="9254274" y="3830752"/>
              <a:ext cx="4369210" cy="470923"/>
            </a:xfrm>
            <a:prstGeom prst="roundRect">
              <a:avLst/>
            </a:prstGeom>
            <a:solidFill>
              <a:srgbClr val="08A7EE"/>
            </a:solidFill>
            <a:ln w="9525" cap="flat" cmpd="sng" algn="ctr">
              <a:solidFill>
                <a:srgbClr val="0195F9"/>
              </a:solidFill>
              <a:prstDash val="solid"/>
              <a:round/>
              <a:headEnd type="none" w="med" len="med"/>
              <a:tailEnd type="none" w="med" len="med"/>
            </a:ln>
            <a:effectLst/>
          </p:spPr>
          <p:txBody>
            <a:bodyPr lIns="91440" tIns="91440" rIns="91440" bIns="91440" anchor="ctr"/>
            <a:lstStyle/>
            <a:p>
              <a:pPr algn="ctr" defTabSz="932472" fontAlgn="base">
                <a:lnSpc>
                  <a:spcPct val="90000"/>
                </a:lnSpc>
                <a:spcBef>
                  <a:spcPct val="0"/>
                </a:spcBef>
                <a:spcAft>
                  <a:spcPct val="0"/>
                </a:spcAft>
              </a:pPr>
              <a:r>
                <a:rPr lang="en-US" sz="1100" dirty="0">
                  <a:solidFill>
                    <a:schemeClr val="bg1"/>
                  </a:solidFill>
                </a:rPr>
                <a:t>Service Consumption &amp; Customer Experience Management</a:t>
              </a:r>
            </a:p>
          </p:txBody>
        </p:sp>
        <p:cxnSp>
          <p:nvCxnSpPr>
            <p:cNvPr id="416" name="Straight Arrow Connector 415"/>
            <p:cNvCxnSpPr/>
            <p:nvPr/>
          </p:nvCxnSpPr>
          <p:spPr>
            <a:xfrm>
              <a:off x="749975" y="1629129"/>
              <a:ext cx="0" cy="28800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p:cNvCxnSpPr/>
            <p:nvPr/>
          </p:nvCxnSpPr>
          <p:spPr>
            <a:xfrm>
              <a:off x="1468068" y="1629129"/>
              <a:ext cx="0" cy="28800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p:cNvCxnSpPr/>
            <p:nvPr/>
          </p:nvCxnSpPr>
          <p:spPr>
            <a:xfrm>
              <a:off x="2638012" y="1629129"/>
              <a:ext cx="0" cy="28800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9" name="Straight Arrow Connector 418"/>
            <p:cNvCxnSpPr/>
            <p:nvPr/>
          </p:nvCxnSpPr>
          <p:spPr>
            <a:xfrm flipH="1">
              <a:off x="6301818" y="1629129"/>
              <a:ext cx="1351" cy="28800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0" name="Straight Arrow Connector 419"/>
            <p:cNvCxnSpPr/>
            <p:nvPr/>
          </p:nvCxnSpPr>
          <p:spPr>
            <a:xfrm>
              <a:off x="7419975" y="1629129"/>
              <a:ext cx="1440" cy="28800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1" name="Straight Arrow Connector 420"/>
            <p:cNvCxnSpPr/>
            <p:nvPr/>
          </p:nvCxnSpPr>
          <p:spPr>
            <a:xfrm flipV="1">
              <a:off x="10525255" y="1629129"/>
              <a:ext cx="0" cy="28800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p:cNvCxnSpPr/>
            <p:nvPr/>
          </p:nvCxnSpPr>
          <p:spPr>
            <a:xfrm flipV="1">
              <a:off x="11438880" y="1629129"/>
              <a:ext cx="0" cy="28800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a:stCxn id="381" idx="3"/>
              <a:endCxn id="383" idx="1"/>
            </p:cNvCxnSpPr>
            <p:nvPr/>
          </p:nvCxnSpPr>
          <p:spPr>
            <a:xfrm>
              <a:off x="1011141" y="4278663"/>
              <a:ext cx="181385" cy="0"/>
            </a:xfrm>
            <a:prstGeom prst="straightConnector1">
              <a:avLst/>
            </a:prstGeom>
            <a:ln w="1905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4" name="Elbow Connector 423"/>
            <p:cNvCxnSpPr>
              <a:endCxn id="384" idx="1"/>
            </p:cNvCxnSpPr>
            <p:nvPr/>
          </p:nvCxnSpPr>
          <p:spPr>
            <a:xfrm rot="5400000" flipH="1" flipV="1">
              <a:off x="651688" y="3737826"/>
              <a:ext cx="986019" cy="95657"/>
            </a:xfrm>
            <a:prstGeom prst="bentConnector2">
              <a:avLst/>
            </a:prstGeom>
            <a:ln w="1905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5" name="Elbow Connector 424"/>
            <p:cNvCxnSpPr>
              <a:stCxn id="384" idx="3"/>
              <a:endCxn id="370" idx="1"/>
            </p:cNvCxnSpPr>
            <p:nvPr/>
          </p:nvCxnSpPr>
          <p:spPr>
            <a:xfrm flipV="1">
              <a:off x="1725926" y="2518931"/>
              <a:ext cx="309379" cy="773713"/>
            </a:xfrm>
            <a:prstGeom prst="bentConnector3">
              <a:avLst/>
            </a:prstGeom>
            <a:ln w="1905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6" name="Elbow Connector 425"/>
            <p:cNvCxnSpPr>
              <a:stCxn id="384" idx="3"/>
              <a:endCxn id="371" idx="1"/>
            </p:cNvCxnSpPr>
            <p:nvPr/>
          </p:nvCxnSpPr>
          <p:spPr>
            <a:xfrm>
              <a:off x="1725926" y="3292644"/>
              <a:ext cx="309379" cy="692464"/>
            </a:xfrm>
            <a:prstGeom prst="bentConnector3">
              <a:avLst/>
            </a:prstGeom>
            <a:ln w="1905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p:cNvCxnSpPr>
              <a:stCxn id="370" idx="2"/>
              <a:endCxn id="371" idx="0"/>
            </p:cNvCxnSpPr>
            <p:nvPr/>
          </p:nvCxnSpPr>
          <p:spPr>
            <a:xfrm>
              <a:off x="2666677" y="3120571"/>
              <a:ext cx="0" cy="262896"/>
            </a:xfrm>
            <a:prstGeom prst="straightConnector1">
              <a:avLst/>
            </a:prstGeom>
            <a:ln w="1905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p:cNvCxnSpPr/>
            <p:nvPr/>
          </p:nvCxnSpPr>
          <p:spPr>
            <a:xfrm>
              <a:off x="3298048" y="3536952"/>
              <a:ext cx="2232000" cy="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p:cNvCxnSpPr>
              <a:stCxn id="394" idx="1"/>
            </p:cNvCxnSpPr>
            <p:nvPr/>
          </p:nvCxnSpPr>
          <p:spPr>
            <a:xfrm flipH="1">
              <a:off x="3257104" y="4286433"/>
              <a:ext cx="2429065" cy="10268"/>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429"/>
            <p:cNvCxnSpPr/>
            <p:nvPr/>
          </p:nvCxnSpPr>
          <p:spPr>
            <a:xfrm flipH="1">
              <a:off x="6812818" y="2706430"/>
              <a:ext cx="0" cy="159599"/>
            </a:xfrm>
            <a:prstGeom prst="straightConnector1">
              <a:avLst/>
            </a:prstGeom>
            <a:ln w="1905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p:cNvCxnSpPr>
              <a:stCxn id="369" idx="3"/>
            </p:cNvCxnSpPr>
            <p:nvPr/>
          </p:nvCxnSpPr>
          <p:spPr>
            <a:xfrm>
              <a:off x="8043701" y="2323895"/>
              <a:ext cx="2016772" cy="205"/>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431"/>
            <p:cNvCxnSpPr/>
            <p:nvPr/>
          </p:nvCxnSpPr>
          <p:spPr>
            <a:xfrm>
              <a:off x="10990036" y="4278663"/>
              <a:ext cx="213381" cy="0"/>
            </a:xfrm>
            <a:prstGeom prst="straightConnector1">
              <a:avLst/>
            </a:prstGeom>
            <a:ln w="1905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3" name="Elbow Connector 432"/>
            <p:cNvCxnSpPr>
              <a:stCxn id="409" idx="1"/>
              <a:endCxn id="398" idx="3"/>
            </p:cNvCxnSpPr>
            <p:nvPr/>
          </p:nvCxnSpPr>
          <p:spPr>
            <a:xfrm rot="10800000" flipV="1">
              <a:off x="7939681" y="3957275"/>
              <a:ext cx="2300622" cy="329158"/>
            </a:xfrm>
            <a:prstGeom prst="bentConnector3">
              <a:avLst>
                <a:gd name="adj1" fmla="val 20339"/>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4" name="Straight Arrow Connector 433"/>
            <p:cNvCxnSpPr>
              <a:endCxn id="350" idx="2"/>
            </p:cNvCxnSpPr>
            <p:nvPr/>
          </p:nvCxnSpPr>
          <p:spPr>
            <a:xfrm flipH="1">
              <a:off x="10990036" y="3225800"/>
              <a:ext cx="213381" cy="1421"/>
            </a:xfrm>
            <a:prstGeom prst="straightConnector1">
              <a:avLst/>
            </a:prstGeom>
            <a:ln w="1905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p:cNvCxnSpPr/>
            <p:nvPr/>
          </p:nvCxnSpPr>
          <p:spPr>
            <a:xfrm flipV="1">
              <a:off x="10521766" y="4565489"/>
              <a:ext cx="0" cy="32400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6" name="Straight Arrow Connector 435"/>
            <p:cNvCxnSpPr/>
            <p:nvPr/>
          </p:nvCxnSpPr>
          <p:spPr>
            <a:xfrm flipV="1">
              <a:off x="10521766" y="5532704"/>
              <a:ext cx="0" cy="143545"/>
            </a:xfrm>
            <a:prstGeom prst="straightConnector1">
              <a:avLst/>
            </a:prstGeom>
            <a:ln w="1905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7" name="Straight Arrow Connector 436"/>
            <p:cNvCxnSpPr/>
            <p:nvPr/>
          </p:nvCxnSpPr>
          <p:spPr>
            <a:xfrm>
              <a:off x="2666677" y="4600396"/>
              <a:ext cx="0" cy="21600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8" name="Straight Arrow Connector 437"/>
            <p:cNvCxnSpPr/>
            <p:nvPr/>
          </p:nvCxnSpPr>
          <p:spPr>
            <a:xfrm>
              <a:off x="2638012" y="5532704"/>
              <a:ext cx="0" cy="143545"/>
            </a:xfrm>
            <a:prstGeom prst="straightConnector1">
              <a:avLst/>
            </a:prstGeom>
            <a:ln w="1905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9" name="Straight Arrow Connector 438"/>
            <p:cNvCxnSpPr/>
            <p:nvPr/>
          </p:nvCxnSpPr>
          <p:spPr>
            <a:xfrm flipH="1">
              <a:off x="1461525" y="4625925"/>
              <a:ext cx="1" cy="21600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0" name="Straight Arrow Connector 439"/>
            <p:cNvCxnSpPr/>
            <p:nvPr/>
          </p:nvCxnSpPr>
          <p:spPr>
            <a:xfrm>
              <a:off x="7926035" y="3149850"/>
              <a:ext cx="2088000" cy="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1" name="Straight Arrow Connector 440"/>
            <p:cNvCxnSpPr/>
            <p:nvPr/>
          </p:nvCxnSpPr>
          <p:spPr>
            <a:xfrm flipH="1">
              <a:off x="7940590" y="3523774"/>
              <a:ext cx="2124000" cy="2034"/>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2" name="Straight Arrow Connector 441"/>
            <p:cNvCxnSpPr/>
            <p:nvPr/>
          </p:nvCxnSpPr>
          <p:spPr>
            <a:xfrm flipV="1">
              <a:off x="6852125" y="4701969"/>
              <a:ext cx="3489" cy="151642"/>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p:cNvCxnSpPr/>
            <p:nvPr/>
          </p:nvCxnSpPr>
          <p:spPr>
            <a:xfrm>
              <a:off x="3298048" y="2324100"/>
              <a:ext cx="2340000" cy="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a:off x="1096869" y="1621947"/>
              <a:ext cx="0" cy="2961559"/>
            </a:xfrm>
            <a:prstGeom prst="line">
              <a:avLst/>
            </a:prstGeom>
            <a:ln w="1270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46" name="TextBox 445"/>
            <p:cNvSpPr txBox="1"/>
            <p:nvPr/>
          </p:nvSpPr>
          <p:spPr>
            <a:xfrm>
              <a:off x="6946426" y="4428130"/>
              <a:ext cx="1099178" cy="230832"/>
            </a:xfrm>
            <a:prstGeom prst="rect">
              <a:avLst/>
            </a:prstGeom>
            <a:noFill/>
          </p:spPr>
          <p:txBody>
            <a:bodyPr wrap="square" lIns="0" tIns="45720" rIns="0" bIns="45720" rtlCol="0">
              <a:spAutoFit/>
            </a:bodyPr>
            <a:lstStyle/>
            <a:p>
              <a:pPr>
                <a:lnSpc>
                  <a:spcPct val="90000"/>
                </a:lnSpc>
                <a:spcAft>
                  <a:spcPts val="600"/>
                </a:spcAft>
              </a:pPr>
              <a:r>
                <a:rPr lang="en-US" sz="1000" dirty="0">
                  <a:solidFill>
                    <a:schemeClr val="bg1"/>
                  </a:solidFill>
                </a:rPr>
                <a:t>Autonomic Service</a:t>
              </a:r>
            </a:p>
          </p:txBody>
        </p:sp>
        <p:sp>
          <p:nvSpPr>
            <p:cNvPr id="447" name="Rounded Rectangle 446"/>
            <p:cNvSpPr/>
            <p:nvPr/>
          </p:nvSpPr>
          <p:spPr bwMode="auto">
            <a:xfrm>
              <a:off x="5529760" y="2811094"/>
              <a:ext cx="2577010" cy="1901494"/>
            </a:xfrm>
            <a:prstGeom prst="roundRect">
              <a:avLst>
                <a:gd name="adj" fmla="val 4440"/>
              </a:avLst>
            </a:prstGeom>
            <a:ln w="19050">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52" name="Straight Connector 451"/>
            <p:cNvCxnSpPr/>
            <p:nvPr/>
          </p:nvCxnSpPr>
          <p:spPr>
            <a:xfrm flipH="1">
              <a:off x="9269643" y="2748540"/>
              <a:ext cx="576616" cy="306787"/>
            </a:xfrm>
            <a:prstGeom prst="line">
              <a:avLst/>
            </a:prstGeom>
            <a:ln w="19050">
              <a:solidFill>
                <a:schemeClr val="bg1">
                  <a:lumMod val="50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453" name="TextBox 452"/>
            <p:cNvSpPr txBox="1"/>
            <p:nvPr/>
          </p:nvSpPr>
          <p:spPr>
            <a:xfrm>
              <a:off x="8452196" y="3129801"/>
              <a:ext cx="1660797" cy="397032"/>
            </a:xfrm>
            <a:prstGeom prst="rect">
              <a:avLst/>
            </a:prstGeom>
            <a:noFill/>
          </p:spPr>
          <p:txBody>
            <a:bodyPr wrap="square" lIns="0" tIns="45720" rIns="0" bIns="45720" rtlCol="0">
              <a:spAutoFit/>
            </a:bodyPr>
            <a:lstStyle/>
            <a:p>
              <a:pPr>
                <a:lnSpc>
                  <a:spcPct val="90000"/>
                </a:lnSpc>
              </a:pPr>
              <a:r>
                <a:rPr lang="en-US" sz="1100" dirty="0">
                  <a:solidFill>
                    <a:schemeClr val="tx1">
                      <a:lumMod val="75000"/>
                    </a:schemeClr>
                  </a:solidFill>
                  <a:latin typeface="Segoe UI Semilight" panose="020B0402040204020203" pitchFamily="34" charset="0"/>
                  <a:cs typeface="Segoe UI Semilight" panose="020B0402040204020203" pitchFamily="34" charset="0"/>
                </a:rPr>
                <a:t>Asset Health &amp; Performance Mgmt.</a:t>
              </a:r>
            </a:p>
          </p:txBody>
        </p:sp>
        <p:sp>
          <p:nvSpPr>
            <p:cNvPr id="455" name="TextBox 454"/>
            <p:cNvSpPr txBox="1"/>
            <p:nvPr/>
          </p:nvSpPr>
          <p:spPr>
            <a:xfrm>
              <a:off x="8464425" y="3581092"/>
              <a:ext cx="1416538" cy="701731"/>
            </a:xfrm>
            <a:prstGeom prst="rect">
              <a:avLst/>
            </a:prstGeom>
            <a:noFill/>
          </p:spPr>
          <p:txBody>
            <a:bodyPr wrap="square" lIns="0" tIns="45720" rIns="0" bIns="45720" rtlCol="0">
              <a:spAutoFit/>
            </a:bodyPr>
            <a:lstStyle/>
            <a:p>
              <a:pPr>
                <a:lnSpc>
                  <a:spcPct val="90000"/>
                </a:lnSpc>
                <a:spcAft>
                  <a:spcPts val="600"/>
                </a:spcAft>
              </a:pPr>
              <a:r>
                <a:rPr lang="en-US" sz="1100" dirty="0">
                  <a:solidFill>
                    <a:schemeClr val="tx1">
                      <a:lumMod val="75000"/>
                    </a:schemeClr>
                  </a:solidFill>
                  <a:latin typeface="Segoe UI Semilight" panose="020B0402040204020203" pitchFamily="34" charset="0"/>
                  <a:cs typeface="Segoe UI Semilight" panose="020B0402040204020203" pitchFamily="34" charset="0"/>
                </a:rPr>
                <a:t>Predictive Analytics Machine Learning Failure Prediction &amp; Causal Weightings</a:t>
              </a:r>
            </a:p>
          </p:txBody>
        </p:sp>
        <p:grpSp>
          <p:nvGrpSpPr>
            <p:cNvPr id="7" name="Group 6"/>
            <p:cNvGrpSpPr/>
            <p:nvPr/>
          </p:nvGrpSpPr>
          <p:grpSpPr>
            <a:xfrm>
              <a:off x="5350164" y="3798814"/>
              <a:ext cx="543399" cy="252000"/>
              <a:chOff x="5350164" y="3798814"/>
              <a:chExt cx="543399" cy="252000"/>
            </a:xfrm>
          </p:grpSpPr>
          <p:sp>
            <p:nvSpPr>
              <p:cNvPr id="6" name="Left Brace 5"/>
              <p:cNvSpPr/>
              <p:nvPr/>
            </p:nvSpPr>
            <p:spPr>
              <a:xfrm>
                <a:off x="5857563" y="3798814"/>
                <a:ext cx="36000" cy="252000"/>
              </a:xfrm>
              <a:prstGeom prst="leftBrac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57" name="Straight Arrow Connector 456"/>
              <p:cNvCxnSpPr/>
              <p:nvPr/>
            </p:nvCxnSpPr>
            <p:spPr>
              <a:xfrm flipH="1">
                <a:off x="5350164" y="3924484"/>
                <a:ext cx="504000" cy="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58" name="Group 457"/>
            <p:cNvGrpSpPr/>
            <p:nvPr/>
          </p:nvGrpSpPr>
          <p:grpSpPr>
            <a:xfrm flipH="1">
              <a:off x="7877275" y="3105052"/>
              <a:ext cx="543399" cy="252000"/>
              <a:chOff x="5350164" y="3798814"/>
              <a:chExt cx="543399" cy="252000"/>
            </a:xfrm>
          </p:grpSpPr>
          <p:sp>
            <p:nvSpPr>
              <p:cNvPr id="459" name="Left Brace 458"/>
              <p:cNvSpPr/>
              <p:nvPr/>
            </p:nvSpPr>
            <p:spPr>
              <a:xfrm>
                <a:off x="5857563" y="3798814"/>
                <a:ext cx="36000" cy="252000"/>
              </a:xfrm>
              <a:prstGeom prst="leftBrac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60" name="Straight Arrow Connector 459"/>
              <p:cNvCxnSpPr/>
              <p:nvPr/>
            </p:nvCxnSpPr>
            <p:spPr>
              <a:xfrm flipH="1">
                <a:off x="5350164" y="3924484"/>
                <a:ext cx="504000" cy="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61" name="Group 460"/>
            <p:cNvGrpSpPr/>
            <p:nvPr/>
          </p:nvGrpSpPr>
          <p:grpSpPr>
            <a:xfrm flipH="1">
              <a:off x="7879550" y="3803363"/>
              <a:ext cx="543399" cy="252000"/>
              <a:chOff x="5350164" y="3798814"/>
              <a:chExt cx="543399" cy="252000"/>
            </a:xfrm>
          </p:grpSpPr>
          <p:sp>
            <p:nvSpPr>
              <p:cNvPr id="462" name="Left Brace 461"/>
              <p:cNvSpPr/>
              <p:nvPr/>
            </p:nvSpPr>
            <p:spPr>
              <a:xfrm>
                <a:off x="5857563" y="3798814"/>
                <a:ext cx="36000" cy="252000"/>
              </a:xfrm>
              <a:prstGeom prst="leftBrac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63" name="Straight Arrow Connector 462"/>
              <p:cNvCxnSpPr/>
              <p:nvPr/>
            </p:nvCxnSpPr>
            <p:spPr>
              <a:xfrm flipH="1">
                <a:off x="5350164" y="3924484"/>
                <a:ext cx="504000" cy="0"/>
              </a:xfrm>
              <a:prstGeom prst="straightConnector1">
                <a:avLst/>
              </a:prstGeom>
              <a:ln w="31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466" name="TextBox 465"/>
          <p:cNvSpPr txBox="1"/>
          <p:nvPr/>
        </p:nvSpPr>
        <p:spPr>
          <a:xfrm>
            <a:off x="0" y="6654262"/>
            <a:ext cx="2846217" cy="216982"/>
          </a:xfrm>
          <a:prstGeom prst="rect">
            <a:avLst/>
          </a:prstGeom>
          <a:noFill/>
        </p:spPr>
        <p:txBody>
          <a:bodyPr wrap="square" lIns="72000" tIns="45720" rIns="0" bIns="45720" rtlCol="0">
            <a:spAutoFit/>
          </a:bodyPr>
          <a:lstStyle/>
          <a:p>
            <a:pPr>
              <a:lnSpc>
                <a:spcPct val="90000"/>
              </a:lnSpc>
              <a:spcAft>
                <a:spcPts val="600"/>
              </a:spcAft>
            </a:pPr>
            <a:r>
              <a:rPr lang="en-US" sz="900" dirty="0">
                <a:solidFill>
                  <a:schemeClr val="tx1">
                    <a:lumMod val="50000"/>
                  </a:schemeClr>
                </a:solidFill>
                <a:latin typeface="Segoe UI Semibold" panose="020B0702040204020203" pitchFamily="34" charset="0"/>
                <a:cs typeface="Segoe UI Semilight" panose="020B0402040204020203" pitchFamily="34" charset="0"/>
              </a:rPr>
              <a:t>Source: </a:t>
            </a:r>
            <a:r>
              <a:rPr lang="en-US" sz="900" dirty="0">
                <a:solidFill>
                  <a:schemeClr val="accent2">
                    <a:lumMod val="50000"/>
                  </a:schemeClr>
                </a:solidFill>
                <a:latin typeface="Segoe UI Semilight" panose="020B0402040204020203" pitchFamily="34" charset="0"/>
                <a:cs typeface="Segoe UI Semilight" panose="020B0402040204020203" pitchFamily="34" charset="0"/>
                <a:hlinkClick r:id="rId2"/>
              </a:rPr>
              <a:t>The Internet of Flying Things </a:t>
            </a:r>
            <a:r>
              <a:rPr lang="en-US" sz="900" i="1" dirty="0">
                <a:solidFill>
                  <a:schemeClr val="accent2">
                    <a:lumMod val="50000"/>
                  </a:schemeClr>
                </a:solidFill>
                <a:latin typeface="Segoe UI Semilight" panose="020B0402040204020203" pitchFamily="34" charset="0"/>
                <a:cs typeface="Segoe UI Semilight" panose="020B0402040204020203" pitchFamily="34" charset="0"/>
                <a:hlinkClick r:id="rId2"/>
              </a:rPr>
              <a:t>(pdf)</a:t>
            </a:r>
            <a:endParaRPr lang="en-US" sz="500" i="1" dirty="0">
              <a:solidFill>
                <a:schemeClr val="accent2">
                  <a:lumMod val="50000"/>
                </a:schemeClr>
              </a:solidFill>
              <a:latin typeface="Segoe UI Semilight" panose="020B0402040204020203" pitchFamily="34" charset="0"/>
              <a:cs typeface="Segoe UI Semilight" panose="020B0402040204020203" pitchFamily="34" charset="0"/>
            </a:endParaRPr>
          </a:p>
        </p:txBody>
      </p:sp>
      <p:sp>
        <p:nvSpPr>
          <p:cNvPr id="2" name="Slide Number Placeholder 1"/>
          <p:cNvSpPr>
            <a:spLocks noGrp="1"/>
          </p:cNvSpPr>
          <p:nvPr>
            <p:ph type="sldNum" sz="quarter" idx="4"/>
          </p:nvPr>
        </p:nvSpPr>
        <p:spPr/>
        <p:txBody>
          <a:bodyPr/>
          <a:lstStyle/>
          <a:p>
            <a:fld id="{A34B8C21-472C-43AD-8B9F-5964D09AB204}" type="slidenum">
              <a:rPr lang="en-IN" smtClean="0"/>
              <a:pPr/>
              <a:t>28</a:t>
            </a:fld>
            <a:endParaRPr lang="en-IN" dirty="0"/>
          </a:p>
        </p:txBody>
      </p:sp>
    </p:spTree>
    <p:extLst>
      <p:ext uri="{BB962C8B-B14F-4D97-AF65-F5344CB8AC3E}">
        <p14:creationId xmlns:p14="http://schemas.microsoft.com/office/powerpoint/2010/main" val="11970873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sz="4400" dirty="0">
                <a:solidFill>
                  <a:srgbClr val="505050">
                    <a:lumMod val="50000"/>
                  </a:srgbClr>
                </a:solidFill>
              </a:rPr>
              <a:t>Predictive Maintenance | </a:t>
            </a:r>
            <a:r>
              <a:rPr lang="en-US" sz="4400" dirty="0">
                <a:solidFill>
                  <a:srgbClr val="0070C0"/>
                </a:solidFill>
              </a:rPr>
              <a:t>Maturity Model</a:t>
            </a:r>
            <a:endParaRPr lang="en-IN" sz="4400" dirty="0">
              <a:solidFill>
                <a:srgbClr val="0070C0"/>
              </a:solidFill>
            </a:endParaRPr>
          </a:p>
        </p:txBody>
      </p:sp>
      <p:grpSp>
        <p:nvGrpSpPr>
          <p:cNvPr id="2" name="Group 1"/>
          <p:cNvGrpSpPr/>
          <p:nvPr/>
        </p:nvGrpSpPr>
        <p:grpSpPr>
          <a:xfrm>
            <a:off x="1325481" y="911638"/>
            <a:ext cx="9456631" cy="5513022"/>
            <a:chOff x="1211369" y="1166147"/>
            <a:chExt cx="9456631" cy="5513022"/>
          </a:xfrm>
        </p:grpSpPr>
        <p:grpSp>
          <p:nvGrpSpPr>
            <p:cNvPr id="101" name="Group 100"/>
            <p:cNvGrpSpPr/>
            <p:nvPr/>
          </p:nvGrpSpPr>
          <p:grpSpPr>
            <a:xfrm rot="324557">
              <a:off x="2625880" y="1166147"/>
              <a:ext cx="6569138" cy="4419306"/>
              <a:chOff x="2487547" y="1200932"/>
              <a:chExt cx="5777748" cy="3886908"/>
            </a:xfrm>
          </p:grpSpPr>
          <p:sp>
            <p:nvSpPr>
              <p:cNvPr id="102" name="Line 566"/>
              <p:cNvSpPr>
                <a:spLocks noChangeShapeType="1"/>
              </p:cNvSpPr>
              <p:nvPr/>
            </p:nvSpPr>
            <p:spPr bwMode="auto">
              <a:xfrm>
                <a:off x="8197708" y="1434752"/>
                <a:ext cx="0" cy="0"/>
              </a:xfrm>
              <a:prstGeom prst="line">
                <a:avLst/>
              </a:prstGeom>
              <a:noFill/>
              <a:ln w="9525" cap="flat">
                <a:solidFill>
                  <a:srgbClr val="07070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Line 543"/>
              <p:cNvSpPr>
                <a:spLocks noChangeShapeType="1"/>
              </p:cNvSpPr>
              <p:nvPr/>
            </p:nvSpPr>
            <p:spPr bwMode="auto">
              <a:xfrm flipV="1">
                <a:off x="2487547" y="1509844"/>
                <a:ext cx="5674418" cy="3577996"/>
              </a:xfrm>
              <a:prstGeom prst="line">
                <a:avLst/>
              </a:prstGeom>
              <a:noFill/>
              <a:ln w="9525" cap="flat">
                <a:solidFill>
                  <a:schemeClr val="bg1">
                    <a:lumMod val="6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4" name="Oval 544"/>
              <p:cNvSpPr>
                <a:spLocks noChangeAspect="1" noChangeArrowheads="1"/>
              </p:cNvSpPr>
              <p:nvPr/>
            </p:nvSpPr>
            <p:spPr bwMode="auto">
              <a:xfrm>
                <a:off x="2692924" y="4542995"/>
                <a:ext cx="519387" cy="5261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545"/>
              <p:cNvSpPr>
                <a:spLocks/>
              </p:cNvSpPr>
              <p:nvPr/>
            </p:nvSpPr>
            <p:spPr bwMode="auto">
              <a:xfrm>
                <a:off x="2691228" y="4549785"/>
                <a:ext cx="259692" cy="495623"/>
              </a:xfrm>
              <a:custGeom>
                <a:avLst/>
                <a:gdLst>
                  <a:gd name="T0" fmla="*/ 59 w 97"/>
                  <a:gd name="T1" fmla="*/ 185 h 185"/>
                  <a:gd name="T2" fmla="*/ 0 w 97"/>
                  <a:gd name="T3" fmla="*/ 96 h 185"/>
                  <a:gd name="T4" fmla="*/ 97 w 97"/>
                  <a:gd name="T5" fmla="*/ 0 h 185"/>
                </a:gdLst>
                <a:ahLst/>
                <a:cxnLst>
                  <a:cxn ang="0">
                    <a:pos x="T0" y="T1"/>
                  </a:cxn>
                  <a:cxn ang="0">
                    <a:pos x="T2" y="T3"/>
                  </a:cxn>
                  <a:cxn ang="0">
                    <a:pos x="T4" y="T5"/>
                  </a:cxn>
                </a:cxnLst>
                <a:rect l="0" t="0" r="r" b="b"/>
                <a:pathLst>
                  <a:path w="97" h="185">
                    <a:moveTo>
                      <a:pt x="59" y="185"/>
                    </a:moveTo>
                    <a:cubicBezTo>
                      <a:pt x="25" y="171"/>
                      <a:pt x="0" y="136"/>
                      <a:pt x="0" y="96"/>
                    </a:cubicBezTo>
                    <a:cubicBezTo>
                      <a:pt x="0" y="43"/>
                      <a:pt x="43" y="0"/>
                      <a:pt x="97" y="0"/>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546"/>
              <p:cNvSpPr>
                <a:spLocks/>
              </p:cNvSpPr>
              <p:nvPr/>
            </p:nvSpPr>
            <p:spPr bwMode="auto">
              <a:xfrm>
                <a:off x="2950920" y="4568455"/>
                <a:ext cx="259692" cy="499018"/>
              </a:xfrm>
              <a:custGeom>
                <a:avLst/>
                <a:gdLst>
                  <a:gd name="T0" fmla="*/ 37 w 97"/>
                  <a:gd name="T1" fmla="*/ 0 h 186"/>
                  <a:gd name="T2" fmla="*/ 97 w 97"/>
                  <a:gd name="T3" fmla="*/ 89 h 186"/>
                  <a:gd name="T4" fmla="*/ 0 w 97"/>
                  <a:gd name="T5" fmla="*/ 186 h 186"/>
                </a:gdLst>
                <a:ahLst/>
                <a:cxnLst>
                  <a:cxn ang="0">
                    <a:pos x="T0" y="T1"/>
                  </a:cxn>
                  <a:cxn ang="0">
                    <a:pos x="T2" y="T3"/>
                  </a:cxn>
                  <a:cxn ang="0">
                    <a:pos x="T4" y="T5"/>
                  </a:cxn>
                </a:cxnLst>
                <a:rect l="0" t="0" r="r" b="b"/>
                <a:pathLst>
                  <a:path w="97" h="186">
                    <a:moveTo>
                      <a:pt x="37" y="0"/>
                    </a:moveTo>
                    <a:cubicBezTo>
                      <a:pt x="72" y="15"/>
                      <a:pt x="97" y="49"/>
                      <a:pt x="97" y="89"/>
                    </a:cubicBezTo>
                    <a:cubicBezTo>
                      <a:pt x="97" y="143"/>
                      <a:pt x="53" y="186"/>
                      <a:pt x="0" y="186"/>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Oval 547"/>
              <p:cNvSpPr>
                <a:spLocks noChangeArrowheads="1"/>
              </p:cNvSpPr>
              <p:nvPr/>
            </p:nvSpPr>
            <p:spPr bwMode="auto">
              <a:xfrm>
                <a:off x="3702843" y="3903098"/>
                <a:ext cx="519387" cy="5295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548"/>
              <p:cNvSpPr>
                <a:spLocks/>
              </p:cNvSpPr>
              <p:nvPr/>
            </p:nvSpPr>
            <p:spPr bwMode="auto">
              <a:xfrm>
                <a:off x="3702843" y="3909888"/>
                <a:ext cx="256297" cy="499018"/>
              </a:xfrm>
              <a:custGeom>
                <a:avLst/>
                <a:gdLst>
                  <a:gd name="T0" fmla="*/ 59 w 96"/>
                  <a:gd name="T1" fmla="*/ 186 h 186"/>
                  <a:gd name="T2" fmla="*/ 0 w 96"/>
                  <a:gd name="T3" fmla="*/ 97 h 186"/>
                  <a:gd name="T4" fmla="*/ 96 w 96"/>
                  <a:gd name="T5" fmla="*/ 0 h 186"/>
                </a:gdLst>
                <a:ahLst/>
                <a:cxnLst>
                  <a:cxn ang="0">
                    <a:pos x="T0" y="T1"/>
                  </a:cxn>
                  <a:cxn ang="0">
                    <a:pos x="T2" y="T3"/>
                  </a:cxn>
                  <a:cxn ang="0">
                    <a:pos x="T4" y="T5"/>
                  </a:cxn>
                </a:cxnLst>
                <a:rect l="0" t="0" r="r" b="b"/>
                <a:pathLst>
                  <a:path w="96" h="186">
                    <a:moveTo>
                      <a:pt x="59" y="186"/>
                    </a:moveTo>
                    <a:cubicBezTo>
                      <a:pt x="24" y="171"/>
                      <a:pt x="0" y="137"/>
                      <a:pt x="0" y="97"/>
                    </a:cubicBezTo>
                    <a:cubicBezTo>
                      <a:pt x="0" y="43"/>
                      <a:pt x="43" y="0"/>
                      <a:pt x="96" y="0"/>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549"/>
              <p:cNvSpPr>
                <a:spLocks/>
              </p:cNvSpPr>
              <p:nvPr/>
            </p:nvSpPr>
            <p:spPr bwMode="auto">
              <a:xfrm>
                <a:off x="3959140" y="3930255"/>
                <a:ext cx="259692" cy="497322"/>
              </a:xfrm>
              <a:custGeom>
                <a:avLst/>
                <a:gdLst>
                  <a:gd name="T0" fmla="*/ 38 w 97"/>
                  <a:gd name="T1" fmla="*/ 0 h 186"/>
                  <a:gd name="T2" fmla="*/ 97 w 97"/>
                  <a:gd name="T3" fmla="*/ 90 h 186"/>
                  <a:gd name="T4" fmla="*/ 0 w 97"/>
                  <a:gd name="T5" fmla="*/ 186 h 186"/>
                </a:gdLst>
                <a:ahLst/>
                <a:cxnLst>
                  <a:cxn ang="0">
                    <a:pos x="T0" y="T1"/>
                  </a:cxn>
                  <a:cxn ang="0">
                    <a:pos x="T2" y="T3"/>
                  </a:cxn>
                  <a:cxn ang="0">
                    <a:pos x="T4" y="T5"/>
                  </a:cxn>
                </a:cxnLst>
                <a:rect l="0" t="0" r="r" b="b"/>
                <a:pathLst>
                  <a:path w="97" h="186">
                    <a:moveTo>
                      <a:pt x="38" y="0"/>
                    </a:moveTo>
                    <a:cubicBezTo>
                      <a:pt x="73" y="15"/>
                      <a:pt x="97" y="49"/>
                      <a:pt x="97" y="90"/>
                    </a:cubicBezTo>
                    <a:cubicBezTo>
                      <a:pt x="97" y="143"/>
                      <a:pt x="54" y="186"/>
                      <a:pt x="0" y="186"/>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0" name="Oval 550"/>
              <p:cNvSpPr>
                <a:spLocks noChangeArrowheads="1"/>
              </p:cNvSpPr>
              <p:nvPr/>
            </p:nvSpPr>
            <p:spPr bwMode="auto">
              <a:xfrm>
                <a:off x="4714458" y="3264898"/>
                <a:ext cx="519387" cy="52787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551"/>
              <p:cNvSpPr>
                <a:spLocks/>
              </p:cNvSpPr>
              <p:nvPr/>
            </p:nvSpPr>
            <p:spPr bwMode="auto">
              <a:xfrm>
                <a:off x="4711063" y="3271687"/>
                <a:ext cx="259692" cy="497322"/>
              </a:xfrm>
              <a:custGeom>
                <a:avLst/>
                <a:gdLst>
                  <a:gd name="T0" fmla="*/ 59 w 97"/>
                  <a:gd name="T1" fmla="*/ 186 h 186"/>
                  <a:gd name="T2" fmla="*/ 0 w 97"/>
                  <a:gd name="T3" fmla="*/ 97 h 186"/>
                  <a:gd name="T4" fmla="*/ 97 w 97"/>
                  <a:gd name="T5" fmla="*/ 0 h 186"/>
                </a:gdLst>
                <a:ahLst/>
                <a:cxnLst>
                  <a:cxn ang="0">
                    <a:pos x="T0" y="T1"/>
                  </a:cxn>
                  <a:cxn ang="0">
                    <a:pos x="T2" y="T3"/>
                  </a:cxn>
                  <a:cxn ang="0">
                    <a:pos x="T4" y="T5"/>
                  </a:cxn>
                </a:cxnLst>
                <a:rect l="0" t="0" r="r" b="b"/>
                <a:pathLst>
                  <a:path w="97" h="186">
                    <a:moveTo>
                      <a:pt x="59" y="186"/>
                    </a:moveTo>
                    <a:cubicBezTo>
                      <a:pt x="25" y="171"/>
                      <a:pt x="0" y="137"/>
                      <a:pt x="0" y="97"/>
                    </a:cubicBezTo>
                    <a:cubicBezTo>
                      <a:pt x="0" y="43"/>
                      <a:pt x="44" y="0"/>
                      <a:pt x="97" y="0"/>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552"/>
              <p:cNvSpPr>
                <a:spLocks/>
              </p:cNvSpPr>
              <p:nvPr/>
            </p:nvSpPr>
            <p:spPr bwMode="auto">
              <a:xfrm>
                <a:off x="4970755" y="3292056"/>
                <a:ext cx="259692" cy="495623"/>
              </a:xfrm>
              <a:custGeom>
                <a:avLst/>
                <a:gdLst>
                  <a:gd name="T0" fmla="*/ 38 w 97"/>
                  <a:gd name="T1" fmla="*/ 0 h 185"/>
                  <a:gd name="T2" fmla="*/ 97 w 97"/>
                  <a:gd name="T3" fmla="*/ 89 h 185"/>
                  <a:gd name="T4" fmla="*/ 0 w 97"/>
                  <a:gd name="T5" fmla="*/ 185 h 185"/>
                </a:gdLst>
                <a:ahLst/>
                <a:cxnLst>
                  <a:cxn ang="0">
                    <a:pos x="T0" y="T1"/>
                  </a:cxn>
                  <a:cxn ang="0">
                    <a:pos x="T2" y="T3"/>
                  </a:cxn>
                  <a:cxn ang="0">
                    <a:pos x="T4" y="T5"/>
                  </a:cxn>
                </a:cxnLst>
                <a:rect l="0" t="0" r="r" b="b"/>
                <a:pathLst>
                  <a:path w="97" h="185">
                    <a:moveTo>
                      <a:pt x="38" y="0"/>
                    </a:moveTo>
                    <a:cubicBezTo>
                      <a:pt x="72" y="14"/>
                      <a:pt x="97" y="49"/>
                      <a:pt x="97" y="89"/>
                    </a:cubicBezTo>
                    <a:cubicBezTo>
                      <a:pt x="97" y="142"/>
                      <a:pt x="54" y="185"/>
                      <a:pt x="0" y="185"/>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 </a:t>
                </a:r>
              </a:p>
            </p:txBody>
          </p:sp>
          <p:sp>
            <p:nvSpPr>
              <p:cNvPr id="113" name="Oval 553"/>
              <p:cNvSpPr>
                <a:spLocks noChangeArrowheads="1"/>
              </p:cNvSpPr>
              <p:nvPr/>
            </p:nvSpPr>
            <p:spPr bwMode="auto">
              <a:xfrm>
                <a:off x="5726073" y="2625000"/>
                <a:ext cx="519387" cy="52787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554"/>
              <p:cNvSpPr>
                <a:spLocks/>
              </p:cNvSpPr>
              <p:nvPr/>
            </p:nvSpPr>
            <p:spPr bwMode="auto">
              <a:xfrm>
                <a:off x="5722678" y="2631790"/>
                <a:ext cx="259692" cy="497322"/>
              </a:xfrm>
              <a:custGeom>
                <a:avLst/>
                <a:gdLst>
                  <a:gd name="T0" fmla="*/ 59 w 97"/>
                  <a:gd name="T1" fmla="*/ 186 h 186"/>
                  <a:gd name="T2" fmla="*/ 0 w 97"/>
                  <a:gd name="T3" fmla="*/ 97 h 186"/>
                  <a:gd name="T4" fmla="*/ 97 w 97"/>
                  <a:gd name="T5" fmla="*/ 0 h 186"/>
                </a:gdLst>
                <a:ahLst/>
                <a:cxnLst>
                  <a:cxn ang="0">
                    <a:pos x="T0" y="T1"/>
                  </a:cxn>
                  <a:cxn ang="0">
                    <a:pos x="T2" y="T3"/>
                  </a:cxn>
                  <a:cxn ang="0">
                    <a:pos x="T4" y="T5"/>
                  </a:cxn>
                </a:cxnLst>
                <a:rect l="0" t="0" r="r" b="b"/>
                <a:pathLst>
                  <a:path w="97" h="186">
                    <a:moveTo>
                      <a:pt x="59" y="186"/>
                    </a:moveTo>
                    <a:cubicBezTo>
                      <a:pt x="24" y="171"/>
                      <a:pt x="0" y="137"/>
                      <a:pt x="0" y="97"/>
                    </a:cubicBezTo>
                    <a:cubicBezTo>
                      <a:pt x="0" y="43"/>
                      <a:pt x="43" y="0"/>
                      <a:pt x="97" y="0"/>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555"/>
              <p:cNvSpPr>
                <a:spLocks/>
              </p:cNvSpPr>
              <p:nvPr/>
            </p:nvSpPr>
            <p:spPr bwMode="auto">
              <a:xfrm>
                <a:off x="5982370" y="2652158"/>
                <a:ext cx="256297" cy="495623"/>
              </a:xfrm>
              <a:custGeom>
                <a:avLst/>
                <a:gdLst>
                  <a:gd name="T0" fmla="*/ 37 w 96"/>
                  <a:gd name="T1" fmla="*/ 0 h 185"/>
                  <a:gd name="T2" fmla="*/ 96 w 96"/>
                  <a:gd name="T3" fmla="*/ 89 h 185"/>
                  <a:gd name="T4" fmla="*/ 0 w 96"/>
                  <a:gd name="T5" fmla="*/ 185 h 185"/>
                </a:gdLst>
                <a:ahLst/>
                <a:cxnLst>
                  <a:cxn ang="0">
                    <a:pos x="T0" y="T1"/>
                  </a:cxn>
                  <a:cxn ang="0">
                    <a:pos x="T2" y="T3"/>
                  </a:cxn>
                  <a:cxn ang="0">
                    <a:pos x="T4" y="T5"/>
                  </a:cxn>
                </a:cxnLst>
                <a:rect l="0" t="0" r="r" b="b"/>
                <a:pathLst>
                  <a:path w="96" h="185">
                    <a:moveTo>
                      <a:pt x="37" y="0"/>
                    </a:moveTo>
                    <a:cubicBezTo>
                      <a:pt x="72" y="14"/>
                      <a:pt x="96" y="49"/>
                      <a:pt x="96" y="89"/>
                    </a:cubicBezTo>
                    <a:cubicBezTo>
                      <a:pt x="96" y="142"/>
                      <a:pt x="53" y="185"/>
                      <a:pt x="0" y="185"/>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 </a:t>
                </a:r>
              </a:p>
            </p:txBody>
          </p:sp>
          <p:sp>
            <p:nvSpPr>
              <p:cNvPr id="116" name="Oval 556"/>
              <p:cNvSpPr>
                <a:spLocks noChangeArrowheads="1"/>
              </p:cNvSpPr>
              <p:nvPr/>
            </p:nvSpPr>
            <p:spPr bwMode="auto">
              <a:xfrm>
                <a:off x="6734293" y="1985103"/>
                <a:ext cx="519387" cy="52787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557"/>
              <p:cNvSpPr>
                <a:spLocks/>
              </p:cNvSpPr>
              <p:nvPr/>
            </p:nvSpPr>
            <p:spPr bwMode="auto">
              <a:xfrm>
                <a:off x="6734293" y="1991893"/>
                <a:ext cx="256297" cy="497322"/>
              </a:xfrm>
              <a:custGeom>
                <a:avLst/>
                <a:gdLst>
                  <a:gd name="T0" fmla="*/ 59 w 96"/>
                  <a:gd name="T1" fmla="*/ 186 h 186"/>
                  <a:gd name="T2" fmla="*/ 0 w 96"/>
                  <a:gd name="T3" fmla="*/ 97 h 186"/>
                  <a:gd name="T4" fmla="*/ 96 w 96"/>
                  <a:gd name="T5" fmla="*/ 0 h 186"/>
                </a:gdLst>
                <a:ahLst/>
                <a:cxnLst>
                  <a:cxn ang="0">
                    <a:pos x="T0" y="T1"/>
                  </a:cxn>
                  <a:cxn ang="0">
                    <a:pos x="T2" y="T3"/>
                  </a:cxn>
                  <a:cxn ang="0">
                    <a:pos x="T4" y="T5"/>
                  </a:cxn>
                </a:cxnLst>
                <a:rect l="0" t="0" r="r" b="b"/>
                <a:pathLst>
                  <a:path w="96" h="186">
                    <a:moveTo>
                      <a:pt x="59" y="186"/>
                    </a:moveTo>
                    <a:cubicBezTo>
                      <a:pt x="24" y="171"/>
                      <a:pt x="0" y="137"/>
                      <a:pt x="0" y="97"/>
                    </a:cubicBezTo>
                    <a:cubicBezTo>
                      <a:pt x="0" y="44"/>
                      <a:pt x="43" y="0"/>
                      <a:pt x="96" y="0"/>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558"/>
              <p:cNvSpPr>
                <a:spLocks/>
              </p:cNvSpPr>
              <p:nvPr/>
            </p:nvSpPr>
            <p:spPr bwMode="auto">
              <a:xfrm>
                <a:off x="6990591" y="2012261"/>
                <a:ext cx="259692" cy="499018"/>
              </a:xfrm>
              <a:custGeom>
                <a:avLst/>
                <a:gdLst>
                  <a:gd name="T0" fmla="*/ 38 w 97"/>
                  <a:gd name="T1" fmla="*/ 0 h 186"/>
                  <a:gd name="T2" fmla="*/ 97 w 97"/>
                  <a:gd name="T3" fmla="*/ 89 h 186"/>
                  <a:gd name="T4" fmla="*/ 0 w 97"/>
                  <a:gd name="T5" fmla="*/ 186 h 186"/>
                </a:gdLst>
                <a:ahLst/>
                <a:cxnLst>
                  <a:cxn ang="0">
                    <a:pos x="T0" y="T1"/>
                  </a:cxn>
                  <a:cxn ang="0">
                    <a:pos x="T2" y="T3"/>
                  </a:cxn>
                  <a:cxn ang="0">
                    <a:pos x="T4" y="T5"/>
                  </a:cxn>
                </a:cxnLst>
                <a:rect l="0" t="0" r="r" b="b"/>
                <a:pathLst>
                  <a:path w="97" h="186">
                    <a:moveTo>
                      <a:pt x="38" y="0"/>
                    </a:moveTo>
                    <a:cubicBezTo>
                      <a:pt x="73" y="14"/>
                      <a:pt x="97" y="49"/>
                      <a:pt x="97" y="89"/>
                    </a:cubicBezTo>
                    <a:cubicBezTo>
                      <a:pt x="97" y="142"/>
                      <a:pt x="54" y="186"/>
                      <a:pt x="0" y="186"/>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Oval 559"/>
              <p:cNvSpPr>
                <a:spLocks noChangeArrowheads="1"/>
              </p:cNvSpPr>
              <p:nvPr/>
            </p:nvSpPr>
            <p:spPr bwMode="auto">
              <a:xfrm>
                <a:off x="7745908" y="1345205"/>
                <a:ext cx="519387" cy="52787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560"/>
              <p:cNvSpPr>
                <a:spLocks/>
              </p:cNvSpPr>
              <p:nvPr/>
            </p:nvSpPr>
            <p:spPr bwMode="auto">
              <a:xfrm>
                <a:off x="7742513" y="1351995"/>
                <a:ext cx="259692" cy="497322"/>
              </a:xfrm>
              <a:custGeom>
                <a:avLst/>
                <a:gdLst>
                  <a:gd name="T0" fmla="*/ 59 w 97"/>
                  <a:gd name="T1" fmla="*/ 186 h 186"/>
                  <a:gd name="T2" fmla="*/ 0 w 97"/>
                  <a:gd name="T3" fmla="*/ 97 h 186"/>
                  <a:gd name="T4" fmla="*/ 97 w 97"/>
                  <a:gd name="T5" fmla="*/ 0 h 186"/>
                </a:gdLst>
                <a:ahLst/>
                <a:cxnLst>
                  <a:cxn ang="0">
                    <a:pos x="T0" y="T1"/>
                  </a:cxn>
                  <a:cxn ang="0">
                    <a:pos x="T2" y="T3"/>
                  </a:cxn>
                  <a:cxn ang="0">
                    <a:pos x="T4" y="T5"/>
                  </a:cxn>
                </a:cxnLst>
                <a:rect l="0" t="0" r="r" b="b"/>
                <a:pathLst>
                  <a:path w="97" h="186">
                    <a:moveTo>
                      <a:pt x="59" y="186"/>
                    </a:moveTo>
                    <a:cubicBezTo>
                      <a:pt x="25" y="171"/>
                      <a:pt x="0" y="137"/>
                      <a:pt x="0" y="97"/>
                    </a:cubicBezTo>
                    <a:cubicBezTo>
                      <a:pt x="0" y="44"/>
                      <a:pt x="44" y="0"/>
                      <a:pt x="97" y="0"/>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561"/>
              <p:cNvSpPr>
                <a:spLocks/>
              </p:cNvSpPr>
              <p:nvPr/>
            </p:nvSpPr>
            <p:spPr bwMode="auto">
              <a:xfrm>
                <a:off x="8002206" y="1372362"/>
                <a:ext cx="259692" cy="499018"/>
              </a:xfrm>
              <a:custGeom>
                <a:avLst/>
                <a:gdLst>
                  <a:gd name="T0" fmla="*/ 38 w 97"/>
                  <a:gd name="T1" fmla="*/ 0 h 186"/>
                  <a:gd name="T2" fmla="*/ 97 w 97"/>
                  <a:gd name="T3" fmla="*/ 89 h 186"/>
                  <a:gd name="T4" fmla="*/ 0 w 97"/>
                  <a:gd name="T5" fmla="*/ 186 h 186"/>
                </a:gdLst>
                <a:ahLst/>
                <a:cxnLst>
                  <a:cxn ang="0">
                    <a:pos x="T0" y="T1"/>
                  </a:cxn>
                  <a:cxn ang="0">
                    <a:pos x="T2" y="T3"/>
                  </a:cxn>
                  <a:cxn ang="0">
                    <a:pos x="T4" y="T5"/>
                  </a:cxn>
                </a:cxnLst>
                <a:rect l="0" t="0" r="r" b="b"/>
                <a:pathLst>
                  <a:path w="97" h="186">
                    <a:moveTo>
                      <a:pt x="38" y="0"/>
                    </a:moveTo>
                    <a:cubicBezTo>
                      <a:pt x="72" y="15"/>
                      <a:pt x="97" y="49"/>
                      <a:pt x="97" y="89"/>
                    </a:cubicBezTo>
                    <a:cubicBezTo>
                      <a:pt x="97" y="142"/>
                      <a:pt x="53" y="186"/>
                      <a:pt x="0" y="186"/>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568"/>
              <p:cNvSpPr>
                <a:spLocks/>
              </p:cNvSpPr>
              <p:nvPr/>
            </p:nvSpPr>
            <p:spPr bwMode="auto">
              <a:xfrm>
                <a:off x="6831040" y="1200932"/>
                <a:ext cx="955603" cy="777381"/>
              </a:xfrm>
              <a:custGeom>
                <a:avLst/>
                <a:gdLst>
                  <a:gd name="T0" fmla="*/ 357 w 357"/>
                  <a:gd name="T1" fmla="*/ 55 h 290"/>
                  <a:gd name="T2" fmla="*/ 245 w 357"/>
                  <a:gd name="T3" fmla="*/ 11 h 290"/>
                  <a:gd name="T4" fmla="*/ 2 w 357"/>
                  <a:gd name="T5" fmla="*/ 227 h 290"/>
                  <a:gd name="T6" fmla="*/ 4 w 357"/>
                  <a:gd name="T7" fmla="*/ 290 h 290"/>
                </a:gdLst>
                <a:ahLst/>
                <a:cxnLst>
                  <a:cxn ang="0">
                    <a:pos x="T0" y="T1"/>
                  </a:cxn>
                  <a:cxn ang="0">
                    <a:pos x="T2" y="T3"/>
                  </a:cxn>
                  <a:cxn ang="0">
                    <a:pos x="T4" y="T5"/>
                  </a:cxn>
                  <a:cxn ang="0">
                    <a:pos x="T6" y="T7"/>
                  </a:cxn>
                </a:cxnLst>
                <a:rect l="0" t="0" r="r" b="b"/>
                <a:pathLst>
                  <a:path w="357" h="290">
                    <a:moveTo>
                      <a:pt x="357" y="55"/>
                    </a:moveTo>
                    <a:cubicBezTo>
                      <a:pt x="325" y="30"/>
                      <a:pt x="287" y="15"/>
                      <a:pt x="245" y="11"/>
                    </a:cubicBezTo>
                    <a:cubicBezTo>
                      <a:pt x="122" y="0"/>
                      <a:pt x="13" y="97"/>
                      <a:pt x="2" y="227"/>
                    </a:cubicBezTo>
                    <a:cubicBezTo>
                      <a:pt x="0" y="248"/>
                      <a:pt x="0" y="269"/>
                      <a:pt x="4" y="290"/>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Line 569"/>
              <p:cNvSpPr>
                <a:spLocks noChangeShapeType="1"/>
              </p:cNvSpPr>
              <p:nvPr/>
            </p:nvSpPr>
            <p:spPr bwMode="auto">
              <a:xfrm>
                <a:off x="7754395" y="1250155"/>
                <a:ext cx="0" cy="0"/>
              </a:xfrm>
              <a:prstGeom prst="line">
                <a:avLst/>
              </a:prstGeom>
              <a:noFill/>
              <a:ln w="9525" cap="flat">
                <a:solidFill>
                  <a:srgbClr val="07070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570"/>
              <p:cNvSpPr>
                <a:spLocks/>
              </p:cNvSpPr>
              <p:nvPr/>
            </p:nvSpPr>
            <p:spPr bwMode="auto">
              <a:xfrm>
                <a:off x="7686501" y="1256943"/>
                <a:ext cx="106932" cy="108630"/>
              </a:xfrm>
              <a:custGeom>
                <a:avLst/>
                <a:gdLst>
                  <a:gd name="T0" fmla="*/ 52 w 63"/>
                  <a:gd name="T1" fmla="*/ 0 h 64"/>
                  <a:gd name="T2" fmla="*/ 63 w 63"/>
                  <a:gd name="T3" fmla="*/ 64 h 64"/>
                  <a:gd name="T4" fmla="*/ 0 w 63"/>
                  <a:gd name="T5" fmla="*/ 51 h 64"/>
                  <a:gd name="T6" fmla="*/ 52 w 63"/>
                  <a:gd name="T7" fmla="*/ 0 h 64"/>
                </a:gdLst>
                <a:ahLst/>
                <a:cxnLst>
                  <a:cxn ang="0">
                    <a:pos x="T0" y="T1"/>
                  </a:cxn>
                  <a:cxn ang="0">
                    <a:pos x="T2" y="T3"/>
                  </a:cxn>
                  <a:cxn ang="0">
                    <a:pos x="T4" y="T5"/>
                  </a:cxn>
                  <a:cxn ang="0">
                    <a:pos x="T6" y="T7"/>
                  </a:cxn>
                </a:cxnLst>
                <a:rect l="0" t="0" r="r" b="b"/>
                <a:pathLst>
                  <a:path w="63" h="64">
                    <a:moveTo>
                      <a:pt x="52" y="0"/>
                    </a:moveTo>
                    <a:lnTo>
                      <a:pt x="63" y="64"/>
                    </a:lnTo>
                    <a:lnTo>
                      <a:pt x="0" y="51"/>
                    </a:lnTo>
                    <a:lnTo>
                      <a:pt x="52"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571"/>
              <p:cNvSpPr>
                <a:spLocks/>
              </p:cNvSpPr>
              <p:nvPr/>
            </p:nvSpPr>
            <p:spPr bwMode="auto">
              <a:xfrm>
                <a:off x="5800755" y="1867986"/>
                <a:ext cx="955603" cy="775685"/>
              </a:xfrm>
              <a:custGeom>
                <a:avLst/>
                <a:gdLst>
                  <a:gd name="T0" fmla="*/ 357 w 357"/>
                  <a:gd name="T1" fmla="*/ 55 h 290"/>
                  <a:gd name="T2" fmla="*/ 246 w 357"/>
                  <a:gd name="T3" fmla="*/ 11 h 290"/>
                  <a:gd name="T4" fmla="*/ 2 w 357"/>
                  <a:gd name="T5" fmla="*/ 227 h 290"/>
                  <a:gd name="T6" fmla="*/ 4 w 357"/>
                  <a:gd name="T7" fmla="*/ 290 h 290"/>
                </a:gdLst>
                <a:ahLst/>
                <a:cxnLst>
                  <a:cxn ang="0">
                    <a:pos x="T0" y="T1"/>
                  </a:cxn>
                  <a:cxn ang="0">
                    <a:pos x="T2" y="T3"/>
                  </a:cxn>
                  <a:cxn ang="0">
                    <a:pos x="T4" y="T5"/>
                  </a:cxn>
                  <a:cxn ang="0">
                    <a:pos x="T6" y="T7"/>
                  </a:cxn>
                </a:cxnLst>
                <a:rect l="0" t="0" r="r" b="b"/>
                <a:pathLst>
                  <a:path w="357" h="290">
                    <a:moveTo>
                      <a:pt x="357" y="55"/>
                    </a:moveTo>
                    <a:cubicBezTo>
                      <a:pt x="326" y="30"/>
                      <a:pt x="288" y="15"/>
                      <a:pt x="246" y="11"/>
                    </a:cubicBezTo>
                    <a:cubicBezTo>
                      <a:pt x="123" y="0"/>
                      <a:pt x="14" y="97"/>
                      <a:pt x="2" y="227"/>
                    </a:cubicBezTo>
                    <a:cubicBezTo>
                      <a:pt x="0" y="249"/>
                      <a:pt x="1" y="270"/>
                      <a:pt x="4" y="290"/>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572"/>
              <p:cNvSpPr>
                <a:spLocks noChangeShapeType="1"/>
              </p:cNvSpPr>
              <p:nvPr/>
            </p:nvSpPr>
            <p:spPr bwMode="auto">
              <a:xfrm>
                <a:off x="6725806" y="1915512"/>
                <a:ext cx="0" cy="0"/>
              </a:xfrm>
              <a:prstGeom prst="line">
                <a:avLst/>
              </a:prstGeom>
              <a:noFill/>
              <a:ln w="9525" cap="flat">
                <a:solidFill>
                  <a:srgbClr val="07070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573"/>
              <p:cNvSpPr>
                <a:spLocks/>
              </p:cNvSpPr>
              <p:nvPr/>
            </p:nvSpPr>
            <p:spPr bwMode="auto">
              <a:xfrm>
                <a:off x="6659610" y="1923999"/>
                <a:ext cx="106932" cy="106933"/>
              </a:xfrm>
              <a:custGeom>
                <a:avLst/>
                <a:gdLst>
                  <a:gd name="T0" fmla="*/ 52 w 63"/>
                  <a:gd name="T1" fmla="*/ 0 h 63"/>
                  <a:gd name="T2" fmla="*/ 63 w 63"/>
                  <a:gd name="T3" fmla="*/ 63 h 63"/>
                  <a:gd name="T4" fmla="*/ 0 w 63"/>
                  <a:gd name="T5" fmla="*/ 51 h 63"/>
                  <a:gd name="T6" fmla="*/ 52 w 63"/>
                  <a:gd name="T7" fmla="*/ 0 h 63"/>
                </a:gdLst>
                <a:ahLst/>
                <a:cxnLst>
                  <a:cxn ang="0">
                    <a:pos x="T0" y="T1"/>
                  </a:cxn>
                  <a:cxn ang="0">
                    <a:pos x="T2" y="T3"/>
                  </a:cxn>
                  <a:cxn ang="0">
                    <a:pos x="T4" y="T5"/>
                  </a:cxn>
                  <a:cxn ang="0">
                    <a:pos x="T6" y="T7"/>
                  </a:cxn>
                </a:cxnLst>
                <a:rect l="0" t="0" r="r" b="b"/>
                <a:pathLst>
                  <a:path w="63" h="63">
                    <a:moveTo>
                      <a:pt x="52" y="0"/>
                    </a:moveTo>
                    <a:lnTo>
                      <a:pt x="63" y="63"/>
                    </a:lnTo>
                    <a:lnTo>
                      <a:pt x="0" y="51"/>
                    </a:lnTo>
                    <a:lnTo>
                      <a:pt x="52"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574"/>
              <p:cNvSpPr>
                <a:spLocks/>
              </p:cNvSpPr>
              <p:nvPr/>
            </p:nvSpPr>
            <p:spPr bwMode="auto">
              <a:xfrm>
                <a:off x="4778957" y="2507883"/>
                <a:ext cx="953905" cy="775685"/>
              </a:xfrm>
              <a:custGeom>
                <a:avLst/>
                <a:gdLst>
                  <a:gd name="T0" fmla="*/ 357 w 357"/>
                  <a:gd name="T1" fmla="*/ 55 h 290"/>
                  <a:gd name="T2" fmla="*/ 245 w 357"/>
                  <a:gd name="T3" fmla="*/ 11 h 290"/>
                  <a:gd name="T4" fmla="*/ 2 w 357"/>
                  <a:gd name="T5" fmla="*/ 228 h 290"/>
                  <a:gd name="T6" fmla="*/ 4 w 357"/>
                  <a:gd name="T7" fmla="*/ 290 h 290"/>
                </a:gdLst>
                <a:ahLst/>
                <a:cxnLst>
                  <a:cxn ang="0">
                    <a:pos x="T0" y="T1"/>
                  </a:cxn>
                  <a:cxn ang="0">
                    <a:pos x="T2" y="T3"/>
                  </a:cxn>
                  <a:cxn ang="0">
                    <a:pos x="T4" y="T5"/>
                  </a:cxn>
                  <a:cxn ang="0">
                    <a:pos x="T6" y="T7"/>
                  </a:cxn>
                </a:cxnLst>
                <a:rect l="0" t="0" r="r" b="b"/>
                <a:pathLst>
                  <a:path w="357" h="290">
                    <a:moveTo>
                      <a:pt x="357" y="55"/>
                    </a:moveTo>
                    <a:cubicBezTo>
                      <a:pt x="325" y="31"/>
                      <a:pt x="287" y="15"/>
                      <a:pt x="245" y="11"/>
                    </a:cubicBezTo>
                    <a:cubicBezTo>
                      <a:pt x="123" y="0"/>
                      <a:pt x="14" y="97"/>
                      <a:pt x="2" y="228"/>
                    </a:cubicBezTo>
                    <a:cubicBezTo>
                      <a:pt x="0" y="249"/>
                      <a:pt x="1" y="270"/>
                      <a:pt x="4" y="290"/>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Line 575"/>
              <p:cNvSpPr>
                <a:spLocks noChangeShapeType="1"/>
              </p:cNvSpPr>
              <p:nvPr/>
            </p:nvSpPr>
            <p:spPr bwMode="auto">
              <a:xfrm>
                <a:off x="5700612" y="2555410"/>
                <a:ext cx="0" cy="0"/>
              </a:xfrm>
              <a:prstGeom prst="line">
                <a:avLst/>
              </a:prstGeom>
              <a:noFill/>
              <a:ln w="9525" cap="flat">
                <a:solidFill>
                  <a:srgbClr val="07070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576"/>
              <p:cNvSpPr>
                <a:spLocks/>
              </p:cNvSpPr>
              <p:nvPr/>
            </p:nvSpPr>
            <p:spPr bwMode="auto">
              <a:xfrm>
                <a:off x="5634416" y="2563896"/>
                <a:ext cx="110327" cy="106933"/>
              </a:xfrm>
              <a:custGeom>
                <a:avLst/>
                <a:gdLst>
                  <a:gd name="T0" fmla="*/ 52 w 65"/>
                  <a:gd name="T1" fmla="*/ 0 h 63"/>
                  <a:gd name="T2" fmla="*/ 65 w 65"/>
                  <a:gd name="T3" fmla="*/ 63 h 63"/>
                  <a:gd name="T4" fmla="*/ 0 w 65"/>
                  <a:gd name="T5" fmla="*/ 52 h 63"/>
                  <a:gd name="T6" fmla="*/ 52 w 65"/>
                  <a:gd name="T7" fmla="*/ 0 h 63"/>
                </a:gdLst>
                <a:ahLst/>
                <a:cxnLst>
                  <a:cxn ang="0">
                    <a:pos x="T0" y="T1"/>
                  </a:cxn>
                  <a:cxn ang="0">
                    <a:pos x="T2" y="T3"/>
                  </a:cxn>
                  <a:cxn ang="0">
                    <a:pos x="T4" y="T5"/>
                  </a:cxn>
                  <a:cxn ang="0">
                    <a:pos x="T6" y="T7"/>
                  </a:cxn>
                </a:cxnLst>
                <a:rect l="0" t="0" r="r" b="b"/>
                <a:pathLst>
                  <a:path w="65" h="63">
                    <a:moveTo>
                      <a:pt x="52" y="0"/>
                    </a:moveTo>
                    <a:lnTo>
                      <a:pt x="65" y="63"/>
                    </a:lnTo>
                    <a:lnTo>
                      <a:pt x="0" y="52"/>
                    </a:lnTo>
                    <a:lnTo>
                      <a:pt x="52"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577"/>
              <p:cNvSpPr>
                <a:spLocks/>
              </p:cNvSpPr>
              <p:nvPr/>
            </p:nvSpPr>
            <p:spPr bwMode="auto">
              <a:xfrm>
                <a:off x="3760553" y="3161360"/>
                <a:ext cx="955603" cy="775685"/>
              </a:xfrm>
              <a:custGeom>
                <a:avLst/>
                <a:gdLst>
                  <a:gd name="T0" fmla="*/ 357 w 357"/>
                  <a:gd name="T1" fmla="*/ 55 h 290"/>
                  <a:gd name="T2" fmla="*/ 246 w 357"/>
                  <a:gd name="T3" fmla="*/ 11 h 290"/>
                  <a:gd name="T4" fmla="*/ 2 w 357"/>
                  <a:gd name="T5" fmla="*/ 228 h 290"/>
                  <a:gd name="T6" fmla="*/ 4 w 357"/>
                  <a:gd name="T7" fmla="*/ 290 h 290"/>
                </a:gdLst>
                <a:ahLst/>
                <a:cxnLst>
                  <a:cxn ang="0">
                    <a:pos x="T0" y="T1"/>
                  </a:cxn>
                  <a:cxn ang="0">
                    <a:pos x="T2" y="T3"/>
                  </a:cxn>
                  <a:cxn ang="0">
                    <a:pos x="T4" y="T5"/>
                  </a:cxn>
                  <a:cxn ang="0">
                    <a:pos x="T6" y="T7"/>
                  </a:cxn>
                </a:cxnLst>
                <a:rect l="0" t="0" r="r" b="b"/>
                <a:pathLst>
                  <a:path w="357" h="290">
                    <a:moveTo>
                      <a:pt x="357" y="55"/>
                    </a:moveTo>
                    <a:cubicBezTo>
                      <a:pt x="326" y="31"/>
                      <a:pt x="287" y="15"/>
                      <a:pt x="246" y="11"/>
                    </a:cubicBezTo>
                    <a:cubicBezTo>
                      <a:pt x="123" y="0"/>
                      <a:pt x="14" y="97"/>
                      <a:pt x="2" y="228"/>
                    </a:cubicBezTo>
                    <a:cubicBezTo>
                      <a:pt x="0" y="249"/>
                      <a:pt x="1" y="270"/>
                      <a:pt x="4" y="290"/>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2" name="Line 578"/>
              <p:cNvSpPr>
                <a:spLocks noChangeShapeType="1"/>
              </p:cNvSpPr>
              <p:nvPr/>
            </p:nvSpPr>
            <p:spPr bwMode="auto">
              <a:xfrm>
                <a:off x="4683906" y="3208885"/>
                <a:ext cx="0" cy="0"/>
              </a:xfrm>
              <a:prstGeom prst="line">
                <a:avLst/>
              </a:prstGeom>
              <a:noFill/>
              <a:ln w="9525" cap="flat">
                <a:solidFill>
                  <a:srgbClr val="07070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579"/>
              <p:cNvSpPr>
                <a:spLocks/>
              </p:cNvSpPr>
              <p:nvPr/>
            </p:nvSpPr>
            <p:spPr bwMode="auto">
              <a:xfrm>
                <a:off x="4617709" y="3217372"/>
                <a:ext cx="110327" cy="106933"/>
              </a:xfrm>
              <a:custGeom>
                <a:avLst/>
                <a:gdLst>
                  <a:gd name="T0" fmla="*/ 52 w 65"/>
                  <a:gd name="T1" fmla="*/ 0 h 63"/>
                  <a:gd name="T2" fmla="*/ 65 w 65"/>
                  <a:gd name="T3" fmla="*/ 63 h 63"/>
                  <a:gd name="T4" fmla="*/ 0 w 65"/>
                  <a:gd name="T5" fmla="*/ 52 h 63"/>
                  <a:gd name="T6" fmla="*/ 52 w 65"/>
                  <a:gd name="T7" fmla="*/ 0 h 63"/>
                </a:gdLst>
                <a:ahLst/>
                <a:cxnLst>
                  <a:cxn ang="0">
                    <a:pos x="T0" y="T1"/>
                  </a:cxn>
                  <a:cxn ang="0">
                    <a:pos x="T2" y="T3"/>
                  </a:cxn>
                  <a:cxn ang="0">
                    <a:pos x="T4" y="T5"/>
                  </a:cxn>
                  <a:cxn ang="0">
                    <a:pos x="T6" y="T7"/>
                  </a:cxn>
                </a:cxnLst>
                <a:rect l="0" t="0" r="r" b="b"/>
                <a:pathLst>
                  <a:path w="65" h="63">
                    <a:moveTo>
                      <a:pt x="52" y="0"/>
                    </a:moveTo>
                    <a:lnTo>
                      <a:pt x="65" y="63"/>
                    </a:lnTo>
                    <a:lnTo>
                      <a:pt x="0" y="52"/>
                    </a:lnTo>
                    <a:lnTo>
                      <a:pt x="52"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580"/>
              <p:cNvSpPr>
                <a:spLocks/>
              </p:cNvSpPr>
              <p:nvPr/>
            </p:nvSpPr>
            <p:spPr bwMode="auto">
              <a:xfrm>
                <a:off x="2748938" y="3806349"/>
                <a:ext cx="955603" cy="775685"/>
              </a:xfrm>
              <a:custGeom>
                <a:avLst/>
                <a:gdLst>
                  <a:gd name="T0" fmla="*/ 357 w 357"/>
                  <a:gd name="T1" fmla="*/ 55 h 290"/>
                  <a:gd name="T2" fmla="*/ 246 w 357"/>
                  <a:gd name="T3" fmla="*/ 11 h 290"/>
                  <a:gd name="T4" fmla="*/ 2 w 357"/>
                  <a:gd name="T5" fmla="*/ 227 h 290"/>
                  <a:gd name="T6" fmla="*/ 4 w 357"/>
                  <a:gd name="T7" fmla="*/ 290 h 290"/>
                </a:gdLst>
                <a:ahLst/>
                <a:cxnLst>
                  <a:cxn ang="0">
                    <a:pos x="T0" y="T1"/>
                  </a:cxn>
                  <a:cxn ang="0">
                    <a:pos x="T2" y="T3"/>
                  </a:cxn>
                  <a:cxn ang="0">
                    <a:pos x="T4" y="T5"/>
                  </a:cxn>
                  <a:cxn ang="0">
                    <a:pos x="T6" y="T7"/>
                  </a:cxn>
                </a:cxnLst>
                <a:rect l="0" t="0" r="r" b="b"/>
                <a:pathLst>
                  <a:path w="357" h="290">
                    <a:moveTo>
                      <a:pt x="357" y="55"/>
                    </a:moveTo>
                    <a:cubicBezTo>
                      <a:pt x="326" y="30"/>
                      <a:pt x="288" y="15"/>
                      <a:pt x="246" y="11"/>
                    </a:cubicBezTo>
                    <a:cubicBezTo>
                      <a:pt x="123" y="0"/>
                      <a:pt x="14" y="97"/>
                      <a:pt x="2" y="227"/>
                    </a:cubicBezTo>
                    <a:cubicBezTo>
                      <a:pt x="0" y="248"/>
                      <a:pt x="1" y="269"/>
                      <a:pt x="4" y="290"/>
                    </a:cubicBezTo>
                  </a:path>
                </a:pathLst>
              </a:custGeom>
              <a:noFill/>
              <a:ln w="952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5" name="Line 581"/>
              <p:cNvSpPr>
                <a:spLocks noChangeShapeType="1"/>
              </p:cNvSpPr>
              <p:nvPr/>
            </p:nvSpPr>
            <p:spPr bwMode="auto">
              <a:xfrm>
                <a:off x="3675686" y="3853874"/>
                <a:ext cx="0" cy="0"/>
              </a:xfrm>
              <a:prstGeom prst="line">
                <a:avLst/>
              </a:prstGeom>
              <a:noFill/>
              <a:ln w="9525" cap="flat">
                <a:solidFill>
                  <a:srgbClr val="07070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582"/>
              <p:cNvSpPr>
                <a:spLocks/>
              </p:cNvSpPr>
              <p:nvPr/>
            </p:nvSpPr>
            <p:spPr bwMode="auto">
              <a:xfrm>
                <a:off x="3606094" y="3860664"/>
                <a:ext cx="110327" cy="108630"/>
              </a:xfrm>
              <a:custGeom>
                <a:avLst/>
                <a:gdLst>
                  <a:gd name="T0" fmla="*/ 54 w 65"/>
                  <a:gd name="T1" fmla="*/ 0 h 64"/>
                  <a:gd name="T2" fmla="*/ 65 w 65"/>
                  <a:gd name="T3" fmla="*/ 64 h 64"/>
                  <a:gd name="T4" fmla="*/ 0 w 65"/>
                  <a:gd name="T5" fmla="*/ 52 h 64"/>
                  <a:gd name="T6" fmla="*/ 54 w 65"/>
                  <a:gd name="T7" fmla="*/ 0 h 64"/>
                </a:gdLst>
                <a:ahLst/>
                <a:cxnLst>
                  <a:cxn ang="0">
                    <a:pos x="T0" y="T1"/>
                  </a:cxn>
                  <a:cxn ang="0">
                    <a:pos x="T2" y="T3"/>
                  </a:cxn>
                  <a:cxn ang="0">
                    <a:pos x="T4" y="T5"/>
                  </a:cxn>
                  <a:cxn ang="0">
                    <a:pos x="T6" y="T7"/>
                  </a:cxn>
                </a:cxnLst>
                <a:rect l="0" t="0" r="r" b="b"/>
                <a:pathLst>
                  <a:path w="65" h="64">
                    <a:moveTo>
                      <a:pt x="54" y="0"/>
                    </a:moveTo>
                    <a:lnTo>
                      <a:pt x="65" y="64"/>
                    </a:lnTo>
                    <a:lnTo>
                      <a:pt x="0" y="52"/>
                    </a:lnTo>
                    <a:lnTo>
                      <a:pt x="54"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8" name="Freeform 82"/>
            <p:cNvSpPr>
              <a:spLocks noChangeAspect="1" noEditPoints="1"/>
            </p:cNvSpPr>
            <p:nvPr/>
          </p:nvSpPr>
          <p:spPr bwMode="black">
            <a:xfrm>
              <a:off x="2806567" y="4831159"/>
              <a:ext cx="324000" cy="323832"/>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rgbClr val="08A7EE"/>
            </a:solid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39" name="Rectangle 536"/>
            <p:cNvSpPr>
              <a:spLocks noChangeArrowheads="1"/>
            </p:cNvSpPr>
            <p:nvPr/>
          </p:nvSpPr>
          <p:spPr bwMode="auto">
            <a:xfrm>
              <a:off x="3701434" y="4957702"/>
              <a:ext cx="1849973" cy="530271"/>
            </a:xfrm>
            <a:prstGeom prst="roundRect">
              <a:avLst/>
            </a:prstGeom>
            <a:solidFill>
              <a:srgbClr val="0560B3"/>
            </a:solidFill>
            <a:ln>
              <a:noFill/>
            </a:ln>
            <a:extLst/>
          </p:spPr>
          <p:txBody>
            <a:bodyPr vert="horz" wrap="square" lIns="91440" tIns="45720" rIns="91440" bIns="45720" numCol="1" anchor="t" anchorCtr="0" compatLnSpc="1">
              <a:prstTxWarp prst="textNoShape">
                <a:avLst/>
              </a:prstTxWarp>
            </a:bodyPr>
            <a:lstStyle/>
            <a:p>
              <a:pPr algn="ctr" defTabSz="1828827"/>
              <a:r>
                <a:rPr lang="en-US" sz="1300" b="1" dirty="0">
                  <a:solidFill>
                    <a:schemeClr val="bg1"/>
                  </a:solidFill>
                  <a:latin typeface="Segoe UI Semibold" panose="020B0702040204020203" pitchFamily="34" charset="0"/>
                </a:rPr>
                <a:t>Machine Learning Prediction </a:t>
              </a:r>
            </a:p>
          </p:txBody>
        </p:sp>
        <p:sp>
          <p:nvSpPr>
            <p:cNvPr id="140" name="Rectangle 537"/>
            <p:cNvSpPr>
              <a:spLocks noChangeArrowheads="1"/>
            </p:cNvSpPr>
            <p:nvPr/>
          </p:nvSpPr>
          <p:spPr bwMode="auto">
            <a:xfrm>
              <a:off x="2250549" y="5623624"/>
              <a:ext cx="1847107" cy="528675"/>
            </a:xfrm>
            <a:prstGeom prst="roundRect">
              <a:avLst/>
            </a:prstGeom>
            <a:solidFill>
              <a:srgbClr val="08A7EE"/>
            </a:solidFill>
            <a:ln>
              <a:noFill/>
            </a:ln>
            <a:extLst/>
          </p:spPr>
          <p:txBody>
            <a:bodyPr vert="horz" wrap="square" lIns="91440" tIns="45720" rIns="91440" bIns="45720" numCol="1" anchor="t" anchorCtr="0" compatLnSpc="1">
              <a:prstTxWarp prst="textNoShape">
                <a:avLst/>
              </a:prstTxWarp>
            </a:bodyPr>
            <a:lstStyle/>
            <a:p>
              <a:pPr algn="ctr" defTabSz="1828827"/>
              <a:r>
                <a:rPr lang="en-US" sz="1300" b="1" dirty="0">
                  <a:solidFill>
                    <a:schemeClr val="bg1"/>
                  </a:solidFill>
                  <a:latin typeface="Segoe UI Semibold" panose="020B0702040204020203" pitchFamily="34" charset="0"/>
                </a:rPr>
                <a:t>Remote Condition Monitoring</a:t>
              </a:r>
            </a:p>
          </p:txBody>
        </p:sp>
        <p:sp>
          <p:nvSpPr>
            <p:cNvPr id="141" name="Rectangle 538"/>
            <p:cNvSpPr>
              <a:spLocks noChangeArrowheads="1"/>
            </p:cNvSpPr>
            <p:nvPr/>
          </p:nvSpPr>
          <p:spPr bwMode="auto">
            <a:xfrm>
              <a:off x="4766737" y="4293375"/>
              <a:ext cx="1849973" cy="528675"/>
            </a:xfrm>
            <a:prstGeom prst="roundRect">
              <a:avLst/>
            </a:prstGeom>
            <a:solidFill>
              <a:srgbClr val="093667"/>
            </a:solidFill>
            <a:ln>
              <a:noFill/>
            </a:ln>
            <a:extLst/>
          </p:spPr>
          <p:txBody>
            <a:bodyPr vert="horz" wrap="square" lIns="91440" tIns="45720" rIns="91440" bIns="45720" numCol="1" anchor="t" anchorCtr="0" compatLnSpc="1">
              <a:prstTxWarp prst="textNoShape">
                <a:avLst/>
              </a:prstTxWarp>
            </a:bodyPr>
            <a:lstStyle/>
            <a:p>
              <a:pPr algn="ctr" defTabSz="1828827"/>
              <a:r>
                <a:rPr lang="en-US" sz="1300" b="1" dirty="0">
                  <a:solidFill>
                    <a:schemeClr val="bg1"/>
                  </a:solidFill>
                  <a:latin typeface="Segoe UI Semibold" panose="020B0702040204020203" pitchFamily="34" charset="0"/>
                </a:rPr>
                <a:t>Case Based Diagnostics</a:t>
              </a:r>
            </a:p>
            <a:p>
              <a:pPr algn="ctr" defTabSz="1828827"/>
              <a:endParaRPr lang="en-US" sz="1300" b="1" dirty="0">
                <a:solidFill>
                  <a:schemeClr val="bg1"/>
                </a:solidFill>
                <a:latin typeface="Segoe UI Semibold" panose="020B0702040204020203" pitchFamily="34" charset="0"/>
              </a:endParaRPr>
            </a:p>
          </p:txBody>
        </p:sp>
        <p:sp>
          <p:nvSpPr>
            <p:cNvPr id="142" name="Rectangle 539"/>
            <p:cNvSpPr>
              <a:spLocks noChangeArrowheads="1"/>
            </p:cNvSpPr>
            <p:nvPr/>
          </p:nvSpPr>
          <p:spPr bwMode="auto">
            <a:xfrm>
              <a:off x="6025629" y="3629049"/>
              <a:ext cx="1849973" cy="528675"/>
            </a:xfrm>
            <a:prstGeom prst="roundRect">
              <a:avLst/>
            </a:prstGeom>
            <a:solidFill>
              <a:srgbClr val="0199A1"/>
            </a:solidFill>
            <a:ln>
              <a:noFill/>
            </a:ln>
            <a:extLst/>
          </p:spPr>
          <p:txBody>
            <a:bodyPr vert="horz" wrap="square" lIns="91440" tIns="45720" rIns="91440" bIns="45720" numCol="1" anchor="t" anchorCtr="0" compatLnSpc="1">
              <a:prstTxWarp prst="textNoShape">
                <a:avLst/>
              </a:prstTxWarp>
            </a:bodyPr>
            <a:lstStyle/>
            <a:p>
              <a:pPr algn="ctr" defTabSz="1828827"/>
              <a:r>
                <a:rPr lang="en-US" sz="1300" b="1" dirty="0">
                  <a:solidFill>
                    <a:schemeClr val="bg1"/>
                  </a:solidFill>
                  <a:latin typeface="Segoe UI Semibold" panose="020B0702040204020203" pitchFamily="34" charset="0"/>
                </a:rPr>
                <a:t>diagnostic Prescription </a:t>
              </a:r>
            </a:p>
          </p:txBody>
        </p:sp>
        <p:sp>
          <p:nvSpPr>
            <p:cNvPr id="143" name="Rectangle 540"/>
            <p:cNvSpPr>
              <a:spLocks noChangeArrowheads="1"/>
            </p:cNvSpPr>
            <p:nvPr/>
          </p:nvSpPr>
          <p:spPr bwMode="auto">
            <a:xfrm>
              <a:off x="7284522" y="2964722"/>
              <a:ext cx="1849973" cy="528675"/>
            </a:xfrm>
            <a:prstGeom prst="roundRect">
              <a:avLst/>
            </a:prstGeom>
            <a:solidFill>
              <a:srgbClr val="005AA1"/>
            </a:solidFill>
            <a:ln>
              <a:noFill/>
            </a:ln>
            <a:extLst/>
          </p:spPr>
          <p:txBody>
            <a:bodyPr vert="horz" wrap="square" lIns="91440" tIns="45720" rIns="91440" bIns="45720" numCol="1" anchor="t" anchorCtr="0" compatLnSpc="1">
              <a:prstTxWarp prst="textNoShape">
                <a:avLst/>
              </a:prstTxWarp>
            </a:bodyPr>
            <a:lstStyle/>
            <a:p>
              <a:pPr algn="ctr" defTabSz="1828827"/>
              <a:r>
                <a:rPr lang="en-US" sz="1300" b="1" dirty="0">
                  <a:solidFill>
                    <a:schemeClr val="bg1"/>
                  </a:solidFill>
                  <a:latin typeface="Segoe UI Semibold" panose="020B0702040204020203" pitchFamily="34" charset="0"/>
                </a:rPr>
                <a:t>Prognostic Health Management </a:t>
              </a:r>
            </a:p>
          </p:txBody>
        </p:sp>
        <p:sp>
          <p:nvSpPr>
            <p:cNvPr id="144" name="Rectangle 541"/>
            <p:cNvSpPr>
              <a:spLocks noChangeArrowheads="1"/>
            </p:cNvSpPr>
            <p:nvPr/>
          </p:nvSpPr>
          <p:spPr bwMode="auto">
            <a:xfrm>
              <a:off x="8576509" y="2300395"/>
              <a:ext cx="1849973" cy="528675"/>
            </a:xfrm>
            <a:prstGeom prst="roundRect">
              <a:avLst/>
            </a:prstGeom>
            <a:solidFill>
              <a:srgbClr val="002442"/>
            </a:solidFill>
            <a:ln>
              <a:noFill/>
            </a:ln>
            <a:extLst/>
          </p:spPr>
          <p:txBody>
            <a:bodyPr vert="horz" wrap="square" lIns="91440" tIns="45720" rIns="91440" bIns="45720" numCol="1" anchor="ctr" anchorCtr="0" compatLnSpc="1">
              <a:prstTxWarp prst="textNoShape">
                <a:avLst/>
              </a:prstTxWarp>
            </a:bodyPr>
            <a:lstStyle/>
            <a:p>
              <a:pPr algn="ctr" defTabSz="1828827"/>
              <a:r>
                <a:rPr lang="en-US" sz="1300" b="1" dirty="0">
                  <a:solidFill>
                    <a:schemeClr val="bg1"/>
                  </a:solidFill>
                  <a:latin typeface="Segoe UI Semibold" panose="020B0702040204020203" pitchFamily="34" charset="0"/>
                </a:rPr>
                <a:t>Autonomics</a:t>
              </a:r>
            </a:p>
          </p:txBody>
        </p:sp>
        <p:cxnSp>
          <p:nvCxnSpPr>
            <p:cNvPr id="145" name="Straight Arrow Connector 144"/>
            <p:cNvCxnSpPr/>
            <p:nvPr/>
          </p:nvCxnSpPr>
          <p:spPr>
            <a:xfrm flipV="1">
              <a:off x="1650587" y="1441454"/>
              <a:ext cx="0" cy="4868383"/>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V="1">
              <a:off x="1650587" y="6265449"/>
              <a:ext cx="9017413" cy="26855"/>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3016543" y="6309837"/>
              <a:ext cx="7014144" cy="36933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defTabSz="1828827"/>
              <a:r>
                <a:rPr lang="en-US" dirty="0">
                  <a:solidFill>
                    <a:schemeClr val="tx1">
                      <a:lumMod val="50000"/>
                    </a:schemeClr>
                  </a:solidFill>
                </a:rPr>
                <a:t>Increasing Value (Actionable Time / Reliability = Risk Reduction)</a:t>
              </a:r>
              <a:endParaRPr lang="en-US" dirty="0">
                <a:solidFill>
                  <a:schemeClr val="tx1">
                    <a:lumMod val="50000"/>
                  </a:schemeClr>
                </a:solidFill>
                <a:cs typeface="Segoe UI Semilight" panose="020B0402040204020203" pitchFamily="34" charset="0"/>
              </a:endParaRPr>
            </a:p>
          </p:txBody>
        </p:sp>
        <p:sp>
          <p:nvSpPr>
            <p:cNvPr id="148" name="Rectangle 147"/>
            <p:cNvSpPr/>
            <p:nvPr/>
          </p:nvSpPr>
          <p:spPr>
            <a:xfrm rot="16200000">
              <a:off x="144570" y="3690979"/>
              <a:ext cx="2502929" cy="36933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defTabSz="1828827"/>
              <a:r>
                <a:rPr lang="en-US" dirty="0">
                  <a:solidFill>
                    <a:schemeClr val="tx1">
                      <a:lumMod val="50000"/>
                    </a:schemeClr>
                  </a:solidFill>
                </a:rPr>
                <a:t>Increasing Value ($)</a:t>
              </a:r>
              <a:endParaRPr lang="en-US" dirty="0">
                <a:solidFill>
                  <a:schemeClr val="tx1">
                    <a:lumMod val="50000"/>
                  </a:schemeClr>
                </a:solidFill>
                <a:cs typeface="Segoe UI Semilight" panose="020B0402040204020203" pitchFamily="34" charset="0"/>
              </a:endParaRPr>
            </a:p>
          </p:txBody>
        </p:sp>
        <p:grpSp>
          <p:nvGrpSpPr>
            <p:cNvPr id="149" name="Group 4"/>
            <p:cNvGrpSpPr>
              <a:grpSpLocks noChangeAspect="1"/>
            </p:cNvGrpSpPr>
            <p:nvPr/>
          </p:nvGrpSpPr>
          <p:grpSpPr bwMode="auto">
            <a:xfrm>
              <a:off x="7608956" y="2379958"/>
              <a:ext cx="396000" cy="341337"/>
              <a:chOff x="346" y="948"/>
              <a:chExt cx="326" cy="281"/>
            </a:xfrm>
            <a:solidFill>
              <a:srgbClr val="005AA1"/>
            </a:solidFill>
          </p:grpSpPr>
          <p:sp>
            <p:nvSpPr>
              <p:cNvPr id="150" name="Freeform 5"/>
              <p:cNvSpPr>
                <a:spLocks/>
              </p:cNvSpPr>
              <p:nvPr/>
            </p:nvSpPr>
            <p:spPr bwMode="auto">
              <a:xfrm>
                <a:off x="346" y="948"/>
                <a:ext cx="199" cy="211"/>
              </a:xfrm>
              <a:custGeom>
                <a:avLst/>
                <a:gdLst>
                  <a:gd name="T0" fmla="*/ 1650 w 1650"/>
                  <a:gd name="T1" fmla="*/ 0 h 1750"/>
                  <a:gd name="T2" fmla="*/ 890 w 1650"/>
                  <a:gd name="T3" fmla="*/ 37 h 1750"/>
                  <a:gd name="T4" fmla="*/ 1001 w 1650"/>
                  <a:gd name="T5" fmla="*/ 203 h 1750"/>
                  <a:gd name="T6" fmla="*/ 779 w 1650"/>
                  <a:gd name="T7" fmla="*/ 1750 h 1750"/>
                  <a:gd name="T8" fmla="*/ 1187 w 1650"/>
                  <a:gd name="T9" fmla="*/ 516 h 1750"/>
                  <a:gd name="T10" fmla="*/ 1298 w 1650"/>
                  <a:gd name="T11" fmla="*/ 682 h 1750"/>
                  <a:gd name="T12" fmla="*/ 1650 w 1650"/>
                  <a:gd name="T13" fmla="*/ 0 h 1750"/>
                </a:gdLst>
                <a:ahLst/>
                <a:cxnLst>
                  <a:cxn ang="0">
                    <a:pos x="T0" y="T1"/>
                  </a:cxn>
                  <a:cxn ang="0">
                    <a:pos x="T2" y="T3"/>
                  </a:cxn>
                  <a:cxn ang="0">
                    <a:pos x="T4" y="T5"/>
                  </a:cxn>
                  <a:cxn ang="0">
                    <a:pos x="T6" y="T7"/>
                  </a:cxn>
                  <a:cxn ang="0">
                    <a:pos x="T8" y="T9"/>
                  </a:cxn>
                  <a:cxn ang="0">
                    <a:pos x="T10" y="T11"/>
                  </a:cxn>
                  <a:cxn ang="0">
                    <a:pos x="T12" y="T13"/>
                  </a:cxn>
                </a:cxnLst>
                <a:rect l="0" t="0" r="r" b="b"/>
                <a:pathLst>
                  <a:path w="1650" h="1750">
                    <a:moveTo>
                      <a:pt x="1650" y="0"/>
                    </a:moveTo>
                    <a:cubicBezTo>
                      <a:pt x="890" y="37"/>
                      <a:pt x="890" y="37"/>
                      <a:pt x="890" y="37"/>
                    </a:cubicBezTo>
                    <a:cubicBezTo>
                      <a:pt x="1001" y="203"/>
                      <a:pt x="1001" y="203"/>
                      <a:pt x="1001" y="203"/>
                    </a:cubicBezTo>
                    <a:cubicBezTo>
                      <a:pt x="1001" y="203"/>
                      <a:pt x="0" y="793"/>
                      <a:pt x="779" y="1750"/>
                    </a:cubicBezTo>
                    <a:cubicBezTo>
                      <a:pt x="779" y="1750"/>
                      <a:pt x="538" y="958"/>
                      <a:pt x="1187" y="516"/>
                    </a:cubicBezTo>
                    <a:cubicBezTo>
                      <a:pt x="1298" y="682"/>
                      <a:pt x="1298" y="682"/>
                      <a:pt x="1298" y="682"/>
                    </a:cubicBezTo>
                    <a:lnTo>
                      <a:pt x="1650" y="0"/>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6"/>
              <p:cNvSpPr>
                <a:spLocks/>
              </p:cNvSpPr>
              <p:nvPr/>
            </p:nvSpPr>
            <p:spPr bwMode="auto">
              <a:xfrm>
                <a:off x="471" y="1016"/>
                <a:ext cx="201" cy="213"/>
              </a:xfrm>
              <a:custGeom>
                <a:avLst/>
                <a:gdLst>
                  <a:gd name="T0" fmla="*/ 0 w 1675"/>
                  <a:gd name="T1" fmla="*/ 1758 h 1758"/>
                  <a:gd name="T2" fmla="*/ 782 w 1675"/>
                  <a:gd name="T3" fmla="*/ 1740 h 1758"/>
                  <a:gd name="T4" fmla="*/ 670 w 1675"/>
                  <a:gd name="T5" fmla="*/ 1555 h 1758"/>
                  <a:gd name="T6" fmla="*/ 894 w 1675"/>
                  <a:gd name="T7" fmla="*/ 0 h 1758"/>
                  <a:gd name="T8" fmla="*/ 466 w 1675"/>
                  <a:gd name="T9" fmla="*/ 1240 h 1758"/>
                  <a:gd name="T10" fmla="*/ 373 w 1675"/>
                  <a:gd name="T11" fmla="*/ 1074 h 1758"/>
                  <a:gd name="T12" fmla="*/ 0 w 1675"/>
                  <a:gd name="T13" fmla="*/ 1758 h 1758"/>
                </a:gdLst>
                <a:ahLst/>
                <a:cxnLst>
                  <a:cxn ang="0">
                    <a:pos x="T0" y="T1"/>
                  </a:cxn>
                  <a:cxn ang="0">
                    <a:pos x="T2" y="T3"/>
                  </a:cxn>
                  <a:cxn ang="0">
                    <a:pos x="T4" y="T5"/>
                  </a:cxn>
                  <a:cxn ang="0">
                    <a:pos x="T6" y="T7"/>
                  </a:cxn>
                  <a:cxn ang="0">
                    <a:pos x="T8" y="T9"/>
                  </a:cxn>
                  <a:cxn ang="0">
                    <a:pos x="T10" y="T11"/>
                  </a:cxn>
                  <a:cxn ang="0">
                    <a:pos x="T12" y="T13"/>
                  </a:cxn>
                </a:cxnLst>
                <a:rect l="0" t="0" r="r" b="b"/>
                <a:pathLst>
                  <a:path w="1675" h="1758">
                    <a:moveTo>
                      <a:pt x="0" y="1758"/>
                    </a:moveTo>
                    <a:cubicBezTo>
                      <a:pt x="782" y="1740"/>
                      <a:pt x="782" y="1740"/>
                      <a:pt x="782" y="1740"/>
                    </a:cubicBezTo>
                    <a:cubicBezTo>
                      <a:pt x="670" y="1555"/>
                      <a:pt x="670" y="1555"/>
                      <a:pt x="670" y="1555"/>
                    </a:cubicBezTo>
                    <a:cubicBezTo>
                      <a:pt x="670" y="1555"/>
                      <a:pt x="1675" y="963"/>
                      <a:pt x="894" y="0"/>
                    </a:cubicBezTo>
                    <a:cubicBezTo>
                      <a:pt x="894" y="0"/>
                      <a:pt x="1117" y="815"/>
                      <a:pt x="466" y="1240"/>
                    </a:cubicBezTo>
                    <a:cubicBezTo>
                      <a:pt x="373" y="1074"/>
                      <a:pt x="373" y="1074"/>
                      <a:pt x="373" y="1074"/>
                    </a:cubicBezTo>
                    <a:lnTo>
                      <a:pt x="0" y="1758"/>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7"/>
              <p:cNvSpPr>
                <a:spLocks/>
              </p:cNvSpPr>
              <p:nvPr/>
            </p:nvSpPr>
            <p:spPr bwMode="auto">
              <a:xfrm>
                <a:off x="470" y="1048"/>
                <a:ext cx="93" cy="71"/>
              </a:xfrm>
              <a:custGeom>
                <a:avLst/>
                <a:gdLst>
                  <a:gd name="T0" fmla="*/ 572 w 775"/>
                  <a:gd name="T1" fmla="*/ 0 h 592"/>
                  <a:gd name="T2" fmla="*/ 388 w 775"/>
                  <a:gd name="T3" fmla="*/ 185 h 592"/>
                  <a:gd name="T4" fmla="*/ 185 w 775"/>
                  <a:gd name="T5" fmla="*/ 0 h 592"/>
                  <a:gd name="T6" fmla="*/ 0 w 775"/>
                  <a:gd name="T7" fmla="*/ 185 h 592"/>
                  <a:gd name="T8" fmla="*/ 369 w 775"/>
                  <a:gd name="T9" fmla="*/ 592 h 592"/>
                  <a:gd name="T10" fmla="*/ 775 w 775"/>
                  <a:gd name="T11" fmla="*/ 185 h 592"/>
                  <a:gd name="T12" fmla="*/ 572 w 775"/>
                  <a:gd name="T13" fmla="*/ 0 h 592"/>
                </a:gdLst>
                <a:ahLst/>
                <a:cxnLst>
                  <a:cxn ang="0">
                    <a:pos x="T0" y="T1"/>
                  </a:cxn>
                  <a:cxn ang="0">
                    <a:pos x="T2" y="T3"/>
                  </a:cxn>
                  <a:cxn ang="0">
                    <a:pos x="T4" y="T5"/>
                  </a:cxn>
                  <a:cxn ang="0">
                    <a:pos x="T6" y="T7"/>
                  </a:cxn>
                  <a:cxn ang="0">
                    <a:pos x="T8" y="T9"/>
                  </a:cxn>
                  <a:cxn ang="0">
                    <a:pos x="T10" y="T11"/>
                  </a:cxn>
                  <a:cxn ang="0">
                    <a:pos x="T12" y="T13"/>
                  </a:cxn>
                </a:cxnLst>
                <a:rect l="0" t="0" r="r" b="b"/>
                <a:pathLst>
                  <a:path w="775" h="592">
                    <a:moveTo>
                      <a:pt x="572" y="0"/>
                    </a:moveTo>
                    <a:cubicBezTo>
                      <a:pt x="461" y="0"/>
                      <a:pt x="388" y="74"/>
                      <a:pt x="388" y="185"/>
                    </a:cubicBezTo>
                    <a:cubicBezTo>
                      <a:pt x="388" y="74"/>
                      <a:pt x="295" y="0"/>
                      <a:pt x="185" y="0"/>
                    </a:cubicBezTo>
                    <a:cubicBezTo>
                      <a:pt x="74" y="0"/>
                      <a:pt x="0" y="74"/>
                      <a:pt x="0" y="185"/>
                    </a:cubicBezTo>
                    <a:cubicBezTo>
                      <a:pt x="0" y="296"/>
                      <a:pt x="258" y="592"/>
                      <a:pt x="369" y="592"/>
                    </a:cubicBezTo>
                    <a:cubicBezTo>
                      <a:pt x="480" y="592"/>
                      <a:pt x="775" y="296"/>
                      <a:pt x="775" y="185"/>
                    </a:cubicBezTo>
                    <a:cubicBezTo>
                      <a:pt x="775" y="74"/>
                      <a:pt x="683" y="0"/>
                      <a:pt x="572" y="0"/>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0"/>
            <p:cNvGrpSpPr>
              <a:grpSpLocks noChangeAspect="1"/>
            </p:cNvGrpSpPr>
            <p:nvPr/>
          </p:nvGrpSpPr>
          <p:grpSpPr bwMode="auto">
            <a:xfrm>
              <a:off x="6503237" y="3014877"/>
              <a:ext cx="288000" cy="291741"/>
              <a:chOff x="404" y="947"/>
              <a:chExt cx="462" cy="468"/>
            </a:xfrm>
            <a:solidFill>
              <a:srgbClr val="0199A1"/>
            </a:solidFill>
          </p:grpSpPr>
          <p:sp>
            <p:nvSpPr>
              <p:cNvPr id="154" name="Freeform 11"/>
              <p:cNvSpPr>
                <a:spLocks noEditPoints="1"/>
              </p:cNvSpPr>
              <p:nvPr/>
            </p:nvSpPr>
            <p:spPr bwMode="auto">
              <a:xfrm>
                <a:off x="404" y="947"/>
                <a:ext cx="368" cy="458"/>
              </a:xfrm>
              <a:custGeom>
                <a:avLst/>
                <a:gdLst>
                  <a:gd name="T0" fmla="*/ 57 w 1525"/>
                  <a:gd name="T1" fmla="*/ 1900 h 1900"/>
                  <a:gd name="T2" fmla="*/ 1013 w 1525"/>
                  <a:gd name="T3" fmla="*/ 1900 h 1900"/>
                  <a:gd name="T4" fmla="*/ 1069 w 1525"/>
                  <a:gd name="T5" fmla="*/ 1900 h 1900"/>
                  <a:gd name="T6" fmla="*/ 1069 w 1525"/>
                  <a:gd name="T7" fmla="*/ 1899 h 1900"/>
                  <a:gd name="T8" fmla="*/ 1103 w 1525"/>
                  <a:gd name="T9" fmla="*/ 1882 h 1900"/>
                  <a:gd name="T10" fmla="*/ 1507 w 1525"/>
                  <a:gd name="T11" fmla="*/ 1481 h 1900"/>
                  <a:gd name="T12" fmla="*/ 1524 w 1525"/>
                  <a:gd name="T13" fmla="*/ 1448 h 1900"/>
                  <a:gd name="T14" fmla="*/ 1525 w 1525"/>
                  <a:gd name="T15" fmla="*/ 1448 h 1900"/>
                  <a:gd name="T16" fmla="*/ 1525 w 1525"/>
                  <a:gd name="T17" fmla="*/ 1392 h 1900"/>
                  <a:gd name="T18" fmla="*/ 1525 w 1525"/>
                  <a:gd name="T19" fmla="*/ 955 h 1900"/>
                  <a:gd name="T20" fmla="*/ 1525 w 1525"/>
                  <a:gd name="T21" fmla="*/ 865 h 1900"/>
                  <a:gd name="T22" fmla="*/ 1525 w 1525"/>
                  <a:gd name="T23" fmla="*/ 736 h 1900"/>
                  <a:gd name="T24" fmla="*/ 1525 w 1525"/>
                  <a:gd name="T25" fmla="*/ 594 h 1900"/>
                  <a:gd name="T26" fmla="*/ 1525 w 1525"/>
                  <a:gd name="T27" fmla="*/ 57 h 1900"/>
                  <a:gd name="T28" fmla="*/ 1525 w 1525"/>
                  <a:gd name="T29" fmla="*/ 0 h 1900"/>
                  <a:gd name="T30" fmla="*/ 1468 w 1525"/>
                  <a:gd name="T31" fmla="*/ 0 h 1900"/>
                  <a:gd name="T32" fmla="*/ 57 w 1525"/>
                  <a:gd name="T33" fmla="*/ 0 h 1900"/>
                  <a:gd name="T34" fmla="*/ 0 w 1525"/>
                  <a:gd name="T35" fmla="*/ 0 h 1900"/>
                  <a:gd name="T36" fmla="*/ 0 w 1525"/>
                  <a:gd name="T37" fmla="*/ 57 h 1900"/>
                  <a:gd name="T38" fmla="*/ 0 w 1525"/>
                  <a:gd name="T39" fmla="*/ 1844 h 1900"/>
                  <a:gd name="T40" fmla="*/ 0 w 1525"/>
                  <a:gd name="T41" fmla="*/ 1900 h 1900"/>
                  <a:gd name="T42" fmla="*/ 57 w 1525"/>
                  <a:gd name="T43" fmla="*/ 1900 h 1900"/>
                  <a:gd name="T44" fmla="*/ 1460 w 1525"/>
                  <a:gd name="T45" fmla="*/ 933 h 1900"/>
                  <a:gd name="T46" fmla="*/ 1460 w 1525"/>
                  <a:gd name="T47" fmla="*/ 1408 h 1900"/>
                  <a:gd name="T48" fmla="*/ 1028 w 1525"/>
                  <a:gd name="T49" fmla="*/ 1835 h 1900"/>
                  <a:gd name="T50" fmla="*/ 66 w 1525"/>
                  <a:gd name="T51" fmla="*/ 1835 h 1900"/>
                  <a:gd name="T52" fmla="*/ 66 w 1525"/>
                  <a:gd name="T53" fmla="*/ 65 h 1900"/>
                  <a:gd name="T54" fmla="*/ 1460 w 1525"/>
                  <a:gd name="T55" fmla="*/ 65 h 1900"/>
                  <a:gd name="T56" fmla="*/ 1460 w 1525"/>
                  <a:gd name="T57" fmla="*/ 594 h 1900"/>
                  <a:gd name="T58" fmla="*/ 1460 w 1525"/>
                  <a:gd name="T59" fmla="*/ 671 h 1900"/>
                  <a:gd name="T60" fmla="*/ 1460 w 1525"/>
                  <a:gd name="T61" fmla="*/ 933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25" h="1900">
                    <a:moveTo>
                      <a:pt x="57" y="1900"/>
                    </a:moveTo>
                    <a:lnTo>
                      <a:pt x="1013" y="1900"/>
                    </a:lnTo>
                    <a:lnTo>
                      <a:pt x="1069" y="1900"/>
                    </a:lnTo>
                    <a:lnTo>
                      <a:pt x="1069" y="1899"/>
                    </a:lnTo>
                    <a:cubicBezTo>
                      <a:pt x="1082" y="1898"/>
                      <a:pt x="1094" y="1892"/>
                      <a:pt x="1103" y="1882"/>
                    </a:cubicBezTo>
                    <a:lnTo>
                      <a:pt x="1507" y="1481"/>
                    </a:lnTo>
                    <a:cubicBezTo>
                      <a:pt x="1517" y="1472"/>
                      <a:pt x="1522" y="1460"/>
                      <a:pt x="1524" y="1448"/>
                    </a:cubicBezTo>
                    <a:lnTo>
                      <a:pt x="1525" y="1448"/>
                    </a:lnTo>
                    <a:lnTo>
                      <a:pt x="1525" y="1392"/>
                    </a:lnTo>
                    <a:lnTo>
                      <a:pt x="1525" y="955"/>
                    </a:lnTo>
                    <a:lnTo>
                      <a:pt x="1525" y="865"/>
                    </a:lnTo>
                    <a:lnTo>
                      <a:pt x="1525" y="736"/>
                    </a:lnTo>
                    <a:lnTo>
                      <a:pt x="1525" y="594"/>
                    </a:lnTo>
                    <a:lnTo>
                      <a:pt x="1525" y="57"/>
                    </a:lnTo>
                    <a:lnTo>
                      <a:pt x="1525" y="0"/>
                    </a:lnTo>
                    <a:lnTo>
                      <a:pt x="1468" y="0"/>
                    </a:lnTo>
                    <a:lnTo>
                      <a:pt x="57" y="0"/>
                    </a:lnTo>
                    <a:lnTo>
                      <a:pt x="0" y="0"/>
                    </a:lnTo>
                    <a:lnTo>
                      <a:pt x="0" y="57"/>
                    </a:lnTo>
                    <a:lnTo>
                      <a:pt x="0" y="1844"/>
                    </a:lnTo>
                    <a:lnTo>
                      <a:pt x="0" y="1900"/>
                    </a:lnTo>
                    <a:lnTo>
                      <a:pt x="57" y="1900"/>
                    </a:lnTo>
                    <a:close/>
                    <a:moveTo>
                      <a:pt x="1460" y="933"/>
                    </a:moveTo>
                    <a:lnTo>
                      <a:pt x="1460" y="1408"/>
                    </a:lnTo>
                    <a:lnTo>
                      <a:pt x="1028" y="1835"/>
                    </a:lnTo>
                    <a:lnTo>
                      <a:pt x="66" y="1835"/>
                    </a:lnTo>
                    <a:lnTo>
                      <a:pt x="66" y="65"/>
                    </a:lnTo>
                    <a:lnTo>
                      <a:pt x="1460" y="65"/>
                    </a:lnTo>
                    <a:lnTo>
                      <a:pt x="1460" y="594"/>
                    </a:lnTo>
                    <a:lnTo>
                      <a:pt x="1460" y="671"/>
                    </a:lnTo>
                    <a:lnTo>
                      <a:pt x="1460" y="933"/>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Rectangle 12"/>
              <p:cNvSpPr>
                <a:spLocks noChangeArrowheads="1"/>
              </p:cNvSpPr>
              <p:nvPr/>
            </p:nvSpPr>
            <p:spPr bwMode="auto">
              <a:xfrm>
                <a:off x="469" y="1081"/>
                <a:ext cx="96"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Rectangle 13"/>
              <p:cNvSpPr>
                <a:spLocks noChangeArrowheads="1"/>
              </p:cNvSpPr>
              <p:nvPr/>
            </p:nvSpPr>
            <p:spPr bwMode="auto">
              <a:xfrm>
                <a:off x="470" y="1145"/>
                <a:ext cx="227"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Rectangle 14"/>
              <p:cNvSpPr>
                <a:spLocks noChangeArrowheads="1"/>
              </p:cNvSpPr>
              <p:nvPr/>
            </p:nvSpPr>
            <p:spPr bwMode="auto">
              <a:xfrm>
                <a:off x="474" y="1210"/>
                <a:ext cx="2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5"/>
              <p:cNvSpPr>
                <a:spLocks/>
              </p:cNvSpPr>
              <p:nvPr/>
            </p:nvSpPr>
            <p:spPr bwMode="auto">
              <a:xfrm>
                <a:off x="702" y="1373"/>
                <a:ext cx="44" cy="42"/>
              </a:xfrm>
              <a:custGeom>
                <a:avLst/>
                <a:gdLst>
                  <a:gd name="T0" fmla="*/ 18 w 44"/>
                  <a:gd name="T1" fmla="*/ 0 h 42"/>
                  <a:gd name="T2" fmla="*/ 0 w 44"/>
                  <a:gd name="T3" fmla="*/ 42 h 42"/>
                  <a:gd name="T4" fmla="*/ 44 w 44"/>
                  <a:gd name="T5" fmla="*/ 25 h 42"/>
                  <a:gd name="T6" fmla="*/ 18 w 44"/>
                  <a:gd name="T7" fmla="*/ 0 h 42"/>
                </a:gdLst>
                <a:ahLst/>
                <a:cxnLst>
                  <a:cxn ang="0">
                    <a:pos x="T0" y="T1"/>
                  </a:cxn>
                  <a:cxn ang="0">
                    <a:pos x="T2" y="T3"/>
                  </a:cxn>
                  <a:cxn ang="0">
                    <a:pos x="T4" y="T5"/>
                  </a:cxn>
                  <a:cxn ang="0">
                    <a:pos x="T6" y="T7"/>
                  </a:cxn>
                </a:cxnLst>
                <a:rect l="0" t="0" r="r" b="b"/>
                <a:pathLst>
                  <a:path w="44" h="42">
                    <a:moveTo>
                      <a:pt x="18" y="0"/>
                    </a:moveTo>
                    <a:lnTo>
                      <a:pt x="0" y="42"/>
                    </a:lnTo>
                    <a:lnTo>
                      <a:pt x="44" y="25"/>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16"/>
              <p:cNvSpPr>
                <a:spLocks/>
              </p:cNvSpPr>
              <p:nvPr/>
            </p:nvSpPr>
            <p:spPr bwMode="auto">
              <a:xfrm>
                <a:off x="726" y="1279"/>
                <a:ext cx="112" cy="114"/>
              </a:xfrm>
              <a:custGeom>
                <a:avLst/>
                <a:gdLst>
                  <a:gd name="T0" fmla="*/ 0 w 112"/>
                  <a:gd name="T1" fmla="*/ 87 h 114"/>
                  <a:gd name="T2" fmla="*/ 26 w 112"/>
                  <a:gd name="T3" fmla="*/ 114 h 114"/>
                  <a:gd name="T4" fmla="*/ 112 w 112"/>
                  <a:gd name="T5" fmla="*/ 27 h 114"/>
                  <a:gd name="T6" fmla="*/ 86 w 112"/>
                  <a:gd name="T7" fmla="*/ 0 h 114"/>
                  <a:gd name="T8" fmla="*/ 0 w 112"/>
                  <a:gd name="T9" fmla="*/ 87 h 114"/>
                </a:gdLst>
                <a:ahLst/>
                <a:cxnLst>
                  <a:cxn ang="0">
                    <a:pos x="T0" y="T1"/>
                  </a:cxn>
                  <a:cxn ang="0">
                    <a:pos x="T2" y="T3"/>
                  </a:cxn>
                  <a:cxn ang="0">
                    <a:pos x="T4" y="T5"/>
                  </a:cxn>
                  <a:cxn ang="0">
                    <a:pos x="T6" y="T7"/>
                  </a:cxn>
                  <a:cxn ang="0">
                    <a:pos x="T8" y="T9"/>
                  </a:cxn>
                </a:cxnLst>
                <a:rect l="0" t="0" r="r" b="b"/>
                <a:pathLst>
                  <a:path w="112" h="114">
                    <a:moveTo>
                      <a:pt x="0" y="87"/>
                    </a:moveTo>
                    <a:lnTo>
                      <a:pt x="26" y="114"/>
                    </a:lnTo>
                    <a:lnTo>
                      <a:pt x="112" y="27"/>
                    </a:lnTo>
                    <a:lnTo>
                      <a:pt x="86" y="0"/>
                    </a:lnTo>
                    <a:lnTo>
                      <a:pt x="0"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17"/>
              <p:cNvSpPr>
                <a:spLocks/>
              </p:cNvSpPr>
              <p:nvPr/>
            </p:nvSpPr>
            <p:spPr bwMode="auto">
              <a:xfrm>
                <a:off x="817" y="1254"/>
                <a:ext cx="49" cy="48"/>
              </a:xfrm>
              <a:custGeom>
                <a:avLst/>
                <a:gdLst>
                  <a:gd name="T0" fmla="*/ 0 w 204"/>
                  <a:gd name="T1" fmla="*/ 87 h 196"/>
                  <a:gd name="T2" fmla="*/ 108 w 204"/>
                  <a:gd name="T3" fmla="*/ 196 h 196"/>
                  <a:gd name="T4" fmla="*/ 194 w 204"/>
                  <a:gd name="T5" fmla="*/ 104 h 196"/>
                  <a:gd name="T6" fmla="*/ 181 w 204"/>
                  <a:gd name="T7" fmla="*/ 31 h 196"/>
                  <a:gd name="T8" fmla="*/ 109 w 204"/>
                  <a:gd name="T9" fmla="*/ 4 h 196"/>
                  <a:gd name="T10" fmla="*/ 0 w 204"/>
                  <a:gd name="T11" fmla="*/ 87 h 196"/>
                </a:gdLst>
                <a:ahLst/>
                <a:cxnLst>
                  <a:cxn ang="0">
                    <a:pos x="T0" y="T1"/>
                  </a:cxn>
                  <a:cxn ang="0">
                    <a:pos x="T2" y="T3"/>
                  </a:cxn>
                  <a:cxn ang="0">
                    <a:pos x="T4" y="T5"/>
                  </a:cxn>
                  <a:cxn ang="0">
                    <a:pos x="T6" y="T7"/>
                  </a:cxn>
                  <a:cxn ang="0">
                    <a:pos x="T8" y="T9"/>
                  </a:cxn>
                  <a:cxn ang="0">
                    <a:pos x="T10" y="T11"/>
                  </a:cxn>
                </a:cxnLst>
                <a:rect l="0" t="0" r="r" b="b"/>
                <a:pathLst>
                  <a:path w="204" h="196">
                    <a:moveTo>
                      <a:pt x="0" y="87"/>
                    </a:moveTo>
                    <a:lnTo>
                      <a:pt x="108" y="196"/>
                    </a:lnTo>
                    <a:cubicBezTo>
                      <a:pt x="127" y="176"/>
                      <a:pt x="188" y="126"/>
                      <a:pt x="194" y="104"/>
                    </a:cubicBezTo>
                    <a:cubicBezTo>
                      <a:pt x="197" y="89"/>
                      <a:pt x="204" y="59"/>
                      <a:pt x="181" y="31"/>
                    </a:cubicBezTo>
                    <a:cubicBezTo>
                      <a:pt x="156" y="3"/>
                      <a:pt x="130" y="0"/>
                      <a:pt x="109" y="4"/>
                    </a:cubicBezTo>
                    <a:cubicBezTo>
                      <a:pt x="69" y="10"/>
                      <a:pt x="29" y="59"/>
                      <a:pt x="0" y="87"/>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Rectangle 18"/>
              <p:cNvSpPr>
                <a:spLocks noChangeArrowheads="1"/>
              </p:cNvSpPr>
              <p:nvPr/>
            </p:nvSpPr>
            <p:spPr bwMode="auto">
              <a:xfrm>
                <a:off x="458" y="987"/>
                <a:ext cx="26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Oval 19"/>
              <p:cNvSpPr>
                <a:spLocks noChangeArrowheads="1"/>
              </p:cNvSpPr>
              <p:nvPr/>
            </p:nvSpPr>
            <p:spPr bwMode="auto">
              <a:xfrm>
                <a:off x="450"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Oval 20"/>
              <p:cNvSpPr>
                <a:spLocks noChangeArrowheads="1"/>
              </p:cNvSpPr>
              <p:nvPr/>
            </p:nvSpPr>
            <p:spPr bwMode="auto">
              <a:xfrm>
                <a:off x="472"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Oval 21"/>
              <p:cNvSpPr>
                <a:spLocks noChangeArrowheads="1"/>
              </p:cNvSpPr>
              <p:nvPr/>
            </p:nvSpPr>
            <p:spPr bwMode="auto">
              <a:xfrm>
                <a:off x="493"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Oval 22"/>
              <p:cNvSpPr>
                <a:spLocks noChangeArrowheads="1"/>
              </p:cNvSpPr>
              <p:nvPr/>
            </p:nvSpPr>
            <p:spPr bwMode="auto">
              <a:xfrm>
                <a:off x="515"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Oval 23"/>
              <p:cNvSpPr>
                <a:spLocks noChangeArrowheads="1"/>
              </p:cNvSpPr>
              <p:nvPr/>
            </p:nvSpPr>
            <p:spPr bwMode="auto">
              <a:xfrm>
                <a:off x="536"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Oval 24"/>
              <p:cNvSpPr>
                <a:spLocks noChangeArrowheads="1"/>
              </p:cNvSpPr>
              <p:nvPr/>
            </p:nvSpPr>
            <p:spPr bwMode="auto">
              <a:xfrm>
                <a:off x="557"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Oval 25"/>
              <p:cNvSpPr>
                <a:spLocks noChangeArrowheads="1"/>
              </p:cNvSpPr>
              <p:nvPr/>
            </p:nvSpPr>
            <p:spPr bwMode="auto">
              <a:xfrm>
                <a:off x="579"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Oval 26"/>
              <p:cNvSpPr>
                <a:spLocks noChangeArrowheads="1"/>
              </p:cNvSpPr>
              <p:nvPr/>
            </p:nvSpPr>
            <p:spPr bwMode="auto">
              <a:xfrm>
                <a:off x="600"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Oval 27"/>
              <p:cNvSpPr>
                <a:spLocks noChangeArrowheads="1"/>
              </p:cNvSpPr>
              <p:nvPr/>
            </p:nvSpPr>
            <p:spPr bwMode="auto">
              <a:xfrm>
                <a:off x="622"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Oval 28"/>
              <p:cNvSpPr>
                <a:spLocks noChangeArrowheads="1"/>
              </p:cNvSpPr>
              <p:nvPr/>
            </p:nvSpPr>
            <p:spPr bwMode="auto">
              <a:xfrm>
                <a:off x="643"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Oval 29"/>
              <p:cNvSpPr>
                <a:spLocks noChangeArrowheads="1"/>
              </p:cNvSpPr>
              <p:nvPr/>
            </p:nvSpPr>
            <p:spPr bwMode="auto">
              <a:xfrm>
                <a:off x="664"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Oval 30"/>
              <p:cNvSpPr>
                <a:spLocks noChangeArrowheads="1"/>
              </p:cNvSpPr>
              <p:nvPr/>
            </p:nvSpPr>
            <p:spPr bwMode="auto">
              <a:xfrm>
                <a:off x="685"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Oval 31"/>
              <p:cNvSpPr>
                <a:spLocks noChangeArrowheads="1"/>
              </p:cNvSpPr>
              <p:nvPr/>
            </p:nvSpPr>
            <p:spPr bwMode="auto">
              <a:xfrm>
                <a:off x="706" y="984"/>
                <a:ext cx="16"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5" name="Group 174"/>
            <p:cNvGrpSpPr>
              <a:grpSpLocks noChangeAspect="1"/>
            </p:cNvGrpSpPr>
            <p:nvPr/>
          </p:nvGrpSpPr>
          <p:grpSpPr>
            <a:xfrm>
              <a:off x="4052902" y="4252380"/>
              <a:ext cx="288000" cy="257736"/>
              <a:chOff x="3263497" y="2247510"/>
              <a:chExt cx="1102287" cy="986458"/>
            </a:xfrm>
          </p:grpSpPr>
          <p:sp>
            <p:nvSpPr>
              <p:cNvPr id="176" name="Freeform 175"/>
              <p:cNvSpPr>
                <a:spLocks/>
              </p:cNvSpPr>
              <p:nvPr/>
            </p:nvSpPr>
            <p:spPr bwMode="auto">
              <a:xfrm>
                <a:off x="3500247" y="3155051"/>
                <a:ext cx="630060" cy="78917"/>
              </a:xfrm>
              <a:custGeom>
                <a:avLst/>
                <a:gdLst>
                  <a:gd name="T0" fmla="*/ 208 w 208"/>
                  <a:gd name="T1" fmla="*/ 13 h 26"/>
                  <a:gd name="T2" fmla="*/ 208 w 208"/>
                  <a:gd name="T3" fmla="*/ 13 h 26"/>
                  <a:gd name="T4" fmla="*/ 195 w 208"/>
                  <a:gd name="T5" fmla="*/ 0 h 26"/>
                  <a:gd name="T6" fmla="*/ 13 w 208"/>
                  <a:gd name="T7" fmla="*/ 0 h 26"/>
                  <a:gd name="T8" fmla="*/ 0 w 208"/>
                  <a:gd name="T9" fmla="*/ 13 h 26"/>
                  <a:gd name="T10" fmla="*/ 0 w 208"/>
                  <a:gd name="T11" fmla="*/ 13 h 26"/>
                  <a:gd name="T12" fmla="*/ 0 w 208"/>
                  <a:gd name="T13" fmla="*/ 26 h 26"/>
                  <a:gd name="T14" fmla="*/ 208 w 208"/>
                  <a:gd name="T15" fmla="*/ 26 h 26"/>
                  <a:gd name="T16" fmla="*/ 208 w 208"/>
                  <a:gd name="T1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6">
                    <a:moveTo>
                      <a:pt x="208" y="13"/>
                    </a:moveTo>
                    <a:cubicBezTo>
                      <a:pt x="208" y="13"/>
                      <a:pt x="208" y="13"/>
                      <a:pt x="208" y="13"/>
                    </a:cubicBezTo>
                    <a:cubicBezTo>
                      <a:pt x="208" y="6"/>
                      <a:pt x="202" y="0"/>
                      <a:pt x="195" y="0"/>
                    </a:cubicBezTo>
                    <a:cubicBezTo>
                      <a:pt x="13" y="0"/>
                      <a:pt x="13" y="0"/>
                      <a:pt x="13" y="0"/>
                    </a:cubicBezTo>
                    <a:cubicBezTo>
                      <a:pt x="6" y="0"/>
                      <a:pt x="0" y="6"/>
                      <a:pt x="0" y="13"/>
                    </a:cubicBezTo>
                    <a:cubicBezTo>
                      <a:pt x="0" y="13"/>
                      <a:pt x="0" y="13"/>
                      <a:pt x="0" y="13"/>
                    </a:cubicBezTo>
                    <a:cubicBezTo>
                      <a:pt x="0" y="26"/>
                      <a:pt x="0" y="26"/>
                      <a:pt x="0" y="26"/>
                    </a:cubicBezTo>
                    <a:cubicBezTo>
                      <a:pt x="208" y="26"/>
                      <a:pt x="208" y="26"/>
                      <a:pt x="208" y="26"/>
                    </a:cubicBezTo>
                    <a:lnTo>
                      <a:pt x="208" y="13"/>
                    </a:lnTo>
                    <a:close/>
                  </a:path>
                </a:pathLst>
              </a:custGeom>
              <a:solidFill>
                <a:srgbClr val="093667"/>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77" name="Rectangle 176"/>
              <p:cNvSpPr>
                <a:spLocks noChangeArrowheads="1"/>
              </p:cNvSpPr>
              <p:nvPr/>
            </p:nvSpPr>
            <p:spPr bwMode="auto">
              <a:xfrm>
                <a:off x="3754817" y="3063406"/>
                <a:ext cx="117102" cy="91645"/>
              </a:xfrm>
              <a:prstGeom prst="rect">
                <a:avLst/>
              </a:prstGeom>
              <a:solidFill>
                <a:srgbClr val="093667"/>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78" name="Freeform 177"/>
              <p:cNvSpPr>
                <a:spLocks noEditPoints="1"/>
              </p:cNvSpPr>
              <p:nvPr/>
            </p:nvSpPr>
            <p:spPr bwMode="auto">
              <a:xfrm>
                <a:off x="3263497" y="2247510"/>
                <a:ext cx="1102287" cy="828625"/>
              </a:xfrm>
              <a:custGeom>
                <a:avLst/>
                <a:gdLst>
                  <a:gd name="T0" fmla="*/ 355 w 364"/>
                  <a:gd name="T1" fmla="*/ 0 h 273"/>
                  <a:gd name="T2" fmla="*/ 9 w 364"/>
                  <a:gd name="T3" fmla="*/ 0 h 273"/>
                  <a:gd name="T4" fmla="*/ 0 w 364"/>
                  <a:gd name="T5" fmla="*/ 9 h 273"/>
                  <a:gd name="T6" fmla="*/ 0 w 364"/>
                  <a:gd name="T7" fmla="*/ 264 h 273"/>
                  <a:gd name="T8" fmla="*/ 9 w 364"/>
                  <a:gd name="T9" fmla="*/ 273 h 273"/>
                  <a:gd name="T10" fmla="*/ 355 w 364"/>
                  <a:gd name="T11" fmla="*/ 273 h 273"/>
                  <a:gd name="T12" fmla="*/ 364 w 364"/>
                  <a:gd name="T13" fmla="*/ 264 h 273"/>
                  <a:gd name="T14" fmla="*/ 364 w 364"/>
                  <a:gd name="T15" fmla="*/ 9 h 273"/>
                  <a:gd name="T16" fmla="*/ 355 w 364"/>
                  <a:gd name="T17" fmla="*/ 0 h 273"/>
                  <a:gd name="T18" fmla="*/ 32 w 364"/>
                  <a:gd name="T19" fmla="*/ 247 h 273"/>
                  <a:gd name="T20" fmla="*/ 25 w 364"/>
                  <a:gd name="T21" fmla="*/ 241 h 273"/>
                  <a:gd name="T22" fmla="*/ 32 w 364"/>
                  <a:gd name="T23" fmla="*/ 234 h 273"/>
                  <a:gd name="T24" fmla="*/ 39 w 364"/>
                  <a:gd name="T25" fmla="*/ 241 h 273"/>
                  <a:gd name="T26" fmla="*/ 32 w 364"/>
                  <a:gd name="T27" fmla="*/ 247 h 273"/>
                  <a:gd name="T28" fmla="*/ 356 w 364"/>
                  <a:gd name="T29" fmla="*/ 219 h 273"/>
                  <a:gd name="T30" fmla="*/ 7 w 364"/>
                  <a:gd name="T31" fmla="*/ 219 h 273"/>
                  <a:gd name="T32" fmla="*/ 7 w 364"/>
                  <a:gd name="T33" fmla="*/ 9 h 273"/>
                  <a:gd name="T34" fmla="*/ 356 w 364"/>
                  <a:gd name="T35" fmla="*/ 9 h 273"/>
                  <a:gd name="T36" fmla="*/ 356 w 364"/>
                  <a:gd name="T37" fmla="*/ 21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4" h="273">
                    <a:moveTo>
                      <a:pt x="355" y="0"/>
                    </a:moveTo>
                    <a:cubicBezTo>
                      <a:pt x="9" y="0"/>
                      <a:pt x="9" y="0"/>
                      <a:pt x="9" y="0"/>
                    </a:cubicBezTo>
                    <a:cubicBezTo>
                      <a:pt x="4" y="0"/>
                      <a:pt x="0" y="4"/>
                      <a:pt x="0" y="9"/>
                    </a:cubicBezTo>
                    <a:cubicBezTo>
                      <a:pt x="0" y="264"/>
                      <a:pt x="0" y="264"/>
                      <a:pt x="0" y="264"/>
                    </a:cubicBezTo>
                    <a:cubicBezTo>
                      <a:pt x="0" y="269"/>
                      <a:pt x="4" y="273"/>
                      <a:pt x="9" y="273"/>
                    </a:cubicBezTo>
                    <a:cubicBezTo>
                      <a:pt x="355" y="273"/>
                      <a:pt x="355" y="273"/>
                      <a:pt x="355" y="273"/>
                    </a:cubicBezTo>
                    <a:cubicBezTo>
                      <a:pt x="360" y="273"/>
                      <a:pt x="364" y="269"/>
                      <a:pt x="364" y="264"/>
                    </a:cubicBezTo>
                    <a:cubicBezTo>
                      <a:pt x="364" y="9"/>
                      <a:pt x="364" y="9"/>
                      <a:pt x="364" y="9"/>
                    </a:cubicBezTo>
                    <a:cubicBezTo>
                      <a:pt x="364" y="4"/>
                      <a:pt x="360" y="0"/>
                      <a:pt x="355" y="0"/>
                    </a:cubicBezTo>
                    <a:close/>
                    <a:moveTo>
                      <a:pt x="32" y="247"/>
                    </a:moveTo>
                    <a:cubicBezTo>
                      <a:pt x="28" y="247"/>
                      <a:pt x="25" y="244"/>
                      <a:pt x="25" y="241"/>
                    </a:cubicBezTo>
                    <a:cubicBezTo>
                      <a:pt x="25" y="237"/>
                      <a:pt x="28" y="234"/>
                      <a:pt x="32" y="234"/>
                    </a:cubicBezTo>
                    <a:cubicBezTo>
                      <a:pt x="36" y="234"/>
                      <a:pt x="39" y="237"/>
                      <a:pt x="39" y="241"/>
                    </a:cubicBezTo>
                    <a:cubicBezTo>
                      <a:pt x="39" y="244"/>
                      <a:pt x="36" y="247"/>
                      <a:pt x="32" y="247"/>
                    </a:cubicBezTo>
                    <a:close/>
                    <a:moveTo>
                      <a:pt x="356" y="219"/>
                    </a:moveTo>
                    <a:cubicBezTo>
                      <a:pt x="7" y="219"/>
                      <a:pt x="7" y="219"/>
                      <a:pt x="7" y="219"/>
                    </a:cubicBezTo>
                    <a:cubicBezTo>
                      <a:pt x="7" y="9"/>
                      <a:pt x="7" y="9"/>
                      <a:pt x="7" y="9"/>
                    </a:cubicBezTo>
                    <a:cubicBezTo>
                      <a:pt x="356" y="9"/>
                      <a:pt x="356" y="9"/>
                      <a:pt x="356" y="9"/>
                    </a:cubicBezTo>
                    <a:lnTo>
                      <a:pt x="356" y="219"/>
                    </a:lnTo>
                    <a:close/>
                  </a:path>
                </a:pathLst>
              </a:custGeom>
              <a:solidFill>
                <a:srgbClr val="093667"/>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nvGrpSpPr>
              <p:cNvPr id="179" name="Group 178"/>
              <p:cNvGrpSpPr>
                <a:grpSpLocks noChangeAspect="1"/>
              </p:cNvGrpSpPr>
              <p:nvPr/>
            </p:nvGrpSpPr>
            <p:grpSpPr bwMode="auto">
              <a:xfrm>
                <a:off x="3421332" y="2338062"/>
                <a:ext cx="790441" cy="604604"/>
                <a:chOff x="5817" y="3313"/>
                <a:chExt cx="621" cy="475"/>
              </a:xfrm>
              <a:solidFill>
                <a:srgbClr val="093667"/>
              </a:solidFill>
            </p:grpSpPr>
            <p:sp>
              <p:nvSpPr>
                <p:cNvPr id="180" name="Freeform 179"/>
                <p:cNvSpPr>
                  <a:spLocks noEditPoints="1"/>
                </p:cNvSpPr>
                <p:nvPr/>
              </p:nvSpPr>
              <p:spPr bwMode="auto">
                <a:xfrm>
                  <a:off x="6185" y="3535"/>
                  <a:ext cx="129" cy="129"/>
                </a:xfrm>
                <a:custGeom>
                  <a:avLst/>
                  <a:gdLst>
                    <a:gd name="T0" fmla="*/ 54 w 54"/>
                    <a:gd name="T1" fmla="*/ 27 h 54"/>
                    <a:gd name="T2" fmla="*/ 27 w 54"/>
                    <a:gd name="T3" fmla="*/ 54 h 54"/>
                    <a:gd name="T4" fmla="*/ 0 w 54"/>
                    <a:gd name="T5" fmla="*/ 27 h 54"/>
                    <a:gd name="T6" fmla="*/ 27 w 54"/>
                    <a:gd name="T7" fmla="*/ 0 h 54"/>
                    <a:gd name="T8" fmla="*/ 54 w 54"/>
                    <a:gd name="T9" fmla="*/ 27 h 54"/>
                    <a:gd name="T10" fmla="*/ 48 w 54"/>
                    <a:gd name="T11" fmla="*/ 27 h 54"/>
                    <a:gd name="T12" fmla="*/ 27 w 54"/>
                    <a:gd name="T13" fmla="*/ 7 h 54"/>
                    <a:gd name="T14" fmla="*/ 6 w 54"/>
                    <a:gd name="T15" fmla="*/ 27 h 54"/>
                    <a:gd name="T16" fmla="*/ 27 w 54"/>
                    <a:gd name="T17" fmla="*/ 48 h 54"/>
                    <a:gd name="T18" fmla="*/ 48 w 54"/>
                    <a:gd name="T1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54" y="27"/>
                      </a:moveTo>
                      <a:cubicBezTo>
                        <a:pt x="54" y="42"/>
                        <a:pt x="42" y="54"/>
                        <a:pt x="27" y="54"/>
                      </a:cubicBezTo>
                      <a:cubicBezTo>
                        <a:pt x="12" y="54"/>
                        <a:pt x="0" y="42"/>
                        <a:pt x="0" y="27"/>
                      </a:cubicBezTo>
                      <a:cubicBezTo>
                        <a:pt x="0" y="12"/>
                        <a:pt x="12" y="0"/>
                        <a:pt x="27" y="0"/>
                      </a:cubicBezTo>
                      <a:cubicBezTo>
                        <a:pt x="42" y="0"/>
                        <a:pt x="54" y="12"/>
                        <a:pt x="54" y="27"/>
                      </a:cubicBezTo>
                      <a:close/>
                      <a:moveTo>
                        <a:pt x="48" y="27"/>
                      </a:moveTo>
                      <a:cubicBezTo>
                        <a:pt x="48" y="16"/>
                        <a:pt x="38" y="7"/>
                        <a:pt x="27" y="7"/>
                      </a:cubicBezTo>
                      <a:cubicBezTo>
                        <a:pt x="16" y="7"/>
                        <a:pt x="6" y="16"/>
                        <a:pt x="6" y="27"/>
                      </a:cubicBezTo>
                      <a:cubicBezTo>
                        <a:pt x="6" y="39"/>
                        <a:pt x="16" y="48"/>
                        <a:pt x="27" y="48"/>
                      </a:cubicBezTo>
                      <a:cubicBezTo>
                        <a:pt x="38" y="48"/>
                        <a:pt x="48" y="39"/>
                        <a:pt x="4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81" name="Freeform 180"/>
                <p:cNvSpPr>
                  <a:spLocks noEditPoints="1"/>
                </p:cNvSpPr>
                <p:nvPr/>
              </p:nvSpPr>
              <p:spPr bwMode="auto">
                <a:xfrm>
                  <a:off x="6061" y="3413"/>
                  <a:ext cx="377" cy="375"/>
                </a:xfrm>
                <a:custGeom>
                  <a:avLst/>
                  <a:gdLst>
                    <a:gd name="T0" fmla="*/ 141 w 158"/>
                    <a:gd name="T1" fmla="*/ 71 h 157"/>
                    <a:gd name="T2" fmla="*/ 158 w 158"/>
                    <a:gd name="T3" fmla="*/ 62 h 157"/>
                    <a:gd name="T4" fmla="*/ 152 w 158"/>
                    <a:gd name="T5" fmla="*/ 47 h 157"/>
                    <a:gd name="T6" fmla="*/ 133 w 158"/>
                    <a:gd name="T7" fmla="*/ 49 h 157"/>
                    <a:gd name="T8" fmla="*/ 126 w 158"/>
                    <a:gd name="T9" fmla="*/ 39 h 157"/>
                    <a:gd name="T10" fmla="*/ 133 w 158"/>
                    <a:gd name="T11" fmla="*/ 19 h 157"/>
                    <a:gd name="T12" fmla="*/ 121 w 158"/>
                    <a:gd name="T13" fmla="*/ 10 h 157"/>
                    <a:gd name="T14" fmla="*/ 106 w 158"/>
                    <a:gd name="T15" fmla="*/ 25 h 157"/>
                    <a:gd name="T16" fmla="*/ 93 w 158"/>
                    <a:gd name="T17" fmla="*/ 21 h 157"/>
                    <a:gd name="T18" fmla="*/ 87 w 158"/>
                    <a:gd name="T19" fmla="*/ 0 h 157"/>
                    <a:gd name="T20" fmla="*/ 72 w 158"/>
                    <a:gd name="T21" fmla="*/ 0 h 157"/>
                    <a:gd name="T22" fmla="*/ 66 w 158"/>
                    <a:gd name="T23" fmla="*/ 20 h 157"/>
                    <a:gd name="T24" fmla="*/ 52 w 158"/>
                    <a:gd name="T25" fmla="*/ 23 h 157"/>
                    <a:gd name="T26" fmla="*/ 49 w 158"/>
                    <a:gd name="T27" fmla="*/ 20 h 157"/>
                    <a:gd name="T28" fmla="*/ 43 w 158"/>
                    <a:gd name="T29" fmla="*/ 15 h 157"/>
                    <a:gd name="T30" fmla="*/ 38 w 158"/>
                    <a:gd name="T31" fmla="*/ 10 h 157"/>
                    <a:gd name="T32" fmla="*/ 25 w 158"/>
                    <a:gd name="T33" fmla="*/ 21 h 157"/>
                    <a:gd name="T34" fmla="*/ 32 w 158"/>
                    <a:gd name="T35" fmla="*/ 39 h 157"/>
                    <a:gd name="T36" fmla="*/ 26 w 158"/>
                    <a:gd name="T37" fmla="*/ 47 h 157"/>
                    <a:gd name="T38" fmla="*/ 11 w 158"/>
                    <a:gd name="T39" fmla="*/ 47 h 157"/>
                    <a:gd name="T40" fmla="*/ 5 w 158"/>
                    <a:gd name="T41" fmla="*/ 47 h 157"/>
                    <a:gd name="T42" fmla="*/ 3 w 158"/>
                    <a:gd name="T43" fmla="*/ 51 h 157"/>
                    <a:gd name="T44" fmla="*/ 0 w 158"/>
                    <a:gd name="T45" fmla="*/ 59 h 157"/>
                    <a:gd name="T46" fmla="*/ 15 w 158"/>
                    <a:gd name="T47" fmla="*/ 68 h 157"/>
                    <a:gd name="T48" fmla="*/ 18 w 158"/>
                    <a:gd name="T49" fmla="*/ 70 h 157"/>
                    <a:gd name="T50" fmla="*/ 18 w 158"/>
                    <a:gd name="T51" fmla="*/ 73 h 157"/>
                    <a:gd name="T52" fmla="*/ 17 w 158"/>
                    <a:gd name="T53" fmla="*/ 83 h 157"/>
                    <a:gd name="T54" fmla="*/ 0 w 158"/>
                    <a:gd name="T55" fmla="*/ 95 h 157"/>
                    <a:gd name="T56" fmla="*/ 5 w 158"/>
                    <a:gd name="T57" fmla="*/ 110 h 157"/>
                    <a:gd name="T58" fmla="*/ 25 w 158"/>
                    <a:gd name="T59" fmla="*/ 107 h 157"/>
                    <a:gd name="T60" fmla="*/ 31 w 158"/>
                    <a:gd name="T61" fmla="*/ 118 h 157"/>
                    <a:gd name="T62" fmla="*/ 25 w 158"/>
                    <a:gd name="T63" fmla="*/ 136 h 157"/>
                    <a:gd name="T64" fmla="*/ 38 w 158"/>
                    <a:gd name="T65" fmla="*/ 145 h 157"/>
                    <a:gd name="T66" fmla="*/ 54 w 158"/>
                    <a:gd name="T67" fmla="*/ 133 h 157"/>
                    <a:gd name="T68" fmla="*/ 66 w 158"/>
                    <a:gd name="T69" fmla="*/ 138 h 157"/>
                    <a:gd name="T70" fmla="*/ 71 w 158"/>
                    <a:gd name="T71" fmla="*/ 157 h 157"/>
                    <a:gd name="T72" fmla="*/ 86 w 158"/>
                    <a:gd name="T73" fmla="*/ 157 h 157"/>
                    <a:gd name="T74" fmla="*/ 91 w 158"/>
                    <a:gd name="T75" fmla="*/ 137 h 157"/>
                    <a:gd name="T76" fmla="*/ 106 w 158"/>
                    <a:gd name="T77" fmla="*/ 133 h 157"/>
                    <a:gd name="T78" fmla="*/ 120 w 158"/>
                    <a:gd name="T79" fmla="*/ 146 h 157"/>
                    <a:gd name="T80" fmla="*/ 132 w 158"/>
                    <a:gd name="T81" fmla="*/ 137 h 157"/>
                    <a:gd name="T82" fmla="*/ 125 w 158"/>
                    <a:gd name="T83" fmla="*/ 119 h 157"/>
                    <a:gd name="T84" fmla="*/ 133 w 158"/>
                    <a:gd name="T85" fmla="*/ 109 h 157"/>
                    <a:gd name="T86" fmla="*/ 153 w 158"/>
                    <a:gd name="T87" fmla="*/ 109 h 157"/>
                    <a:gd name="T88" fmla="*/ 158 w 158"/>
                    <a:gd name="T89" fmla="*/ 96 h 157"/>
                    <a:gd name="T90" fmla="*/ 141 w 158"/>
                    <a:gd name="T91" fmla="*/ 85 h 157"/>
                    <a:gd name="T92" fmla="*/ 141 w 158"/>
                    <a:gd name="T93" fmla="*/ 71 h 157"/>
                    <a:gd name="T94" fmla="*/ 79 w 158"/>
                    <a:gd name="T95" fmla="*/ 110 h 157"/>
                    <a:gd name="T96" fmla="*/ 47 w 158"/>
                    <a:gd name="T97" fmla="*/ 78 h 157"/>
                    <a:gd name="T98" fmla="*/ 79 w 158"/>
                    <a:gd name="T99" fmla="*/ 46 h 157"/>
                    <a:gd name="T100" fmla="*/ 111 w 158"/>
                    <a:gd name="T101" fmla="*/ 78 h 157"/>
                    <a:gd name="T102" fmla="*/ 79 w 158"/>
                    <a:gd name="T103" fmla="*/ 11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 h="157">
                      <a:moveTo>
                        <a:pt x="141" y="71"/>
                      </a:moveTo>
                      <a:cubicBezTo>
                        <a:pt x="158" y="62"/>
                        <a:pt x="158" y="62"/>
                        <a:pt x="158" y="62"/>
                      </a:cubicBezTo>
                      <a:cubicBezTo>
                        <a:pt x="152" y="47"/>
                        <a:pt x="152" y="47"/>
                        <a:pt x="152" y="47"/>
                      </a:cubicBezTo>
                      <a:cubicBezTo>
                        <a:pt x="133" y="49"/>
                        <a:pt x="133" y="49"/>
                        <a:pt x="133" y="49"/>
                      </a:cubicBezTo>
                      <a:cubicBezTo>
                        <a:pt x="126" y="39"/>
                        <a:pt x="126" y="39"/>
                        <a:pt x="126" y="39"/>
                      </a:cubicBezTo>
                      <a:cubicBezTo>
                        <a:pt x="133" y="19"/>
                        <a:pt x="133" y="19"/>
                        <a:pt x="133" y="19"/>
                      </a:cubicBezTo>
                      <a:cubicBezTo>
                        <a:pt x="121" y="10"/>
                        <a:pt x="121" y="10"/>
                        <a:pt x="121" y="10"/>
                      </a:cubicBezTo>
                      <a:cubicBezTo>
                        <a:pt x="106" y="25"/>
                        <a:pt x="106" y="25"/>
                        <a:pt x="106" y="25"/>
                      </a:cubicBezTo>
                      <a:cubicBezTo>
                        <a:pt x="93" y="21"/>
                        <a:pt x="93" y="21"/>
                        <a:pt x="93" y="21"/>
                      </a:cubicBezTo>
                      <a:cubicBezTo>
                        <a:pt x="87" y="0"/>
                        <a:pt x="87" y="0"/>
                        <a:pt x="87" y="0"/>
                      </a:cubicBezTo>
                      <a:cubicBezTo>
                        <a:pt x="72" y="0"/>
                        <a:pt x="72" y="0"/>
                        <a:pt x="72" y="0"/>
                      </a:cubicBezTo>
                      <a:cubicBezTo>
                        <a:pt x="66" y="20"/>
                        <a:pt x="66" y="20"/>
                        <a:pt x="66" y="20"/>
                      </a:cubicBezTo>
                      <a:cubicBezTo>
                        <a:pt x="52" y="23"/>
                        <a:pt x="52" y="23"/>
                        <a:pt x="52" y="23"/>
                      </a:cubicBezTo>
                      <a:cubicBezTo>
                        <a:pt x="49" y="20"/>
                        <a:pt x="49" y="20"/>
                        <a:pt x="49" y="20"/>
                      </a:cubicBezTo>
                      <a:cubicBezTo>
                        <a:pt x="43" y="15"/>
                        <a:pt x="43" y="15"/>
                        <a:pt x="43" y="15"/>
                      </a:cubicBezTo>
                      <a:cubicBezTo>
                        <a:pt x="38" y="10"/>
                        <a:pt x="38" y="10"/>
                        <a:pt x="38" y="10"/>
                      </a:cubicBezTo>
                      <a:cubicBezTo>
                        <a:pt x="25" y="21"/>
                        <a:pt x="25" y="21"/>
                        <a:pt x="25" y="21"/>
                      </a:cubicBezTo>
                      <a:cubicBezTo>
                        <a:pt x="32" y="39"/>
                        <a:pt x="32" y="39"/>
                        <a:pt x="32" y="39"/>
                      </a:cubicBezTo>
                      <a:cubicBezTo>
                        <a:pt x="26" y="47"/>
                        <a:pt x="26" y="47"/>
                        <a:pt x="26" y="47"/>
                      </a:cubicBezTo>
                      <a:cubicBezTo>
                        <a:pt x="11" y="47"/>
                        <a:pt x="11" y="47"/>
                        <a:pt x="11" y="47"/>
                      </a:cubicBezTo>
                      <a:cubicBezTo>
                        <a:pt x="5" y="47"/>
                        <a:pt x="5" y="47"/>
                        <a:pt x="5" y="47"/>
                      </a:cubicBezTo>
                      <a:cubicBezTo>
                        <a:pt x="3" y="51"/>
                        <a:pt x="3" y="51"/>
                        <a:pt x="3" y="51"/>
                      </a:cubicBezTo>
                      <a:cubicBezTo>
                        <a:pt x="0" y="59"/>
                        <a:pt x="0" y="59"/>
                        <a:pt x="0" y="59"/>
                      </a:cubicBezTo>
                      <a:cubicBezTo>
                        <a:pt x="15" y="68"/>
                        <a:pt x="15" y="68"/>
                        <a:pt x="15" y="68"/>
                      </a:cubicBezTo>
                      <a:cubicBezTo>
                        <a:pt x="18" y="70"/>
                        <a:pt x="18" y="70"/>
                        <a:pt x="18" y="70"/>
                      </a:cubicBezTo>
                      <a:cubicBezTo>
                        <a:pt x="18" y="73"/>
                        <a:pt x="18" y="73"/>
                        <a:pt x="18" y="73"/>
                      </a:cubicBezTo>
                      <a:cubicBezTo>
                        <a:pt x="17" y="83"/>
                        <a:pt x="17" y="83"/>
                        <a:pt x="17" y="83"/>
                      </a:cubicBezTo>
                      <a:cubicBezTo>
                        <a:pt x="0" y="95"/>
                        <a:pt x="0" y="95"/>
                        <a:pt x="0" y="95"/>
                      </a:cubicBezTo>
                      <a:cubicBezTo>
                        <a:pt x="5" y="110"/>
                        <a:pt x="5" y="110"/>
                        <a:pt x="5" y="110"/>
                      </a:cubicBezTo>
                      <a:cubicBezTo>
                        <a:pt x="25" y="107"/>
                        <a:pt x="25" y="107"/>
                        <a:pt x="25" y="107"/>
                      </a:cubicBezTo>
                      <a:cubicBezTo>
                        <a:pt x="31" y="118"/>
                        <a:pt x="31" y="118"/>
                        <a:pt x="31" y="118"/>
                      </a:cubicBezTo>
                      <a:cubicBezTo>
                        <a:pt x="25" y="136"/>
                        <a:pt x="25" y="136"/>
                        <a:pt x="25" y="136"/>
                      </a:cubicBezTo>
                      <a:cubicBezTo>
                        <a:pt x="38" y="145"/>
                        <a:pt x="38" y="145"/>
                        <a:pt x="38" y="145"/>
                      </a:cubicBezTo>
                      <a:cubicBezTo>
                        <a:pt x="54" y="133"/>
                        <a:pt x="54" y="133"/>
                        <a:pt x="54" y="133"/>
                      </a:cubicBezTo>
                      <a:cubicBezTo>
                        <a:pt x="66" y="138"/>
                        <a:pt x="66" y="138"/>
                        <a:pt x="66" y="138"/>
                      </a:cubicBezTo>
                      <a:cubicBezTo>
                        <a:pt x="71" y="157"/>
                        <a:pt x="71" y="157"/>
                        <a:pt x="71" y="157"/>
                      </a:cubicBezTo>
                      <a:cubicBezTo>
                        <a:pt x="86" y="157"/>
                        <a:pt x="86" y="157"/>
                        <a:pt x="86" y="157"/>
                      </a:cubicBezTo>
                      <a:cubicBezTo>
                        <a:pt x="91" y="137"/>
                        <a:pt x="91" y="137"/>
                        <a:pt x="91" y="137"/>
                      </a:cubicBezTo>
                      <a:cubicBezTo>
                        <a:pt x="106" y="133"/>
                        <a:pt x="106" y="133"/>
                        <a:pt x="106" y="133"/>
                      </a:cubicBezTo>
                      <a:cubicBezTo>
                        <a:pt x="120" y="146"/>
                        <a:pt x="120" y="146"/>
                        <a:pt x="120" y="146"/>
                      </a:cubicBezTo>
                      <a:cubicBezTo>
                        <a:pt x="132" y="137"/>
                        <a:pt x="132" y="137"/>
                        <a:pt x="132" y="137"/>
                      </a:cubicBezTo>
                      <a:cubicBezTo>
                        <a:pt x="125" y="119"/>
                        <a:pt x="125" y="119"/>
                        <a:pt x="125" y="119"/>
                      </a:cubicBezTo>
                      <a:cubicBezTo>
                        <a:pt x="133" y="109"/>
                        <a:pt x="133" y="109"/>
                        <a:pt x="133" y="109"/>
                      </a:cubicBezTo>
                      <a:cubicBezTo>
                        <a:pt x="153" y="109"/>
                        <a:pt x="153" y="109"/>
                        <a:pt x="153" y="109"/>
                      </a:cubicBezTo>
                      <a:cubicBezTo>
                        <a:pt x="158" y="96"/>
                        <a:pt x="158" y="96"/>
                        <a:pt x="158" y="96"/>
                      </a:cubicBezTo>
                      <a:cubicBezTo>
                        <a:pt x="141" y="85"/>
                        <a:pt x="141" y="85"/>
                        <a:pt x="141" y="85"/>
                      </a:cubicBezTo>
                      <a:lnTo>
                        <a:pt x="141" y="71"/>
                      </a:lnTo>
                      <a:close/>
                      <a:moveTo>
                        <a:pt x="79" y="110"/>
                      </a:moveTo>
                      <a:cubicBezTo>
                        <a:pt x="61" y="110"/>
                        <a:pt x="47" y="96"/>
                        <a:pt x="47" y="78"/>
                      </a:cubicBezTo>
                      <a:cubicBezTo>
                        <a:pt x="47" y="61"/>
                        <a:pt x="61" y="46"/>
                        <a:pt x="79" y="46"/>
                      </a:cubicBezTo>
                      <a:cubicBezTo>
                        <a:pt x="97" y="46"/>
                        <a:pt x="111" y="61"/>
                        <a:pt x="111" y="78"/>
                      </a:cubicBezTo>
                      <a:cubicBezTo>
                        <a:pt x="111" y="96"/>
                        <a:pt x="97" y="110"/>
                        <a:pt x="7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82" name="Freeform 181"/>
                <p:cNvSpPr>
                  <a:spLocks/>
                </p:cNvSpPr>
                <p:nvPr/>
              </p:nvSpPr>
              <p:spPr bwMode="auto">
                <a:xfrm>
                  <a:off x="5817" y="3313"/>
                  <a:ext cx="141" cy="119"/>
                </a:xfrm>
                <a:custGeom>
                  <a:avLst/>
                  <a:gdLst>
                    <a:gd name="T0" fmla="*/ 59 w 59"/>
                    <a:gd name="T1" fmla="*/ 26 h 50"/>
                    <a:gd name="T2" fmla="*/ 49 w 59"/>
                    <a:gd name="T3" fmla="*/ 37 h 50"/>
                    <a:gd name="T4" fmla="*/ 44 w 59"/>
                    <a:gd name="T5" fmla="*/ 50 h 50"/>
                    <a:gd name="T6" fmla="*/ 5 w 59"/>
                    <a:gd name="T7" fmla="*/ 26 h 50"/>
                    <a:gd name="T8" fmla="*/ 2 w 59"/>
                    <a:gd name="T9" fmla="*/ 16 h 50"/>
                    <a:gd name="T10" fmla="*/ 9 w 59"/>
                    <a:gd name="T11" fmla="*/ 5 h 50"/>
                    <a:gd name="T12" fmla="*/ 19 w 59"/>
                    <a:gd name="T13" fmla="*/ 2 h 50"/>
                    <a:gd name="T14" fmla="*/ 59 w 59"/>
                    <a:gd name="T15" fmla="*/ 2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0">
                      <a:moveTo>
                        <a:pt x="59" y="26"/>
                      </a:moveTo>
                      <a:cubicBezTo>
                        <a:pt x="55" y="29"/>
                        <a:pt x="52" y="33"/>
                        <a:pt x="49" y="37"/>
                      </a:cubicBezTo>
                      <a:cubicBezTo>
                        <a:pt x="47" y="41"/>
                        <a:pt x="45" y="46"/>
                        <a:pt x="44" y="50"/>
                      </a:cubicBezTo>
                      <a:cubicBezTo>
                        <a:pt x="5" y="26"/>
                        <a:pt x="5" y="26"/>
                        <a:pt x="5" y="26"/>
                      </a:cubicBezTo>
                      <a:cubicBezTo>
                        <a:pt x="1" y="24"/>
                        <a:pt x="0" y="19"/>
                        <a:pt x="2" y="16"/>
                      </a:cubicBezTo>
                      <a:cubicBezTo>
                        <a:pt x="9" y="5"/>
                        <a:pt x="9" y="5"/>
                        <a:pt x="9" y="5"/>
                      </a:cubicBezTo>
                      <a:cubicBezTo>
                        <a:pt x="11" y="1"/>
                        <a:pt x="16" y="0"/>
                        <a:pt x="19" y="2"/>
                      </a:cubicBezTo>
                      <a:lnTo>
                        <a:pt x="59"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83" name="Freeform 182"/>
                <p:cNvSpPr>
                  <a:spLocks/>
                </p:cNvSpPr>
                <p:nvPr/>
              </p:nvSpPr>
              <p:spPr bwMode="auto">
                <a:xfrm>
                  <a:off x="5920" y="3341"/>
                  <a:ext cx="236" cy="249"/>
                </a:xfrm>
                <a:custGeom>
                  <a:avLst/>
                  <a:gdLst>
                    <a:gd name="T0" fmla="*/ 79 w 99"/>
                    <a:gd name="T1" fmla="*/ 12 h 104"/>
                    <a:gd name="T2" fmla="*/ 20 w 99"/>
                    <a:gd name="T3" fmla="*/ 17 h 104"/>
                    <a:gd name="T4" fmla="*/ 11 w 99"/>
                    <a:gd name="T5" fmla="*/ 28 h 104"/>
                    <a:gd name="T6" fmla="*/ 6 w 99"/>
                    <a:gd name="T7" fmla="*/ 41 h 104"/>
                    <a:gd name="T8" fmla="*/ 28 w 99"/>
                    <a:gd name="T9" fmla="*/ 96 h 104"/>
                    <a:gd name="T10" fmla="*/ 60 w 99"/>
                    <a:gd name="T11" fmla="*/ 102 h 104"/>
                    <a:gd name="T12" fmla="*/ 57 w 99"/>
                    <a:gd name="T13" fmla="*/ 90 h 104"/>
                    <a:gd name="T14" fmla="*/ 56 w 99"/>
                    <a:gd name="T15" fmla="*/ 82 h 104"/>
                    <a:gd name="T16" fmla="*/ 38 w 99"/>
                    <a:gd name="T17" fmla="*/ 78 h 104"/>
                    <a:gd name="T18" fmla="*/ 29 w 99"/>
                    <a:gd name="T19" fmla="*/ 39 h 104"/>
                    <a:gd name="T20" fmla="*/ 68 w 99"/>
                    <a:gd name="T21" fmla="*/ 29 h 104"/>
                    <a:gd name="T22" fmla="*/ 80 w 99"/>
                    <a:gd name="T23" fmla="*/ 42 h 104"/>
                    <a:gd name="T24" fmla="*/ 96 w 99"/>
                    <a:gd name="T25" fmla="*/ 38 h 104"/>
                    <a:gd name="T26" fmla="*/ 99 w 99"/>
                    <a:gd name="T27" fmla="*/ 37 h 104"/>
                    <a:gd name="T28" fmla="*/ 79 w 99"/>
                    <a:gd name="T29"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104">
                      <a:moveTo>
                        <a:pt x="79" y="12"/>
                      </a:moveTo>
                      <a:cubicBezTo>
                        <a:pt x="60" y="0"/>
                        <a:pt x="36" y="3"/>
                        <a:pt x="20" y="17"/>
                      </a:cubicBezTo>
                      <a:cubicBezTo>
                        <a:pt x="17" y="20"/>
                        <a:pt x="14" y="24"/>
                        <a:pt x="11" y="28"/>
                      </a:cubicBezTo>
                      <a:cubicBezTo>
                        <a:pt x="9" y="32"/>
                        <a:pt x="7" y="37"/>
                        <a:pt x="6" y="41"/>
                      </a:cubicBezTo>
                      <a:cubicBezTo>
                        <a:pt x="0" y="61"/>
                        <a:pt x="9" y="84"/>
                        <a:pt x="28" y="96"/>
                      </a:cubicBezTo>
                      <a:cubicBezTo>
                        <a:pt x="38" y="102"/>
                        <a:pt x="49" y="104"/>
                        <a:pt x="60" y="102"/>
                      </a:cubicBezTo>
                      <a:cubicBezTo>
                        <a:pt x="57" y="90"/>
                        <a:pt x="57" y="90"/>
                        <a:pt x="57" y="90"/>
                      </a:cubicBezTo>
                      <a:cubicBezTo>
                        <a:pt x="56" y="82"/>
                        <a:pt x="56" y="82"/>
                        <a:pt x="56" y="82"/>
                      </a:cubicBezTo>
                      <a:cubicBezTo>
                        <a:pt x="50" y="83"/>
                        <a:pt x="44" y="82"/>
                        <a:pt x="38" y="78"/>
                      </a:cubicBezTo>
                      <a:cubicBezTo>
                        <a:pt x="25" y="70"/>
                        <a:pt x="20" y="52"/>
                        <a:pt x="29" y="39"/>
                      </a:cubicBezTo>
                      <a:cubicBezTo>
                        <a:pt x="37" y="25"/>
                        <a:pt x="54" y="21"/>
                        <a:pt x="68" y="29"/>
                      </a:cubicBezTo>
                      <a:cubicBezTo>
                        <a:pt x="74" y="32"/>
                        <a:pt x="77" y="37"/>
                        <a:pt x="80" y="42"/>
                      </a:cubicBezTo>
                      <a:cubicBezTo>
                        <a:pt x="96" y="38"/>
                        <a:pt x="96" y="38"/>
                        <a:pt x="96" y="38"/>
                      </a:cubicBezTo>
                      <a:cubicBezTo>
                        <a:pt x="99" y="37"/>
                        <a:pt x="99" y="37"/>
                        <a:pt x="99" y="37"/>
                      </a:cubicBezTo>
                      <a:cubicBezTo>
                        <a:pt x="96" y="27"/>
                        <a:pt x="89" y="18"/>
                        <a:pt x="7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grpSp>
        <p:grpSp>
          <p:nvGrpSpPr>
            <p:cNvPr id="184" name="Group 45"/>
            <p:cNvGrpSpPr>
              <a:grpSpLocks noChangeAspect="1"/>
            </p:cNvGrpSpPr>
            <p:nvPr/>
          </p:nvGrpSpPr>
          <p:grpSpPr bwMode="gray">
            <a:xfrm>
              <a:off x="5260735" y="3616663"/>
              <a:ext cx="288000" cy="295174"/>
              <a:chOff x="2545" y="3711"/>
              <a:chExt cx="319" cy="328"/>
            </a:xfrm>
            <a:solidFill>
              <a:srgbClr val="093667"/>
            </a:solidFill>
          </p:grpSpPr>
          <p:sp>
            <p:nvSpPr>
              <p:cNvPr id="185" name="Freeform 46"/>
              <p:cNvSpPr>
                <a:spLocks noChangeAspect="1"/>
              </p:cNvSpPr>
              <p:nvPr/>
            </p:nvSpPr>
            <p:spPr bwMode="gray">
              <a:xfrm>
                <a:off x="2623" y="3812"/>
                <a:ext cx="66" cy="69"/>
              </a:xfrm>
              <a:custGeom>
                <a:avLst/>
                <a:gdLst>
                  <a:gd name="T0" fmla="*/ 40 w 66"/>
                  <a:gd name="T1" fmla="*/ 0 h 69"/>
                  <a:gd name="T2" fmla="*/ 26 w 66"/>
                  <a:gd name="T3" fmla="*/ 0 h 69"/>
                  <a:gd name="T4" fmla="*/ 26 w 66"/>
                  <a:gd name="T5" fmla="*/ 26 h 69"/>
                  <a:gd name="T6" fmla="*/ 0 w 66"/>
                  <a:gd name="T7" fmla="*/ 26 h 69"/>
                  <a:gd name="T8" fmla="*/ 0 w 66"/>
                  <a:gd name="T9" fmla="*/ 43 h 69"/>
                  <a:gd name="T10" fmla="*/ 26 w 66"/>
                  <a:gd name="T11" fmla="*/ 43 h 69"/>
                  <a:gd name="T12" fmla="*/ 26 w 66"/>
                  <a:gd name="T13" fmla="*/ 69 h 69"/>
                  <a:gd name="T14" fmla="*/ 40 w 66"/>
                  <a:gd name="T15" fmla="*/ 69 h 69"/>
                  <a:gd name="T16" fmla="*/ 40 w 66"/>
                  <a:gd name="T17" fmla="*/ 43 h 69"/>
                  <a:gd name="T18" fmla="*/ 66 w 66"/>
                  <a:gd name="T19" fmla="*/ 43 h 69"/>
                  <a:gd name="T20" fmla="*/ 66 w 66"/>
                  <a:gd name="T21" fmla="*/ 26 h 69"/>
                  <a:gd name="T22" fmla="*/ 40 w 66"/>
                  <a:gd name="T23" fmla="*/ 26 h 69"/>
                  <a:gd name="T24" fmla="*/ 40 w 66"/>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40" y="0"/>
                    </a:moveTo>
                    <a:lnTo>
                      <a:pt x="26" y="0"/>
                    </a:lnTo>
                    <a:lnTo>
                      <a:pt x="26" y="26"/>
                    </a:lnTo>
                    <a:lnTo>
                      <a:pt x="0" y="26"/>
                    </a:lnTo>
                    <a:lnTo>
                      <a:pt x="0" y="43"/>
                    </a:lnTo>
                    <a:lnTo>
                      <a:pt x="26" y="43"/>
                    </a:lnTo>
                    <a:lnTo>
                      <a:pt x="26" y="69"/>
                    </a:lnTo>
                    <a:lnTo>
                      <a:pt x="40" y="69"/>
                    </a:lnTo>
                    <a:lnTo>
                      <a:pt x="40" y="43"/>
                    </a:lnTo>
                    <a:lnTo>
                      <a:pt x="66" y="43"/>
                    </a:lnTo>
                    <a:lnTo>
                      <a:pt x="66" y="26"/>
                    </a:lnTo>
                    <a:lnTo>
                      <a:pt x="40" y="26"/>
                    </a:ln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6" name="Freeform 47"/>
              <p:cNvSpPr>
                <a:spLocks noChangeAspect="1" noEditPoints="1"/>
              </p:cNvSpPr>
              <p:nvPr/>
            </p:nvSpPr>
            <p:spPr bwMode="gray">
              <a:xfrm>
                <a:off x="2545" y="3711"/>
                <a:ext cx="319" cy="328"/>
              </a:xfrm>
              <a:custGeom>
                <a:avLst/>
                <a:gdLst>
                  <a:gd name="T0" fmla="*/ 38 w 135"/>
                  <a:gd name="T1" fmla="*/ 0 h 139"/>
                  <a:gd name="T2" fmla="*/ 34 w 135"/>
                  <a:gd name="T3" fmla="*/ 17 h 139"/>
                  <a:gd name="T4" fmla="*/ 0 w 135"/>
                  <a:gd name="T5" fmla="*/ 23 h 139"/>
                  <a:gd name="T6" fmla="*/ 25 w 135"/>
                  <a:gd name="T7" fmla="*/ 139 h 139"/>
                  <a:gd name="T8" fmla="*/ 120 w 135"/>
                  <a:gd name="T9" fmla="*/ 120 h 139"/>
                  <a:gd name="T10" fmla="*/ 120 w 135"/>
                  <a:gd name="T11" fmla="*/ 119 h 139"/>
                  <a:gd name="T12" fmla="*/ 131 w 135"/>
                  <a:gd name="T13" fmla="*/ 117 h 139"/>
                  <a:gd name="T14" fmla="*/ 135 w 135"/>
                  <a:gd name="T15" fmla="*/ 0 h 139"/>
                  <a:gd name="T16" fmla="*/ 38 w 135"/>
                  <a:gd name="T17" fmla="*/ 0 h 139"/>
                  <a:gd name="T18" fmla="*/ 5 w 135"/>
                  <a:gd name="T19" fmla="*/ 25 h 139"/>
                  <a:gd name="T20" fmla="*/ 5 w 135"/>
                  <a:gd name="T21" fmla="*/ 25 h 139"/>
                  <a:gd name="T22" fmla="*/ 55 w 135"/>
                  <a:gd name="T23" fmla="*/ 20 h 139"/>
                  <a:gd name="T24" fmla="*/ 66 w 135"/>
                  <a:gd name="T25" fmla="*/ 37 h 139"/>
                  <a:gd name="T26" fmla="*/ 88 w 135"/>
                  <a:gd name="T27" fmla="*/ 32 h 139"/>
                  <a:gd name="T28" fmla="*/ 115 w 135"/>
                  <a:gd name="T29" fmla="*/ 116 h 139"/>
                  <a:gd name="T30" fmla="*/ 28 w 135"/>
                  <a:gd name="T31" fmla="*/ 133 h 139"/>
                  <a:gd name="T32" fmla="*/ 5 w 135"/>
                  <a:gd name="T33" fmla="*/ 25 h 139"/>
                  <a:gd name="T34" fmla="*/ 62 w 135"/>
                  <a:gd name="T35" fmla="*/ 21 h 139"/>
                  <a:gd name="T36" fmla="*/ 85 w 135"/>
                  <a:gd name="T37" fmla="*/ 28 h 139"/>
                  <a:gd name="T38" fmla="*/ 68 w 135"/>
                  <a:gd name="T39" fmla="*/ 31 h 139"/>
                  <a:gd name="T40" fmla="*/ 62 w 135"/>
                  <a:gd name="T41" fmla="*/ 21 h 139"/>
                  <a:gd name="T42" fmla="*/ 126 w 135"/>
                  <a:gd name="T43" fmla="*/ 114 h 139"/>
                  <a:gd name="T44" fmla="*/ 119 w 135"/>
                  <a:gd name="T45" fmla="*/ 116 h 139"/>
                  <a:gd name="T46" fmla="*/ 91 w 135"/>
                  <a:gd name="T47" fmla="*/ 27 h 139"/>
                  <a:gd name="T48" fmla="*/ 58 w 135"/>
                  <a:gd name="T49" fmla="*/ 16 h 139"/>
                  <a:gd name="T50" fmla="*/ 39 w 135"/>
                  <a:gd name="T51" fmla="*/ 17 h 139"/>
                  <a:gd name="T52" fmla="*/ 42 w 135"/>
                  <a:gd name="T53" fmla="*/ 4 h 139"/>
                  <a:gd name="T54" fmla="*/ 128 w 135"/>
                  <a:gd name="T55" fmla="*/ 4 h 139"/>
                  <a:gd name="T56" fmla="*/ 126 w 135"/>
                  <a:gd name="T57" fmla="*/ 11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 h="139">
                    <a:moveTo>
                      <a:pt x="38" y="0"/>
                    </a:moveTo>
                    <a:cubicBezTo>
                      <a:pt x="34" y="17"/>
                      <a:pt x="34" y="17"/>
                      <a:pt x="34" y="17"/>
                    </a:cubicBezTo>
                    <a:cubicBezTo>
                      <a:pt x="18" y="18"/>
                      <a:pt x="0" y="23"/>
                      <a:pt x="0" y="23"/>
                    </a:cubicBezTo>
                    <a:cubicBezTo>
                      <a:pt x="7" y="37"/>
                      <a:pt x="26" y="112"/>
                      <a:pt x="25" y="139"/>
                    </a:cubicBezTo>
                    <a:cubicBezTo>
                      <a:pt x="71" y="116"/>
                      <a:pt x="120" y="120"/>
                      <a:pt x="120" y="120"/>
                    </a:cubicBezTo>
                    <a:cubicBezTo>
                      <a:pt x="120" y="119"/>
                      <a:pt x="120" y="119"/>
                      <a:pt x="120" y="119"/>
                    </a:cubicBezTo>
                    <a:cubicBezTo>
                      <a:pt x="131" y="117"/>
                      <a:pt x="131" y="117"/>
                      <a:pt x="131" y="117"/>
                    </a:cubicBezTo>
                    <a:cubicBezTo>
                      <a:pt x="131" y="117"/>
                      <a:pt x="118" y="46"/>
                      <a:pt x="135" y="0"/>
                    </a:cubicBezTo>
                    <a:lnTo>
                      <a:pt x="38" y="0"/>
                    </a:lnTo>
                    <a:close/>
                    <a:moveTo>
                      <a:pt x="5" y="25"/>
                    </a:moveTo>
                    <a:cubicBezTo>
                      <a:pt x="5" y="25"/>
                      <a:pt x="5" y="25"/>
                      <a:pt x="5" y="25"/>
                    </a:cubicBezTo>
                    <a:cubicBezTo>
                      <a:pt x="35" y="20"/>
                      <a:pt x="55" y="19"/>
                      <a:pt x="55" y="20"/>
                    </a:cubicBezTo>
                    <a:cubicBezTo>
                      <a:pt x="57" y="21"/>
                      <a:pt x="62" y="24"/>
                      <a:pt x="66" y="37"/>
                    </a:cubicBezTo>
                    <a:cubicBezTo>
                      <a:pt x="75" y="31"/>
                      <a:pt x="85" y="30"/>
                      <a:pt x="88" y="32"/>
                    </a:cubicBezTo>
                    <a:cubicBezTo>
                      <a:pt x="96" y="44"/>
                      <a:pt x="115" y="112"/>
                      <a:pt x="115" y="116"/>
                    </a:cubicBezTo>
                    <a:cubicBezTo>
                      <a:pt x="114" y="116"/>
                      <a:pt x="69" y="114"/>
                      <a:pt x="28" y="133"/>
                    </a:cubicBezTo>
                    <a:cubicBezTo>
                      <a:pt x="23" y="71"/>
                      <a:pt x="9" y="34"/>
                      <a:pt x="5" y="25"/>
                    </a:cubicBezTo>
                    <a:close/>
                    <a:moveTo>
                      <a:pt x="62" y="21"/>
                    </a:moveTo>
                    <a:cubicBezTo>
                      <a:pt x="85" y="28"/>
                      <a:pt x="85" y="28"/>
                      <a:pt x="85" y="28"/>
                    </a:cubicBezTo>
                    <a:cubicBezTo>
                      <a:pt x="78" y="26"/>
                      <a:pt x="68" y="31"/>
                      <a:pt x="68" y="31"/>
                    </a:cubicBezTo>
                    <a:cubicBezTo>
                      <a:pt x="68" y="31"/>
                      <a:pt x="63" y="20"/>
                      <a:pt x="62" y="21"/>
                    </a:cubicBezTo>
                    <a:close/>
                    <a:moveTo>
                      <a:pt x="126" y="114"/>
                    </a:moveTo>
                    <a:cubicBezTo>
                      <a:pt x="119" y="116"/>
                      <a:pt x="119" y="116"/>
                      <a:pt x="119" y="116"/>
                    </a:cubicBezTo>
                    <a:cubicBezTo>
                      <a:pt x="117" y="110"/>
                      <a:pt x="101" y="49"/>
                      <a:pt x="91" y="27"/>
                    </a:cubicBezTo>
                    <a:cubicBezTo>
                      <a:pt x="58" y="16"/>
                      <a:pt x="58" y="16"/>
                      <a:pt x="58" y="16"/>
                    </a:cubicBezTo>
                    <a:cubicBezTo>
                      <a:pt x="50" y="16"/>
                      <a:pt x="43" y="17"/>
                      <a:pt x="39" y="17"/>
                    </a:cubicBezTo>
                    <a:cubicBezTo>
                      <a:pt x="42" y="4"/>
                      <a:pt x="42" y="4"/>
                      <a:pt x="42" y="4"/>
                    </a:cubicBezTo>
                    <a:cubicBezTo>
                      <a:pt x="128" y="4"/>
                      <a:pt x="128" y="4"/>
                      <a:pt x="128" y="4"/>
                    </a:cubicBezTo>
                    <a:cubicBezTo>
                      <a:pt x="117" y="43"/>
                      <a:pt x="124" y="105"/>
                      <a:pt x="126"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87" name="Freeform 74"/>
            <p:cNvSpPr>
              <a:spLocks noEditPoints="1"/>
            </p:cNvSpPr>
            <p:nvPr/>
          </p:nvSpPr>
          <p:spPr bwMode="black">
            <a:xfrm>
              <a:off x="8838841" y="1758605"/>
              <a:ext cx="439569" cy="375906"/>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00244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91" name="TextBox 190"/>
          <p:cNvSpPr txBox="1"/>
          <p:nvPr/>
        </p:nvSpPr>
        <p:spPr>
          <a:xfrm>
            <a:off x="0" y="6654262"/>
            <a:ext cx="2846217" cy="216982"/>
          </a:xfrm>
          <a:prstGeom prst="rect">
            <a:avLst/>
          </a:prstGeom>
          <a:noFill/>
        </p:spPr>
        <p:txBody>
          <a:bodyPr wrap="square" lIns="72000" tIns="45720" rIns="0" bIns="45720" rtlCol="0">
            <a:spAutoFit/>
          </a:bodyPr>
          <a:lstStyle/>
          <a:p>
            <a:pPr>
              <a:lnSpc>
                <a:spcPct val="90000"/>
              </a:lnSpc>
              <a:spcAft>
                <a:spcPts val="600"/>
              </a:spcAft>
            </a:pPr>
            <a:r>
              <a:rPr lang="en-US" sz="900" dirty="0">
                <a:solidFill>
                  <a:schemeClr val="tx1">
                    <a:lumMod val="50000"/>
                  </a:schemeClr>
                </a:solidFill>
                <a:latin typeface="Segoe UI Semibold" panose="020B0702040204020203" pitchFamily="34" charset="0"/>
                <a:cs typeface="Segoe UI Semilight" panose="020B0402040204020203" pitchFamily="34" charset="0"/>
              </a:rPr>
              <a:t>Source: </a:t>
            </a:r>
            <a:r>
              <a:rPr lang="en-US" sz="900" dirty="0">
                <a:solidFill>
                  <a:schemeClr val="accent2">
                    <a:lumMod val="50000"/>
                  </a:schemeClr>
                </a:solidFill>
                <a:latin typeface="Segoe UI Semilight" panose="020B0402040204020203" pitchFamily="34" charset="0"/>
                <a:cs typeface="Segoe UI Semilight" panose="020B0402040204020203" pitchFamily="34" charset="0"/>
                <a:hlinkClick r:id="rId2"/>
              </a:rPr>
              <a:t>The Internet of Flying Things </a:t>
            </a:r>
            <a:r>
              <a:rPr lang="en-US" sz="900" i="1" dirty="0">
                <a:solidFill>
                  <a:schemeClr val="accent2">
                    <a:lumMod val="50000"/>
                  </a:schemeClr>
                </a:solidFill>
                <a:latin typeface="Segoe UI Semilight" panose="020B0402040204020203" pitchFamily="34" charset="0"/>
                <a:cs typeface="Segoe UI Semilight" panose="020B0402040204020203" pitchFamily="34" charset="0"/>
                <a:hlinkClick r:id="rId2"/>
              </a:rPr>
              <a:t>(pdf)</a:t>
            </a:r>
            <a:endParaRPr lang="en-US" sz="500" i="1" dirty="0">
              <a:solidFill>
                <a:schemeClr val="accent2">
                  <a:lumMod val="50000"/>
                </a:schemeClr>
              </a:solidFill>
              <a:latin typeface="Segoe UI Semilight" panose="020B0402040204020203" pitchFamily="34" charset="0"/>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fld id="{A34B8C21-472C-43AD-8B9F-5964D09AB204}" type="slidenum">
              <a:rPr lang="en-IN" smtClean="0"/>
              <a:pPr/>
              <a:t>29</a:t>
            </a:fld>
            <a:endParaRPr lang="en-IN" dirty="0"/>
          </a:p>
        </p:txBody>
      </p:sp>
    </p:spTree>
    <p:extLst>
      <p:ext uri="{BB962C8B-B14F-4D97-AF65-F5344CB8AC3E}">
        <p14:creationId xmlns:p14="http://schemas.microsoft.com/office/powerpoint/2010/main" val="21066983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grpSp>
        <p:nvGrpSpPr>
          <p:cNvPr id="2" name="Group 1"/>
          <p:cNvGrpSpPr/>
          <p:nvPr/>
        </p:nvGrpSpPr>
        <p:grpSpPr>
          <a:xfrm>
            <a:off x="2414039" y="4127512"/>
            <a:ext cx="7426297" cy="457200"/>
            <a:chOff x="2591159" y="4127512"/>
            <a:chExt cx="7426297" cy="457200"/>
          </a:xfrm>
        </p:grpSpPr>
        <p:sp>
          <p:nvSpPr>
            <p:cNvPr id="43" name="Rectangle 42"/>
            <p:cNvSpPr/>
            <p:nvPr/>
          </p:nvSpPr>
          <p:spPr bwMode="auto">
            <a:xfrm>
              <a:off x="3197137" y="4127512"/>
              <a:ext cx="6820319"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3600" kern="0" dirty="0">
                  <a:solidFill>
                    <a:srgbClr val="00BCF2"/>
                  </a:solidFill>
                  <a:latin typeface="Segoe UI Light" panose="020B0502040204020203" pitchFamily="34" charset="0"/>
                  <a:ea typeface="Verdana" pitchFamily="34" charset="0"/>
                  <a:cs typeface="Segoe UI Semilight" panose="020B0402040204020203" pitchFamily="34" charset="0"/>
                </a:rPr>
                <a:t>Predictive Maintenance Overview</a:t>
              </a:r>
            </a:p>
          </p:txBody>
        </p:sp>
        <p:grpSp>
          <p:nvGrpSpPr>
            <p:cNvPr id="44" name="Group 43"/>
            <p:cNvGrpSpPr>
              <a:grpSpLocks noChangeAspect="1"/>
            </p:cNvGrpSpPr>
            <p:nvPr/>
          </p:nvGrpSpPr>
          <p:grpSpPr>
            <a:xfrm>
              <a:off x="2591159" y="4242468"/>
              <a:ext cx="619095" cy="260961"/>
              <a:chOff x="4162638" y="3966882"/>
              <a:chExt cx="509441" cy="484632"/>
            </a:xfrm>
          </p:grpSpPr>
          <p:sp>
            <p:nvSpPr>
              <p:cNvPr id="45" name="Chevron 44"/>
              <p:cNvSpPr/>
              <p:nvPr/>
            </p:nvSpPr>
            <p:spPr bwMode="auto">
              <a:xfrm>
                <a:off x="4162638"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Chevron 45"/>
              <p:cNvSpPr/>
              <p:nvPr/>
            </p:nvSpPr>
            <p:spPr bwMode="auto">
              <a:xfrm>
                <a:off x="4383741"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47" name="Straight Connector 46"/>
          <p:cNvCxnSpPr/>
          <p:nvPr/>
        </p:nvCxnSpPr>
        <p:spPr>
          <a:xfrm>
            <a:off x="2351664" y="4785078"/>
            <a:ext cx="7416000" cy="0"/>
          </a:xfrm>
          <a:prstGeom prst="line">
            <a:avLst/>
          </a:prstGeom>
          <a:ln w="285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5349947" y="2291289"/>
            <a:ext cx="1554480" cy="1554480"/>
          </a:xfrm>
          <a:prstGeom prst="ellipse">
            <a:avLst/>
          </a:prstGeom>
          <a:solidFill>
            <a:schemeClr val="bg1"/>
          </a:solid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solidFill>
                <a:srgbClr val="505050">
                  <a:lumMod val="50000"/>
                </a:srgbClr>
              </a:solidFill>
              <a:ea typeface="Segoe UI" pitchFamily="34" charset="0"/>
              <a:cs typeface="Segoe UI" pitchFamily="34" charset="0"/>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3</a:t>
            </a:fld>
            <a:endParaRPr lang="en-IN" dirty="0"/>
          </a:p>
        </p:txBody>
      </p:sp>
      <p:sp>
        <p:nvSpPr>
          <p:cNvPr id="18" name="Freeform 17"/>
          <p:cNvSpPr>
            <a:spLocks noChangeAspect="1" noEditPoints="1"/>
          </p:cNvSpPr>
          <p:nvPr/>
        </p:nvSpPr>
        <p:spPr bwMode="auto">
          <a:xfrm>
            <a:off x="5762025" y="2672862"/>
            <a:ext cx="648000" cy="840630"/>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rgbClr val="33333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a:endParaRPr>
          </a:p>
        </p:txBody>
      </p:sp>
    </p:spTree>
    <p:extLst>
      <p:ext uri="{BB962C8B-B14F-4D97-AF65-F5344CB8AC3E}">
        <p14:creationId xmlns:p14="http://schemas.microsoft.com/office/powerpoint/2010/main" val="11178538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uppieren 1158"/>
          <p:cNvGrpSpPr>
            <a:grpSpLocks noChangeAspect="1"/>
          </p:cNvGrpSpPr>
          <p:nvPr/>
        </p:nvGrpSpPr>
        <p:grpSpPr bwMode="gray">
          <a:xfrm>
            <a:off x="1389533" y="1519311"/>
            <a:ext cx="10035197" cy="4894451"/>
            <a:chOff x="465138" y="1628775"/>
            <a:chExt cx="8215312" cy="4006851"/>
          </a:xfrm>
          <a:solidFill>
            <a:schemeClr val="bg1">
              <a:lumMod val="95000"/>
            </a:schemeClr>
          </a:solidFill>
        </p:grpSpPr>
        <p:sp>
          <p:nvSpPr>
            <p:cNvPr id="131" name="Freeform 5"/>
            <p:cNvSpPr>
              <a:spLocks/>
            </p:cNvSpPr>
            <p:nvPr/>
          </p:nvSpPr>
          <p:spPr bwMode="gray">
            <a:xfrm>
              <a:off x="5356225" y="4344988"/>
              <a:ext cx="228600" cy="417513"/>
            </a:xfrm>
            <a:custGeom>
              <a:avLst/>
              <a:gdLst>
                <a:gd name="T0" fmla="*/ 88 w 409"/>
                <a:gd name="T1" fmla="*/ 219 h 746"/>
                <a:gd name="T2" fmla="*/ 104 w 409"/>
                <a:gd name="T3" fmla="*/ 214 h 746"/>
                <a:gd name="T4" fmla="*/ 134 w 409"/>
                <a:gd name="T5" fmla="*/ 218 h 746"/>
                <a:gd name="T6" fmla="*/ 134 w 409"/>
                <a:gd name="T7" fmla="*/ 202 h 746"/>
                <a:gd name="T8" fmla="*/ 173 w 409"/>
                <a:gd name="T9" fmla="*/ 207 h 746"/>
                <a:gd name="T10" fmla="*/ 186 w 409"/>
                <a:gd name="T11" fmla="*/ 188 h 746"/>
                <a:gd name="T12" fmla="*/ 216 w 409"/>
                <a:gd name="T13" fmla="*/ 193 h 746"/>
                <a:gd name="T14" fmla="*/ 214 w 409"/>
                <a:gd name="T15" fmla="*/ 172 h 746"/>
                <a:gd name="T16" fmla="*/ 223 w 409"/>
                <a:gd name="T17" fmla="*/ 150 h 746"/>
                <a:gd name="T18" fmla="*/ 225 w 409"/>
                <a:gd name="T19" fmla="*/ 172 h 746"/>
                <a:gd name="T20" fmla="*/ 230 w 409"/>
                <a:gd name="T21" fmla="*/ 186 h 746"/>
                <a:gd name="T22" fmla="*/ 239 w 409"/>
                <a:gd name="T23" fmla="*/ 159 h 746"/>
                <a:gd name="T24" fmla="*/ 244 w 409"/>
                <a:gd name="T25" fmla="*/ 124 h 746"/>
                <a:gd name="T26" fmla="*/ 255 w 409"/>
                <a:gd name="T27" fmla="*/ 138 h 746"/>
                <a:gd name="T28" fmla="*/ 269 w 409"/>
                <a:gd name="T29" fmla="*/ 126 h 746"/>
                <a:gd name="T30" fmla="*/ 271 w 409"/>
                <a:gd name="T31" fmla="*/ 88 h 746"/>
                <a:gd name="T32" fmla="*/ 288 w 409"/>
                <a:gd name="T33" fmla="*/ 88 h 746"/>
                <a:gd name="T34" fmla="*/ 312 w 409"/>
                <a:gd name="T35" fmla="*/ 62 h 746"/>
                <a:gd name="T36" fmla="*/ 315 w 409"/>
                <a:gd name="T37" fmla="*/ 26 h 746"/>
                <a:gd name="T38" fmla="*/ 336 w 409"/>
                <a:gd name="T39" fmla="*/ 0 h 746"/>
                <a:gd name="T40" fmla="*/ 372 w 409"/>
                <a:gd name="T41" fmla="*/ 41 h 746"/>
                <a:gd name="T42" fmla="*/ 372 w 409"/>
                <a:gd name="T43" fmla="*/ 56 h 746"/>
                <a:gd name="T44" fmla="*/ 395 w 409"/>
                <a:gd name="T45" fmla="*/ 110 h 746"/>
                <a:gd name="T46" fmla="*/ 382 w 409"/>
                <a:gd name="T47" fmla="*/ 143 h 746"/>
                <a:gd name="T48" fmla="*/ 402 w 409"/>
                <a:gd name="T49" fmla="*/ 193 h 746"/>
                <a:gd name="T50" fmla="*/ 375 w 409"/>
                <a:gd name="T51" fmla="*/ 188 h 746"/>
                <a:gd name="T52" fmla="*/ 354 w 409"/>
                <a:gd name="T53" fmla="*/ 193 h 746"/>
                <a:gd name="T54" fmla="*/ 358 w 409"/>
                <a:gd name="T55" fmla="*/ 221 h 746"/>
                <a:gd name="T56" fmla="*/ 333 w 409"/>
                <a:gd name="T57" fmla="*/ 259 h 746"/>
                <a:gd name="T58" fmla="*/ 338 w 409"/>
                <a:gd name="T59" fmla="*/ 312 h 746"/>
                <a:gd name="T60" fmla="*/ 267 w 409"/>
                <a:gd name="T61" fmla="*/ 478 h 746"/>
                <a:gd name="T62" fmla="*/ 211 w 409"/>
                <a:gd name="T63" fmla="*/ 609 h 746"/>
                <a:gd name="T64" fmla="*/ 189 w 409"/>
                <a:gd name="T65" fmla="*/ 676 h 746"/>
                <a:gd name="T66" fmla="*/ 149 w 409"/>
                <a:gd name="T67" fmla="*/ 712 h 746"/>
                <a:gd name="T68" fmla="*/ 133 w 409"/>
                <a:gd name="T69" fmla="*/ 710 h 746"/>
                <a:gd name="T70" fmla="*/ 60 w 409"/>
                <a:gd name="T71" fmla="*/ 717 h 746"/>
                <a:gd name="T72" fmla="*/ 28 w 409"/>
                <a:gd name="T73" fmla="*/ 675 h 746"/>
                <a:gd name="T74" fmla="*/ 41 w 409"/>
                <a:gd name="T75" fmla="*/ 659 h 746"/>
                <a:gd name="T76" fmla="*/ 5 w 409"/>
                <a:gd name="T77" fmla="*/ 556 h 746"/>
                <a:gd name="T78" fmla="*/ 39 w 409"/>
                <a:gd name="T79" fmla="*/ 473 h 746"/>
                <a:gd name="T80" fmla="*/ 79 w 409"/>
                <a:gd name="T81" fmla="*/ 436 h 746"/>
                <a:gd name="T82" fmla="*/ 71 w 409"/>
                <a:gd name="T83" fmla="*/ 349 h 746"/>
                <a:gd name="T84" fmla="*/ 67 w 409"/>
                <a:gd name="T85" fmla="*/ 271 h 746"/>
                <a:gd name="T86" fmla="*/ 94 w 409"/>
                <a:gd name="T87" fmla="*/ 239 h 746"/>
                <a:gd name="T88" fmla="*/ 88 w 409"/>
                <a:gd name="T89" fmla="*/ 21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9" h="746">
                  <a:moveTo>
                    <a:pt x="88" y="219"/>
                  </a:moveTo>
                  <a:cubicBezTo>
                    <a:pt x="104" y="214"/>
                    <a:pt x="104" y="214"/>
                    <a:pt x="104" y="214"/>
                  </a:cubicBezTo>
                  <a:cubicBezTo>
                    <a:pt x="134" y="218"/>
                    <a:pt x="134" y="218"/>
                    <a:pt x="134" y="218"/>
                  </a:cubicBezTo>
                  <a:cubicBezTo>
                    <a:pt x="134" y="202"/>
                    <a:pt x="134" y="202"/>
                    <a:pt x="134" y="202"/>
                  </a:cubicBezTo>
                  <a:cubicBezTo>
                    <a:pt x="173" y="207"/>
                    <a:pt x="173" y="207"/>
                    <a:pt x="173" y="207"/>
                  </a:cubicBezTo>
                  <a:cubicBezTo>
                    <a:pt x="186" y="188"/>
                    <a:pt x="186" y="188"/>
                    <a:pt x="186" y="188"/>
                  </a:cubicBezTo>
                  <a:cubicBezTo>
                    <a:pt x="216" y="193"/>
                    <a:pt x="216" y="193"/>
                    <a:pt x="216" y="193"/>
                  </a:cubicBezTo>
                  <a:cubicBezTo>
                    <a:pt x="214" y="172"/>
                    <a:pt x="214" y="172"/>
                    <a:pt x="214" y="172"/>
                  </a:cubicBezTo>
                  <a:cubicBezTo>
                    <a:pt x="223" y="150"/>
                    <a:pt x="223" y="150"/>
                    <a:pt x="223" y="150"/>
                  </a:cubicBezTo>
                  <a:cubicBezTo>
                    <a:pt x="225" y="172"/>
                    <a:pt x="225" y="172"/>
                    <a:pt x="225" y="172"/>
                  </a:cubicBezTo>
                  <a:cubicBezTo>
                    <a:pt x="230" y="186"/>
                    <a:pt x="230" y="186"/>
                    <a:pt x="230" y="186"/>
                  </a:cubicBezTo>
                  <a:cubicBezTo>
                    <a:pt x="239" y="159"/>
                    <a:pt x="239" y="159"/>
                    <a:pt x="239" y="159"/>
                  </a:cubicBezTo>
                  <a:cubicBezTo>
                    <a:pt x="239" y="159"/>
                    <a:pt x="237" y="129"/>
                    <a:pt x="244" y="124"/>
                  </a:cubicBezTo>
                  <a:cubicBezTo>
                    <a:pt x="251" y="118"/>
                    <a:pt x="255" y="138"/>
                    <a:pt x="255" y="138"/>
                  </a:cubicBezTo>
                  <a:cubicBezTo>
                    <a:pt x="255" y="138"/>
                    <a:pt x="260" y="136"/>
                    <a:pt x="269" y="126"/>
                  </a:cubicBezTo>
                  <a:cubicBezTo>
                    <a:pt x="278" y="115"/>
                    <a:pt x="264" y="95"/>
                    <a:pt x="271" y="88"/>
                  </a:cubicBezTo>
                  <a:cubicBezTo>
                    <a:pt x="278" y="81"/>
                    <a:pt x="288" y="88"/>
                    <a:pt x="288" y="88"/>
                  </a:cubicBezTo>
                  <a:cubicBezTo>
                    <a:pt x="288" y="88"/>
                    <a:pt x="306" y="74"/>
                    <a:pt x="312" y="62"/>
                  </a:cubicBezTo>
                  <a:cubicBezTo>
                    <a:pt x="317" y="49"/>
                    <a:pt x="315" y="26"/>
                    <a:pt x="315" y="26"/>
                  </a:cubicBezTo>
                  <a:cubicBezTo>
                    <a:pt x="336" y="0"/>
                    <a:pt x="336" y="0"/>
                    <a:pt x="336" y="0"/>
                  </a:cubicBezTo>
                  <a:cubicBezTo>
                    <a:pt x="372" y="41"/>
                    <a:pt x="372" y="41"/>
                    <a:pt x="372" y="41"/>
                  </a:cubicBezTo>
                  <a:cubicBezTo>
                    <a:pt x="372" y="41"/>
                    <a:pt x="372" y="51"/>
                    <a:pt x="372" y="56"/>
                  </a:cubicBezTo>
                  <a:cubicBezTo>
                    <a:pt x="372" y="62"/>
                    <a:pt x="395" y="110"/>
                    <a:pt x="395" y="110"/>
                  </a:cubicBezTo>
                  <a:cubicBezTo>
                    <a:pt x="382" y="143"/>
                    <a:pt x="382" y="143"/>
                    <a:pt x="382" y="143"/>
                  </a:cubicBezTo>
                  <a:cubicBezTo>
                    <a:pt x="382" y="143"/>
                    <a:pt x="409" y="188"/>
                    <a:pt x="402" y="193"/>
                  </a:cubicBezTo>
                  <a:cubicBezTo>
                    <a:pt x="395" y="198"/>
                    <a:pt x="375" y="188"/>
                    <a:pt x="375" y="188"/>
                  </a:cubicBezTo>
                  <a:cubicBezTo>
                    <a:pt x="354" y="193"/>
                    <a:pt x="354" y="193"/>
                    <a:pt x="354" y="193"/>
                  </a:cubicBezTo>
                  <a:cubicBezTo>
                    <a:pt x="358" y="221"/>
                    <a:pt x="358" y="221"/>
                    <a:pt x="358" y="221"/>
                  </a:cubicBezTo>
                  <a:cubicBezTo>
                    <a:pt x="358" y="221"/>
                    <a:pt x="335" y="245"/>
                    <a:pt x="333" y="259"/>
                  </a:cubicBezTo>
                  <a:cubicBezTo>
                    <a:pt x="331" y="273"/>
                    <a:pt x="345" y="287"/>
                    <a:pt x="338" y="312"/>
                  </a:cubicBezTo>
                  <a:cubicBezTo>
                    <a:pt x="331" y="336"/>
                    <a:pt x="306" y="409"/>
                    <a:pt x="267" y="478"/>
                  </a:cubicBezTo>
                  <a:cubicBezTo>
                    <a:pt x="228" y="547"/>
                    <a:pt x="211" y="609"/>
                    <a:pt x="211" y="609"/>
                  </a:cubicBezTo>
                  <a:cubicBezTo>
                    <a:pt x="211" y="609"/>
                    <a:pt x="214" y="653"/>
                    <a:pt x="189" y="676"/>
                  </a:cubicBezTo>
                  <a:cubicBezTo>
                    <a:pt x="165" y="699"/>
                    <a:pt x="156" y="708"/>
                    <a:pt x="149" y="712"/>
                  </a:cubicBezTo>
                  <a:cubicBezTo>
                    <a:pt x="141" y="715"/>
                    <a:pt x="133" y="710"/>
                    <a:pt x="133" y="710"/>
                  </a:cubicBezTo>
                  <a:cubicBezTo>
                    <a:pt x="133" y="710"/>
                    <a:pt x="90" y="746"/>
                    <a:pt x="60" y="717"/>
                  </a:cubicBezTo>
                  <a:cubicBezTo>
                    <a:pt x="30" y="689"/>
                    <a:pt x="28" y="675"/>
                    <a:pt x="28" y="675"/>
                  </a:cubicBezTo>
                  <a:cubicBezTo>
                    <a:pt x="41" y="659"/>
                    <a:pt x="41" y="659"/>
                    <a:pt x="41" y="659"/>
                  </a:cubicBezTo>
                  <a:cubicBezTo>
                    <a:pt x="41" y="659"/>
                    <a:pt x="10" y="622"/>
                    <a:pt x="5" y="556"/>
                  </a:cubicBezTo>
                  <a:cubicBezTo>
                    <a:pt x="0" y="490"/>
                    <a:pt x="23" y="492"/>
                    <a:pt x="39" y="473"/>
                  </a:cubicBezTo>
                  <a:cubicBezTo>
                    <a:pt x="55" y="453"/>
                    <a:pt x="79" y="436"/>
                    <a:pt x="79" y="436"/>
                  </a:cubicBezTo>
                  <a:cubicBezTo>
                    <a:pt x="79" y="436"/>
                    <a:pt x="72" y="370"/>
                    <a:pt x="71" y="349"/>
                  </a:cubicBezTo>
                  <a:cubicBezTo>
                    <a:pt x="69" y="327"/>
                    <a:pt x="53" y="283"/>
                    <a:pt x="67" y="271"/>
                  </a:cubicBezTo>
                  <a:cubicBezTo>
                    <a:pt x="81" y="259"/>
                    <a:pt x="94" y="239"/>
                    <a:pt x="94" y="239"/>
                  </a:cubicBezTo>
                  <a:lnTo>
                    <a:pt x="88" y="219"/>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32" name="Freeform 6"/>
            <p:cNvSpPr>
              <a:spLocks noEditPoints="1"/>
            </p:cNvSpPr>
            <p:nvPr/>
          </p:nvSpPr>
          <p:spPr bwMode="gray">
            <a:xfrm>
              <a:off x="2036763" y="3276600"/>
              <a:ext cx="276225" cy="103188"/>
            </a:xfrm>
            <a:custGeom>
              <a:avLst/>
              <a:gdLst>
                <a:gd name="T0" fmla="*/ 475 w 493"/>
                <a:gd name="T1" fmla="*/ 151 h 185"/>
                <a:gd name="T2" fmla="*/ 445 w 493"/>
                <a:gd name="T3" fmla="*/ 148 h 185"/>
                <a:gd name="T4" fmla="*/ 434 w 493"/>
                <a:gd name="T5" fmla="*/ 129 h 185"/>
                <a:gd name="T6" fmla="*/ 399 w 493"/>
                <a:gd name="T7" fmla="*/ 128 h 185"/>
                <a:gd name="T8" fmla="*/ 416 w 493"/>
                <a:gd name="T9" fmla="*/ 114 h 185"/>
                <a:gd name="T10" fmla="*/ 378 w 493"/>
                <a:gd name="T11" fmla="*/ 106 h 185"/>
                <a:gd name="T12" fmla="*/ 349 w 493"/>
                <a:gd name="T13" fmla="*/ 96 h 185"/>
                <a:gd name="T14" fmla="*/ 351 w 493"/>
                <a:gd name="T15" fmla="*/ 79 h 185"/>
                <a:gd name="T16" fmla="*/ 338 w 493"/>
                <a:gd name="T17" fmla="*/ 77 h 185"/>
                <a:gd name="T18" fmla="*/ 290 w 493"/>
                <a:gd name="T19" fmla="*/ 45 h 185"/>
                <a:gd name="T20" fmla="*/ 300 w 493"/>
                <a:gd name="T21" fmla="*/ 64 h 185"/>
                <a:gd name="T22" fmla="*/ 255 w 493"/>
                <a:gd name="T23" fmla="*/ 42 h 185"/>
                <a:gd name="T24" fmla="*/ 220 w 493"/>
                <a:gd name="T25" fmla="*/ 12 h 185"/>
                <a:gd name="T26" fmla="*/ 180 w 493"/>
                <a:gd name="T27" fmla="*/ 12 h 185"/>
                <a:gd name="T28" fmla="*/ 118 w 493"/>
                <a:gd name="T29" fmla="*/ 0 h 185"/>
                <a:gd name="T30" fmla="*/ 48 w 493"/>
                <a:gd name="T31" fmla="*/ 26 h 185"/>
                <a:gd name="T32" fmla="*/ 0 w 493"/>
                <a:gd name="T33" fmla="*/ 51 h 185"/>
                <a:gd name="T34" fmla="*/ 51 w 493"/>
                <a:gd name="T35" fmla="*/ 49 h 185"/>
                <a:gd name="T36" fmla="*/ 51 w 493"/>
                <a:gd name="T37" fmla="*/ 39 h 185"/>
                <a:gd name="T38" fmla="*/ 102 w 493"/>
                <a:gd name="T39" fmla="*/ 36 h 185"/>
                <a:gd name="T40" fmla="*/ 115 w 493"/>
                <a:gd name="T41" fmla="*/ 29 h 185"/>
                <a:gd name="T42" fmla="*/ 150 w 493"/>
                <a:gd name="T43" fmla="*/ 34 h 185"/>
                <a:gd name="T44" fmla="*/ 126 w 493"/>
                <a:gd name="T45" fmla="*/ 46 h 185"/>
                <a:gd name="T46" fmla="*/ 137 w 493"/>
                <a:gd name="T47" fmla="*/ 54 h 185"/>
                <a:gd name="T48" fmla="*/ 172 w 493"/>
                <a:gd name="T49" fmla="*/ 66 h 185"/>
                <a:gd name="T50" fmla="*/ 188 w 493"/>
                <a:gd name="T51" fmla="*/ 61 h 185"/>
                <a:gd name="T52" fmla="*/ 220 w 493"/>
                <a:gd name="T53" fmla="*/ 81 h 185"/>
                <a:gd name="T54" fmla="*/ 268 w 493"/>
                <a:gd name="T55" fmla="*/ 79 h 185"/>
                <a:gd name="T56" fmla="*/ 263 w 493"/>
                <a:gd name="T57" fmla="*/ 96 h 185"/>
                <a:gd name="T58" fmla="*/ 303 w 493"/>
                <a:gd name="T59" fmla="*/ 113 h 185"/>
                <a:gd name="T60" fmla="*/ 319 w 493"/>
                <a:gd name="T61" fmla="*/ 136 h 185"/>
                <a:gd name="T62" fmla="*/ 335 w 493"/>
                <a:gd name="T63" fmla="*/ 150 h 185"/>
                <a:gd name="T64" fmla="*/ 316 w 493"/>
                <a:gd name="T65" fmla="*/ 172 h 185"/>
                <a:gd name="T66" fmla="*/ 356 w 493"/>
                <a:gd name="T67" fmla="*/ 163 h 185"/>
                <a:gd name="T68" fmla="*/ 367 w 493"/>
                <a:gd name="T69" fmla="*/ 168 h 185"/>
                <a:gd name="T70" fmla="*/ 375 w 493"/>
                <a:gd name="T71" fmla="*/ 180 h 185"/>
                <a:gd name="T72" fmla="*/ 426 w 493"/>
                <a:gd name="T73" fmla="*/ 178 h 185"/>
                <a:gd name="T74" fmla="*/ 493 w 493"/>
                <a:gd name="T75" fmla="*/ 163 h 185"/>
                <a:gd name="T76" fmla="*/ 475 w 493"/>
                <a:gd name="T77" fmla="*/ 151 h 185"/>
                <a:gd name="T78" fmla="*/ 78 w 493"/>
                <a:gd name="T79" fmla="*/ 84 h 185"/>
                <a:gd name="T80" fmla="*/ 104 w 493"/>
                <a:gd name="T81" fmla="*/ 84 h 185"/>
                <a:gd name="T82" fmla="*/ 78 w 493"/>
                <a:gd name="T83" fmla="*/ 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3" h="185">
                  <a:moveTo>
                    <a:pt x="475" y="151"/>
                  </a:moveTo>
                  <a:cubicBezTo>
                    <a:pt x="456" y="148"/>
                    <a:pt x="445" y="148"/>
                    <a:pt x="445" y="148"/>
                  </a:cubicBezTo>
                  <a:cubicBezTo>
                    <a:pt x="445" y="148"/>
                    <a:pt x="453" y="131"/>
                    <a:pt x="434" y="129"/>
                  </a:cubicBezTo>
                  <a:cubicBezTo>
                    <a:pt x="416" y="126"/>
                    <a:pt x="399" y="128"/>
                    <a:pt x="399" y="128"/>
                  </a:cubicBezTo>
                  <a:cubicBezTo>
                    <a:pt x="416" y="114"/>
                    <a:pt x="416" y="114"/>
                    <a:pt x="416" y="114"/>
                  </a:cubicBezTo>
                  <a:cubicBezTo>
                    <a:pt x="416" y="114"/>
                    <a:pt x="386" y="106"/>
                    <a:pt x="378" y="106"/>
                  </a:cubicBezTo>
                  <a:cubicBezTo>
                    <a:pt x="370" y="106"/>
                    <a:pt x="349" y="96"/>
                    <a:pt x="349" y="96"/>
                  </a:cubicBezTo>
                  <a:cubicBezTo>
                    <a:pt x="349" y="96"/>
                    <a:pt x="359" y="79"/>
                    <a:pt x="351" y="79"/>
                  </a:cubicBezTo>
                  <a:cubicBezTo>
                    <a:pt x="343" y="79"/>
                    <a:pt x="338" y="77"/>
                    <a:pt x="338" y="77"/>
                  </a:cubicBezTo>
                  <a:cubicBezTo>
                    <a:pt x="338" y="77"/>
                    <a:pt x="298" y="37"/>
                    <a:pt x="290" y="45"/>
                  </a:cubicBezTo>
                  <a:cubicBezTo>
                    <a:pt x="282" y="52"/>
                    <a:pt x="300" y="64"/>
                    <a:pt x="300" y="64"/>
                  </a:cubicBezTo>
                  <a:cubicBezTo>
                    <a:pt x="255" y="42"/>
                    <a:pt x="255" y="42"/>
                    <a:pt x="255" y="42"/>
                  </a:cubicBezTo>
                  <a:cubicBezTo>
                    <a:pt x="255" y="42"/>
                    <a:pt x="231" y="17"/>
                    <a:pt x="220" y="12"/>
                  </a:cubicBezTo>
                  <a:cubicBezTo>
                    <a:pt x="209" y="7"/>
                    <a:pt x="180" y="12"/>
                    <a:pt x="180" y="12"/>
                  </a:cubicBezTo>
                  <a:cubicBezTo>
                    <a:pt x="180" y="12"/>
                    <a:pt x="156" y="0"/>
                    <a:pt x="118" y="0"/>
                  </a:cubicBezTo>
                  <a:cubicBezTo>
                    <a:pt x="81" y="0"/>
                    <a:pt x="64" y="12"/>
                    <a:pt x="48" y="26"/>
                  </a:cubicBezTo>
                  <a:cubicBezTo>
                    <a:pt x="32" y="41"/>
                    <a:pt x="0" y="51"/>
                    <a:pt x="0" y="51"/>
                  </a:cubicBezTo>
                  <a:cubicBezTo>
                    <a:pt x="51" y="49"/>
                    <a:pt x="51" y="49"/>
                    <a:pt x="51" y="49"/>
                  </a:cubicBezTo>
                  <a:cubicBezTo>
                    <a:pt x="51" y="39"/>
                    <a:pt x="51" y="39"/>
                    <a:pt x="51" y="39"/>
                  </a:cubicBezTo>
                  <a:cubicBezTo>
                    <a:pt x="102" y="36"/>
                    <a:pt x="102" y="36"/>
                    <a:pt x="102" y="36"/>
                  </a:cubicBezTo>
                  <a:cubicBezTo>
                    <a:pt x="115" y="29"/>
                    <a:pt x="115" y="29"/>
                    <a:pt x="115" y="29"/>
                  </a:cubicBezTo>
                  <a:cubicBezTo>
                    <a:pt x="115" y="29"/>
                    <a:pt x="142" y="27"/>
                    <a:pt x="150" y="34"/>
                  </a:cubicBezTo>
                  <a:cubicBezTo>
                    <a:pt x="158" y="42"/>
                    <a:pt x="126" y="46"/>
                    <a:pt x="126" y="46"/>
                  </a:cubicBezTo>
                  <a:cubicBezTo>
                    <a:pt x="137" y="54"/>
                    <a:pt x="137" y="54"/>
                    <a:pt x="137" y="54"/>
                  </a:cubicBezTo>
                  <a:cubicBezTo>
                    <a:pt x="137" y="54"/>
                    <a:pt x="155" y="61"/>
                    <a:pt x="172" y="66"/>
                  </a:cubicBezTo>
                  <a:cubicBezTo>
                    <a:pt x="188" y="71"/>
                    <a:pt x="188" y="61"/>
                    <a:pt x="188" y="61"/>
                  </a:cubicBezTo>
                  <a:cubicBezTo>
                    <a:pt x="188" y="61"/>
                    <a:pt x="204" y="74"/>
                    <a:pt x="220" y="81"/>
                  </a:cubicBezTo>
                  <a:cubicBezTo>
                    <a:pt x="236" y="89"/>
                    <a:pt x="268" y="79"/>
                    <a:pt x="268" y="79"/>
                  </a:cubicBezTo>
                  <a:cubicBezTo>
                    <a:pt x="263" y="96"/>
                    <a:pt x="263" y="96"/>
                    <a:pt x="263" y="96"/>
                  </a:cubicBezTo>
                  <a:cubicBezTo>
                    <a:pt x="303" y="113"/>
                    <a:pt x="303" y="113"/>
                    <a:pt x="303" y="113"/>
                  </a:cubicBezTo>
                  <a:cubicBezTo>
                    <a:pt x="319" y="136"/>
                    <a:pt x="319" y="136"/>
                    <a:pt x="319" y="136"/>
                  </a:cubicBezTo>
                  <a:cubicBezTo>
                    <a:pt x="319" y="136"/>
                    <a:pt x="335" y="143"/>
                    <a:pt x="335" y="150"/>
                  </a:cubicBezTo>
                  <a:cubicBezTo>
                    <a:pt x="335" y="158"/>
                    <a:pt x="308" y="165"/>
                    <a:pt x="316" y="172"/>
                  </a:cubicBezTo>
                  <a:cubicBezTo>
                    <a:pt x="324" y="180"/>
                    <a:pt x="348" y="163"/>
                    <a:pt x="356" y="163"/>
                  </a:cubicBezTo>
                  <a:cubicBezTo>
                    <a:pt x="364" y="163"/>
                    <a:pt x="381" y="165"/>
                    <a:pt x="367" y="168"/>
                  </a:cubicBezTo>
                  <a:cubicBezTo>
                    <a:pt x="354" y="170"/>
                    <a:pt x="375" y="180"/>
                    <a:pt x="375" y="180"/>
                  </a:cubicBezTo>
                  <a:cubicBezTo>
                    <a:pt x="375" y="180"/>
                    <a:pt x="397" y="185"/>
                    <a:pt x="426" y="178"/>
                  </a:cubicBezTo>
                  <a:cubicBezTo>
                    <a:pt x="456" y="170"/>
                    <a:pt x="493" y="163"/>
                    <a:pt x="493" y="163"/>
                  </a:cubicBezTo>
                  <a:cubicBezTo>
                    <a:pt x="493" y="163"/>
                    <a:pt x="493" y="153"/>
                    <a:pt x="475" y="151"/>
                  </a:cubicBezTo>
                  <a:close/>
                  <a:moveTo>
                    <a:pt x="78" y="84"/>
                  </a:moveTo>
                  <a:cubicBezTo>
                    <a:pt x="75" y="97"/>
                    <a:pt x="102" y="99"/>
                    <a:pt x="104" y="84"/>
                  </a:cubicBezTo>
                  <a:cubicBezTo>
                    <a:pt x="107" y="70"/>
                    <a:pt x="78" y="84"/>
                    <a:pt x="78" y="84"/>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33" name="Freeform 7"/>
            <p:cNvSpPr>
              <a:spLocks/>
            </p:cNvSpPr>
            <p:nvPr/>
          </p:nvSpPr>
          <p:spPr bwMode="gray">
            <a:xfrm>
              <a:off x="2189163" y="3419475"/>
              <a:ext cx="60325" cy="23813"/>
            </a:xfrm>
            <a:custGeom>
              <a:avLst/>
              <a:gdLst>
                <a:gd name="T0" fmla="*/ 72 w 108"/>
                <a:gd name="T1" fmla="*/ 42 h 42"/>
                <a:gd name="T2" fmla="*/ 79 w 108"/>
                <a:gd name="T3" fmla="*/ 28 h 42"/>
                <a:gd name="T4" fmla="*/ 108 w 108"/>
                <a:gd name="T5" fmla="*/ 34 h 42"/>
                <a:gd name="T6" fmla="*/ 85 w 108"/>
                <a:gd name="T7" fmla="*/ 9 h 42"/>
                <a:gd name="T8" fmla="*/ 48 w 108"/>
                <a:gd name="T9" fmla="*/ 6 h 42"/>
                <a:gd name="T10" fmla="*/ 19 w 108"/>
                <a:gd name="T11" fmla="*/ 4 h 42"/>
                <a:gd name="T12" fmla="*/ 0 w 108"/>
                <a:gd name="T13" fmla="*/ 9 h 42"/>
                <a:gd name="T14" fmla="*/ 17 w 108"/>
                <a:gd name="T15" fmla="*/ 26 h 42"/>
                <a:gd name="T16" fmla="*/ 43 w 108"/>
                <a:gd name="T17" fmla="*/ 32 h 42"/>
                <a:gd name="T18" fmla="*/ 54 w 108"/>
                <a:gd name="T19" fmla="*/ 38 h 42"/>
                <a:gd name="T20" fmla="*/ 72 w 108"/>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42">
                  <a:moveTo>
                    <a:pt x="72" y="42"/>
                  </a:moveTo>
                  <a:cubicBezTo>
                    <a:pt x="79" y="28"/>
                    <a:pt x="79" y="28"/>
                    <a:pt x="79" y="28"/>
                  </a:cubicBezTo>
                  <a:cubicBezTo>
                    <a:pt x="108" y="34"/>
                    <a:pt x="108" y="34"/>
                    <a:pt x="108" y="34"/>
                  </a:cubicBezTo>
                  <a:cubicBezTo>
                    <a:pt x="108" y="34"/>
                    <a:pt x="95" y="9"/>
                    <a:pt x="85" y="9"/>
                  </a:cubicBezTo>
                  <a:cubicBezTo>
                    <a:pt x="75" y="9"/>
                    <a:pt x="58" y="7"/>
                    <a:pt x="48" y="6"/>
                  </a:cubicBezTo>
                  <a:cubicBezTo>
                    <a:pt x="37" y="4"/>
                    <a:pt x="27" y="0"/>
                    <a:pt x="19" y="4"/>
                  </a:cubicBezTo>
                  <a:cubicBezTo>
                    <a:pt x="11" y="7"/>
                    <a:pt x="0" y="9"/>
                    <a:pt x="0" y="9"/>
                  </a:cubicBezTo>
                  <a:cubicBezTo>
                    <a:pt x="0" y="9"/>
                    <a:pt x="8" y="20"/>
                    <a:pt x="17" y="26"/>
                  </a:cubicBezTo>
                  <a:cubicBezTo>
                    <a:pt x="25" y="32"/>
                    <a:pt x="43" y="32"/>
                    <a:pt x="43" y="32"/>
                  </a:cubicBezTo>
                  <a:cubicBezTo>
                    <a:pt x="54" y="38"/>
                    <a:pt x="54" y="38"/>
                    <a:pt x="54" y="38"/>
                  </a:cubicBezTo>
                  <a:lnTo>
                    <a:pt x="72" y="42"/>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34" name="Freeform 8"/>
            <p:cNvSpPr>
              <a:spLocks/>
            </p:cNvSpPr>
            <p:nvPr/>
          </p:nvSpPr>
          <p:spPr bwMode="gray">
            <a:xfrm>
              <a:off x="2486025" y="3421063"/>
              <a:ext cx="53975" cy="22225"/>
            </a:xfrm>
            <a:custGeom>
              <a:avLst/>
              <a:gdLst>
                <a:gd name="T0" fmla="*/ 60 w 97"/>
                <a:gd name="T1" fmla="*/ 9 h 40"/>
                <a:gd name="T2" fmla="*/ 15 w 97"/>
                <a:gd name="T3" fmla="*/ 0 h 40"/>
                <a:gd name="T4" fmla="*/ 2 w 97"/>
                <a:gd name="T5" fmla="*/ 32 h 40"/>
                <a:gd name="T6" fmla="*/ 27 w 97"/>
                <a:gd name="T7" fmla="*/ 40 h 40"/>
                <a:gd name="T8" fmla="*/ 33 w 97"/>
                <a:gd name="T9" fmla="*/ 34 h 40"/>
                <a:gd name="T10" fmla="*/ 64 w 97"/>
                <a:gd name="T11" fmla="*/ 34 h 40"/>
                <a:gd name="T12" fmla="*/ 95 w 97"/>
                <a:gd name="T13" fmla="*/ 10 h 40"/>
                <a:gd name="T14" fmla="*/ 60 w 97"/>
                <a:gd name="T15" fmla="*/ 9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0">
                  <a:moveTo>
                    <a:pt x="60" y="9"/>
                  </a:moveTo>
                  <a:cubicBezTo>
                    <a:pt x="52" y="9"/>
                    <a:pt x="29" y="0"/>
                    <a:pt x="15" y="0"/>
                  </a:cubicBezTo>
                  <a:cubicBezTo>
                    <a:pt x="0" y="0"/>
                    <a:pt x="2" y="32"/>
                    <a:pt x="2" y="32"/>
                  </a:cubicBezTo>
                  <a:cubicBezTo>
                    <a:pt x="27" y="40"/>
                    <a:pt x="27" y="40"/>
                    <a:pt x="27" y="40"/>
                  </a:cubicBezTo>
                  <a:cubicBezTo>
                    <a:pt x="33" y="34"/>
                    <a:pt x="33" y="34"/>
                    <a:pt x="33" y="34"/>
                  </a:cubicBezTo>
                  <a:cubicBezTo>
                    <a:pt x="33" y="34"/>
                    <a:pt x="48" y="36"/>
                    <a:pt x="64" y="34"/>
                  </a:cubicBezTo>
                  <a:cubicBezTo>
                    <a:pt x="81" y="32"/>
                    <a:pt x="97" y="17"/>
                    <a:pt x="95" y="10"/>
                  </a:cubicBezTo>
                  <a:cubicBezTo>
                    <a:pt x="93" y="2"/>
                    <a:pt x="68" y="10"/>
                    <a:pt x="60" y="9"/>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35" name="Freeform 9"/>
            <p:cNvSpPr>
              <a:spLocks/>
            </p:cNvSpPr>
            <p:nvPr/>
          </p:nvSpPr>
          <p:spPr bwMode="gray">
            <a:xfrm>
              <a:off x="2879725" y="2432050"/>
              <a:ext cx="163512" cy="146050"/>
            </a:xfrm>
            <a:custGeom>
              <a:avLst/>
              <a:gdLst>
                <a:gd name="T0" fmla="*/ 180 w 291"/>
                <a:gd name="T1" fmla="*/ 17 h 260"/>
                <a:gd name="T2" fmla="*/ 226 w 291"/>
                <a:gd name="T3" fmla="*/ 5 h 260"/>
                <a:gd name="T4" fmla="*/ 229 w 291"/>
                <a:gd name="T5" fmla="*/ 20 h 260"/>
                <a:gd name="T6" fmla="*/ 215 w 291"/>
                <a:gd name="T7" fmla="*/ 29 h 260"/>
                <a:gd name="T8" fmla="*/ 198 w 291"/>
                <a:gd name="T9" fmla="*/ 60 h 260"/>
                <a:gd name="T10" fmla="*/ 171 w 291"/>
                <a:gd name="T11" fmla="*/ 72 h 260"/>
                <a:gd name="T12" fmla="*/ 147 w 291"/>
                <a:gd name="T13" fmla="*/ 101 h 260"/>
                <a:gd name="T14" fmla="*/ 145 w 291"/>
                <a:gd name="T15" fmla="*/ 119 h 260"/>
                <a:gd name="T16" fmla="*/ 162 w 291"/>
                <a:gd name="T17" fmla="*/ 106 h 260"/>
                <a:gd name="T18" fmla="*/ 180 w 291"/>
                <a:gd name="T19" fmla="*/ 76 h 260"/>
                <a:gd name="T20" fmla="*/ 194 w 291"/>
                <a:gd name="T21" fmla="*/ 88 h 260"/>
                <a:gd name="T22" fmla="*/ 210 w 291"/>
                <a:gd name="T23" fmla="*/ 94 h 260"/>
                <a:gd name="T24" fmla="*/ 202 w 291"/>
                <a:gd name="T25" fmla="*/ 115 h 260"/>
                <a:gd name="T26" fmla="*/ 222 w 291"/>
                <a:gd name="T27" fmla="*/ 113 h 260"/>
                <a:gd name="T28" fmla="*/ 228 w 291"/>
                <a:gd name="T29" fmla="*/ 132 h 260"/>
                <a:gd name="T30" fmla="*/ 262 w 291"/>
                <a:gd name="T31" fmla="*/ 111 h 260"/>
                <a:gd name="T32" fmla="*/ 275 w 291"/>
                <a:gd name="T33" fmla="*/ 120 h 260"/>
                <a:gd name="T34" fmla="*/ 256 w 291"/>
                <a:gd name="T35" fmla="*/ 138 h 260"/>
                <a:gd name="T36" fmla="*/ 280 w 291"/>
                <a:gd name="T37" fmla="*/ 144 h 260"/>
                <a:gd name="T38" fmla="*/ 242 w 291"/>
                <a:gd name="T39" fmla="*/ 197 h 260"/>
                <a:gd name="T40" fmla="*/ 266 w 291"/>
                <a:gd name="T41" fmla="*/ 198 h 260"/>
                <a:gd name="T42" fmla="*/ 244 w 291"/>
                <a:gd name="T43" fmla="*/ 212 h 260"/>
                <a:gd name="T44" fmla="*/ 264 w 291"/>
                <a:gd name="T45" fmla="*/ 213 h 260"/>
                <a:gd name="T46" fmla="*/ 286 w 291"/>
                <a:gd name="T47" fmla="*/ 204 h 260"/>
                <a:gd name="T48" fmla="*/ 291 w 291"/>
                <a:gd name="T49" fmla="*/ 219 h 260"/>
                <a:gd name="T50" fmla="*/ 244 w 291"/>
                <a:gd name="T51" fmla="*/ 260 h 260"/>
                <a:gd name="T52" fmla="*/ 216 w 291"/>
                <a:gd name="T53" fmla="*/ 256 h 260"/>
                <a:gd name="T54" fmla="*/ 232 w 291"/>
                <a:gd name="T55" fmla="*/ 240 h 260"/>
                <a:gd name="T56" fmla="*/ 210 w 291"/>
                <a:gd name="T57" fmla="*/ 242 h 260"/>
                <a:gd name="T58" fmla="*/ 205 w 291"/>
                <a:gd name="T59" fmla="*/ 237 h 260"/>
                <a:gd name="T60" fmla="*/ 158 w 291"/>
                <a:gd name="T61" fmla="*/ 243 h 260"/>
                <a:gd name="T62" fmla="*/ 133 w 291"/>
                <a:gd name="T63" fmla="*/ 239 h 260"/>
                <a:gd name="T64" fmla="*/ 131 w 291"/>
                <a:gd name="T65" fmla="*/ 236 h 260"/>
                <a:gd name="T66" fmla="*/ 159 w 291"/>
                <a:gd name="T67" fmla="*/ 228 h 260"/>
                <a:gd name="T68" fmla="*/ 152 w 291"/>
                <a:gd name="T69" fmla="*/ 217 h 260"/>
                <a:gd name="T70" fmla="*/ 64 w 291"/>
                <a:gd name="T71" fmla="*/ 199 h 260"/>
                <a:gd name="T72" fmla="*/ 12 w 291"/>
                <a:gd name="T73" fmla="*/ 201 h 260"/>
                <a:gd name="T74" fmla="*/ 34 w 291"/>
                <a:gd name="T75" fmla="*/ 186 h 260"/>
                <a:gd name="T76" fmla="*/ 8 w 291"/>
                <a:gd name="T77" fmla="*/ 176 h 260"/>
                <a:gd name="T78" fmla="*/ 50 w 291"/>
                <a:gd name="T79" fmla="*/ 153 h 260"/>
                <a:gd name="T80" fmla="*/ 106 w 291"/>
                <a:gd name="T81" fmla="*/ 101 h 260"/>
                <a:gd name="T82" fmla="*/ 143 w 291"/>
                <a:gd name="T83" fmla="*/ 65 h 260"/>
                <a:gd name="T84" fmla="*/ 180 w 291"/>
                <a:gd name="T85" fmla="*/ 1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260">
                  <a:moveTo>
                    <a:pt x="180" y="17"/>
                  </a:moveTo>
                  <a:cubicBezTo>
                    <a:pt x="180" y="17"/>
                    <a:pt x="209" y="0"/>
                    <a:pt x="226" y="5"/>
                  </a:cubicBezTo>
                  <a:cubicBezTo>
                    <a:pt x="244" y="10"/>
                    <a:pt x="229" y="20"/>
                    <a:pt x="229" y="20"/>
                  </a:cubicBezTo>
                  <a:cubicBezTo>
                    <a:pt x="215" y="29"/>
                    <a:pt x="215" y="29"/>
                    <a:pt x="215" y="29"/>
                  </a:cubicBezTo>
                  <a:cubicBezTo>
                    <a:pt x="215" y="29"/>
                    <a:pt x="210" y="49"/>
                    <a:pt x="198" y="60"/>
                  </a:cubicBezTo>
                  <a:cubicBezTo>
                    <a:pt x="186" y="71"/>
                    <a:pt x="171" y="72"/>
                    <a:pt x="171" y="72"/>
                  </a:cubicBezTo>
                  <a:cubicBezTo>
                    <a:pt x="147" y="101"/>
                    <a:pt x="147" y="101"/>
                    <a:pt x="147" y="101"/>
                  </a:cubicBezTo>
                  <a:cubicBezTo>
                    <a:pt x="145" y="119"/>
                    <a:pt x="145" y="119"/>
                    <a:pt x="145" y="119"/>
                  </a:cubicBezTo>
                  <a:cubicBezTo>
                    <a:pt x="162" y="106"/>
                    <a:pt x="162" y="106"/>
                    <a:pt x="162" y="106"/>
                  </a:cubicBezTo>
                  <a:cubicBezTo>
                    <a:pt x="180" y="76"/>
                    <a:pt x="180" y="76"/>
                    <a:pt x="180" y="76"/>
                  </a:cubicBezTo>
                  <a:cubicBezTo>
                    <a:pt x="194" y="88"/>
                    <a:pt x="194" y="88"/>
                    <a:pt x="194" y="88"/>
                  </a:cubicBezTo>
                  <a:cubicBezTo>
                    <a:pt x="210" y="94"/>
                    <a:pt x="210" y="94"/>
                    <a:pt x="210" y="94"/>
                  </a:cubicBezTo>
                  <a:cubicBezTo>
                    <a:pt x="202" y="115"/>
                    <a:pt x="202" y="115"/>
                    <a:pt x="202" y="115"/>
                  </a:cubicBezTo>
                  <a:cubicBezTo>
                    <a:pt x="222" y="113"/>
                    <a:pt x="222" y="113"/>
                    <a:pt x="222" y="113"/>
                  </a:cubicBezTo>
                  <a:cubicBezTo>
                    <a:pt x="228" y="132"/>
                    <a:pt x="228" y="132"/>
                    <a:pt x="228" y="132"/>
                  </a:cubicBezTo>
                  <a:cubicBezTo>
                    <a:pt x="262" y="111"/>
                    <a:pt x="262" y="111"/>
                    <a:pt x="262" y="111"/>
                  </a:cubicBezTo>
                  <a:cubicBezTo>
                    <a:pt x="275" y="120"/>
                    <a:pt x="275" y="120"/>
                    <a:pt x="275" y="120"/>
                  </a:cubicBezTo>
                  <a:cubicBezTo>
                    <a:pt x="275" y="120"/>
                    <a:pt x="265" y="135"/>
                    <a:pt x="256" y="138"/>
                  </a:cubicBezTo>
                  <a:cubicBezTo>
                    <a:pt x="248" y="141"/>
                    <a:pt x="274" y="144"/>
                    <a:pt x="280" y="144"/>
                  </a:cubicBezTo>
                  <a:cubicBezTo>
                    <a:pt x="286" y="145"/>
                    <a:pt x="242" y="197"/>
                    <a:pt x="242" y="197"/>
                  </a:cubicBezTo>
                  <a:cubicBezTo>
                    <a:pt x="266" y="198"/>
                    <a:pt x="266" y="198"/>
                    <a:pt x="266" y="198"/>
                  </a:cubicBezTo>
                  <a:cubicBezTo>
                    <a:pt x="244" y="212"/>
                    <a:pt x="244" y="212"/>
                    <a:pt x="244" y="212"/>
                  </a:cubicBezTo>
                  <a:cubicBezTo>
                    <a:pt x="264" y="213"/>
                    <a:pt x="264" y="213"/>
                    <a:pt x="264" y="213"/>
                  </a:cubicBezTo>
                  <a:cubicBezTo>
                    <a:pt x="286" y="204"/>
                    <a:pt x="286" y="204"/>
                    <a:pt x="286" y="204"/>
                  </a:cubicBezTo>
                  <a:cubicBezTo>
                    <a:pt x="291" y="219"/>
                    <a:pt x="291" y="219"/>
                    <a:pt x="291" y="219"/>
                  </a:cubicBezTo>
                  <a:cubicBezTo>
                    <a:pt x="244" y="260"/>
                    <a:pt x="244" y="260"/>
                    <a:pt x="244" y="260"/>
                  </a:cubicBezTo>
                  <a:cubicBezTo>
                    <a:pt x="216" y="256"/>
                    <a:pt x="216" y="256"/>
                    <a:pt x="216" y="256"/>
                  </a:cubicBezTo>
                  <a:cubicBezTo>
                    <a:pt x="232" y="240"/>
                    <a:pt x="232" y="240"/>
                    <a:pt x="232" y="240"/>
                  </a:cubicBezTo>
                  <a:cubicBezTo>
                    <a:pt x="210" y="242"/>
                    <a:pt x="210" y="242"/>
                    <a:pt x="210" y="242"/>
                  </a:cubicBezTo>
                  <a:cubicBezTo>
                    <a:pt x="205" y="237"/>
                    <a:pt x="205" y="237"/>
                    <a:pt x="205" y="237"/>
                  </a:cubicBezTo>
                  <a:cubicBezTo>
                    <a:pt x="158" y="243"/>
                    <a:pt x="158" y="243"/>
                    <a:pt x="158" y="243"/>
                  </a:cubicBezTo>
                  <a:cubicBezTo>
                    <a:pt x="133" y="239"/>
                    <a:pt x="133" y="239"/>
                    <a:pt x="133" y="239"/>
                  </a:cubicBezTo>
                  <a:cubicBezTo>
                    <a:pt x="131" y="236"/>
                    <a:pt x="131" y="236"/>
                    <a:pt x="131" y="236"/>
                  </a:cubicBezTo>
                  <a:cubicBezTo>
                    <a:pt x="159" y="228"/>
                    <a:pt x="159" y="228"/>
                    <a:pt x="159" y="228"/>
                  </a:cubicBezTo>
                  <a:cubicBezTo>
                    <a:pt x="159" y="228"/>
                    <a:pt x="168" y="217"/>
                    <a:pt x="152" y="217"/>
                  </a:cubicBezTo>
                  <a:cubicBezTo>
                    <a:pt x="136" y="216"/>
                    <a:pt x="64" y="199"/>
                    <a:pt x="64" y="199"/>
                  </a:cubicBezTo>
                  <a:cubicBezTo>
                    <a:pt x="64" y="199"/>
                    <a:pt x="24" y="213"/>
                    <a:pt x="12" y="201"/>
                  </a:cubicBezTo>
                  <a:cubicBezTo>
                    <a:pt x="0" y="189"/>
                    <a:pt x="34" y="186"/>
                    <a:pt x="34" y="186"/>
                  </a:cubicBezTo>
                  <a:cubicBezTo>
                    <a:pt x="34" y="186"/>
                    <a:pt x="6" y="183"/>
                    <a:pt x="8" y="176"/>
                  </a:cubicBezTo>
                  <a:cubicBezTo>
                    <a:pt x="10" y="170"/>
                    <a:pt x="50" y="153"/>
                    <a:pt x="50" y="153"/>
                  </a:cubicBezTo>
                  <a:cubicBezTo>
                    <a:pt x="106" y="101"/>
                    <a:pt x="106" y="101"/>
                    <a:pt x="106" y="101"/>
                  </a:cubicBezTo>
                  <a:cubicBezTo>
                    <a:pt x="143" y="65"/>
                    <a:pt x="143" y="65"/>
                    <a:pt x="143" y="65"/>
                  </a:cubicBezTo>
                  <a:lnTo>
                    <a:pt x="180" y="17"/>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36" name="Freeform 10"/>
            <p:cNvSpPr>
              <a:spLocks/>
            </p:cNvSpPr>
            <p:nvPr/>
          </p:nvSpPr>
          <p:spPr bwMode="gray">
            <a:xfrm>
              <a:off x="1865313" y="3541713"/>
              <a:ext cx="65087" cy="41275"/>
            </a:xfrm>
            <a:custGeom>
              <a:avLst/>
              <a:gdLst>
                <a:gd name="T0" fmla="*/ 116 w 117"/>
                <a:gd name="T1" fmla="*/ 57 h 74"/>
                <a:gd name="T2" fmla="*/ 115 w 117"/>
                <a:gd name="T3" fmla="*/ 28 h 74"/>
                <a:gd name="T4" fmla="*/ 100 w 117"/>
                <a:gd name="T5" fmla="*/ 26 h 74"/>
                <a:gd name="T6" fmla="*/ 84 w 117"/>
                <a:gd name="T7" fmla="*/ 32 h 74"/>
                <a:gd name="T8" fmla="*/ 76 w 117"/>
                <a:gd name="T9" fmla="*/ 16 h 74"/>
                <a:gd name="T10" fmla="*/ 61 w 117"/>
                <a:gd name="T11" fmla="*/ 16 h 74"/>
                <a:gd name="T12" fmla="*/ 48 w 117"/>
                <a:gd name="T13" fmla="*/ 0 h 74"/>
                <a:gd name="T14" fmla="*/ 33 w 117"/>
                <a:gd name="T15" fmla="*/ 4 h 74"/>
                <a:gd name="T16" fmla="*/ 32 w 117"/>
                <a:gd name="T17" fmla="*/ 12 h 74"/>
                <a:gd name="T18" fmla="*/ 19 w 117"/>
                <a:gd name="T19" fmla="*/ 24 h 74"/>
                <a:gd name="T20" fmla="*/ 0 w 117"/>
                <a:gd name="T21" fmla="*/ 39 h 74"/>
                <a:gd name="T22" fmla="*/ 20 w 117"/>
                <a:gd name="T23" fmla="*/ 52 h 74"/>
                <a:gd name="T24" fmla="*/ 48 w 117"/>
                <a:gd name="T25" fmla="*/ 53 h 74"/>
                <a:gd name="T26" fmla="*/ 64 w 117"/>
                <a:gd name="T27" fmla="*/ 66 h 74"/>
                <a:gd name="T28" fmla="*/ 86 w 117"/>
                <a:gd name="T29" fmla="*/ 64 h 74"/>
                <a:gd name="T30" fmla="*/ 98 w 117"/>
                <a:gd name="T31" fmla="*/ 74 h 74"/>
                <a:gd name="T32" fmla="*/ 110 w 117"/>
                <a:gd name="T33" fmla="*/ 55 h 74"/>
                <a:gd name="T34" fmla="*/ 117 w 117"/>
                <a:gd name="T35" fmla="*/ 57 h 74"/>
                <a:gd name="T36" fmla="*/ 116 w 117"/>
                <a:gd name="T37" fmla="*/ 5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74">
                  <a:moveTo>
                    <a:pt x="116" y="57"/>
                  </a:moveTo>
                  <a:cubicBezTo>
                    <a:pt x="115" y="28"/>
                    <a:pt x="115" y="28"/>
                    <a:pt x="115" y="28"/>
                  </a:cubicBezTo>
                  <a:cubicBezTo>
                    <a:pt x="115" y="28"/>
                    <a:pt x="105" y="27"/>
                    <a:pt x="100" y="26"/>
                  </a:cubicBezTo>
                  <a:cubicBezTo>
                    <a:pt x="95" y="25"/>
                    <a:pt x="93" y="30"/>
                    <a:pt x="84" y="32"/>
                  </a:cubicBezTo>
                  <a:cubicBezTo>
                    <a:pt x="75" y="34"/>
                    <a:pt x="76" y="16"/>
                    <a:pt x="76" y="16"/>
                  </a:cubicBezTo>
                  <a:cubicBezTo>
                    <a:pt x="76" y="16"/>
                    <a:pt x="70" y="16"/>
                    <a:pt x="61" y="16"/>
                  </a:cubicBezTo>
                  <a:cubicBezTo>
                    <a:pt x="54" y="16"/>
                    <a:pt x="50" y="5"/>
                    <a:pt x="48" y="0"/>
                  </a:cubicBezTo>
                  <a:cubicBezTo>
                    <a:pt x="41" y="3"/>
                    <a:pt x="33" y="4"/>
                    <a:pt x="33" y="4"/>
                  </a:cubicBezTo>
                  <a:cubicBezTo>
                    <a:pt x="32" y="12"/>
                    <a:pt x="32" y="12"/>
                    <a:pt x="32" y="12"/>
                  </a:cubicBezTo>
                  <a:cubicBezTo>
                    <a:pt x="32" y="12"/>
                    <a:pt x="27" y="22"/>
                    <a:pt x="19" y="24"/>
                  </a:cubicBezTo>
                  <a:cubicBezTo>
                    <a:pt x="13" y="25"/>
                    <a:pt x="5" y="34"/>
                    <a:pt x="0" y="39"/>
                  </a:cubicBezTo>
                  <a:cubicBezTo>
                    <a:pt x="7" y="44"/>
                    <a:pt x="16" y="50"/>
                    <a:pt x="20" y="52"/>
                  </a:cubicBezTo>
                  <a:cubicBezTo>
                    <a:pt x="28" y="55"/>
                    <a:pt x="48" y="53"/>
                    <a:pt x="48" y="53"/>
                  </a:cubicBezTo>
                  <a:cubicBezTo>
                    <a:pt x="64" y="66"/>
                    <a:pt x="64" y="66"/>
                    <a:pt x="64" y="66"/>
                  </a:cubicBezTo>
                  <a:cubicBezTo>
                    <a:pt x="86" y="64"/>
                    <a:pt x="86" y="64"/>
                    <a:pt x="86" y="64"/>
                  </a:cubicBezTo>
                  <a:cubicBezTo>
                    <a:pt x="98" y="74"/>
                    <a:pt x="98" y="74"/>
                    <a:pt x="98" y="74"/>
                  </a:cubicBezTo>
                  <a:cubicBezTo>
                    <a:pt x="110" y="55"/>
                    <a:pt x="110" y="55"/>
                    <a:pt x="110" y="55"/>
                  </a:cubicBezTo>
                  <a:cubicBezTo>
                    <a:pt x="117" y="57"/>
                    <a:pt x="117" y="57"/>
                    <a:pt x="117" y="57"/>
                  </a:cubicBezTo>
                  <a:lnTo>
                    <a:pt x="116" y="57"/>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37" name="Freeform 11"/>
            <p:cNvSpPr>
              <a:spLocks/>
            </p:cNvSpPr>
            <p:nvPr/>
          </p:nvSpPr>
          <p:spPr bwMode="gray">
            <a:xfrm>
              <a:off x="1898650" y="3419475"/>
              <a:ext cx="41275" cy="77788"/>
            </a:xfrm>
            <a:custGeom>
              <a:avLst/>
              <a:gdLst>
                <a:gd name="T0" fmla="*/ 72 w 72"/>
                <a:gd name="T1" fmla="*/ 22 h 140"/>
                <a:gd name="T2" fmla="*/ 54 w 72"/>
                <a:gd name="T3" fmla="*/ 11 h 140"/>
                <a:gd name="T4" fmla="*/ 51 w 72"/>
                <a:gd name="T5" fmla="*/ 0 h 140"/>
                <a:gd name="T6" fmla="*/ 33 w 72"/>
                <a:gd name="T7" fmla="*/ 33 h 140"/>
                <a:gd name="T8" fmla="*/ 23 w 72"/>
                <a:gd name="T9" fmla="*/ 26 h 140"/>
                <a:gd name="T10" fmla="*/ 16 w 72"/>
                <a:gd name="T11" fmla="*/ 36 h 140"/>
                <a:gd name="T12" fmla="*/ 0 w 72"/>
                <a:gd name="T13" fmla="*/ 140 h 140"/>
                <a:gd name="T14" fmla="*/ 18 w 72"/>
                <a:gd name="T15" fmla="*/ 140 h 140"/>
                <a:gd name="T16" fmla="*/ 28 w 72"/>
                <a:gd name="T17" fmla="*/ 114 h 140"/>
                <a:gd name="T18" fmla="*/ 39 w 72"/>
                <a:gd name="T19" fmla="*/ 118 h 140"/>
                <a:gd name="T20" fmla="*/ 55 w 72"/>
                <a:gd name="T21" fmla="*/ 93 h 140"/>
                <a:gd name="T22" fmla="*/ 55 w 72"/>
                <a:gd name="T23" fmla="*/ 60 h 140"/>
                <a:gd name="T24" fmla="*/ 72 w 72"/>
                <a:gd name="T25"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40">
                  <a:moveTo>
                    <a:pt x="72" y="22"/>
                  </a:moveTo>
                  <a:cubicBezTo>
                    <a:pt x="72" y="17"/>
                    <a:pt x="54" y="11"/>
                    <a:pt x="54" y="11"/>
                  </a:cubicBezTo>
                  <a:cubicBezTo>
                    <a:pt x="51" y="0"/>
                    <a:pt x="51" y="0"/>
                    <a:pt x="51" y="0"/>
                  </a:cubicBezTo>
                  <a:cubicBezTo>
                    <a:pt x="51" y="0"/>
                    <a:pt x="44" y="32"/>
                    <a:pt x="33" y="33"/>
                  </a:cubicBezTo>
                  <a:cubicBezTo>
                    <a:pt x="22" y="34"/>
                    <a:pt x="28" y="26"/>
                    <a:pt x="23" y="26"/>
                  </a:cubicBezTo>
                  <a:cubicBezTo>
                    <a:pt x="18" y="26"/>
                    <a:pt x="16" y="36"/>
                    <a:pt x="16" y="36"/>
                  </a:cubicBezTo>
                  <a:cubicBezTo>
                    <a:pt x="0" y="140"/>
                    <a:pt x="0" y="140"/>
                    <a:pt x="0" y="140"/>
                  </a:cubicBezTo>
                  <a:cubicBezTo>
                    <a:pt x="18" y="140"/>
                    <a:pt x="18" y="140"/>
                    <a:pt x="18" y="140"/>
                  </a:cubicBezTo>
                  <a:cubicBezTo>
                    <a:pt x="28" y="114"/>
                    <a:pt x="28" y="114"/>
                    <a:pt x="28" y="114"/>
                  </a:cubicBezTo>
                  <a:cubicBezTo>
                    <a:pt x="39" y="118"/>
                    <a:pt x="39" y="118"/>
                    <a:pt x="39" y="118"/>
                  </a:cubicBezTo>
                  <a:cubicBezTo>
                    <a:pt x="39" y="118"/>
                    <a:pt x="55" y="104"/>
                    <a:pt x="55" y="93"/>
                  </a:cubicBezTo>
                  <a:cubicBezTo>
                    <a:pt x="55" y="82"/>
                    <a:pt x="51" y="70"/>
                    <a:pt x="55" y="60"/>
                  </a:cubicBezTo>
                  <a:cubicBezTo>
                    <a:pt x="59" y="50"/>
                    <a:pt x="72" y="27"/>
                    <a:pt x="72" y="2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38" name="Freeform 12"/>
            <p:cNvSpPr>
              <a:spLocks/>
            </p:cNvSpPr>
            <p:nvPr/>
          </p:nvSpPr>
          <p:spPr bwMode="gray">
            <a:xfrm>
              <a:off x="1814513" y="3438525"/>
              <a:ext cx="111125" cy="123825"/>
            </a:xfrm>
            <a:custGeom>
              <a:avLst/>
              <a:gdLst>
                <a:gd name="T0" fmla="*/ 190 w 199"/>
                <a:gd name="T1" fmla="*/ 103 h 222"/>
                <a:gd name="T2" fmla="*/ 179 w 199"/>
                <a:gd name="T3" fmla="*/ 110 h 222"/>
                <a:gd name="T4" fmla="*/ 170 w 199"/>
                <a:gd name="T5" fmla="*/ 105 h 222"/>
                <a:gd name="T6" fmla="*/ 152 w 199"/>
                <a:gd name="T7" fmla="*/ 105 h 222"/>
                <a:gd name="T8" fmla="*/ 168 w 199"/>
                <a:gd name="T9" fmla="*/ 1 h 222"/>
                <a:gd name="T10" fmla="*/ 81 w 199"/>
                <a:gd name="T11" fmla="*/ 0 h 222"/>
                <a:gd name="T12" fmla="*/ 82 w 199"/>
                <a:gd name="T13" fmla="*/ 30 h 222"/>
                <a:gd name="T14" fmla="*/ 54 w 199"/>
                <a:gd name="T15" fmla="*/ 34 h 222"/>
                <a:gd name="T16" fmla="*/ 64 w 199"/>
                <a:gd name="T17" fmla="*/ 38 h 222"/>
                <a:gd name="T18" fmla="*/ 75 w 199"/>
                <a:gd name="T19" fmla="*/ 56 h 222"/>
                <a:gd name="T20" fmla="*/ 87 w 199"/>
                <a:gd name="T21" fmla="*/ 57 h 222"/>
                <a:gd name="T22" fmla="*/ 91 w 199"/>
                <a:gd name="T23" fmla="*/ 73 h 222"/>
                <a:gd name="T24" fmla="*/ 103 w 199"/>
                <a:gd name="T25" fmla="*/ 79 h 222"/>
                <a:gd name="T26" fmla="*/ 94 w 199"/>
                <a:gd name="T27" fmla="*/ 86 h 222"/>
                <a:gd name="T28" fmla="*/ 94 w 199"/>
                <a:gd name="T29" fmla="*/ 97 h 222"/>
                <a:gd name="T30" fmla="*/ 35 w 199"/>
                <a:gd name="T31" fmla="*/ 96 h 222"/>
                <a:gd name="T32" fmla="*/ 14 w 199"/>
                <a:gd name="T33" fmla="*/ 127 h 222"/>
                <a:gd name="T34" fmla="*/ 14 w 199"/>
                <a:gd name="T35" fmla="*/ 165 h 222"/>
                <a:gd name="T36" fmla="*/ 0 w 199"/>
                <a:gd name="T37" fmla="*/ 179 h 222"/>
                <a:gd name="T38" fmla="*/ 14 w 199"/>
                <a:gd name="T39" fmla="*/ 192 h 222"/>
                <a:gd name="T40" fmla="*/ 47 w 199"/>
                <a:gd name="T41" fmla="*/ 213 h 222"/>
                <a:gd name="T42" fmla="*/ 80 w 199"/>
                <a:gd name="T43" fmla="*/ 213 h 222"/>
                <a:gd name="T44" fmla="*/ 92 w 199"/>
                <a:gd name="T45" fmla="*/ 222 h 222"/>
                <a:gd name="T46" fmla="*/ 111 w 199"/>
                <a:gd name="T47" fmla="*/ 207 h 222"/>
                <a:gd name="T48" fmla="*/ 124 w 199"/>
                <a:gd name="T49" fmla="*/ 195 h 222"/>
                <a:gd name="T50" fmla="*/ 125 w 199"/>
                <a:gd name="T51" fmla="*/ 187 h 222"/>
                <a:gd name="T52" fmla="*/ 149 w 199"/>
                <a:gd name="T53" fmla="*/ 176 h 222"/>
                <a:gd name="T54" fmla="*/ 151 w 199"/>
                <a:gd name="T55" fmla="*/ 155 h 222"/>
                <a:gd name="T56" fmla="*/ 179 w 199"/>
                <a:gd name="T57" fmla="*/ 131 h 222"/>
                <a:gd name="T58" fmla="*/ 199 w 199"/>
                <a:gd name="T59" fmla="*/ 112 h 222"/>
                <a:gd name="T60" fmla="*/ 190 w 199"/>
                <a:gd name="T61" fmla="*/ 10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9" h="222">
                  <a:moveTo>
                    <a:pt x="190" y="103"/>
                  </a:moveTo>
                  <a:cubicBezTo>
                    <a:pt x="179" y="110"/>
                    <a:pt x="179" y="110"/>
                    <a:pt x="179" y="110"/>
                  </a:cubicBezTo>
                  <a:cubicBezTo>
                    <a:pt x="170" y="105"/>
                    <a:pt x="170" y="105"/>
                    <a:pt x="170" y="105"/>
                  </a:cubicBezTo>
                  <a:cubicBezTo>
                    <a:pt x="152" y="105"/>
                    <a:pt x="152" y="105"/>
                    <a:pt x="152" y="105"/>
                  </a:cubicBezTo>
                  <a:cubicBezTo>
                    <a:pt x="168" y="1"/>
                    <a:pt x="168" y="1"/>
                    <a:pt x="168" y="1"/>
                  </a:cubicBezTo>
                  <a:cubicBezTo>
                    <a:pt x="81" y="0"/>
                    <a:pt x="81" y="0"/>
                    <a:pt x="81" y="0"/>
                  </a:cubicBezTo>
                  <a:cubicBezTo>
                    <a:pt x="81" y="0"/>
                    <a:pt x="84" y="24"/>
                    <a:pt x="82" y="30"/>
                  </a:cubicBezTo>
                  <a:cubicBezTo>
                    <a:pt x="80" y="36"/>
                    <a:pt x="54" y="34"/>
                    <a:pt x="54" y="34"/>
                  </a:cubicBezTo>
                  <a:cubicBezTo>
                    <a:pt x="64" y="38"/>
                    <a:pt x="64" y="38"/>
                    <a:pt x="64" y="38"/>
                  </a:cubicBezTo>
                  <a:cubicBezTo>
                    <a:pt x="64" y="38"/>
                    <a:pt x="65" y="54"/>
                    <a:pt x="75" y="56"/>
                  </a:cubicBezTo>
                  <a:cubicBezTo>
                    <a:pt x="85" y="58"/>
                    <a:pt x="87" y="57"/>
                    <a:pt x="87" y="57"/>
                  </a:cubicBezTo>
                  <a:cubicBezTo>
                    <a:pt x="91" y="73"/>
                    <a:pt x="91" y="73"/>
                    <a:pt x="91" y="73"/>
                  </a:cubicBezTo>
                  <a:cubicBezTo>
                    <a:pt x="91" y="73"/>
                    <a:pt x="103" y="69"/>
                    <a:pt x="103" y="79"/>
                  </a:cubicBezTo>
                  <a:cubicBezTo>
                    <a:pt x="103" y="89"/>
                    <a:pt x="94" y="86"/>
                    <a:pt x="94" y="86"/>
                  </a:cubicBezTo>
                  <a:cubicBezTo>
                    <a:pt x="94" y="97"/>
                    <a:pt x="94" y="97"/>
                    <a:pt x="94" y="97"/>
                  </a:cubicBezTo>
                  <a:cubicBezTo>
                    <a:pt x="35" y="96"/>
                    <a:pt x="35" y="96"/>
                    <a:pt x="35" y="96"/>
                  </a:cubicBezTo>
                  <a:cubicBezTo>
                    <a:pt x="14" y="127"/>
                    <a:pt x="14" y="127"/>
                    <a:pt x="14" y="127"/>
                  </a:cubicBezTo>
                  <a:cubicBezTo>
                    <a:pt x="14" y="127"/>
                    <a:pt x="14" y="149"/>
                    <a:pt x="14" y="165"/>
                  </a:cubicBezTo>
                  <a:cubicBezTo>
                    <a:pt x="14" y="181"/>
                    <a:pt x="0" y="179"/>
                    <a:pt x="0" y="179"/>
                  </a:cubicBezTo>
                  <a:cubicBezTo>
                    <a:pt x="3" y="185"/>
                    <a:pt x="7" y="189"/>
                    <a:pt x="14" y="192"/>
                  </a:cubicBezTo>
                  <a:cubicBezTo>
                    <a:pt x="33" y="199"/>
                    <a:pt x="36" y="209"/>
                    <a:pt x="47" y="213"/>
                  </a:cubicBezTo>
                  <a:cubicBezTo>
                    <a:pt x="58" y="217"/>
                    <a:pt x="80" y="213"/>
                    <a:pt x="80" y="213"/>
                  </a:cubicBezTo>
                  <a:cubicBezTo>
                    <a:pt x="80" y="213"/>
                    <a:pt x="86" y="217"/>
                    <a:pt x="92" y="222"/>
                  </a:cubicBezTo>
                  <a:cubicBezTo>
                    <a:pt x="97" y="217"/>
                    <a:pt x="105" y="208"/>
                    <a:pt x="111" y="207"/>
                  </a:cubicBezTo>
                  <a:cubicBezTo>
                    <a:pt x="119" y="205"/>
                    <a:pt x="124" y="195"/>
                    <a:pt x="124" y="195"/>
                  </a:cubicBezTo>
                  <a:cubicBezTo>
                    <a:pt x="125" y="187"/>
                    <a:pt x="125" y="187"/>
                    <a:pt x="125" y="187"/>
                  </a:cubicBezTo>
                  <a:cubicBezTo>
                    <a:pt x="125" y="187"/>
                    <a:pt x="146" y="185"/>
                    <a:pt x="149" y="176"/>
                  </a:cubicBezTo>
                  <a:cubicBezTo>
                    <a:pt x="152" y="167"/>
                    <a:pt x="151" y="155"/>
                    <a:pt x="151" y="155"/>
                  </a:cubicBezTo>
                  <a:cubicBezTo>
                    <a:pt x="151" y="155"/>
                    <a:pt x="164" y="139"/>
                    <a:pt x="179" y="131"/>
                  </a:cubicBezTo>
                  <a:cubicBezTo>
                    <a:pt x="194" y="123"/>
                    <a:pt x="199" y="112"/>
                    <a:pt x="199" y="112"/>
                  </a:cubicBezTo>
                  <a:lnTo>
                    <a:pt x="190" y="103"/>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39" name="Freeform 13"/>
            <p:cNvSpPr>
              <a:spLocks/>
            </p:cNvSpPr>
            <p:nvPr/>
          </p:nvSpPr>
          <p:spPr bwMode="gray">
            <a:xfrm>
              <a:off x="1292225" y="2994025"/>
              <a:ext cx="696912" cy="546100"/>
            </a:xfrm>
            <a:custGeom>
              <a:avLst/>
              <a:gdLst>
                <a:gd name="T0" fmla="*/ 968 w 1247"/>
                <a:gd name="T1" fmla="*/ 891 h 976"/>
                <a:gd name="T2" fmla="*/ 1036 w 1247"/>
                <a:gd name="T3" fmla="*/ 874 h 976"/>
                <a:gd name="T4" fmla="*/ 1008 w 1247"/>
                <a:gd name="T5" fmla="*/ 851 h 976"/>
                <a:gd name="T6" fmla="*/ 1015 w 1247"/>
                <a:gd name="T7" fmla="*/ 825 h 976"/>
                <a:gd name="T8" fmla="*/ 1108 w 1247"/>
                <a:gd name="T9" fmla="*/ 786 h 976"/>
                <a:gd name="T10" fmla="*/ 1139 w 1247"/>
                <a:gd name="T11" fmla="*/ 771 h 976"/>
                <a:gd name="T12" fmla="*/ 1162 w 1247"/>
                <a:gd name="T13" fmla="*/ 767 h 976"/>
                <a:gd name="T14" fmla="*/ 1182 w 1247"/>
                <a:gd name="T15" fmla="*/ 717 h 976"/>
                <a:gd name="T16" fmla="*/ 1184 w 1247"/>
                <a:gd name="T17" fmla="*/ 701 h 976"/>
                <a:gd name="T18" fmla="*/ 1234 w 1247"/>
                <a:gd name="T19" fmla="*/ 632 h 976"/>
                <a:gd name="T20" fmla="*/ 1172 w 1247"/>
                <a:gd name="T21" fmla="*/ 594 h 976"/>
                <a:gd name="T22" fmla="*/ 1060 w 1247"/>
                <a:gd name="T23" fmla="*/ 655 h 976"/>
                <a:gd name="T24" fmla="*/ 1043 w 1247"/>
                <a:gd name="T25" fmla="*/ 716 h 976"/>
                <a:gd name="T26" fmla="*/ 974 w 1247"/>
                <a:gd name="T27" fmla="*/ 749 h 976"/>
                <a:gd name="T28" fmla="*/ 836 w 1247"/>
                <a:gd name="T29" fmla="*/ 753 h 976"/>
                <a:gd name="T30" fmla="*/ 777 w 1247"/>
                <a:gd name="T31" fmla="*/ 708 h 976"/>
                <a:gd name="T32" fmla="*/ 750 w 1247"/>
                <a:gd name="T33" fmla="*/ 616 h 976"/>
                <a:gd name="T34" fmla="*/ 752 w 1247"/>
                <a:gd name="T35" fmla="*/ 507 h 976"/>
                <a:gd name="T36" fmla="*/ 768 w 1247"/>
                <a:gd name="T37" fmla="*/ 434 h 976"/>
                <a:gd name="T38" fmla="*/ 806 w 1247"/>
                <a:gd name="T39" fmla="*/ 364 h 976"/>
                <a:gd name="T40" fmla="*/ 780 w 1247"/>
                <a:gd name="T41" fmla="*/ 355 h 976"/>
                <a:gd name="T42" fmla="*/ 720 w 1247"/>
                <a:gd name="T43" fmla="*/ 332 h 976"/>
                <a:gd name="T44" fmla="*/ 714 w 1247"/>
                <a:gd name="T45" fmla="*/ 280 h 976"/>
                <a:gd name="T46" fmla="*/ 700 w 1247"/>
                <a:gd name="T47" fmla="*/ 241 h 976"/>
                <a:gd name="T48" fmla="*/ 661 w 1247"/>
                <a:gd name="T49" fmla="*/ 154 h 976"/>
                <a:gd name="T50" fmla="*/ 621 w 1247"/>
                <a:gd name="T51" fmla="*/ 154 h 976"/>
                <a:gd name="T52" fmla="*/ 519 w 1247"/>
                <a:gd name="T53" fmla="*/ 161 h 976"/>
                <a:gd name="T54" fmla="*/ 491 w 1247"/>
                <a:gd name="T55" fmla="*/ 76 h 976"/>
                <a:gd name="T56" fmla="*/ 390 w 1247"/>
                <a:gd name="T57" fmla="*/ 45 h 976"/>
                <a:gd name="T58" fmla="*/ 378 w 1247"/>
                <a:gd name="T59" fmla="*/ 72 h 976"/>
                <a:gd name="T60" fmla="*/ 106 w 1247"/>
                <a:gd name="T61" fmla="*/ 0 h 976"/>
                <a:gd name="T62" fmla="*/ 0 w 1247"/>
                <a:gd name="T63" fmla="*/ 25 h 976"/>
                <a:gd name="T64" fmla="*/ 10 w 1247"/>
                <a:gd name="T65" fmla="*/ 76 h 976"/>
                <a:gd name="T66" fmla="*/ 5 w 1247"/>
                <a:gd name="T67" fmla="*/ 117 h 976"/>
                <a:gd name="T68" fmla="*/ 42 w 1247"/>
                <a:gd name="T69" fmla="*/ 176 h 976"/>
                <a:gd name="T70" fmla="*/ 58 w 1247"/>
                <a:gd name="T71" fmla="*/ 267 h 976"/>
                <a:gd name="T72" fmla="*/ 7 w 1247"/>
                <a:gd name="T73" fmla="*/ 261 h 976"/>
                <a:gd name="T74" fmla="*/ 43 w 1247"/>
                <a:gd name="T75" fmla="*/ 296 h 976"/>
                <a:gd name="T76" fmla="*/ 91 w 1247"/>
                <a:gd name="T77" fmla="*/ 337 h 976"/>
                <a:gd name="T78" fmla="*/ 142 w 1247"/>
                <a:gd name="T79" fmla="*/ 459 h 976"/>
                <a:gd name="T80" fmla="*/ 210 w 1247"/>
                <a:gd name="T81" fmla="*/ 506 h 976"/>
                <a:gd name="T82" fmla="*/ 172 w 1247"/>
                <a:gd name="T83" fmla="*/ 452 h 976"/>
                <a:gd name="T84" fmla="*/ 162 w 1247"/>
                <a:gd name="T85" fmla="*/ 387 h 976"/>
                <a:gd name="T86" fmla="*/ 131 w 1247"/>
                <a:gd name="T87" fmla="*/ 319 h 976"/>
                <a:gd name="T88" fmla="*/ 116 w 1247"/>
                <a:gd name="T89" fmla="*/ 227 h 976"/>
                <a:gd name="T90" fmla="*/ 66 w 1247"/>
                <a:gd name="T91" fmla="*/ 128 h 976"/>
                <a:gd name="T92" fmla="*/ 84 w 1247"/>
                <a:gd name="T93" fmla="*/ 42 h 976"/>
                <a:gd name="T94" fmla="*/ 138 w 1247"/>
                <a:gd name="T95" fmla="*/ 73 h 976"/>
                <a:gd name="T96" fmla="*/ 160 w 1247"/>
                <a:gd name="T97" fmla="*/ 180 h 976"/>
                <a:gd name="T98" fmla="*/ 208 w 1247"/>
                <a:gd name="T99" fmla="*/ 284 h 976"/>
                <a:gd name="T100" fmla="*/ 257 w 1247"/>
                <a:gd name="T101" fmla="*/ 318 h 976"/>
                <a:gd name="T102" fmla="*/ 255 w 1247"/>
                <a:gd name="T103" fmla="*/ 375 h 976"/>
                <a:gd name="T104" fmla="*/ 294 w 1247"/>
                <a:gd name="T105" fmla="*/ 418 h 976"/>
                <a:gd name="T106" fmla="*/ 313 w 1247"/>
                <a:gd name="T107" fmla="*/ 456 h 976"/>
                <a:gd name="T108" fmla="*/ 371 w 1247"/>
                <a:gd name="T109" fmla="*/ 575 h 976"/>
                <a:gd name="T110" fmla="*/ 375 w 1247"/>
                <a:gd name="T111" fmla="*/ 645 h 976"/>
                <a:gd name="T112" fmla="*/ 423 w 1247"/>
                <a:gd name="T113" fmla="*/ 740 h 976"/>
                <a:gd name="T114" fmla="*/ 556 w 1247"/>
                <a:gd name="T115" fmla="*/ 838 h 976"/>
                <a:gd name="T116" fmla="*/ 677 w 1247"/>
                <a:gd name="T117" fmla="*/ 899 h 976"/>
                <a:gd name="T118" fmla="*/ 840 w 1247"/>
                <a:gd name="T119" fmla="*/ 878 h 976"/>
                <a:gd name="T120" fmla="*/ 947 w 1247"/>
                <a:gd name="T121" fmla="*/ 96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47" h="976">
                  <a:moveTo>
                    <a:pt x="947" y="960"/>
                  </a:moveTo>
                  <a:cubicBezTo>
                    <a:pt x="947" y="944"/>
                    <a:pt x="947" y="922"/>
                    <a:pt x="947" y="922"/>
                  </a:cubicBezTo>
                  <a:cubicBezTo>
                    <a:pt x="968" y="891"/>
                    <a:pt x="968" y="891"/>
                    <a:pt x="968" y="891"/>
                  </a:cubicBezTo>
                  <a:cubicBezTo>
                    <a:pt x="1027" y="892"/>
                    <a:pt x="1027" y="892"/>
                    <a:pt x="1027" y="892"/>
                  </a:cubicBezTo>
                  <a:cubicBezTo>
                    <a:pt x="1027" y="881"/>
                    <a:pt x="1027" y="881"/>
                    <a:pt x="1027" y="881"/>
                  </a:cubicBezTo>
                  <a:cubicBezTo>
                    <a:pt x="1027" y="881"/>
                    <a:pt x="1036" y="884"/>
                    <a:pt x="1036" y="874"/>
                  </a:cubicBezTo>
                  <a:cubicBezTo>
                    <a:pt x="1036" y="864"/>
                    <a:pt x="1024" y="868"/>
                    <a:pt x="1024" y="868"/>
                  </a:cubicBezTo>
                  <a:cubicBezTo>
                    <a:pt x="1020" y="852"/>
                    <a:pt x="1020" y="852"/>
                    <a:pt x="1020" y="852"/>
                  </a:cubicBezTo>
                  <a:cubicBezTo>
                    <a:pt x="1020" y="852"/>
                    <a:pt x="1018" y="853"/>
                    <a:pt x="1008" y="851"/>
                  </a:cubicBezTo>
                  <a:cubicBezTo>
                    <a:pt x="998" y="849"/>
                    <a:pt x="997" y="833"/>
                    <a:pt x="997" y="833"/>
                  </a:cubicBezTo>
                  <a:cubicBezTo>
                    <a:pt x="987" y="829"/>
                    <a:pt x="987" y="829"/>
                    <a:pt x="987" y="829"/>
                  </a:cubicBezTo>
                  <a:cubicBezTo>
                    <a:pt x="987" y="829"/>
                    <a:pt x="1013" y="831"/>
                    <a:pt x="1015" y="825"/>
                  </a:cubicBezTo>
                  <a:cubicBezTo>
                    <a:pt x="1017" y="819"/>
                    <a:pt x="1014" y="795"/>
                    <a:pt x="1014" y="795"/>
                  </a:cubicBezTo>
                  <a:cubicBezTo>
                    <a:pt x="1101" y="796"/>
                    <a:pt x="1101" y="796"/>
                    <a:pt x="1101" y="796"/>
                  </a:cubicBezTo>
                  <a:cubicBezTo>
                    <a:pt x="1101" y="796"/>
                    <a:pt x="1103" y="786"/>
                    <a:pt x="1108" y="786"/>
                  </a:cubicBezTo>
                  <a:cubicBezTo>
                    <a:pt x="1113" y="786"/>
                    <a:pt x="1107" y="794"/>
                    <a:pt x="1118" y="793"/>
                  </a:cubicBezTo>
                  <a:cubicBezTo>
                    <a:pt x="1129" y="792"/>
                    <a:pt x="1136" y="760"/>
                    <a:pt x="1136" y="760"/>
                  </a:cubicBezTo>
                  <a:cubicBezTo>
                    <a:pt x="1139" y="771"/>
                    <a:pt x="1139" y="771"/>
                    <a:pt x="1139" y="771"/>
                  </a:cubicBezTo>
                  <a:cubicBezTo>
                    <a:pt x="1150" y="761"/>
                    <a:pt x="1150" y="761"/>
                    <a:pt x="1150" y="761"/>
                  </a:cubicBezTo>
                  <a:cubicBezTo>
                    <a:pt x="1164" y="745"/>
                    <a:pt x="1164" y="745"/>
                    <a:pt x="1164" y="745"/>
                  </a:cubicBezTo>
                  <a:cubicBezTo>
                    <a:pt x="1164" y="745"/>
                    <a:pt x="1158" y="764"/>
                    <a:pt x="1162" y="767"/>
                  </a:cubicBezTo>
                  <a:cubicBezTo>
                    <a:pt x="1166" y="770"/>
                    <a:pt x="1173" y="770"/>
                    <a:pt x="1173" y="770"/>
                  </a:cubicBezTo>
                  <a:cubicBezTo>
                    <a:pt x="1188" y="725"/>
                    <a:pt x="1188" y="725"/>
                    <a:pt x="1188" y="725"/>
                  </a:cubicBezTo>
                  <a:cubicBezTo>
                    <a:pt x="1182" y="717"/>
                    <a:pt x="1182" y="717"/>
                    <a:pt x="1182" y="717"/>
                  </a:cubicBezTo>
                  <a:cubicBezTo>
                    <a:pt x="1195" y="713"/>
                    <a:pt x="1195" y="713"/>
                    <a:pt x="1195" y="713"/>
                  </a:cubicBezTo>
                  <a:cubicBezTo>
                    <a:pt x="1196" y="705"/>
                    <a:pt x="1196" y="705"/>
                    <a:pt x="1196" y="705"/>
                  </a:cubicBezTo>
                  <a:cubicBezTo>
                    <a:pt x="1184" y="701"/>
                    <a:pt x="1184" y="701"/>
                    <a:pt x="1184" y="701"/>
                  </a:cubicBezTo>
                  <a:cubicBezTo>
                    <a:pt x="1196" y="688"/>
                    <a:pt x="1196" y="688"/>
                    <a:pt x="1196" y="688"/>
                  </a:cubicBezTo>
                  <a:cubicBezTo>
                    <a:pt x="1200" y="672"/>
                    <a:pt x="1200" y="672"/>
                    <a:pt x="1200" y="672"/>
                  </a:cubicBezTo>
                  <a:cubicBezTo>
                    <a:pt x="1200" y="672"/>
                    <a:pt x="1230" y="641"/>
                    <a:pt x="1234" y="632"/>
                  </a:cubicBezTo>
                  <a:cubicBezTo>
                    <a:pt x="1238" y="623"/>
                    <a:pt x="1247" y="600"/>
                    <a:pt x="1236" y="597"/>
                  </a:cubicBezTo>
                  <a:cubicBezTo>
                    <a:pt x="1225" y="594"/>
                    <a:pt x="1203" y="601"/>
                    <a:pt x="1203" y="601"/>
                  </a:cubicBezTo>
                  <a:cubicBezTo>
                    <a:pt x="1203" y="601"/>
                    <a:pt x="1179" y="594"/>
                    <a:pt x="1172" y="594"/>
                  </a:cubicBezTo>
                  <a:cubicBezTo>
                    <a:pt x="1165" y="594"/>
                    <a:pt x="1137" y="602"/>
                    <a:pt x="1123" y="606"/>
                  </a:cubicBezTo>
                  <a:cubicBezTo>
                    <a:pt x="1109" y="610"/>
                    <a:pt x="1084" y="606"/>
                    <a:pt x="1078" y="612"/>
                  </a:cubicBezTo>
                  <a:cubicBezTo>
                    <a:pt x="1072" y="618"/>
                    <a:pt x="1061" y="639"/>
                    <a:pt x="1060" y="655"/>
                  </a:cubicBezTo>
                  <a:cubicBezTo>
                    <a:pt x="1059" y="671"/>
                    <a:pt x="1059" y="686"/>
                    <a:pt x="1059" y="686"/>
                  </a:cubicBezTo>
                  <a:cubicBezTo>
                    <a:pt x="1049" y="690"/>
                    <a:pt x="1049" y="690"/>
                    <a:pt x="1049" y="690"/>
                  </a:cubicBezTo>
                  <a:cubicBezTo>
                    <a:pt x="1049" y="690"/>
                    <a:pt x="1049" y="710"/>
                    <a:pt x="1043" y="716"/>
                  </a:cubicBezTo>
                  <a:cubicBezTo>
                    <a:pt x="1037" y="722"/>
                    <a:pt x="1016" y="728"/>
                    <a:pt x="1011" y="737"/>
                  </a:cubicBezTo>
                  <a:cubicBezTo>
                    <a:pt x="1006" y="746"/>
                    <a:pt x="1009" y="765"/>
                    <a:pt x="996" y="766"/>
                  </a:cubicBezTo>
                  <a:cubicBezTo>
                    <a:pt x="983" y="767"/>
                    <a:pt x="990" y="749"/>
                    <a:pt x="974" y="749"/>
                  </a:cubicBezTo>
                  <a:cubicBezTo>
                    <a:pt x="958" y="749"/>
                    <a:pt x="932" y="761"/>
                    <a:pt x="912" y="761"/>
                  </a:cubicBezTo>
                  <a:cubicBezTo>
                    <a:pt x="892" y="761"/>
                    <a:pt x="864" y="784"/>
                    <a:pt x="855" y="780"/>
                  </a:cubicBezTo>
                  <a:cubicBezTo>
                    <a:pt x="846" y="776"/>
                    <a:pt x="847" y="755"/>
                    <a:pt x="836" y="753"/>
                  </a:cubicBezTo>
                  <a:cubicBezTo>
                    <a:pt x="825" y="751"/>
                    <a:pt x="797" y="748"/>
                    <a:pt x="797" y="748"/>
                  </a:cubicBezTo>
                  <a:cubicBezTo>
                    <a:pt x="797" y="748"/>
                    <a:pt x="795" y="731"/>
                    <a:pt x="790" y="724"/>
                  </a:cubicBezTo>
                  <a:cubicBezTo>
                    <a:pt x="785" y="717"/>
                    <a:pt x="777" y="708"/>
                    <a:pt x="777" y="708"/>
                  </a:cubicBezTo>
                  <a:cubicBezTo>
                    <a:pt x="777" y="685"/>
                    <a:pt x="777" y="685"/>
                    <a:pt x="777" y="685"/>
                  </a:cubicBezTo>
                  <a:cubicBezTo>
                    <a:pt x="751" y="644"/>
                    <a:pt x="751" y="644"/>
                    <a:pt x="751" y="644"/>
                  </a:cubicBezTo>
                  <a:cubicBezTo>
                    <a:pt x="750" y="616"/>
                    <a:pt x="750" y="616"/>
                    <a:pt x="750" y="616"/>
                  </a:cubicBezTo>
                  <a:cubicBezTo>
                    <a:pt x="739" y="596"/>
                    <a:pt x="739" y="596"/>
                    <a:pt x="739" y="596"/>
                  </a:cubicBezTo>
                  <a:cubicBezTo>
                    <a:pt x="736" y="539"/>
                    <a:pt x="736" y="539"/>
                    <a:pt x="736" y="539"/>
                  </a:cubicBezTo>
                  <a:cubicBezTo>
                    <a:pt x="736" y="539"/>
                    <a:pt x="752" y="518"/>
                    <a:pt x="752" y="507"/>
                  </a:cubicBezTo>
                  <a:cubicBezTo>
                    <a:pt x="752" y="496"/>
                    <a:pt x="754" y="466"/>
                    <a:pt x="754" y="466"/>
                  </a:cubicBezTo>
                  <a:cubicBezTo>
                    <a:pt x="752" y="439"/>
                    <a:pt x="752" y="439"/>
                    <a:pt x="752" y="439"/>
                  </a:cubicBezTo>
                  <a:cubicBezTo>
                    <a:pt x="768" y="434"/>
                    <a:pt x="768" y="434"/>
                    <a:pt x="768" y="434"/>
                  </a:cubicBezTo>
                  <a:cubicBezTo>
                    <a:pt x="768" y="434"/>
                    <a:pt x="767" y="394"/>
                    <a:pt x="775" y="392"/>
                  </a:cubicBezTo>
                  <a:cubicBezTo>
                    <a:pt x="783" y="390"/>
                    <a:pt x="791" y="401"/>
                    <a:pt x="793" y="392"/>
                  </a:cubicBezTo>
                  <a:cubicBezTo>
                    <a:pt x="795" y="383"/>
                    <a:pt x="806" y="364"/>
                    <a:pt x="806" y="364"/>
                  </a:cubicBezTo>
                  <a:cubicBezTo>
                    <a:pt x="806" y="363"/>
                    <a:pt x="806" y="363"/>
                    <a:pt x="806" y="363"/>
                  </a:cubicBezTo>
                  <a:cubicBezTo>
                    <a:pt x="803" y="364"/>
                    <a:pt x="799" y="365"/>
                    <a:pt x="794" y="365"/>
                  </a:cubicBezTo>
                  <a:cubicBezTo>
                    <a:pt x="783" y="365"/>
                    <a:pt x="785" y="355"/>
                    <a:pt x="780" y="355"/>
                  </a:cubicBezTo>
                  <a:cubicBezTo>
                    <a:pt x="775" y="355"/>
                    <a:pt x="756" y="355"/>
                    <a:pt x="756" y="355"/>
                  </a:cubicBezTo>
                  <a:cubicBezTo>
                    <a:pt x="750" y="344"/>
                    <a:pt x="750" y="344"/>
                    <a:pt x="750" y="344"/>
                  </a:cubicBezTo>
                  <a:cubicBezTo>
                    <a:pt x="750" y="344"/>
                    <a:pt x="720" y="343"/>
                    <a:pt x="720" y="332"/>
                  </a:cubicBezTo>
                  <a:cubicBezTo>
                    <a:pt x="720" y="321"/>
                    <a:pt x="722" y="313"/>
                    <a:pt x="722" y="313"/>
                  </a:cubicBezTo>
                  <a:cubicBezTo>
                    <a:pt x="714" y="307"/>
                    <a:pt x="714" y="307"/>
                    <a:pt x="714" y="307"/>
                  </a:cubicBezTo>
                  <a:cubicBezTo>
                    <a:pt x="714" y="280"/>
                    <a:pt x="714" y="280"/>
                    <a:pt x="714" y="280"/>
                  </a:cubicBezTo>
                  <a:cubicBezTo>
                    <a:pt x="714" y="280"/>
                    <a:pt x="724" y="277"/>
                    <a:pt x="717" y="270"/>
                  </a:cubicBezTo>
                  <a:cubicBezTo>
                    <a:pt x="710" y="263"/>
                    <a:pt x="701" y="262"/>
                    <a:pt x="701" y="254"/>
                  </a:cubicBezTo>
                  <a:cubicBezTo>
                    <a:pt x="701" y="247"/>
                    <a:pt x="700" y="241"/>
                    <a:pt x="700" y="241"/>
                  </a:cubicBezTo>
                  <a:cubicBezTo>
                    <a:pt x="700" y="241"/>
                    <a:pt x="689" y="234"/>
                    <a:pt x="689" y="225"/>
                  </a:cubicBezTo>
                  <a:cubicBezTo>
                    <a:pt x="689" y="216"/>
                    <a:pt x="697" y="201"/>
                    <a:pt x="689" y="193"/>
                  </a:cubicBezTo>
                  <a:cubicBezTo>
                    <a:pt x="681" y="185"/>
                    <a:pt x="661" y="154"/>
                    <a:pt x="661" y="154"/>
                  </a:cubicBezTo>
                  <a:cubicBezTo>
                    <a:pt x="632" y="153"/>
                    <a:pt x="632" y="153"/>
                    <a:pt x="632" y="153"/>
                  </a:cubicBezTo>
                  <a:cubicBezTo>
                    <a:pt x="622" y="148"/>
                    <a:pt x="622" y="148"/>
                    <a:pt x="622" y="148"/>
                  </a:cubicBezTo>
                  <a:cubicBezTo>
                    <a:pt x="621" y="154"/>
                    <a:pt x="621" y="154"/>
                    <a:pt x="621" y="154"/>
                  </a:cubicBezTo>
                  <a:cubicBezTo>
                    <a:pt x="621" y="154"/>
                    <a:pt x="609" y="153"/>
                    <a:pt x="605" y="157"/>
                  </a:cubicBezTo>
                  <a:cubicBezTo>
                    <a:pt x="601" y="161"/>
                    <a:pt x="588" y="195"/>
                    <a:pt x="569" y="195"/>
                  </a:cubicBezTo>
                  <a:cubicBezTo>
                    <a:pt x="550" y="195"/>
                    <a:pt x="519" y="161"/>
                    <a:pt x="519" y="161"/>
                  </a:cubicBezTo>
                  <a:cubicBezTo>
                    <a:pt x="519" y="161"/>
                    <a:pt x="529" y="119"/>
                    <a:pt x="519" y="109"/>
                  </a:cubicBezTo>
                  <a:cubicBezTo>
                    <a:pt x="508" y="98"/>
                    <a:pt x="497" y="97"/>
                    <a:pt x="497" y="97"/>
                  </a:cubicBezTo>
                  <a:cubicBezTo>
                    <a:pt x="491" y="76"/>
                    <a:pt x="491" y="76"/>
                    <a:pt x="491" y="76"/>
                  </a:cubicBezTo>
                  <a:cubicBezTo>
                    <a:pt x="473" y="68"/>
                    <a:pt x="473" y="68"/>
                    <a:pt x="473" y="68"/>
                  </a:cubicBezTo>
                  <a:cubicBezTo>
                    <a:pt x="473" y="68"/>
                    <a:pt x="478" y="60"/>
                    <a:pt x="463" y="45"/>
                  </a:cubicBezTo>
                  <a:cubicBezTo>
                    <a:pt x="390" y="45"/>
                    <a:pt x="390" y="45"/>
                    <a:pt x="390" y="45"/>
                  </a:cubicBezTo>
                  <a:cubicBezTo>
                    <a:pt x="390" y="45"/>
                    <a:pt x="383" y="49"/>
                    <a:pt x="383" y="55"/>
                  </a:cubicBezTo>
                  <a:cubicBezTo>
                    <a:pt x="383" y="61"/>
                    <a:pt x="385" y="65"/>
                    <a:pt x="382" y="69"/>
                  </a:cubicBezTo>
                  <a:cubicBezTo>
                    <a:pt x="378" y="72"/>
                    <a:pt x="378" y="72"/>
                    <a:pt x="378" y="72"/>
                  </a:cubicBezTo>
                  <a:cubicBezTo>
                    <a:pt x="246" y="74"/>
                    <a:pt x="246" y="74"/>
                    <a:pt x="246" y="74"/>
                  </a:cubicBezTo>
                  <a:cubicBezTo>
                    <a:pt x="106" y="10"/>
                    <a:pt x="106" y="10"/>
                    <a:pt x="106" y="10"/>
                  </a:cubicBezTo>
                  <a:cubicBezTo>
                    <a:pt x="106" y="10"/>
                    <a:pt x="96" y="10"/>
                    <a:pt x="106" y="0"/>
                  </a:cubicBezTo>
                  <a:cubicBezTo>
                    <a:pt x="7" y="4"/>
                    <a:pt x="7" y="4"/>
                    <a:pt x="7" y="4"/>
                  </a:cubicBezTo>
                  <a:cubicBezTo>
                    <a:pt x="4" y="2"/>
                    <a:pt x="4" y="2"/>
                    <a:pt x="4" y="2"/>
                  </a:cubicBezTo>
                  <a:cubicBezTo>
                    <a:pt x="2" y="12"/>
                    <a:pt x="0" y="20"/>
                    <a:pt x="0" y="25"/>
                  </a:cubicBezTo>
                  <a:cubicBezTo>
                    <a:pt x="0" y="36"/>
                    <a:pt x="13" y="54"/>
                    <a:pt x="13" y="54"/>
                  </a:cubicBezTo>
                  <a:cubicBezTo>
                    <a:pt x="2" y="61"/>
                    <a:pt x="2" y="61"/>
                    <a:pt x="2" y="61"/>
                  </a:cubicBezTo>
                  <a:cubicBezTo>
                    <a:pt x="10" y="76"/>
                    <a:pt x="10" y="76"/>
                    <a:pt x="10" y="76"/>
                  </a:cubicBezTo>
                  <a:cubicBezTo>
                    <a:pt x="3" y="86"/>
                    <a:pt x="3" y="86"/>
                    <a:pt x="3" y="86"/>
                  </a:cubicBezTo>
                  <a:cubicBezTo>
                    <a:pt x="16" y="97"/>
                    <a:pt x="16" y="97"/>
                    <a:pt x="16" y="97"/>
                  </a:cubicBezTo>
                  <a:cubicBezTo>
                    <a:pt x="5" y="117"/>
                    <a:pt x="5" y="117"/>
                    <a:pt x="5" y="117"/>
                  </a:cubicBezTo>
                  <a:cubicBezTo>
                    <a:pt x="14" y="121"/>
                    <a:pt x="14" y="121"/>
                    <a:pt x="14" y="121"/>
                  </a:cubicBezTo>
                  <a:cubicBezTo>
                    <a:pt x="14" y="121"/>
                    <a:pt x="11" y="162"/>
                    <a:pt x="20" y="171"/>
                  </a:cubicBezTo>
                  <a:cubicBezTo>
                    <a:pt x="29" y="180"/>
                    <a:pt x="42" y="176"/>
                    <a:pt x="42" y="176"/>
                  </a:cubicBezTo>
                  <a:cubicBezTo>
                    <a:pt x="42" y="176"/>
                    <a:pt x="66" y="219"/>
                    <a:pt x="66" y="227"/>
                  </a:cubicBezTo>
                  <a:cubicBezTo>
                    <a:pt x="66" y="235"/>
                    <a:pt x="47" y="260"/>
                    <a:pt x="47" y="260"/>
                  </a:cubicBezTo>
                  <a:cubicBezTo>
                    <a:pt x="58" y="267"/>
                    <a:pt x="58" y="267"/>
                    <a:pt x="58" y="267"/>
                  </a:cubicBezTo>
                  <a:cubicBezTo>
                    <a:pt x="50" y="276"/>
                    <a:pt x="50" y="276"/>
                    <a:pt x="50" y="276"/>
                  </a:cubicBezTo>
                  <a:cubicBezTo>
                    <a:pt x="41" y="264"/>
                    <a:pt x="41" y="264"/>
                    <a:pt x="41" y="264"/>
                  </a:cubicBezTo>
                  <a:cubicBezTo>
                    <a:pt x="7" y="261"/>
                    <a:pt x="7" y="261"/>
                    <a:pt x="7" y="261"/>
                  </a:cubicBezTo>
                  <a:cubicBezTo>
                    <a:pt x="23" y="279"/>
                    <a:pt x="23" y="279"/>
                    <a:pt x="23" y="279"/>
                  </a:cubicBezTo>
                  <a:cubicBezTo>
                    <a:pt x="29" y="295"/>
                    <a:pt x="29" y="295"/>
                    <a:pt x="29" y="295"/>
                  </a:cubicBezTo>
                  <a:cubicBezTo>
                    <a:pt x="43" y="296"/>
                    <a:pt x="43" y="296"/>
                    <a:pt x="43" y="296"/>
                  </a:cubicBezTo>
                  <a:cubicBezTo>
                    <a:pt x="43" y="296"/>
                    <a:pt x="60" y="319"/>
                    <a:pt x="65" y="317"/>
                  </a:cubicBezTo>
                  <a:cubicBezTo>
                    <a:pt x="70" y="315"/>
                    <a:pt x="85" y="305"/>
                    <a:pt x="85" y="305"/>
                  </a:cubicBezTo>
                  <a:cubicBezTo>
                    <a:pt x="85" y="305"/>
                    <a:pt x="84" y="328"/>
                    <a:pt x="91" y="337"/>
                  </a:cubicBezTo>
                  <a:cubicBezTo>
                    <a:pt x="98" y="346"/>
                    <a:pt x="113" y="358"/>
                    <a:pt x="113" y="368"/>
                  </a:cubicBezTo>
                  <a:cubicBezTo>
                    <a:pt x="113" y="378"/>
                    <a:pt x="96" y="398"/>
                    <a:pt x="102" y="412"/>
                  </a:cubicBezTo>
                  <a:cubicBezTo>
                    <a:pt x="108" y="426"/>
                    <a:pt x="128" y="442"/>
                    <a:pt x="142" y="459"/>
                  </a:cubicBezTo>
                  <a:cubicBezTo>
                    <a:pt x="156" y="476"/>
                    <a:pt x="175" y="497"/>
                    <a:pt x="175" y="497"/>
                  </a:cubicBezTo>
                  <a:cubicBezTo>
                    <a:pt x="175" y="497"/>
                    <a:pt x="162" y="524"/>
                    <a:pt x="178" y="525"/>
                  </a:cubicBezTo>
                  <a:cubicBezTo>
                    <a:pt x="194" y="526"/>
                    <a:pt x="210" y="506"/>
                    <a:pt x="210" y="506"/>
                  </a:cubicBezTo>
                  <a:cubicBezTo>
                    <a:pt x="206" y="493"/>
                    <a:pt x="206" y="493"/>
                    <a:pt x="206" y="493"/>
                  </a:cubicBezTo>
                  <a:cubicBezTo>
                    <a:pt x="206" y="493"/>
                    <a:pt x="198" y="457"/>
                    <a:pt x="190" y="453"/>
                  </a:cubicBezTo>
                  <a:cubicBezTo>
                    <a:pt x="182" y="449"/>
                    <a:pt x="172" y="452"/>
                    <a:pt x="172" y="452"/>
                  </a:cubicBezTo>
                  <a:cubicBezTo>
                    <a:pt x="160" y="435"/>
                    <a:pt x="160" y="435"/>
                    <a:pt x="160" y="435"/>
                  </a:cubicBezTo>
                  <a:cubicBezTo>
                    <a:pt x="160" y="435"/>
                    <a:pt x="164" y="422"/>
                    <a:pt x="162" y="414"/>
                  </a:cubicBezTo>
                  <a:cubicBezTo>
                    <a:pt x="160" y="406"/>
                    <a:pt x="162" y="387"/>
                    <a:pt x="162" y="387"/>
                  </a:cubicBezTo>
                  <a:cubicBezTo>
                    <a:pt x="150" y="365"/>
                    <a:pt x="150" y="365"/>
                    <a:pt x="150" y="365"/>
                  </a:cubicBezTo>
                  <a:cubicBezTo>
                    <a:pt x="150" y="365"/>
                    <a:pt x="160" y="341"/>
                    <a:pt x="156" y="329"/>
                  </a:cubicBezTo>
                  <a:cubicBezTo>
                    <a:pt x="152" y="317"/>
                    <a:pt x="131" y="319"/>
                    <a:pt x="131" y="319"/>
                  </a:cubicBezTo>
                  <a:cubicBezTo>
                    <a:pt x="131" y="288"/>
                    <a:pt x="131" y="288"/>
                    <a:pt x="131" y="288"/>
                  </a:cubicBezTo>
                  <a:cubicBezTo>
                    <a:pt x="114" y="267"/>
                    <a:pt x="114" y="267"/>
                    <a:pt x="114" y="267"/>
                  </a:cubicBezTo>
                  <a:cubicBezTo>
                    <a:pt x="116" y="227"/>
                    <a:pt x="116" y="227"/>
                    <a:pt x="116" y="227"/>
                  </a:cubicBezTo>
                  <a:cubicBezTo>
                    <a:pt x="116" y="227"/>
                    <a:pt x="102" y="207"/>
                    <a:pt x="97" y="201"/>
                  </a:cubicBezTo>
                  <a:cubicBezTo>
                    <a:pt x="92" y="195"/>
                    <a:pt x="89" y="170"/>
                    <a:pt x="89" y="170"/>
                  </a:cubicBezTo>
                  <a:cubicBezTo>
                    <a:pt x="89" y="170"/>
                    <a:pt x="63" y="132"/>
                    <a:pt x="66" y="128"/>
                  </a:cubicBezTo>
                  <a:cubicBezTo>
                    <a:pt x="69" y="124"/>
                    <a:pt x="79" y="107"/>
                    <a:pt x="75" y="95"/>
                  </a:cubicBezTo>
                  <a:cubicBezTo>
                    <a:pt x="71" y="83"/>
                    <a:pt x="85" y="67"/>
                    <a:pt x="85" y="67"/>
                  </a:cubicBezTo>
                  <a:cubicBezTo>
                    <a:pt x="84" y="42"/>
                    <a:pt x="84" y="42"/>
                    <a:pt x="84" y="42"/>
                  </a:cubicBezTo>
                  <a:cubicBezTo>
                    <a:pt x="84" y="42"/>
                    <a:pt x="104" y="62"/>
                    <a:pt x="113" y="62"/>
                  </a:cubicBezTo>
                  <a:cubicBezTo>
                    <a:pt x="122" y="62"/>
                    <a:pt x="134" y="58"/>
                    <a:pt x="134" y="58"/>
                  </a:cubicBezTo>
                  <a:cubicBezTo>
                    <a:pt x="134" y="58"/>
                    <a:pt x="131" y="69"/>
                    <a:pt x="138" y="73"/>
                  </a:cubicBezTo>
                  <a:cubicBezTo>
                    <a:pt x="145" y="77"/>
                    <a:pt x="155" y="77"/>
                    <a:pt x="155" y="77"/>
                  </a:cubicBezTo>
                  <a:cubicBezTo>
                    <a:pt x="155" y="77"/>
                    <a:pt x="152" y="88"/>
                    <a:pt x="152" y="106"/>
                  </a:cubicBezTo>
                  <a:cubicBezTo>
                    <a:pt x="152" y="124"/>
                    <a:pt x="160" y="180"/>
                    <a:pt x="160" y="180"/>
                  </a:cubicBezTo>
                  <a:cubicBezTo>
                    <a:pt x="160" y="180"/>
                    <a:pt x="181" y="255"/>
                    <a:pt x="189" y="257"/>
                  </a:cubicBezTo>
                  <a:cubicBezTo>
                    <a:pt x="197" y="259"/>
                    <a:pt x="217" y="257"/>
                    <a:pt x="217" y="257"/>
                  </a:cubicBezTo>
                  <a:cubicBezTo>
                    <a:pt x="217" y="257"/>
                    <a:pt x="199" y="268"/>
                    <a:pt x="208" y="284"/>
                  </a:cubicBezTo>
                  <a:cubicBezTo>
                    <a:pt x="217" y="300"/>
                    <a:pt x="234" y="302"/>
                    <a:pt x="234" y="302"/>
                  </a:cubicBezTo>
                  <a:cubicBezTo>
                    <a:pt x="236" y="317"/>
                    <a:pt x="236" y="317"/>
                    <a:pt x="236" y="317"/>
                  </a:cubicBezTo>
                  <a:cubicBezTo>
                    <a:pt x="257" y="318"/>
                    <a:pt x="257" y="318"/>
                    <a:pt x="257" y="318"/>
                  </a:cubicBezTo>
                  <a:cubicBezTo>
                    <a:pt x="260" y="346"/>
                    <a:pt x="260" y="346"/>
                    <a:pt x="260" y="346"/>
                  </a:cubicBezTo>
                  <a:cubicBezTo>
                    <a:pt x="260" y="346"/>
                    <a:pt x="228" y="359"/>
                    <a:pt x="238" y="374"/>
                  </a:cubicBezTo>
                  <a:cubicBezTo>
                    <a:pt x="248" y="389"/>
                    <a:pt x="255" y="375"/>
                    <a:pt x="255" y="375"/>
                  </a:cubicBezTo>
                  <a:cubicBezTo>
                    <a:pt x="255" y="375"/>
                    <a:pt x="264" y="395"/>
                    <a:pt x="270" y="397"/>
                  </a:cubicBezTo>
                  <a:cubicBezTo>
                    <a:pt x="276" y="399"/>
                    <a:pt x="294" y="401"/>
                    <a:pt x="294" y="404"/>
                  </a:cubicBezTo>
                  <a:cubicBezTo>
                    <a:pt x="294" y="407"/>
                    <a:pt x="294" y="418"/>
                    <a:pt x="294" y="418"/>
                  </a:cubicBezTo>
                  <a:cubicBezTo>
                    <a:pt x="294" y="418"/>
                    <a:pt x="279" y="437"/>
                    <a:pt x="290" y="438"/>
                  </a:cubicBezTo>
                  <a:cubicBezTo>
                    <a:pt x="301" y="439"/>
                    <a:pt x="313" y="437"/>
                    <a:pt x="313" y="437"/>
                  </a:cubicBezTo>
                  <a:cubicBezTo>
                    <a:pt x="313" y="456"/>
                    <a:pt x="313" y="456"/>
                    <a:pt x="313" y="456"/>
                  </a:cubicBezTo>
                  <a:cubicBezTo>
                    <a:pt x="313" y="456"/>
                    <a:pt x="335" y="481"/>
                    <a:pt x="345" y="495"/>
                  </a:cubicBezTo>
                  <a:cubicBezTo>
                    <a:pt x="355" y="509"/>
                    <a:pt x="373" y="538"/>
                    <a:pt x="373" y="547"/>
                  </a:cubicBezTo>
                  <a:cubicBezTo>
                    <a:pt x="373" y="556"/>
                    <a:pt x="370" y="562"/>
                    <a:pt x="371" y="575"/>
                  </a:cubicBezTo>
                  <a:cubicBezTo>
                    <a:pt x="372" y="588"/>
                    <a:pt x="386" y="595"/>
                    <a:pt x="384" y="606"/>
                  </a:cubicBezTo>
                  <a:cubicBezTo>
                    <a:pt x="382" y="617"/>
                    <a:pt x="364" y="625"/>
                    <a:pt x="364" y="632"/>
                  </a:cubicBezTo>
                  <a:cubicBezTo>
                    <a:pt x="364" y="639"/>
                    <a:pt x="375" y="645"/>
                    <a:pt x="375" y="645"/>
                  </a:cubicBezTo>
                  <a:cubicBezTo>
                    <a:pt x="375" y="645"/>
                    <a:pt x="351" y="642"/>
                    <a:pt x="351" y="659"/>
                  </a:cubicBezTo>
                  <a:cubicBezTo>
                    <a:pt x="351" y="676"/>
                    <a:pt x="350" y="717"/>
                    <a:pt x="373" y="719"/>
                  </a:cubicBezTo>
                  <a:cubicBezTo>
                    <a:pt x="396" y="721"/>
                    <a:pt x="416" y="727"/>
                    <a:pt x="423" y="740"/>
                  </a:cubicBezTo>
                  <a:cubicBezTo>
                    <a:pt x="430" y="753"/>
                    <a:pt x="437" y="779"/>
                    <a:pt x="453" y="781"/>
                  </a:cubicBezTo>
                  <a:cubicBezTo>
                    <a:pt x="469" y="783"/>
                    <a:pt x="496" y="777"/>
                    <a:pt x="507" y="788"/>
                  </a:cubicBezTo>
                  <a:cubicBezTo>
                    <a:pt x="518" y="799"/>
                    <a:pt x="525" y="825"/>
                    <a:pt x="556" y="838"/>
                  </a:cubicBezTo>
                  <a:cubicBezTo>
                    <a:pt x="587" y="851"/>
                    <a:pt x="632" y="851"/>
                    <a:pt x="639" y="861"/>
                  </a:cubicBezTo>
                  <a:cubicBezTo>
                    <a:pt x="646" y="871"/>
                    <a:pt x="649" y="881"/>
                    <a:pt x="659" y="881"/>
                  </a:cubicBezTo>
                  <a:cubicBezTo>
                    <a:pt x="669" y="881"/>
                    <a:pt x="677" y="899"/>
                    <a:pt x="677" y="899"/>
                  </a:cubicBezTo>
                  <a:cubicBezTo>
                    <a:pt x="677" y="899"/>
                    <a:pt x="720" y="894"/>
                    <a:pt x="722" y="897"/>
                  </a:cubicBezTo>
                  <a:cubicBezTo>
                    <a:pt x="724" y="900"/>
                    <a:pt x="731" y="921"/>
                    <a:pt x="745" y="917"/>
                  </a:cubicBezTo>
                  <a:cubicBezTo>
                    <a:pt x="759" y="913"/>
                    <a:pt x="829" y="875"/>
                    <a:pt x="840" y="878"/>
                  </a:cubicBezTo>
                  <a:cubicBezTo>
                    <a:pt x="851" y="881"/>
                    <a:pt x="921" y="938"/>
                    <a:pt x="924" y="946"/>
                  </a:cubicBezTo>
                  <a:cubicBezTo>
                    <a:pt x="926" y="951"/>
                    <a:pt x="927" y="964"/>
                    <a:pt x="933" y="974"/>
                  </a:cubicBezTo>
                  <a:cubicBezTo>
                    <a:pt x="933" y="974"/>
                    <a:pt x="947" y="976"/>
                    <a:pt x="947" y="96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40" name="Freeform 14"/>
            <p:cNvSpPr>
              <a:spLocks/>
            </p:cNvSpPr>
            <p:nvPr/>
          </p:nvSpPr>
          <p:spPr bwMode="gray">
            <a:xfrm>
              <a:off x="1892300" y="3492500"/>
              <a:ext cx="165100" cy="93663"/>
            </a:xfrm>
            <a:custGeom>
              <a:avLst/>
              <a:gdLst>
                <a:gd name="T0" fmla="*/ 103 w 296"/>
                <a:gd name="T1" fmla="*/ 162 h 166"/>
                <a:gd name="T2" fmla="*/ 105 w 296"/>
                <a:gd name="T3" fmla="*/ 151 h 166"/>
                <a:gd name="T4" fmla="*/ 114 w 296"/>
                <a:gd name="T5" fmla="*/ 149 h 166"/>
                <a:gd name="T6" fmla="*/ 115 w 296"/>
                <a:gd name="T7" fmla="*/ 122 h 166"/>
                <a:gd name="T8" fmla="*/ 135 w 296"/>
                <a:gd name="T9" fmla="*/ 123 h 166"/>
                <a:gd name="T10" fmla="*/ 148 w 296"/>
                <a:gd name="T11" fmla="*/ 109 h 166"/>
                <a:gd name="T12" fmla="*/ 162 w 296"/>
                <a:gd name="T13" fmla="*/ 118 h 166"/>
                <a:gd name="T14" fmla="*/ 189 w 296"/>
                <a:gd name="T15" fmla="*/ 95 h 166"/>
                <a:gd name="T16" fmla="*/ 190 w 296"/>
                <a:gd name="T17" fmla="*/ 85 h 166"/>
                <a:gd name="T18" fmla="*/ 203 w 296"/>
                <a:gd name="T19" fmla="*/ 84 h 166"/>
                <a:gd name="T20" fmla="*/ 213 w 296"/>
                <a:gd name="T21" fmla="*/ 65 h 166"/>
                <a:gd name="T22" fmla="*/ 238 w 296"/>
                <a:gd name="T23" fmla="*/ 76 h 166"/>
                <a:gd name="T24" fmla="*/ 251 w 296"/>
                <a:gd name="T25" fmla="*/ 66 h 166"/>
                <a:gd name="T26" fmla="*/ 262 w 296"/>
                <a:gd name="T27" fmla="*/ 66 h 166"/>
                <a:gd name="T28" fmla="*/ 281 w 296"/>
                <a:gd name="T29" fmla="*/ 65 h 166"/>
                <a:gd name="T30" fmla="*/ 294 w 296"/>
                <a:gd name="T31" fmla="*/ 55 h 166"/>
                <a:gd name="T32" fmla="*/ 283 w 296"/>
                <a:gd name="T33" fmla="*/ 41 h 166"/>
                <a:gd name="T34" fmla="*/ 268 w 296"/>
                <a:gd name="T35" fmla="*/ 35 h 166"/>
                <a:gd name="T36" fmla="*/ 248 w 296"/>
                <a:gd name="T37" fmla="*/ 18 h 166"/>
                <a:gd name="T38" fmla="*/ 230 w 296"/>
                <a:gd name="T39" fmla="*/ 13 h 166"/>
                <a:gd name="T40" fmla="*/ 214 w 296"/>
                <a:gd name="T41" fmla="*/ 1 h 166"/>
                <a:gd name="T42" fmla="*/ 192 w 296"/>
                <a:gd name="T43" fmla="*/ 9 h 166"/>
                <a:gd name="T44" fmla="*/ 171 w 296"/>
                <a:gd name="T45" fmla="*/ 0 h 166"/>
                <a:gd name="T46" fmla="*/ 148 w 296"/>
                <a:gd name="T47" fmla="*/ 18 h 166"/>
                <a:gd name="T48" fmla="*/ 125 w 296"/>
                <a:gd name="T49" fmla="*/ 17 h 166"/>
                <a:gd name="T50" fmla="*/ 109 w 296"/>
                <a:gd name="T51" fmla="*/ 11 h 166"/>
                <a:gd name="T52" fmla="*/ 89 w 296"/>
                <a:gd name="T53" fmla="*/ 16 h 166"/>
                <a:gd name="T54" fmla="*/ 81 w 296"/>
                <a:gd name="T55" fmla="*/ 2 h 166"/>
                <a:gd name="T56" fmla="*/ 59 w 296"/>
                <a:gd name="T57" fmla="*/ 15 h 166"/>
                <a:gd name="T58" fmla="*/ 39 w 296"/>
                <a:gd name="T59" fmla="*/ 34 h 166"/>
                <a:gd name="T60" fmla="*/ 11 w 296"/>
                <a:gd name="T61" fmla="*/ 58 h 166"/>
                <a:gd name="T62" fmla="*/ 9 w 296"/>
                <a:gd name="T63" fmla="*/ 79 h 166"/>
                <a:gd name="T64" fmla="*/ 0 w 296"/>
                <a:gd name="T65" fmla="*/ 86 h 166"/>
                <a:gd name="T66" fmla="*/ 13 w 296"/>
                <a:gd name="T67" fmla="*/ 102 h 166"/>
                <a:gd name="T68" fmla="*/ 28 w 296"/>
                <a:gd name="T69" fmla="*/ 102 h 166"/>
                <a:gd name="T70" fmla="*/ 36 w 296"/>
                <a:gd name="T71" fmla="*/ 118 h 166"/>
                <a:gd name="T72" fmla="*/ 52 w 296"/>
                <a:gd name="T73" fmla="*/ 112 h 166"/>
                <a:gd name="T74" fmla="*/ 67 w 296"/>
                <a:gd name="T75" fmla="*/ 114 h 166"/>
                <a:gd name="T76" fmla="*/ 68 w 296"/>
                <a:gd name="T77" fmla="*/ 143 h 166"/>
                <a:gd name="T78" fmla="*/ 85 w 296"/>
                <a:gd name="T79" fmla="*/ 148 h 166"/>
                <a:gd name="T80" fmla="*/ 89 w 296"/>
                <a:gd name="T81" fmla="*/ 166 h 166"/>
                <a:gd name="T82" fmla="*/ 103 w 296"/>
                <a:gd name="T83" fmla="*/ 16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166">
                  <a:moveTo>
                    <a:pt x="103" y="162"/>
                  </a:moveTo>
                  <a:cubicBezTo>
                    <a:pt x="109" y="160"/>
                    <a:pt x="105" y="151"/>
                    <a:pt x="105" y="151"/>
                  </a:cubicBezTo>
                  <a:cubicBezTo>
                    <a:pt x="114" y="149"/>
                    <a:pt x="114" y="149"/>
                    <a:pt x="114" y="149"/>
                  </a:cubicBezTo>
                  <a:cubicBezTo>
                    <a:pt x="114" y="149"/>
                    <a:pt x="100" y="122"/>
                    <a:pt x="115" y="122"/>
                  </a:cubicBezTo>
                  <a:cubicBezTo>
                    <a:pt x="130" y="122"/>
                    <a:pt x="135" y="123"/>
                    <a:pt x="135" y="123"/>
                  </a:cubicBezTo>
                  <a:cubicBezTo>
                    <a:pt x="135" y="123"/>
                    <a:pt x="140" y="108"/>
                    <a:pt x="148" y="109"/>
                  </a:cubicBezTo>
                  <a:cubicBezTo>
                    <a:pt x="156" y="110"/>
                    <a:pt x="147" y="118"/>
                    <a:pt x="162" y="118"/>
                  </a:cubicBezTo>
                  <a:cubicBezTo>
                    <a:pt x="177" y="118"/>
                    <a:pt x="189" y="95"/>
                    <a:pt x="189" y="95"/>
                  </a:cubicBezTo>
                  <a:cubicBezTo>
                    <a:pt x="190" y="85"/>
                    <a:pt x="190" y="85"/>
                    <a:pt x="190" y="85"/>
                  </a:cubicBezTo>
                  <a:cubicBezTo>
                    <a:pt x="203" y="84"/>
                    <a:pt x="203" y="84"/>
                    <a:pt x="203" y="84"/>
                  </a:cubicBezTo>
                  <a:cubicBezTo>
                    <a:pt x="203" y="84"/>
                    <a:pt x="204" y="64"/>
                    <a:pt x="213" y="65"/>
                  </a:cubicBezTo>
                  <a:cubicBezTo>
                    <a:pt x="222" y="66"/>
                    <a:pt x="228" y="77"/>
                    <a:pt x="238" y="76"/>
                  </a:cubicBezTo>
                  <a:cubicBezTo>
                    <a:pt x="248" y="75"/>
                    <a:pt x="247" y="66"/>
                    <a:pt x="251" y="66"/>
                  </a:cubicBezTo>
                  <a:cubicBezTo>
                    <a:pt x="255" y="66"/>
                    <a:pt x="262" y="66"/>
                    <a:pt x="262" y="66"/>
                  </a:cubicBezTo>
                  <a:cubicBezTo>
                    <a:pt x="281" y="65"/>
                    <a:pt x="281" y="65"/>
                    <a:pt x="281" y="65"/>
                  </a:cubicBezTo>
                  <a:cubicBezTo>
                    <a:pt x="282" y="61"/>
                    <a:pt x="296" y="62"/>
                    <a:pt x="294" y="55"/>
                  </a:cubicBezTo>
                  <a:cubicBezTo>
                    <a:pt x="292" y="48"/>
                    <a:pt x="283" y="41"/>
                    <a:pt x="283" y="41"/>
                  </a:cubicBezTo>
                  <a:cubicBezTo>
                    <a:pt x="268" y="35"/>
                    <a:pt x="268" y="35"/>
                    <a:pt x="268" y="35"/>
                  </a:cubicBezTo>
                  <a:cubicBezTo>
                    <a:pt x="268" y="35"/>
                    <a:pt x="257" y="27"/>
                    <a:pt x="248" y="18"/>
                  </a:cubicBezTo>
                  <a:cubicBezTo>
                    <a:pt x="239" y="9"/>
                    <a:pt x="230" y="13"/>
                    <a:pt x="230" y="13"/>
                  </a:cubicBezTo>
                  <a:cubicBezTo>
                    <a:pt x="230" y="13"/>
                    <a:pt x="226" y="1"/>
                    <a:pt x="214" y="1"/>
                  </a:cubicBezTo>
                  <a:cubicBezTo>
                    <a:pt x="202" y="1"/>
                    <a:pt x="192" y="9"/>
                    <a:pt x="192" y="9"/>
                  </a:cubicBezTo>
                  <a:cubicBezTo>
                    <a:pt x="192" y="9"/>
                    <a:pt x="178" y="0"/>
                    <a:pt x="171" y="0"/>
                  </a:cubicBezTo>
                  <a:cubicBezTo>
                    <a:pt x="164" y="0"/>
                    <a:pt x="148" y="18"/>
                    <a:pt x="148" y="18"/>
                  </a:cubicBezTo>
                  <a:cubicBezTo>
                    <a:pt x="125" y="17"/>
                    <a:pt x="125" y="17"/>
                    <a:pt x="125" y="17"/>
                  </a:cubicBezTo>
                  <a:cubicBezTo>
                    <a:pt x="125" y="17"/>
                    <a:pt x="112" y="11"/>
                    <a:pt x="109" y="11"/>
                  </a:cubicBezTo>
                  <a:cubicBezTo>
                    <a:pt x="106" y="11"/>
                    <a:pt x="89" y="16"/>
                    <a:pt x="89" y="16"/>
                  </a:cubicBezTo>
                  <a:cubicBezTo>
                    <a:pt x="89" y="16"/>
                    <a:pt x="84" y="2"/>
                    <a:pt x="81" y="2"/>
                  </a:cubicBezTo>
                  <a:cubicBezTo>
                    <a:pt x="78" y="2"/>
                    <a:pt x="59" y="15"/>
                    <a:pt x="59" y="15"/>
                  </a:cubicBezTo>
                  <a:cubicBezTo>
                    <a:pt x="59" y="15"/>
                    <a:pt x="54" y="26"/>
                    <a:pt x="39" y="34"/>
                  </a:cubicBezTo>
                  <a:cubicBezTo>
                    <a:pt x="24" y="42"/>
                    <a:pt x="11" y="58"/>
                    <a:pt x="11" y="58"/>
                  </a:cubicBezTo>
                  <a:cubicBezTo>
                    <a:pt x="11" y="58"/>
                    <a:pt x="12" y="70"/>
                    <a:pt x="9" y="79"/>
                  </a:cubicBezTo>
                  <a:cubicBezTo>
                    <a:pt x="8" y="82"/>
                    <a:pt x="4" y="85"/>
                    <a:pt x="0" y="86"/>
                  </a:cubicBezTo>
                  <a:cubicBezTo>
                    <a:pt x="2" y="91"/>
                    <a:pt x="6" y="102"/>
                    <a:pt x="13" y="102"/>
                  </a:cubicBezTo>
                  <a:cubicBezTo>
                    <a:pt x="22" y="102"/>
                    <a:pt x="28" y="102"/>
                    <a:pt x="28" y="102"/>
                  </a:cubicBezTo>
                  <a:cubicBezTo>
                    <a:pt x="28" y="102"/>
                    <a:pt x="27" y="120"/>
                    <a:pt x="36" y="118"/>
                  </a:cubicBezTo>
                  <a:cubicBezTo>
                    <a:pt x="45" y="116"/>
                    <a:pt x="47" y="111"/>
                    <a:pt x="52" y="112"/>
                  </a:cubicBezTo>
                  <a:cubicBezTo>
                    <a:pt x="57" y="113"/>
                    <a:pt x="67" y="114"/>
                    <a:pt x="67" y="114"/>
                  </a:cubicBezTo>
                  <a:cubicBezTo>
                    <a:pt x="68" y="143"/>
                    <a:pt x="68" y="143"/>
                    <a:pt x="68" y="143"/>
                  </a:cubicBezTo>
                  <a:cubicBezTo>
                    <a:pt x="85" y="148"/>
                    <a:pt x="85" y="148"/>
                    <a:pt x="85" y="148"/>
                  </a:cubicBezTo>
                  <a:cubicBezTo>
                    <a:pt x="92" y="158"/>
                    <a:pt x="89" y="166"/>
                    <a:pt x="89" y="166"/>
                  </a:cubicBezTo>
                  <a:cubicBezTo>
                    <a:pt x="89" y="166"/>
                    <a:pt x="97" y="164"/>
                    <a:pt x="103" y="16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41" name="Freeform 15"/>
            <p:cNvSpPr>
              <a:spLocks/>
            </p:cNvSpPr>
            <p:nvPr/>
          </p:nvSpPr>
          <p:spPr bwMode="gray">
            <a:xfrm>
              <a:off x="2698750" y="3795713"/>
              <a:ext cx="111125" cy="127000"/>
            </a:xfrm>
            <a:custGeom>
              <a:avLst/>
              <a:gdLst>
                <a:gd name="T0" fmla="*/ 43 w 199"/>
                <a:gd name="T1" fmla="*/ 52 h 228"/>
                <a:gd name="T2" fmla="*/ 10 w 199"/>
                <a:gd name="T3" fmla="*/ 61 h 228"/>
                <a:gd name="T4" fmla="*/ 11 w 199"/>
                <a:gd name="T5" fmla="*/ 89 h 228"/>
                <a:gd name="T6" fmla="*/ 1 w 199"/>
                <a:gd name="T7" fmla="*/ 107 h 228"/>
                <a:gd name="T8" fmla="*/ 12 w 199"/>
                <a:gd name="T9" fmla="*/ 122 h 228"/>
                <a:gd name="T10" fmla="*/ 26 w 199"/>
                <a:gd name="T11" fmla="*/ 144 h 228"/>
                <a:gd name="T12" fmla="*/ 40 w 199"/>
                <a:gd name="T13" fmla="*/ 137 h 228"/>
                <a:gd name="T14" fmla="*/ 40 w 199"/>
                <a:gd name="T15" fmla="*/ 173 h 228"/>
                <a:gd name="T16" fmla="*/ 65 w 199"/>
                <a:gd name="T17" fmla="*/ 212 h 228"/>
                <a:gd name="T18" fmla="*/ 103 w 199"/>
                <a:gd name="T19" fmla="*/ 224 h 228"/>
                <a:gd name="T20" fmla="*/ 95 w 199"/>
                <a:gd name="T21" fmla="*/ 204 h 228"/>
                <a:gd name="T22" fmla="*/ 102 w 199"/>
                <a:gd name="T23" fmla="*/ 187 h 228"/>
                <a:gd name="T24" fmla="*/ 107 w 199"/>
                <a:gd name="T25" fmla="*/ 195 h 228"/>
                <a:gd name="T26" fmla="*/ 125 w 199"/>
                <a:gd name="T27" fmla="*/ 195 h 228"/>
                <a:gd name="T28" fmla="*/ 142 w 199"/>
                <a:gd name="T29" fmla="*/ 183 h 228"/>
                <a:gd name="T30" fmla="*/ 154 w 199"/>
                <a:gd name="T31" fmla="*/ 193 h 228"/>
                <a:gd name="T32" fmla="*/ 167 w 199"/>
                <a:gd name="T33" fmla="*/ 199 h 228"/>
                <a:gd name="T34" fmla="*/ 174 w 199"/>
                <a:gd name="T35" fmla="*/ 182 h 228"/>
                <a:gd name="T36" fmla="*/ 186 w 199"/>
                <a:gd name="T37" fmla="*/ 175 h 228"/>
                <a:gd name="T38" fmla="*/ 184 w 199"/>
                <a:gd name="T39" fmla="*/ 147 h 228"/>
                <a:gd name="T40" fmla="*/ 195 w 199"/>
                <a:gd name="T41" fmla="*/ 132 h 228"/>
                <a:gd name="T42" fmla="*/ 174 w 199"/>
                <a:gd name="T43" fmla="*/ 105 h 228"/>
                <a:gd name="T44" fmla="*/ 173 w 199"/>
                <a:gd name="T45" fmla="*/ 55 h 228"/>
                <a:gd name="T46" fmla="*/ 195 w 199"/>
                <a:gd name="T47" fmla="*/ 32 h 228"/>
                <a:gd name="T48" fmla="*/ 199 w 199"/>
                <a:gd name="T49" fmla="*/ 11 h 228"/>
                <a:gd name="T50" fmla="*/ 199 w 199"/>
                <a:gd name="T51" fmla="*/ 11 h 228"/>
                <a:gd name="T52" fmla="*/ 197 w 199"/>
                <a:gd name="T53" fmla="*/ 9 h 228"/>
                <a:gd name="T54" fmla="*/ 143 w 199"/>
                <a:gd name="T55" fmla="*/ 0 h 228"/>
                <a:gd name="T56" fmla="*/ 139 w 199"/>
                <a:gd name="T57" fmla="*/ 9 h 228"/>
                <a:gd name="T58" fmla="*/ 109 w 199"/>
                <a:gd name="T59" fmla="*/ 4 h 228"/>
                <a:gd name="T60" fmla="*/ 108 w 199"/>
                <a:gd name="T61" fmla="*/ 15 h 228"/>
                <a:gd name="T62" fmla="*/ 69 w 199"/>
                <a:gd name="T63" fmla="*/ 1 h 228"/>
                <a:gd name="T64" fmla="*/ 50 w 199"/>
                <a:gd name="T65" fmla="*/ 7 h 228"/>
                <a:gd name="T66" fmla="*/ 39 w 199"/>
                <a:gd name="T67" fmla="*/ 29 h 228"/>
                <a:gd name="T68" fmla="*/ 43 w 199"/>
                <a:gd name="T69" fmla="*/ 5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 h="228">
                  <a:moveTo>
                    <a:pt x="43" y="52"/>
                  </a:moveTo>
                  <a:cubicBezTo>
                    <a:pt x="31" y="55"/>
                    <a:pt x="13" y="52"/>
                    <a:pt x="10" y="61"/>
                  </a:cubicBezTo>
                  <a:cubicBezTo>
                    <a:pt x="7" y="70"/>
                    <a:pt x="11" y="89"/>
                    <a:pt x="11" y="89"/>
                  </a:cubicBezTo>
                  <a:cubicBezTo>
                    <a:pt x="11" y="89"/>
                    <a:pt x="0" y="96"/>
                    <a:pt x="1" y="107"/>
                  </a:cubicBezTo>
                  <a:cubicBezTo>
                    <a:pt x="2" y="117"/>
                    <a:pt x="12" y="115"/>
                    <a:pt x="12" y="122"/>
                  </a:cubicBezTo>
                  <a:cubicBezTo>
                    <a:pt x="12" y="129"/>
                    <a:pt x="22" y="143"/>
                    <a:pt x="26" y="144"/>
                  </a:cubicBezTo>
                  <a:cubicBezTo>
                    <a:pt x="30" y="145"/>
                    <a:pt x="39" y="130"/>
                    <a:pt x="40" y="137"/>
                  </a:cubicBezTo>
                  <a:cubicBezTo>
                    <a:pt x="41" y="144"/>
                    <a:pt x="31" y="165"/>
                    <a:pt x="40" y="173"/>
                  </a:cubicBezTo>
                  <a:cubicBezTo>
                    <a:pt x="49" y="181"/>
                    <a:pt x="65" y="212"/>
                    <a:pt x="65" y="212"/>
                  </a:cubicBezTo>
                  <a:cubicBezTo>
                    <a:pt x="65" y="212"/>
                    <a:pt x="94" y="228"/>
                    <a:pt x="103" y="224"/>
                  </a:cubicBezTo>
                  <a:cubicBezTo>
                    <a:pt x="112" y="220"/>
                    <a:pt x="98" y="210"/>
                    <a:pt x="95" y="204"/>
                  </a:cubicBezTo>
                  <a:cubicBezTo>
                    <a:pt x="92" y="198"/>
                    <a:pt x="96" y="188"/>
                    <a:pt x="102" y="187"/>
                  </a:cubicBezTo>
                  <a:cubicBezTo>
                    <a:pt x="108" y="186"/>
                    <a:pt x="107" y="195"/>
                    <a:pt x="107" y="195"/>
                  </a:cubicBezTo>
                  <a:cubicBezTo>
                    <a:pt x="125" y="195"/>
                    <a:pt x="125" y="195"/>
                    <a:pt x="125" y="195"/>
                  </a:cubicBezTo>
                  <a:cubicBezTo>
                    <a:pt x="125" y="195"/>
                    <a:pt x="134" y="184"/>
                    <a:pt x="142" y="183"/>
                  </a:cubicBezTo>
                  <a:cubicBezTo>
                    <a:pt x="150" y="182"/>
                    <a:pt x="154" y="193"/>
                    <a:pt x="154" y="193"/>
                  </a:cubicBezTo>
                  <a:cubicBezTo>
                    <a:pt x="167" y="199"/>
                    <a:pt x="167" y="199"/>
                    <a:pt x="167" y="199"/>
                  </a:cubicBezTo>
                  <a:cubicBezTo>
                    <a:pt x="167" y="199"/>
                    <a:pt x="173" y="185"/>
                    <a:pt x="174" y="182"/>
                  </a:cubicBezTo>
                  <a:cubicBezTo>
                    <a:pt x="175" y="179"/>
                    <a:pt x="186" y="175"/>
                    <a:pt x="186" y="175"/>
                  </a:cubicBezTo>
                  <a:cubicBezTo>
                    <a:pt x="184" y="147"/>
                    <a:pt x="184" y="147"/>
                    <a:pt x="184" y="147"/>
                  </a:cubicBezTo>
                  <a:cubicBezTo>
                    <a:pt x="184" y="147"/>
                    <a:pt x="196" y="142"/>
                    <a:pt x="195" y="132"/>
                  </a:cubicBezTo>
                  <a:cubicBezTo>
                    <a:pt x="194" y="122"/>
                    <a:pt x="175" y="117"/>
                    <a:pt x="174" y="105"/>
                  </a:cubicBezTo>
                  <a:cubicBezTo>
                    <a:pt x="173" y="92"/>
                    <a:pt x="163" y="71"/>
                    <a:pt x="173" y="55"/>
                  </a:cubicBezTo>
                  <a:cubicBezTo>
                    <a:pt x="184" y="38"/>
                    <a:pt x="195" y="39"/>
                    <a:pt x="195" y="32"/>
                  </a:cubicBezTo>
                  <a:cubicBezTo>
                    <a:pt x="195" y="27"/>
                    <a:pt x="195" y="18"/>
                    <a:pt x="199" y="11"/>
                  </a:cubicBezTo>
                  <a:cubicBezTo>
                    <a:pt x="199" y="11"/>
                    <a:pt x="199" y="11"/>
                    <a:pt x="199" y="11"/>
                  </a:cubicBezTo>
                  <a:cubicBezTo>
                    <a:pt x="198" y="10"/>
                    <a:pt x="197" y="10"/>
                    <a:pt x="197" y="9"/>
                  </a:cubicBezTo>
                  <a:cubicBezTo>
                    <a:pt x="190" y="0"/>
                    <a:pt x="143" y="0"/>
                    <a:pt x="143" y="0"/>
                  </a:cubicBezTo>
                  <a:cubicBezTo>
                    <a:pt x="139" y="9"/>
                    <a:pt x="139" y="9"/>
                    <a:pt x="139" y="9"/>
                  </a:cubicBezTo>
                  <a:cubicBezTo>
                    <a:pt x="109" y="4"/>
                    <a:pt x="109" y="4"/>
                    <a:pt x="109" y="4"/>
                  </a:cubicBezTo>
                  <a:cubicBezTo>
                    <a:pt x="108" y="15"/>
                    <a:pt x="108" y="15"/>
                    <a:pt x="108" y="15"/>
                  </a:cubicBezTo>
                  <a:cubicBezTo>
                    <a:pt x="69" y="1"/>
                    <a:pt x="69" y="1"/>
                    <a:pt x="69" y="1"/>
                  </a:cubicBezTo>
                  <a:cubicBezTo>
                    <a:pt x="50" y="7"/>
                    <a:pt x="50" y="7"/>
                    <a:pt x="50" y="7"/>
                  </a:cubicBezTo>
                  <a:cubicBezTo>
                    <a:pt x="50" y="7"/>
                    <a:pt x="39" y="21"/>
                    <a:pt x="39" y="29"/>
                  </a:cubicBezTo>
                  <a:cubicBezTo>
                    <a:pt x="39" y="37"/>
                    <a:pt x="55" y="49"/>
                    <a:pt x="43" y="5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42" name="Freeform 16"/>
            <p:cNvSpPr>
              <a:spLocks/>
            </p:cNvSpPr>
            <p:nvPr/>
          </p:nvSpPr>
          <p:spPr bwMode="gray">
            <a:xfrm>
              <a:off x="2611438" y="3722688"/>
              <a:ext cx="125412" cy="217488"/>
            </a:xfrm>
            <a:custGeom>
              <a:avLst/>
              <a:gdLst>
                <a:gd name="T0" fmla="*/ 62 w 225"/>
                <a:gd name="T1" fmla="*/ 28 h 388"/>
                <a:gd name="T2" fmla="*/ 42 w 225"/>
                <a:gd name="T3" fmla="*/ 44 h 388"/>
                <a:gd name="T4" fmla="*/ 46 w 225"/>
                <a:gd name="T5" fmla="*/ 64 h 388"/>
                <a:gd name="T6" fmla="*/ 57 w 225"/>
                <a:gd name="T7" fmla="*/ 67 h 388"/>
                <a:gd name="T8" fmla="*/ 47 w 225"/>
                <a:gd name="T9" fmla="*/ 85 h 388"/>
                <a:gd name="T10" fmla="*/ 11 w 225"/>
                <a:gd name="T11" fmla="*/ 93 h 388"/>
                <a:gd name="T12" fmla="*/ 22 w 225"/>
                <a:gd name="T13" fmla="*/ 116 h 388"/>
                <a:gd name="T14" fmla="*/ 4 w 225"/>
                <a:gd name="T15" fmla="*/ 134 h 388"/>
                <a:gd name="T16" fmla="*/ 35 w 225"/>
                <a:gd name="T17" fmla="*/ 172 h 388"/>
                <a:gd name="T18" fmla="*/ 51 w 225"/>
                <a:gd name="T19" fmla="*/ 174 h 388"/>
                <a:gd name="T20" fmla="*/ 56 w 225"/>
                <a:gd name="T21" fmla="*/ 167 h 388"/>
                <a:gd name="T22" fmla="*/ 68 w 225"/>
                <a:gd name="T23" fmla="*/ 182 h 388"/>
                <a:gd name="T24" fmla="*/ 59 w 225"/>
                <a:gd name="T25" fmla="*/ 208 h 388"/>
                <a:gd name="T26" fmla="*/ 81 w 225"/>
                <a:gd name="T27" fmla="*/ 211 h 388"/>
                <a:gd name="T28" fmla="*/ 80 w 225"/>
                <a:gd name="T29" fmla="*/ 230 h 388"/>
                <a:gd name="T30" fmla="*/ 88 w 225"/>
                <a:gd name="T31" fmla="*/ 240 h 388"/>
                <a:gd name="T32" fmla="*/ 74 w 225"/>
                <a:gd name="T33" fmla="*/ 258 h 388"/>
                <a:gd name="T34" fmla="*/ 69 w 225"/>
                <a:gd name="T35" fmla="*/ 286 h 388"/>
                <a:gd name="T36" fmla="*/ 61 w 225"/>
                <a:gd name="T37" fmla="*/ 312 h 388"/>
                <a:gd name="T38" fmla="*/ 78 w 225"/>
                <a:gd name="T39" fmla="*/ 333 h 388"/>
                <a:gd name="T40" fmla="*/ 78 w 225"/>
                <a:gd name="T41" fmla="*/ 353 h 388"/>
                <a:gd name="T42" fmla="*/ 99 w 225"/>
                <a:gd name="T43" fmla="*/ 377 h 388"/>
                <a:gd name="T44" fmla="*/ 108 w 225"/>
                <a:gd name="T45" fmla="*/ 377 h 388"/>
                <a:gd name="T46" fmla="*/ 112 w 225"/>
                <a:gd name="T47" fmla="*/ 388 h 388"/>
                <a:gd name="T48" fmla="*/ 132 w 225"/>
                <a:gd name="T49" fmla="*/ 387 h 388"/>
                <a:gd name="T50" fmla="*/ 143 w 225"/>
                <a:gd name="T51" fmla="*/ 369 h 388"/>
                <a:gd name="T52" fmla="*/ 161 w 225"/>
                <a:gd name="T53" fmla="*/ 368 h 388"/>
                <a:gd name="T54" fmla="*/ 162 w 225"/>
                <a:gd name="T55" fmla="*/ 360 h 388"/>
                <a:gd name="T56" fmla="*/ 183 w 225"/>
                <a:gd name="T57" fmla="*/ 359 h 388"/>
                <a:gd name="T58" fmla="*/ 197 w 225"/>
                <a:gd name="T59" fmla="*/ 342 h 388"/>
                <a:gd name="T60" fmla="*/ 217 w 225"/>
                <a:gd name="T61" fmla="*/ 350 h 388"/>
                <a:gd name="T62" fmla="*/ 221 w 225"/>
                <a:gd name="T63" fmla="*/ 341 h 388"/>
                <a:gd name="T64" fmla="*/ 196 w 225"/>
                <a:gd name="T65" fmla="*/ 302 h 388"/>
                <a:gd name="T66" fmla="*/ 196 w 225"/>
                <a:gd name="T67" fmla="*/ 266 h 388"/>
                <a:gd name="T68" fmla="*/ 182 w 225"/>
                <a:gd name="T69" fmla="*/ 273 h 388"/>
                <a:gd name="T70" fmla="*/ 168 w 225"/>
                <a:gd name="T71" fmla="*/ 251 h 388"/>
                <a:gd name="T72" fmla="*/ 157 w 225"/>
                <a:gd name="T73" fmla="*/ 236 h 388"/>
                <a:gd name="T74" fmla="*/ 167 w 225"/>
                <a:gd name="T75" fmla="*/ 218 h 388"/>
                <a:gd name="T76" fmla="*/ 166 w 225"/>
                <a:gd name="T77" fmla="*/ 190 h 388"/>
                <a:gd name="T78" fmla="*/ 199 w 225"/>
                <a:gd name="T79" fmla="*/ 181 h 388"/>
                <a:gd name="T80" fmla="*/ 195 w 225"/>
                <a:gd name="T81" fmla="*/ 158 h 388"/>
                <a:gd name="T82" fmla="*/ 206 w 225"/>
                <a:gd name="T83" fmla="*/ 136 h 388"/>
                <a:gd name="T84" fmla="*/ 203 w 225"/>
                <a:gd name="T85" fmla="*/ 117 h 388"/>
                <a:gd name="T86" fmla="*/ 185 w 225"/>
                <a:gd name="T87" fmla="*/ 117 h 388"/>
                <a:gd name="T88" fmla="*/ 183 w 225"/>
                <a:gd name="T89" fmla="*/ 102 h 388"/>
                <a:gd name="T90" fmla="*/ 153 w 225"/>
                <a:gd name="T91" fmla="*/ 85 h 388"/>
                <a:gd name="T92" fmla="*/ 133 w 225"/>
                <a:gd name="T93" fmla="*/ 109 h 388"/>
                <a:gd name="T94" fmla="*/ 144 w 225"/>
                <a:gd name="T95" fmla="*/ 61 h 388"/>
                <a:gd name="T96" fmla="*/ 126 w 225"/>
                <a:gd name="T97" fmla="*/ 22 h 388"/>
                <a:gd name="T98" fmla="*/ 83 w 225"/>
                <a:gd name="T99" fmla="*/ 0 h 388"/>
                <a:gd name="T100" fmla="*/ 76 w 225"/>
                <a:gd name="T101" fmla="*/ 12 h 388"/>
                <a:gd name="T102" fmla="*/ 62 w 225"/>
                <a:gd name="T103" fmla="*/ 2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5" h="388">
                  <a:moveTo>
                    <a:pt x="62" y="28"/>
                  </a:moveTo>
                  <a:cubicBezTo>
                    <a:pt x="56" y="30"/>
                    <a:pt x="40" y="35"/>
                    <a:pt x="42" y="44"/>
                  </a:cubicBezTo>
                  <a:cubicBezTo>
                    <a:pt x="44" y="53"/>
                    <a:pt x="42" y="64"/>
                    <a:pt x="46" y="64"/>
                  </a:cubicBezTo>
                  <a:cubicBezTo>
                    <a:pt x="50" y="64"/>
                    <a:pt x="57" y="64"/>
                    <a:pt x="57" y="67"/>
                  </a:cubicBezTo>
                  <a:cubicBezTo>
                    <a:pt x="57" y="71"/>
                    <a:pt x="58" y="81"/>
                    <a:pt x="47" y="85"/>
                  </a:cubicBezTo>
                  <a:cubicBezTo>
                    <a:pt x="36" y="89"/>
                    <a:pt x="11" y="88"/>
                    <a:pt x="11" y="93"/>
                  </a:cubicBezTo>
                  <a:cubicBezTo>
                    <a:pt x="11" y="98"/>
                    <a:pt x="31" y="109"/>
                    <a:pt x="22" y="116"/>
                  </a:cubicBezTo>
                  <a:cubicBezTo>
                    <a:pt x="13" y="124"/>
                    <a:pt x="0" y="123"/>
                    <a:pt x="4" y="134"/>
                  </a:cubicBezTo>
                  <a:cubicBezTo>
                    <a:pt x="8" y="145"/>
                    <a:pt x="35" y="172"/>
                    <a:pt x="35" y="172"/>
                  </a:cubicBezTo>
                  <a:cubicBezTo>
                    <a:pt x="51" y="174"/>
                    <a:pt x="51" y="174"/>
                    <a:pt x="51" y="174"/>
                  </a:cubicBezTo>
                  <a:cubicBezTo>
                    <a:pt x="56" y="167"/>
                    <a:pt x="56" y="167"/>
                    <a:pt x="56" y="167"/>
                  </a:cubicBezTo>
                  <a:cubicBezTo>
                    <a:pt x="56" y="167"/>
                    <a:pt x="65" y="168"/>
                    <a:pt x="68" y="182"/>
                  </a:cubicBezTo>
                  <a:cubicBezTo>
                    <a:pt x="71" y="196"/>
                    <a:pt x="59" y="208"/>
                    <a:pt x="59" y="208"/>
                  </a:cubicBezTo>
                  <a:cubicBezTo>
                    <a:pt x="59" y="217"/>
                    <a:pt x="81" y="211"/>
                    <a:pt x="81" y="211"/>
                  </a:cubicBezTo>
                  <a:cubicBezTo>
                    <a:pt x="80" y="230"/>
                    <a:pt x="80" y="230"/>
                    <a:pt x="80" y="230"/>
                  </a:cubicBezTo>
                  <a:cubicBezTo>
                    <a:pt x="80" y="230"/>
                    <a:pt x="89" y="234"/>
                    <a:pt x="88" y="240"/>
                  </a:cubicBezTo>
                  <a:cubicBezTo>
                    <a:pt x="87" y="246"/>
                    <a:pt x="74" y="258"/>
                    <a:pt x="74" y="258"/>
                  </a:cubicBezTo>
                  <a:cubicBezTo>
                    <a:pt x="69" y="286"/>
                    <a:pt x="69" y="286"/>
                    <a:pt x="69" y="286"/>
                  </a:cubicBezTo>
                  <a:cubicBezTo>
                    <a:pt x="69" y="286"/>
                    <a:pt x="61" y="302"/>
                    <a:pt x="61" y="312"/>
                  </a:cubicBezTo>
                  <a:cubicBezTo>
                    <a:pt x="61" y="322"/>
                    <a:pt x="78" y="325"/>
                    <a:pt x="78" y="333"/>
                  </a:cubicBezTo>
                  <a:cubicBezTo>
                    <a:pt x="78" y="341"/>
                    <a:pt x="78" y="353"/>
                    <a:pt x="78" y="353"/>
                  </a:cubicBezTo>
                  <a:cubicBezTo>
                    <a:pt x="99" y="377"/>
                    <a:pt x="99" y="377"/>
                    <a:pt x="99" y="377"/>
                  </a:cubicBezTo>
                  <a:cubicBezTo>
                    <a:pt x="108" y="377"/>
                    <a:pt x="108" y="377"/>
                    <a:pt x="108" y="377"/>
                  </a:cubicBezTo>
                  <a:cubicBezTo>
                    <a:pt x="112" y="388"/>
                    <a:pt x="112" y="388"/>
                    <a:pt x="112" y="388"/>
                  </a:cubicBezTo>
                  <a:cubicBezTo>
                    <a:pt x="112" y="388"/>
                    <a:pt x="122" y="388"/>
                    <a:pt x="132" y="387"/>
                  </a:cubicBezTo>
                  <a:cubicBezTo>
                    <a:pt x="142" y="386"/>
                    <a:pt x="137" y="373"/>
                    <a:pt x="143" y="369"/>
                  </a:cubicBezTo>
                  <a:cubicBezTo>
                    <a:pt x="149" y="365"/>
                    <a:pt x="161" y="368"/>
                    <a:pt x="161" y="368"/>
                  </a:cubicBezTo>
                  <a:cubicBezTo>
                    <a:pt x="162" y="360"/>
                    <a:pt x="162" y="360"/>
                    <a:pt x="162" y="360"/>
                  </a:cubicBezTo>
                  <a:cubicBezTo>
                    <a:pt x="183" y="359"/>
                    <a:pt x="183" y="359"/>
                    <a:pt x="183" y="359"/>
                  </a:cubicBezTo>
                  <a:cubicBezTo>
                    <a:pt x="183" y="359"/>
                    <a:pt x="187" y="343"/>
                    <a:pt x="197" y="342"/>
                  </a:cubicBezTo>
                  <a:cubicBezTo>
                    <a:pt x="207" y="341"/>
                    <a:pt x="209" y="352"/>
                    <a:pt x="217" y="350"/>
                  </a:cubicBezTo>
                  <a:cubicBezTo>
                    <a:pt x="225" y="348"/>
                    <a:pt x="221" y="341"/>
                    <a:pt x="221" y="341"/>
                  </a:cubicBezTo>
                  <a:cubicBezTo>
                    <a:pt x="221" y="341"/>
                    <a:pt x="205" y="310"/>
                    <a:pt x="196" y="302"/>
                  </a:cubicBezTo>
                  <a:cubicBezTo>
                    <a:pt x="187" y="294"/>
                    <a:pt x="197" y="273"/>
                    <a:pt x="196" y="266"/>
                  </a:cubicBezTo>
                  <a:cubicBezTo>
                    <a:pt x="195" y="259"/>
                    <a:pt x="186" y="274"/>
                    <a:pt x="182" y="273"/>
                  </a:cubicBezTo>
                  <a:cubicBezTo>
                    <a:pt x="178" y="272"/>
                    <a:pt x="168" y="258"/>
                    <a:pt x="168" y="251"/>
                  </a:cubicBezTo>
                  <a:cubicBezTo>
                    <a:pt x="168" y="244"/>
                    <a:pt x="158" y="246"/>
                    <a:pt x="157" y="236"/>
                  </a:cubicBezTo>
                  <a:cubicBezTo>
                    <a:pt x="156" y="225"/>
                    <a:pt x="167" y="218"/>
                    <a:pt x="167" y="218"/>
                  </a:cubicBezTo>
                  <a:cubicBezTo>
                    <a:pt x="167" y="218"/>
                    <a:pt x="163" y="199"/>
                    <a:pt x="166" y="190"/>
                  </a:cubicBezTo>
                  <a:cubicBezTo>
                    <a:pt x="169" y="181"/>
                    <a:pt x="187" y="184"/>
                    <a:pt x="199" y="181"/>
                  </a:cubicBezTo>
                  <a:cubicBezTo>
                    <a:pt x="211" y="178"/>
                    <a:pt x="195" y="166"/>
                    <a:pt x="195" y="158"/>
                  </a:cubicBezTo>
                  <a:cubicBezTo>
                    <a:pt x="195" y="150"/>
                    <a:pt x="206" y="136"/>
                    <a:pt x="206" y="136"/>
                  </a:cubicBezTo>
                  <a:cubicBezTo>
                    <a:pt x="206" y="136"/>
                    <a:pt x="206" y="125"/>
                    <a:pt x="203" y="117"/>
                  </a:cubicBezTo>
                  <a:cubicBezTo>
                    <a:pt x="200" y="109"/>
                    <a:pt x="185" y="117"/>
                    <a:pt x="185" y="117"/>
                  </a:cubicBezTo>
                  <a:cubicBezTo>
                    <a:pt x="183" y="102"/>
                    <a:pt x="183" y="102"/>
                    <a:pt x="183" y="102"/>
                  </a:cubicBezTo>
                  <a:cubicBezTo>
                    <a:pt x="183" y="102"/>
                    <a:pt x="166" y="87"/>
                    <a:pt x="153" y="85"/>
                  </a:cubicBezTo>
                  <a:cubicBezTo>
                    <a:pt x="140" y="83"/>
                    <a:pt x="133" y="109"/>
                    <a:pt x="133" y="109"/>
                  </a:cubicBezTo>
                  <a:cubicBezTo>
                    <a:pt x="133" y="109"/>
                    <a:pt x="142" y="69"/>
                    <a:pt x="144" y="61"/>
                  </a:cubicBezTo>
                  <a:cubicBezTo>
                    <a:pt x="146" y="53"/>
                    <a:pt x="132" y="30"/>
                    <a:pt x="126" y="22"/>
                  </a:cubicBezTo>
                  <a:cubicBezTo>
                    <a:pt x="120" y="14"/>
                    <a:pt x="83" y="0"/>
                    <a:pt x="83" y="0"/>
                  </a:cubicBezTo>
                  <a:cubicBezTo>
                    <a:pt x="76" y="12"/>
                    <a:pt x="76" y="12"/>
                    <a:pt x="76" y="12"/>
                  </a:cubicBezTo>
                  <a:cubicBezTo>
                    <a:pt x="76" y="12"/>
                    <a:pt x="69" y="26"/>
                    <a:pt x="62" y="28"/>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43" name="Freeform 17"/>
            <p:cNvSpPr>
              <a:spLocks noEditPoints="1"/>
            </p:cNvSpPr>
            <p:nvPr/>
          </p:nvSpPr>
          <p:spPr bwMode="gray">
            <a:xfrm>
              <a:off x="2298700" y="3608388"/>
              <a:ext cx="358775" cy="349250"/>
            </a:xfrm>
            <a:custGeom>
              <a:avLst/>
              <a:gdLst>
                <a:gd name="T0" fmla="*/ 175 w 642"/>
                <a:gd name="T1" fmla="*/ 3 h 625"/>
                <a:gd name="T2" fmla="*/ 165 w 642"/>
                <a:gd name="T3" fmla="*/ 34 h 625"/>
                <a:gd name="T4" fmla="*/ 630 w 642"/>
                <a:gd name="T5" fmla="*/ 190 h 625"/>
                <a:gd name="T6" fmla="*/ 595 w 642"/>
                <a:gd name="T7" fmla="*/ 194 h 625"/>
                <a:gd name="T8" fmla="*/ 553 w 642"/>
                <a:gd name="T9" fmla="*/ 194 h 625"/>
                <a:gd name="T10" fmla="*/ 586 w 642"/>
                <a:gd name="T11" fmla="*/ 167 h 625"/>
                <a:gd name="T12" fmla="*/ 572 w 642"/>
                <a:gd name="T13" fmla="*/ 143 h 625"/>
                <a:gd name="T14" fmla="*/ 556 w 642"/>
                <a:gd name="T15" fmla="*/ 143 h 625"/>
                <a:gd name="T16" fmla="*/ 536 w 642"/>
                <a:gd name="T17" fmla="*/ 123 h 625"/>
                <a:gd name="T18" fmla="*/ 522 w 642"/>
                <a:gd name="T19" fmla="*/ 129 h 625"/>
                <a:gd name="T20" fmla="*/ 498 w 642"/>
                <a:gd name="T21" fmla="*/ 117 h 625"/>
                <a:gd name="T22" fmla="*/ 501 w 642"/>
                <a:gd name="T23" fmla="*/ 93 h 625"/>
                <a:gd name="T24" fmla="*/ 457 w 642"/>
                <a:gd name="T25" fmla="*/ 84 h 625"/>
                <a:gd name="T26" fmla="*/ 435 w 642"/>
                <a:gd name="T27" fmla="*/ 99 h 625"/>
                <a:gd name="T28" fmla="*/ 346 w 642"/>
                <a:gd name="T29" fmla="*/ 88 h 625"/>
                <a:gd name="T30" fmla="*/ 242 w 642"/>
                <a:gd name="T31" fmla="*/ 68 h 625"/>
                <a:gd name="T32" fmla="*/ 147 w 642"/>
                <a:gd name="T33" fmla="*/ 56 h 625"/>
                <a:gd name="T34" fmla="*/ 113 w 642"/>
                <a:gd name="T35" fmla="*/ 136 h 625"/>
                <a:gd name="T36" fmla="*/ 89 w 642"/>
                <a:gd name="T37" fmla="*/ 154 h 625"/>
                <a:gd name="T38" fmla="*/ 82 w 642"/>
                <a:gd name="T39" fmla="*/ 102 h 625"/>
                <a:gd name="T40" fmla="*/ 77 w 642"/>
                <a:gd name="T41" fmla="*/ 38 h 625"/>
                <a:gd name="T42" fmla="*/ 38 w 642"/>
                <a:gd name="T43" fmla="*/ 77 h 625"/>
                <a:gd name="T44" fmla="*/ 24 w 642"/>
                <a:gd name="T45" fmla="*/ 115 h 625"/>
                <a:gd name="T46" fmla="*/ 5 w 642"/>
                <a:gd name="T47" fmla="*/ 162 h 625"/>
                <a:gd name="T48" fmla="*/ 35 w 642"/>
                <a:gd name="T49" fmla="*/ 180 h 625"/>
                <a:gd name="T50" fmla="*/ 50 w 642"/>
                <a:gd name="T51" fmla="*/ 216 h 625"/>
                <a:gd name="T52" fmla="*/ 41 w 642"/>
                <a:gd name="T53" fmla="*/ 259 h 625"/>
                <a:gd name="T54" fmla="*/ 59 w 642"/>
                <a:gd name="T55" fmla="*/ 280 h 625"/>
                <a:gd name="T56" fmla="*/ 111 w 642"/>
                <a:gd name="T57" fmla="*/ 284 h 625"/>
                <a:gd name="T58" fmla="*/ 136 w 642"/>
                <a:gd name="T59" fmla="*/ 284 h 625"/>
                <a:gd name="T60" fmla="*/ 181 w 642"/>
                <a:gd name="T61" fmla="*/ 330 h 625"/>
                <a:gd name="T62" fmla="*/ 203 w 642"/>
                <a:gd name="T63" fmla="*/ 322 h 625"/>
                <a:gd name="T64" fmla="*/ 232 w 642"/>
                <a:gd name="T65" fmla="*/ 324 h 625"/>
                <a:gd name="T66" fmla="*/ 276 w 642"/>
                <a:gd name="T67" fmla="*/ 323 h 625"/>
                <a:gd name="T68" fmla="*/ 263 w 642"/>
                <a:gd name="T69" fmla="*/ 362 h 625"/>
                <a:gd name="T70" fmla="*/ 254 w 642"/>
                <a:gd name="T71" fmla="*/ 404 h 625"/>
                <a:gd name="T72" fmla="*/ 261 w 642"/>
                <a:gd name="T73" fmla="*/ 440 h 625"/>
                <a:gd name="T74" fmla="*/ 278 w 642"/>
                <a:gd name="T75" fmla="*/ 476 h 625"/>
                <a:gd name="T76" fmla="*/ 259 w 642"/>
                <a:gd name="T77" fmla="*/ 507 h 625"/>
                <a:gd name="T78" fmla="*/ 284 w 642"/>
                <a:gd name="T79" fmla="*/ 549 h 625"/>
                <a:gd name="T80" fmla="*/ 299 w 642"/>
                <a:gd name="T81" fmla="*/ 594 h 625"/>
                <a:gd name="T82" fmla="*/ 326 w 642"/>
                <a:gd name="T83" fmla="*/ 619 h 625"/>
                <a:gd name="T84" fmla="*/ 362 w 642"/>
                <a:gd name="T85" fmla="*/ 624 h 625"/>
                <a:gd name="T86" fmla="*/ 400 w 642"/>
                <a:gd name="T87" fmla="*/ 593 h 625"/>
                <a:gd name="T88" fmla="*/ 420 w 642"/>
                <a:gd name="T89" fmla="*/ 579 h 625"/>
                <a:gd name="T90" fmla="*/ 457 w 642"/>
                <a:gd name="T91" fmla="*/ 547 h 625"/>
                <a:gd name="T92" fmla="*/ 432 w 642"/>
                <a:gd name="T93" fmla="*/ 524 h 625"/>
                <a:gd name="T94" fmla="*/ 419 w 642"/>
                <a:gd name="T95" fmla="*/ 490 h 625"/>
                <a:gd name="T96" fmla="*/ 400 w 642"/>
                <a:gd name="T97" fmla="*/ 425 h 625"/>
                <a:gd name="T98" fmla="*/ 429 w 642"/>
                <a:gd name="T99" fmla="*/ 433 h 625"/>
                <a:gd name="T100" fmla="*/ 450 w 642"/>
                <a:gd name="T101" fmla="*/ 444 h 625"/>
                <a:gd name="T102" fmla="*/ 469 w 642"/>
                <a:gd name="T103" fmla="*/ 446 h 625"/>
                <a:gd name="T104" fmla="*/ 507 w 642"/>
                <a:gd name="T105" fmla="*/ 432 h 625"/>
                <a:gd name="T106" fmla="*/ 551 w 642"/>
                <a:gd name="T107" fmla="*/ 424 h 625"/>
                <a:gd name="T108" fmla="*/ 583 w 642"/>
                <a:gd name="T109" fmla="*/ 414 h 625"/>
                <a:gd name="T110" fmla="*/ 596 w 642"/>
                <a:gd name="T111" fmla="*/ 399 h 625"/>
                <a:gd name="T112" fmla="*/ 563 w 642"/>
                <a:gd name="T113" fmla="*/ 340 h 625"/>
                <a:gd name="T114" fmla="*/ 570 w 642"/>
                <a:gd name="T115" fmla="*/ 299 h 625"/>
                <a:gd name="T116" fmla="*/ 616 w 642"/>
                <a:gd name="T117" fmla="*/ 273 h 625"/>
                <a:gd name="T118" fmla="*/ 601 w 642"/>
                <a:gd name="T119" fmla="*/ 250 h 625"/>
                <a:gd name="T120" fmla="*/ 635 w 642"/>
                <a:gd name="T121" fmla="*/ 218 h 625"/>
                <a:gd name="T122" fmla="*/ 630 w 642"/>
                <a:gd name="T123" fmla="*/ 19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2" h="625">
                  <a:moveTo>
                    <a:pt x="182" y="33"/>
                  </a:moveTo>
                  <a:cubicBezTo>
                    <a:pt x="182" y="33"/>
                    <a:pt x="187" y="6"/>
                    <a:pt x="175" y="3"/>
                  </a:cubicBezTo>
                  <a:cubicBezTo>
                    <a:pt x="164" y="0"/>
                    <a:pt x="158" y="7"/>
                    <a:pt x="158" y="13"/>
                  </a:cubicBezTo>
                  <a:cubicBezTo>
                    <a:pt x="158" y="18"/>
                    <a:pt x="165" y="34"/>
                    <a:pt x="165" y="34"/>
                  </a:cubicBezTo>
                  <a:lnTo>
                    <a:pt x="182" y="33"/>
                  </a:lnTo>
                  <a:close/>
                  <a:moveTo>
                    <a:pt x="630" y="190"/>
                  </a:moveTo>
                  <a:cubicBezTo>
                    <a:pt x="626" y="184"/>
                    <a:pt x="611" y="201"/>
                    <a:pt x="611" y="201"/>
                  </a:cubicBezTo>
                  <a:cubicBezTo>
                    <a:pt x="611" y="201"/>
                    <a:pt x="601" y="197"/>
                    <a:pt x="595" y="194"/>
                  </a:cubicBezTo>
                  <a:cubicBezTo>
                    <a:pt x="589" y="191"/>
                    <a:pt x="575" y="208"/>
                    <a:pt x="575" y="208"/>
                  </a:cubicBezTo>
                  <a:cubicBezTo>
                    <a:pt x="553" y="194"/>
                    <a:pt x="553" y="194"/>
                    <a:pt x="553" y="194"/>
                  </a:cubicBezTo>
                  <a:cubicBezTo>
                    <a:pt x="553" y="194"/>
                    <a:pt x="579" y="194"/>
                    <a:pt x="583" y="187"/>
                  </a:cubicBezTo>
                  <a:cubicBezTo>
                    <a:pt x="587" y="180"/>
                    <a:pt x="586" y="167"/>
                    <a:pt x="586" y="167"/>
                  </a:cubicBezTo>
                  <a:cubicBezTo>
                    <a:pt x="586" y="167"/>
                    <a:pt x="596" y="166"/>
                    <a:pt x="598" y="153"/>
                  </a:cubicBezTo>
                  <a:cubicBezTo>
                    <a:pt x="600" y="140"/>
                    <a:pt x="572" y="143"/>
                    <a:pt x="572" y="143"/>
                  </a:cubicBezTo>
                  <a:cubicBezTo>
                    <a:pt x="572" y="143"/>
                    <a:pt x="568" y="129"/>
                    <a:pt x="561" y="128"/>
                  </a:cubicBezTo>
                  <a:cubicBezTo>
                    <a:pt x="554" y="127"/>
                    <a:pt x="556" y="143"/>
                    <a:pt x="556" y="143"/>
                  </a:cubicBezTo>
                  <a:cubicBezTo>
                    <a:pt x="556" y="143"/>
                    <a:pt x="550" y="134"/>
                    <a:pt x="550" y="128"/>
                  </a:cubicBezTo>
                  <a:cubicBezTo>
                    <a:pt x="550" y="122"/>
                    <a:pt x="536" y="123"/>
                    <a:pt x="536" y="123"/>
                  </a:cubicBezTo>
                  <a:cubicBezTo>
                    <a:pt x="532" y="143"/>
                    <a:pt x="532" y="143"/>
                    <a:pt x="532" y="143"/>
                  </a:cubicBezTo>
                  <a:cubicBezTo>
                    <a:pt x="532" y="143"/>
                    <a:pt x="524" y="135"/>
                    <a:pt x="522" y="129"/>
                  </a:cubicBezTo>
                  <a:cubicBezTo>
                    <a:pt x="520" y="123"/>
                    <a:pt x="519" y="109"/>
                    <a:pt x="519" y="109"/>
                  </a:cubicBezTo>
                  <a:cubicBezTo>
                    <a:pt x="498" y="117"/>
                    <a:pt x="498" y="117"/>
                    <a:pt x="498" y="117"/>
                  </a:cubicBezTo>
                  <a:cubicBezTo>
                    <a:pt x="498" y="117"/>
                    <a:pt x="514" y="108"/>
                    <a:pt x="514" y="103"/>
                  </a:cubicBezTo>
                  <a:cubicBezTo>
                    <a:pt x="514" y="98"/>
                    <a:pt x="501" y="98"/>
                    <a:pt x="501" y="93"/>
                  </a:cubicBezTo>
                  <a:cubicBezTo>
                    <a:pt x="501" y="88"/>
                    <a:pt x="543" y="88"/>
                    <a:pt x="547" y="82"/>
                  </a:cubicBezTo>
                  <a:cubicBezTo>
                    <a:pt x="551" y="76"/>
                    <a:pt x="457" y="84"/>
                    <a:pt x="457" y="84"/>
                  </a:cubicBezTo>
                  <a:cubicBezTo>
                    <a:pt x="466" y="94"/>
                    <a:pt x="466" y="94"/>
                    <a:pt x="466" y="94"/>
                  </a:cubicBezTo>
                  <a:cubicBezTo>
                    <a:pt x="466" y="94"/>
                    <a:pt x="444" y="96"/>
                    <a:pt x="435" y="99"/>
                  </a:cubicBezTo>
                  <a:cubicBezTo>
                    <a:pt x="426" y="102"/>
                    <a:pt x="402" y="119"/>
                    <a:pt x="402" y="119"/>
                  </a:cubicBezTo>
                  <a:cubicBezTo>
                    <a:pt x="378" y="120"/>
                    <a:pt x="346" y="88"/>
                    <a:pt x="346" y="88"/>
                  </a:cubicBezTo>
                  <a:cubicBezTo>
                    <a:pt x="346" y="88"/>
                    <a:pt x="265" y="93"/>
                    <a:pt x="255" y="92"/>
                  </a:cubicBezTo>
                  <a:cubicBezTo>
                    <a:pt x="245" y="91"/>
                    <a:pt x="242" y="82"/>
                    <a:pt x="242" y="68"/>
                  </a:cubicBezTo>
                  <a:cubicBezTo>
                    <a:pt x="242" y="54"/>
                    <a:pt x="236" y="44"/>
                    <a:pt x="210" y="39"/>
                  </a:cubicBezTo>
                  <a:cubicBezTo>
                    <a:pt x="184" y="34"/>
                    <a:pt x="147" y="56"/>
                    <a:pt x="147" y="56"/>
                  </a:cubicBezTo>
                  <a:cubicBezTo>
                    <a:pt x="147" y="56"/>
                    <a:pt x="120" y="62"/>
                    <a:pt x="104" y="76"/>
                  </a:cubicBezTo>
                  <a:cubicBezTo>
                    <a:pt x="88" y="90"/>
                    <a:pt x="111" y="116"/>
                    <a:pt x="113" y="136"/>
                  </a:cubicBezTo>
                  <a:cubicBezTo>
                    <a:pt x="115" y="156"/>
                    <a:pt x="88" y="172"/>
                    <a:pt x="88" y="172"/>
                  </a:cubicBezTo>
                  <a:cubicBezTo>
                    <a:pt x="89" y="154"/>
                    <a:pt x="89" y="154"/>
                    <a:pt x="89" y="154"/>
                  </a:cubicBezTo>
                  <a:cubicBezTo>
                    <a:pt x="89" y="154"/>
                    <a:pt x="71" y="149"/>
                    <a:pt x="65" y="139"/>
                  </a:cubicBezTo>
                  <a:cubicBezTo>
                    <a:pt x="59" y="129"/>
                    <a:pt x="75" y="111"/>
                    <a:pt x="82" y="102"/>
                  </a:cubicBezTo>
                  <a:cubicBezTo>
                    <a:pt x="89" y="93"/>
                    <a:pt x="88" y="77"/>
                    <a:pt x="88" y="65"/>
                  </a:cubicBezTo>
                  <a:cubicBezTo>
                    <a:pt x="88" y="53"/>
                    <a:pt x="77" y="38"/>
                    <a:pt x="77" y="38"/>
                  </a:cubicBezTo>
                  <a:cubicBezTo>
                    <a:pt x="77" y="38"/>
                    <a:pt x="76" y="53"/>
                    <a:pt x="65" y="56"/>
                  </a:cubicBezTo>
                  <a:cubicBezTo>
                    <a:pt x="54" y="60"/>
                    <a:pt x="45" y="64"/>
                    <a:pt x="38" y="77"/>
                  </a:cubicBezTo>
                  <a:cubicBezTo>
                    <a:pt x="30" y="90"/>
                    <a:pt x="30" y="110"/>
                    <a:pt x="30" y="110"/>
                  </a:cubicBezTo>
                  <a:cubicBezTo>
                    <a:pt x="24" y="115"/>
                    <a:pt x="24" y="115"/>
                    <a:pt x="24" y="115"/>
                  </a:cubicBezTo>
                  <a:cubicBezTo>
                    <a:pt x="24" y="133"/>
                    <a:pt x="24" y="133"/>
                    <a:pt x="24" y="133"/>
                  </a:cubicBezTo>
                  <a:cubicBezTo>
                    <a:pt x="24" y="133"/>
                    <a:pt x="0" y="154"/>
                    <a:pt x="5" y="162"/>
                  </a:cubicBezTo>
                  <a:cubicBezTo>
                    <a:pt x="10" y="171"/>
                    <a:pt x="14" y="157"/>
                    <a:pt x="21" y="157"/>
                  </a:cubicBezTo>
                  <a:cubicBezTo>
                    <a:pt x="28" y="157"/>
                    <a:pt x="35" y="171"/>
                    <a:pt x="35" y="180"/>
                  </a:cubicBezTo>
                  <a:cubicBezTo>
                    <a:pt x="35" y="189"/>
                    <a:pt x="36" y="195"/>
                    <a:pt x="36" y="195"/>
                  </a:cubicBezTo>
                  <a:cubicBezTo>
                    <a:pt x="36" y="195"/>
                    <a:pt x="52" y="204"/>
                    <a:pt x="50" y="216"/>
                  </a:cubicBezTo>
                  <a:cubicBezTo>
                    <a:pt x="48" y="229"/>
                    <a:pt x="42" y="232"/>
                    <a:pt x="42" y="232"/>
                  </a:cubicBezTo>
                  <a:cubicBezTo>
                    <a:pt x="41" y="259"/>
                    <a:pt x="41" y="259"/>
                    <a:pt x="41" y="259"/>
                  </a:cubicBezTo>
                  <a:cubicBezTo>
                    <a:pt x="51" y="259"/>
                    <a:pt x="51" y="259"/>
                    <a:pt x="51" y="259"/>
                  </a:cubicBezTo>
                  <a:cubicBezTo>
                    <a:pt x="51" y="259"/>
                    <a:pt x="50" y="277"/>
                    <a:pt x="59" y="280"/>
                  </a:cubicBezTo>
                  <a:cubicBezTo>
                    <a:pt x="68" y="283"/>
                    <a:pt x="79" y="278"/>
                    <a:pt x="83" y="278"/>
                  </a:cubicBezTo>
                  <a:cubicBezTo>
                    <a:pt x="88" y="278"/>
                    <a:pt x="106" y="285"/>
                    <a:pt x="111" y="284"/>
                  </a:cubicBezTo>
                  <a:cubicBezTo>
                    <a:pt x="116" y="283"/>
                    <a:pt x="117" y="277"/>
                    <a:pt x="122" y="277"/>
                  </a:cubicBezTo>
                  <a:cubicBezTo>
                    <a:pt x="127" y="277"/>
                    <a:pt x="136" y="284"/>
                    <a:pt x="136" y="284"/>
                  </a:cubicBezTo>
                  <a:cubicBezTo>
                    <a:pt x="154" y="285"/>
                    <a:pt x="154" y="285"/>
                    <a:pt x="154" y="285"/>
                  </a:cubicBezTo>
                  <a:cubicBezTo>
                    <a:pt x="154" y="285"/>
                    <a:pt x="173" y="327"/>
                    <a:pt x="181" y="330"/>
                  </a:cubicBezTo>
                  <a:cubicBezTo>
                    <a:pt x="189" y="332"/>
                    <a:pt x="197" y="329"/>
                    <a:pt x="197" y="329"/>
                  </a:cubicBezTo>
                  <a:cubicBezTo>
                    <a:pt x="197" y="329"/>
                    <a:pt x="195" y="322"/>
                    <a:pt x="203" y="322"/>
                  </a:cubicBezTo>
                  <a:cubicBezTo>
                    <a:pt x="211" y="322"/>
                    <a:pt x="213" y="329"/>
                    <a:pt x="221" y="330"/>
                  </a:cubicBezTo>
                  <a:cubicBezTo>
                    <a:pt x="229" y="331"/>
                    <a:pt x="232" y="324"/>
                    <a:pt x="232" y="324"/>
                  </a:cubicBezTo>
                  <a:cubicBezTo>
                    <a:pt x="251" y="326"/>
                    <a:pt x="251" y="326"/>
                    <a:pt x="251" y="326"/>
                  </a:cubicBezTo>
                  <a:cubicBezTo>
                    <a:pt x="251" y="326"/>
                    <a:pt x="270" y="311"/>
                    <a:pt x="276" y="323"/>
                  </a:cubicBezTo>
                  <a:cubicBezTo>
                    <a:pt x="282" y="336"/>
                    <a:pt x="265" y="344"/>
                    <a:pt x="265" y="344"/>
                  </a:cubicBezTo>
                  <a:cubicBezTo>
                    <a:pt x="265" y="344"/>
                    <a:pt x="266" y="359"/>
                    <a:pt x="263" y="362"/>
                  </a:cubicBezTo>
                  <a:cubicBezTo>
                    <a:pt x="260" y="365"/>
                    <a:pt x="250" y="370"/>
                    <a:pt x="251" y="375"/>
                  </a:cubicBezTo>
                  <a:cubicBezTo>
                    <a:pt x="252" y="380"/>
                    <a:pt x="254" y="398"/>
                    <a:pt x="254" y="404"/>
                  </a:cubicBezTo>
                  <a:cubicBezTo>
                    <a:pt x="254" y="410"/>
                    <a:pt x="252" y="433"/>
                    <a:pt x="252" y="433"/>
                  </a:cubicBezTo>
                  <a:cubicBezTo>
                    <a:pt x="252" y="433"/>
                    <a:pt x="261" y="437"/>
                    <a:pt x="261" y="440"/>
                  </a:cubicBezTo>
                  <a:cubicBezTo>
                    <a:pt x="261" y="443"/>
                    <a:pt x="262" y="452"/>
                    <a:pt x="262" y="452"/>
                  </a:cubicBezTo>
                  <a:cubicBezTo>
                    <a:pt x="262" y="452"/>
                    <a:pt x="278" y="466"/>
                    <a:pt x="278" y="476"/>
                  </a:cubicBezTo>
                  <a:cubicBezTo>
                    <a:pt x="278" y="486"/>
                    <a:pt x="249" y="504"/>
                    <a:pt x="249" y="504"/>
                  </a:cubicBezTo>
                  <a:cubicBezTo>
                    <a:pt x="259" y="507"/>
                    <a:pt x="259" y="507"/>
                    <a:pt x="259" y="507"/>
                  </a:cubicBezTo>
                  <a:cubicBezTo>
                    <a:pt x="259" y="507"/>
                    <a:pt x="281" y="521"/>
                    <a:pt x="281" y="525"/>
                  </a:cubicBezTo>
                  <a:cubicBezTo>
                    <a:pt x="281" y="529"/>
                    <a:pt x="284" y="549"/>
                    <a:pt x="284" y="549"/>
                  </a:cubicBezTo>
                  <a:cubicBezTo>
                    <a:pt x="284" y="549"/>
                    <a:pt x="295" y="575"/>
                    <a:pt x="294" y="580"/>
                  </a:cubicBezTo>
                  <a:cubicBezTo>
                    <a:pt x="293" y="585"/>
                    <a:pt x="299" y="594"/>
                    <a:pt x="299" y="594"/>
                  </a:cubicBezTo>
                  <a:cubicBezTo>
                    <a:pt x="299" y="594"/>
                    <a:pt x="306" y="607"/>
                    <a:pt x="310" y="612"/>
                  </a:cubicBezTo>
                  <a:cubicBezTo>
                    <a:pt x="314" y="617"/>
                    <a:pt x="326" y="619"/>
                    <a:pt x="326" y="619"/>
                  </a:cubicBezTo>
                  <a:cubicBezTo>
                    <a:pt x="336" y="625"/>
                    <a:pt x="347" y="603"/>
                    <a:pt x="356" y="605"/>
                  </a:cubicBezTo>
                  <a:cubicBezTo>
                    <a:pt x="365" y="607"/>
                    <a:pt x="354" y="624"/>
                    <a:pt x="362" y="624"/>
                  </a:cubicBezTo>
                  <a:cubicBezTo>
                    <a:pt x="370" y="624"/>
                    <a:pt x="376" y="599"/>
                    <a:pt x="382" y="595"/>
                  </a:cubicBezTo>
                  <a:cubicBezTo>
                    <a:pt x="388" y="591"/>
                    <a:pt x="400" y="593"/>
                    <a:pt x="400" y="593"/>
                  </a:cubicBezTo>
                  <a:cubicBezTo>
                    <a:pt x="402" y="587"/>
                    <a:pt x="402" y="587"/>
                    <a:pt x="402" y="587"/>
                  </a:cubicBezTo>
                  <a:cubicBezTo>
                    <a:pt x="402" y="587"/>
                    <a:pt x="407" y="583"/>
                    <a:pt x="420" y="579"/>
                  </a:cubicBezTo>
                  <a:cubicBezTo>
                    <a:pt x="433" y="575"/>
                    <a:pt x="432" y="550"/>
                    <a:pt x="432" y="550"/>
                  </a:cubicBezTo>
                  <a:cubicBezTo>
                    <a:pt x="432" y="550"/>
                    <a:pt x="445" y="553"/>
                    <a:pt x="457" y="547"/>
                  </a:cubicBezTo>
                  <a:cubicBezTo>
                    <a:pt x="469" y="541"/>
                    <a:pt x="462" y="527"/>
                    <a:pt x="462" y="527"/>
                  </a:cubicBezTo>
                  <a:cubicBezTo>
                    <a:pt x="432" y="524"/>
                    <a:pt x="432" y="524"/>
                    <a:pt x="432" y="524"/>
                  </a:cubicBezTo>
                  <a:cubicBezTo>
                    <a:pt x="432" y="524"/>
                    <a:pt x="432" y="515"/>
                    <a:pt x="432" y="508"/>
                  </a:cubicBezTo>
                  <a:cubicBezTo>
                    <a:pt x="432" y="501"/>
                    <a:pt x="419" y="490"/>
                    <a:pt x="419" y="490"/>
                  </a:cubicBezTo>
                  <a:cubicBezTo>
                    <a:pt x="419" y="490"/>
                    <a:pt x="434" y="466"/>
                    <a:pt x="412" y="455"/>
                  </a:cubicBezTo>
                  <a:cubicBezTo>
                    <a:pt x="390" y="444"/>
                    <a:pt x="400" y="425"/>
                    <a:pt x="400" y="425"/>
                  </a:cubicBezTo>
                  <a:cubicBezTo>
                    <a:pt x="400" y="425"/>
                    <a:pt x="403" y="431"/>
                    <a:pt x="406" y="434"/>
                  </a:cubicBezTo>
                  <a:cubicBezTo>
                    <a:pt x="409" y="437"/>
                    <a:pt x="418" y="429"/>
                    <a:pt x="429" y="433"/>
                  </a:cubicBezTo>
                  <a:cubicBezTo>
                    <a:pt x="440" y="437"/>
                    <a:pt x="434" y="446"/>
                    <a:pt x="436" y="449"/>
                  </a:cubicBezTo>
                  <a:cubicBezTo>
                    <a:pt x="438" y="452"/>
                    <a:pt x="450" y="444"/>
                    <a:pt x="450" y="444"/>
                  </a:cubicBezTo>
                  <a:cubicBezTo>
                    <a:pt x="460" y="450"/>
                    <a:pt x="460" y="450"/>
                    <a:pt x="460" y="450"/>
                  </a:cubicBezTo>
                  <a:cubicBezTo>
                    <a:pt x="460" y="450"/>
                    <a:pt x="465" y="442"/>
                    <a:pt x="469" y="446"/>
                  </a:cubicBezTo>
                  <a:cubicBezTo>
                    <a:pt x="473" y="450"/>
                    <a:pt x="484" y="469"/>
                    <a:pt x="493" y="469"/>
                  </a:cubicBezTo>
                  <a:cubicBezTo>
                    <a:pt x="502" y="469"/>
                    <a:pt x="499" y="435"/>
                    <a:pt x="507" y="432"/>
                  </a:cubicBezTo>
                  <a:cubicBezTo>
                    <a:pt x="515" y="429"/>
                    <a:pt x="521" y="437"/>
                    <a:pt x="528" y="437"/>
                  </a:cubicBezTo>
                  <a:cubicBezTo>
                    <a:pt x="535" y="437"/>
                    <a:pt x="549" y="430"/>
                    <a:pt x="551" y="424"/>
                  </a:cubicBezTo>
                  <a:cubicBezTo>
                    <a:pt x="553" y="418"/>
                    <a:pt x="565" y="413"/>
                    <a:pt x="565" y="413"/>
                  </a:cubicBezTo>
                  <a:cubicBezTo>
                    <a:pt x="583" y="414"/>
                    <a:pt x="583" y="414"/>
                    <a:pt x="583" y="414"/>
                  </a:cubicBezTo>
                  <a:cubicBezTo>
                    <a:pt x="581" y="404"/>
                    <a:pt x="581" y="404"/>
                    <a:pt x="581" y="404"/>
                  </a:cubicBezTo>
                  <a:cubicBezTo>
                    <a:pt x="581" y="404"/>
                    <a:pt x="592" y="406"/>
                    <a:pt x="596" y="399"/>
                  </a:cubicBezTo>
                  <a:cubicBezTo>
                    <a:pt x="600" y="392"/>
                    <a:pt x="594" y="378"/>
                    <a:pt x="594" y="378"/>
                  </a:cubicBezTo>
                  <a:cubicBezTo>
                    <a:pt x="594" y="378"/>
                    <a:pt x="567" y="351"/>
                    <a:pt x="563" y="340"/>
                  </a:cubicBezTo>
                  <a:cubicBezTo>
                    <a:pt x="559" y="329"/>
                    <a:pt x="572" y="330"/>
                    <a:pt x="581" y="322"/>
                  </a:cubicBezTo>
                  <a:cubicBezTo>
                    <a:pt x="590" y="315"/>
                    <a:pt x="570" y="304"/>
                    <a:pt x="570" y="299"/>
                  </a:cubicBezTo>
                  <a:cubicBezTo>
                    <a:pt x="570" y="294"/>
                    <a:pt x="595" y="295"/>
                    <a:pt x="606" y="291"/>
                  </a:cubicBezTo>
                  <a:cubicBezTo>
                    <a:pt x="617" y="287"/>
                    <a:pt x="616" y="277"/>
                    <a:pt x="616" y="273"/>
                  </a:cubicBezTo>
                  <a:cubicBezTo>
                    <a:pt x="616" y="270"/>
                    <a:pt x="609" y="270"/>
                    <a:pt x="605" y="270"/>
                  </a:cubicBezTo>
                  <a:cubicBezTo>
                    <a:pt x="601" y="270"/>
                    <a:pt x="603" y="259"/>
                    <a:pt x="601" y="250"/>
                  </a:cubicBezTo>
                  <a:cubicBezTo>
                    <a:pt x="599" y="241"/>
                    <a:pt x="615" y="236"/>
                    <a:pt x="621" y="234"/>
                  </a:cubicBezTo>
                  <a:cubicBezTo>
                    <a:pt x="628" y="232"/>
                    <a:pt x="635" y="218"/>
                    <a:pt x="635" y="218"/>
                  </a:cubicBezTo>
                  <a:cubicBezTo>
                    <a:pt x="642" y="206"/>
                    <a:pt x="642" y="206"/>
                    <a:pt x="642" y="206"/>
                  </a:cubicBezTo>
                  <a:cubicBezTo>
                    <a:pt x="642" y="206"/>
                    <a:pt x="634" y="196"/>
                    <a:pt x="630" y="19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44" name="Freeform 18"/>
            <p:cNvSpPr>
              <a:spLocks/>
            </p:cNvSpPr>
            <p:nvPr/>
          </p:nvSpPr>
          <p:spPr bwMode="gray">
            <a:xfrm>
              <a:off x="2041525" y="3684588"/>
              <a:ext cx="155575" cy="79375"/>
            </a:xfrm>
            <a:custGeom>
              <a:avLst/>
              <a:gdLst>
                <a:gd name="T0" fmla="*/ 209 w 279"/>
                <a:gd name="T1" fmla="*/ 47 h 141"/>
                <a:gd name="T2" fmla="*/ 224 w 279"/>
                <a:gd name="T3" fmla="*/ 66 h 141"/>
                <a:gd name="T4" fmla="*/ 232 w 279"/>
                <a:gd name="T5" fmla="*/ 63 h 141"/>
                <a:gd name="T6" fmla="*/ 254 w 279"/>
                <a:gd name="T7" fmla="*/ 81 h 141"/>
                <a:gd name="T8" fmla="*/ 232 w 279"/>
                <a:gd name="T9" fmla="*/ 71 h 141"/>
                <a:gd name="T10" fmla="*/ 229 w 279"/>
                <a:gd name="T11" fmla="*/ 106 h 141"/>
                <a:gd name="T12" fmla="*/ 243 w 279"/>
                <a:gd name="T13" fmla="*/ 128 h 141"/>
                <a:gd name="T14" fmla="*/ 243 w 279"/>
                <a:gd name="T15" fmla="*/ 128 h 141"/>
                <a:gd name="T16" fmla="*/ 253 w 279"/>
                <a:gd name="T17" fmla="*/ 107 h 141"/>
                <a:gd name="T18" fmla="*/ 269 w 279"/>
                <a:gd name="T19" fmla="*/ 109 h 141"/>
                <a:gd name="T20" fmla="*/ 279 w 279"/>
                <a:gd name="T21" fmla="*/ 84 h 141"/>
                <a:gd name="T22" fmla="*/ 266 w 279"/>
                <a:gd name="T23" fmla="*/ 70 h 141"/>
                <a:gd name="T24" fmla="*/ 270 w 279"/>
                <a:gd name="T25" fmla="*/ 58 h 141"/>
                <a:gd name="T26" fmla="*/ 255 w 279"/>
                <a:gd name="T27" fmla="*/ 46 h 141"/>
                <a:gd name="T28" fmla="*/ 236 w 279"/>
                <a:gd name="T29" fmla="*/ 18 h 141"/>
                <a:gd name="T30" fmla="*/ 196 w 279"/>
                <a:gd name="T31" fmla="*/ 13 h 141"/>
                <a:gd name="T32" fmla="*/ 195 w 279"/>
                <a:gd name="T33" fmla="*/ 4 h 141"/>
                <a:gd name="T34" fmla="*/ 163 w 279"/>
                <a:gd name="T35" fmla="*/ 7 h 141"/>
                <a:gd name="T36" fmla="*/ 144 w 279"/>
                <a:gd name="T37" fmla="*/ 27 h 141"/>
                <a:gd name="T38" fmla="*/ 126 w 279"/>
                <a:gd name="T39" fmla="*/ 25 h 141"/>
                <a:gd name="T40" fmla="*/ 94 w 279"/>
                <a:gd name="T41" fmla="*/ 50 h 141"/>
                <a:gd name="T42" fmla="*/ 75 w 279"/>
                <a:gd name="T43" fmla="*/ 43 h 141"/>
                <a:gd name="T44" fmla="*/ 65 w 279"/>
                <a:gd name="T45" fmla="*/ 32 h 141"/>
                <a:gd name="T46" fmla="*/ 59 w 279"/>
                <a:gd name="T47" fmla="*/ 39 h 141"/>
                <a:gd name="T48" fmla="*/ 40 w 279"/>
                <a:gd name="T49" fmla="*/ 35 h 141"/>
                <a:gd name="T50" fmla="*/ 35 w 279"/>
                <a:gd name="T51" fmla="*/ 10 h 141"/>
                <a:gd name="T52" fmla="*/ 27 w 279"/>
                <a:gd name="T53" fmla="*/ 5 h 141"/>
                <a:gd name="T54" fmla="*/ 10 w 279"/>
                <a:gd name="T55" fmla="*/ 11 h 141"/>
                <a:gd name="T56" fmla="*/ 10 w 279"/>
                <a:gd name="T57" fmla="*/ 33 h 141"/>
                <a:gd name="T58" fmla="*/ 24 w 279"/>
                <a:gd name="T59" fmla="*/ 40 h 141"/>
                <a:gd name="T60" fmla="*/ 11 w 279"/>
                <a:gd name="T61" fmla="*/ 51 h 141"/>
                <a:gd name="T62" fmla="*/ 10 w 279"/>
                <a:gd name="T63" fmla="*/ 65 h 141"/>
                <a:gd name="T64" fmla="*/ 6 w 279"/>
                <a:gd name="T65" fmla="*/ 70 h 141"/>
                <a:gd name="T66" fmla="*/ 11 w 279"/>
                <a:gd name="T67" fmla="*/ 75 h 141"/>
                <a:gd name="T68" fmla="*/ 39 w 279"/>
                <a:gd name="T69" fmla="*/ 69 h 141"/>
                <a:gd name="T70" fmla="*/ 44 w 279"/>
                <a:gd name="T71" fmla="*/ 81 h 141"/>
                <a:gd name="T72" fmla="*/ 64 w 279"/>
                <a:gd name="T73" fmla="*/ 80 h 141"/>
                <a:gd name="T74" fmla="*/ 67 w 279"/>
                <a:gd name="T75" fmla="*/ 107 h 141"/>
                <a:gd name="T76" fmla="*/ 86 w 279"/>
                <a:gd name="T77" fmla="*/ 102 h 141"/>
                <a:gd name="T78" fmla="*/ 86 w 279"/>
                <a:gd name="T79" fmla="*/ 89 h 141"/>
                <a:gd name="T80" fmla="*/ 97 w 279"/>
                <a:gd name="T81" fmla="*/ 88 h 141"/>
                <a:gd name="T82" fmla="*/ 115 w 279"/>
                <a:gd name="T83" fmla="*/ 134 h 141"/>
                <a:gd name="T84" fmla="*/ 143 w 279"/>
                <a:gd name="T85" fmla="*/ 118 h 141"/>
                <a:gd name="T86" fmla="*/ 116 w 279"/>
                <a:gd name="T87" fmla="*/ 81 h 141"/>
                <a:gd name="T88" fmla="*/ 147 w 279"/>
                <a:gd name="T89" fmla="*/ 62 h 141"/>
                <a:gd name="T90" fmla="*/ 177 w 279"/>
                <a:gd name="T91" fmla="*/ 36 h 141"/>
                <a:gd name="T92" fmla="*/ 209 w 279"/>
                <a:gd name="T93"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141">
                  <a:moveTo>
                    <a:pt x="209" y="47"/>
                  </a:moveTo>
                  <a:cubicBezTo>
                    <a:pt x="215" y="51"/>
                    <a:pt x="224" y="66"/>
                    <a:pt x="224" y="66"/>
                  </a:cubicBezTo>
                  <a:cubicBezTo>
                    <a:pt x="232" y="63"/>
                    <a:pt x="232" y="63"/>
                    <a:pt x="232" y="63"/>
                  </a:cubicBezTo>
                  <a:cubicBezTo>
                    <a:pt x="254" y="81"/>
                    <a:pt x="254" y="81"/>
                    <a:pt x="254" y="81"/>
                  </a:cubicBezTo>
                  <a:cubicBezTo>
                    <a:pt x="232" y="71"/>
                    <a:pt x="232" y="71"/>
                    <a:pt x="232" y="71"/>
                  </a:cubicBezTo>
                  <a:cubicBezTo>
                    <a:pt x="232" y="71"/>
                    <a:pt x="229" y="100"/>
                    <a:pt x="229" y="106"/>
                  </a:cubicBezTo>
                  <a:cubicBezTo>
                    <a:pt x="229" y="111"/>
                    <a:pt x="240" y="124"/>
                    <a:pt x="243" y="128"/>
                  </a:cubicBezTo>
                  <a:cubicBezTo>
                    <a:pt x="243" y="128"/>
                    <a:pt x="243" y="128"/>
                    <a:pt x="243" y="128"/>
                  </a:cubicBezTo>
                  <a:cubicBezTo>
                    <a:pt x="253" y="107"/>
                    <a:pt x="253" y="107"/>
                    <a:pt x="253" y="107"/>
                  </a:cubicBezTo>
                  <a:cubicBezTo>
                    <a:pt x="253" y="107"/>
                    <a:pt x="260" y="117"/>
                    <a:pt x="269" y="109"/>
                  </a:cubicBezTo>
                  <a:cubicBezTo>
                    <a:pt x="279" y="101"/>
                    <a:pt x="279" y="84"/>
                    <a:pt x="279" y="84"/>
                  </a:cubicBezTo>
                  <a:cubicBezTo>
                    <a:pt x="279" y="84"/>
                    <a:pt x="266" y="77"/>
                    <a:pt x="266" y="70"/>
                  </a:cubicBezTo>
                  <a:cubicBezTo>
                    <a:pt x="266" y="64"/>
                    <a:pt x="269" y="59"/>
                    <a:pt x="270" y="58"/>
                  </a:cubicBezTo>
                  <a:cubicBezTo>
                    <a:pt x="255" y="46"/>
                    <a:pt x="255" y="46"/>
                    <a:pt x="255" y="46"/>
                  </a:cubicBezTo>
                  <a:cubicBezTo>
                    <a:pt x="255" y="46"/>
                    <a:pt x="251" y="24"/>
                    <a:pt x="236" y="18"/>
                  </a:cubicBezTo>
                  <a:cubicBezTo>
                    <a:pt x="221" y="12"/>
                    <a:pt x="196" y="13"/>
                    <a:pt x="196" y="13"/>
                  </a:cubicBezTo>
                  <a:cubicBezTo>
                    <a:pt x="195" y="4"/>
                    <a:pt x="195" y="4"/>
                    <a:pt x="195" y="4"/>
                  </a:cubicBezTo>
                  <a:cubicBezTo>
                    <a:pt x="195" y="4"/>
                    <a:pt x="169" y="0"/>
                    <a:pt x="163" y="7"/>
                  </a:cubicBezTo>
                  <a:cubicBezTo>
                    <a:pt x="157" y="14"/>
                    <a:pt x="144" y="27"/>
                    <a:pt x="144" y="27"/>
                  </a:cubicBezTo>
                  <a:cubicBezTo>
                    <a:pt x="144" y="27"/>
                    <a:pt x="134" y="18"/>
                    <a:pt x="126" y="25"/>
                  </a:cubicBezTo>
                  <a:cubicBezTo>
                    <a:pt x="118" y="32"/>
                    <a:pt x="104" y="50"/>
                    <a:pt x="94" y="50"/>
                  </a:cubicBezTo>
                  <a:cubicBezTo>
                    <a:pt x="84" y="50"/>
                    <a:pt x="75" y="43"/>
                    <a:pt x="75" y="43"/>
                  </a:cubicBezTo>
                  <a:cubicBezTo>
                    <a:pt x="65" y="32"/>
                    <a:pt x="65" y="32"/>
                    <a:pt x="65" y="32"/>
                  </a:cubicBezTo>
                  <a:cubicBezTo>
                    <a:pt x="59" y="39"/>
                    <a:pt x="59" y="39"/>
                    <a:pt x="59" y="39"/>
                  </a:cubicBezTo>
                  <a:cubicBezTo>
                    <a:pt x="59" y="39"/>
                    <a:pt x="45" y="44"/>
                    <a:pt x="40" y="35"/>
                  </a:cubicBezTo>
                  <a:cubicBezTo>
                    <a:pt x="35" y="26"/>
                    <a:pt x="42" y="16"/>
                    <a:pt x="35" y="10"/>
                  </a:cubicBezTo>
                  <a:cubicBezTo>
                    <a:pt x="33" y="8"/>
                    <a:pt x="30" y="7"/>
                    <a:pt x="27" y="5"/>
                  </a:cubicBezTo>
                  <a:cubicBezTo>
                    <a:pt x="23" y="6"/>
                    <a:pt x="16" y="9"/>
                    <a:pt x="10" y="11"/>
                  </a:cubicBezTo>
                  <a:cubicBezTo>
                    <a:pt x="0" y="14"/>
                    <a:pt x="10" y="33"/>
                    <a:pt x="10" y="33"/>
                  </a:cubicBezTo>
                  <a:cubicBezTo>
                    <a:pt x="10" y="33"/>
                    <a:pt x="24" y="35"/>
                    <a:pt x="24" y="40"/>
                  </a:cubicBezTo>
                  <a:cubicBezTo>
                    <a:pt x="24" y="45"/>
                    <a:pt x="11" y="51"/>
                    <a:pt x="11" y="51"/>
                  </a:cubicBezTo>
                  <a:cubicBezTo>
                    <a:pt x="10" y="65"/>
                    <a:pt x="10" y="65"/>
                    <a:pt x="10" y="65"/>
                  </a:cubicBezTo>
                  <a:cubicBezTo>
                    <a:pt x="6" y="70"/>
                    <a:pt x="6" y="70"/>
                    <a:pt x="6" y="70"/>
                  </a:cubicBezTo>
                  <a:cubicBezTo>
                    <a:pt x="11" y="75"/>
                    <a:pt x="11" y="75"/>
                    <a:pt x="11" y="75"/>
                  </a:cubicBezTo>
                  <a:cubicBezTo>
                    <a:pt x="39" y="69"/>
                    <a:pt x="39" y="69"/>
                    <a:pt x="39" y="69"/>
                  </a:cubicBezTo>
                  <a:cubicBezTo>
                    <a:pt x="44" y="81"/>
                    <a:pt x="44" y="81"/>
                    <a:pt x="44" y="81"/>
                  </a:cubicBezTo>
                  <a:cubicBezTo>
                    <a:pt x="64" y="80"/>
                    <a:pt x="64" y="80"/>
                    <a:pt x="64" y="80"/>
                  </a:cubicBezTo>
                  <a:cubicBezTo>
                    <a:pt x="64" y="80"/>
                    <a:pt x="59" y="102"/>
                    <a:pt x="67" y="107"/>
                  </a:cubicBezTo>
                  <a:cubicBezTo>
                    <a:pt x="75" y="112"/>
                    <a:pt x="86" y="102"/>
                    <a:pt x="86" y="102"/>
                  </a:cubicBezTo>
                  <a:cubicBezTo>
                    <a:pt x="86" y="89"/>
                    <a:pt x="86" y="89"/>
                    <a:pt x="86" y="89"/>
                  </a:cubicBezTo>
                  <a:cubicBezTo>
                    <a:pt x="97" y="88"/>
                    <a:pt x="97" y="88"/>
                    <a:pt x="97" y="88"/>
                  </a:cubicBezTo>
                  <a:cubicBezTo>
                    <a:pt x="97" y="88"/>
                    <a:pt x="101" y="141"/>
                    <a:pt x="115" y="134"/>
                  </a:cubicBezTo>
                  <a:cubicBezTo>
                    <a:pt x="129" y="127"/>
                    <a:pt x="143" y="118"/>
                    <a:pt x="143" y="118"/>
                  </a:cubicBezTo>
                  <a:cubicBezTo>
                    <a:pt x="143" y="118"/>
                    <a:pt x="105" y="91"/>
                    <a:pt x="116" y="81"/>
                  </a:cubicBezTo>
                  <a:cubicBezTo>
                    <a:pt x="127" y="71"/>
                    <a:pt x="138" y="70"/>
                    <a:pt x="147" y="62"/>
                  </a:cubicBezTo>
                  <a:cubicBezTo>
                    <a:pt x="156" y="54"/>
                    <a:pt x="167" y="34"/>
                    <a:pt x="177" y="36"/>
                  </a:cubicBezTo>
                  <a:cubicBezTo>
                    <a:pt x="187" y="38"/>
                    <a:pt x="203" y="43"/>
                    <a:pt x="209" y="4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45" name="Freeform 19"/>
            <p:cNvSpPr>
              <a:spLocks/>
            </p:cNvSpPr>
            <p:nvPr/>
          </p:nvSpPr>
          <p:spPr bwMode="gray">
            <a:xfrm>
              <a:off x="2139950" y="3595688"/>
              <a:ext cx="325437" cy="506413"/>
            </a:xfrm>
            <a:custGeom>
              <a:avLst/>
              <a:gdLst>
                <a:gd name="T0" fmla="*/ 65 w 581"/>
                <a:gd name="T1" fmla="*/ 635 h 902"/>
                <a:gd name="T2" fmla="*/ 120 w 581"/>
                <a:gd name="T3" fmla="*/ 665 h 902"/>
                <a:gd name="T4" fmla="*/ 185 w 581"/>
                <a:gd name="T5" fmla="*/ 680 h 902"/>
                <a:gd name="T6" fmla="*/ 238 w 581"/>
                <a:gd name="T7" fmla="*/ 732 h 902"/>
                <a:gd name="T8" fmla="*/ 264 w 581"/>
                <a:gd name="T9" fmla="*/ 772 h 902"/>
                <a:gd name="T10" fmla="*/ 329 w 581"/>
                <a:gd name="T11" fmla="*/ 813 h 902"/>
                <a:gd name="T12" fmla="*/ 388 w 581"/>
                <a:gd name="T13" fmla="*/ 797 h 902"/>
                <a:gd name="T14" fmla="*/ 415 w 581"/>
                <a:gd name="T15" fmla="*/ 846 h 902"/>
                <a:gd name="T16" fmla="*/ 427 w 581"/>
                <a:gd name="T17" fmla="*/ 898 h 902"/>
                <a:gd name="T18" fmla="*/ 444 w 581"/>
                <a:gd name="T19" fmla="*/ 831 h 902"/>
                <a:gd name="T20" fmla="*/ 464 w 581"/>
                <a:gd name="T21" fmla="*/ 749 h 902"/>
                <a:gd name="T22" fmla="*/ 425 w 581"/>
                <a:gd name="T23" fmla="*/ 688 h 902"/>
                <a:gd name="T24" fmla="*/ 471 w 581"/>
                <a:gd name="T25" fmla="*/ 643 h 902"/>
                <a:gd name="T26" fmla="*/ 442 w 581"/>
                <a:gd name="T27" fmla="*/ 616 h 902"/>
                <a:gd name="T28" fmla="*/ 510 w 581"/>
                <a:gd name="T29" fmla="*/ 586 h 902"/>
                <a:gd name="T30" fmla="*/ 555 w 581"/>
                <a:gd name="T31" fmla="*/ 563 h 902"/>
                <a:gd name="T32" fmla="*/ 564 w 581"/>
                <a:gd name="T33" fmla="*/ 614 h 902"/>
                <a:gd name="T34" fmla="*/ 566 w 581"/>
                <a:gd name="T35" fmla="*/ 569 h 902"/>
                <a:gd name="T36" fmla="*/ 531 w 581"/>
                <a:gd name="T37" fmla="*/ 524 h 902"/>
                <a:gd name="T38" fmla="*/ 543 w 581"/>
                <a:gd name="T39" fmla="*/ 460 h 902"/>
                <a:gd name="T40" fmla="*/ 533 w 581"/>
                <a:gd name="T41" fmla="*/ 395 h 902"/>
                <a:gd name="T42" fmla="*/ 558 w 581"/>
                <a:gd name="T43" fmla="*/ 343 h 902"/>
                <a:gd name="T44" fmla="*/ 503 w 581"/>
                <a:gd name="T45" fmla="*/ 350 h 902"/>
                <a:gd name="T46" fmla="*/ 463 w 581"/>
                <a:gd name="T47" fmla="*/ 350 h 902"/>
                <a:gd name="T48" fmla="*/ 404 w 581"/>
                <a:gd name="T49" fmla="*/ 297 h 902"/>
                <a:gd name="T50" fmla="*/ 341 w 581"/>
                <a:gd name="T51" fmla="*/ 300 h 902"/>
                <a:gd name="T52" fmla="*/ 324 w 581"/>
                <a:gd name="T53" fmla="*/ 252 h 902"/>
                <a:gd name="T54" fmla="*/ 317 w 581"/>
                <a:gd name="T55" fmla="*/ 200 h 902"/>
                <a:gd name="T56" fmla="*/ 306 w 581"/>
                <a:gd name="T57" fmla="*/ 153 h 902"/>
                <a:gd name="T58" fmla="*/ 320 w 581"/>
                <a:gd name="T59" fmla="*/ 97 h 902"/>
                <a:gd name="T60" fmla="*/ 381 w 581"/>
                <a:gd name="T61" fmla="*/ 47 h 902"/>
                <a:gd name="T62" fmla="*/ 342 w 581"/>
                <a:gd name="T63" fmla="*/ 45 h 902"/>
                <a:gd name="T64" fmla="*/ 271 w 581"/>
                <a:gd name="T65" fmla="*/ 74 h 902"/>
                <a:gd name="T66" fmla="*/ 239 w 581"/>
                <a:gd name="T67" fmla="*/ 101 h 902"/>
                <a:gd name="T68" fmla="*/ 207 w 581"/>
                <a:gd name="T69" fmla="*/ 94 h 902"/>
                <a:gd name="T70" fmla="*/ 177 w 581"/>
                <a:gd name="T71" fmla="*/ 155 h 902"/>
                <a:gd name="T72" fmla="*/ 147 w 581"/>
                <a:gd name="T73" fmla="*/ 198 h 902"/>
                <a:gd name="T74" fmla="*/ 123 w 581"/>
                <a:gd name="T75" fmla="*/ 229 h 902"/>
                <a:gd name="T76" fmla="*/ 93 w 581"/>
                <a:gd name="T77" fmla="*/ 215 h 902"/>
                <a:gd name="T78" fmla="*/ 92 w 581"/>
                <a:gd name="T79" fmla="*/ 267 h 902"/>
                <a:gd name="T80" fmla="*/ 74 w 581"/>
                <a:gd name="T81" fmla="*/ 301 h 902"/>
                <a:gd name="T82" fmla="*/ 77 w 581"/>
                <a:gd name="T83" fmla="*/ 338 h 902"/>
                <a:gd name="T84" fmla="*/ 77 w 581"/>
                <a:gd name="T85" fmla="*/ 378 h 902"/>
                <a:gd name="T86" fmla="*/ 74 w 581"/>
                <a:gd name="T87" fmla="*/ 454 h 902"/>
                <a:gd name="T88" fmla="*/ 74 w 581"/>
                <a:gd name="T89" fmla="*/ 522 h 902"/>
                <a:gd name="T90" fmla="*/ 26 w 581"/>
                <a:gd name="T91" fmla="*/ 580 h 902"/>
                <a:gd name="T92" fmla="*/ 23 w 581"/>
                <a:gd name="T93" fmla="*/ 614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902">
                  <a:moveTo>
                    <a:pt x="23" y="614"/>
                  </a:moveTo>
                  <a:cubicBezTo>
                    <a:pt x="34" y="620"/>
                    <a:pt x="42" y="632"/>
                    <a:pt x="42" y="632"/>
                  </a:cubicBezTo>
                  <a:cubicBezTo>
                    <a:pt x="42" y="632"/>
                    <a:pt x="55" y="627"/>
                    <a:pt x="65" y="635"/>
                  </a:cubicBezTo>
                  <a:cubicBezTo>
                    <a:pt x="75" y="643"/>
                    <a:pt x="68" y="650"/>
                    <a:pt x="77" y="656"/>
                  </a:cubicBezTo>
                  <a:cubicBezTo>
                    <a:pt x="86" y="662"/>
                    <a:pt x="97" y="657"/>
                    <a:pt x="97" y="657"/>
                  </a:cubicBezTo>
                  <a:cubicBezTo>
                    <a:pt x="97" y="657"/>
                    <a:pt x="113" y="667"/>
                    <a:pt x="120" y="665"/>
                  </a:cubicBezTo>
                  <a:cubicBezTo>
                    <a:pt x="127" y="663"/>
                    <a:pt x="115" y="650"/>
                    <a:pt x="132" y="653"/>
                  </a:cubicBezTo>
                  <a:cubicBezTo>
                    <a:pt x="149" y="656"/>
                    <a:pt x="141" y="674"/>
                    <a:pt x="154" y="675"/>
                  </a:cubicBezTo>
                  <a:cubicBezTo>
                    <a:pt x="166" y="676"/>
                    <a:pt x="178" y="676"/>
                    <a:pt x="185" y="680"/>
                  </a:cubicBezTo>
                  <a:cubicBezTo>
                    <a:pt x="192" y="684"/>
                    <a:pt x="222" y="708"/>
                    <a:pt x="222" y="708"/>
                  </a:cubicBezTo>
                  <a:cubicBezTo>
                    <a:pt x="230" y="732"/>
                    <a:pt x="230" y="732"/>
                    <a:pt x="230" y="732"/>
                  </a:cubicBezTo>
                  <a:cubicBezTo>
                    <a:pt x="238" y="732"/>
                    <a:pt x="238" y="732"/>
                    <a:pt x="238" y="732"/>
                  </a:cubicBezTo>
                  <a:cubicBezTo>
                    <a:pt x="249" y="745"/>
                    <a:pt x="249" y="745"/>
                    <a:pt x="249" y="745"/>
                  </a:cubicBezTo>
                  <a:cubicBezTo>
                    <a:pt x="249" y="745"/>
                    <a:pt x="257" y="742"/>
                    <a:pt x="259" y="748"/>
                  </a:cubicBezTo>
                  <a:cubicBezTo>
                    <a:pt x="262" y="754"/>
                    <a:pt x="264" y="772"/>
                    <a:pt x="264" y="772"/>
                  </a:cubicBezTo>
                  <a:cubicBezTo>
                    <a:pt x="264" y="772"/>
                    <a:pt x="282" y="773"/>
                    <a:pt x="283" y="781"/>
                  </a:cubicBezTo>
                  <a:cubicBezTo>
                    <a:pt x="284" y="788"/>
                    <a:pt x="269" y="803"/>
                    <a:pt x="288" y="808"/>
                  </a:cubicBezTo>
                  <a:cubicBezTo>
                    <a:pt x="307" y="813"/>
                    <a:pt x="329" y="813"/>
                    <a:pt x="329" y="813"/>
                  </a:cubicBezTo>
                  <a:cubicBezTo>
                    <a:pt x="329" y="813"/>
                    <a:pt x="330" y="792"/>
                    <a:pt x="344" y="795"/>
                  </a:cubicBezTo>
                  <a:cubicBezTo>
                    <a:pt x="358" y="798"/>
                    <a:pt x="359" y="805"/>
                    <a:pt x="367" y="805"/>
                  </a:cubicBezTo>
                  <a:cubicBezTo>
                    <a:pt x="376" y="805"/>
                    <a:pt x="384" y="796"/>
                    <a:pt x="388" y="797"/>
                  </a:cubicBezTo>
                  <a:cubicBezTo>
                    <a:pt x="392" y="798"/>
                    <a:pt x="400" y="810"/>
                    <a:pt x="400" y="810"/>
                  </a:cubicBezTo>
                  <a:cubicBezTo>
                    <a:pt x="400" y="810"/>
                    <a:pt x="428" y="809"/>
                    <a:pt x="428" y="823"/>
                  </a:cubicBezTo>
                  <a:cubicBezTo>
                    <a:pt x="428" y="838"/>
                    <a:pt x="420" y="846"/>
                    <a:pt x="415" y="846"/>
                  </a:cubicBezTo>
                  <a:cubicBezTo>
                    <a:pt x="410" y="846"/>
                    <a:pt x="401" y="876"/>
                    <a:pt x="404" y="881"/>
                  </a:cubicBezTo>
                  <a:cubicBezTo>
                    <a:pt x="407" y="887"/>
                    <a:pt x="421" y="882"/>
                    <a:pt x="421" y="882"/>
                  </a:cubicBezTo>
                  <a:cubicBezTo>
                    <a:pt x="427" y="898"/>
                    <a:pt x="427" y="898"/>
                    <a:pt x="427" y="898"/>
                  </a:cubicBezTo>
                  <a:cubicBezTo>
                    <a:pt x="438" y="902"/>
                    <a:pt x="438" y="902"/>
                    <a:pt x="438" y="902"/>
                  </a:cubicBezTo>
                  <a:cubicBezTo>
                    <a:pt x="441" y="893"/>
                    <a:pt x="442" y="881"/>
                    <a:pt x="442" y="881"/>
                  </a:cubicBezTo>
                  <a:cubicBezTo>
                    <a:pt x="444" y="831"/>
                    <a:pt x="444" y="831"/>
                    <a:pt x="444" y="831"/>
                  </a:cubicBezTo>
                  <a:cubicBezTo>
                    <a:pt x="455" y="801"/>
                    <a:pt x="455" y="801"/>
                    <a:pt x="455" y="801"/>
                  </a:cubicBezTo>
                  <a:cubicBezTo>
                    <a:pt x="453" y="767"/>
                    <a:pt x="453" y="767"/>
                    <a:pt x="453" y="767"/>
                  </a:cubicBezTo>
                  <a:cubicBezTo>
                    <a:pt x="453" y="767"/>
                    <a:pt x="463" y="756"/>
                    <a:pt x="464" y="749"/>
                  </a:cubicBezTo>
                  <a:cubicBezTo>
                    <a:pt x="465" y="742"/>
                    <a:pt x="451" y="727"/>
                    <a:pt x="451" y="727"/>
                  </a:cubicBezTo>
                  <a:cubicBezTo>
                    <a:pt x="451" y="727"/>
                    <a:pt x="450" y="715"/>
                    <a:pt x="448" y="706"/>
                  </a:cubicBezTo>
                  <a:cubicBezTo>
                    <a:pt x="446" y="697"/>
                    <a:pt x="425" y="688"/>
                    <a:pt x="425" y="688"/>
                  </a:cubicBezTo>
                  <a:cubicBezTo>
                    <a:pt x="427" y="646"/>
                    <a:pt x="427" y="646"/>
                    <a:pt x="427" y="646"/>
                  </a:cubicBezTo>
                  <a:cubicBezTo>
                    <a:pt x="449" y="641"/>
                    <a:pt x="449" y="641"/>
                    <a:pt x="449" y="641"/>
                  </a:cubicBezTo>
                  <a:cubicBezTo>
                    <a:pt x="449" y="641"/>
                    <a:pt x="458" y="645"/>
                    <a:pt x="471" y="643"/>
                  </a:cubicBezTo>
                  <a:cubicBezTo>
                    <a:pt x="484" y="641"/>
                    <a:pt x="465" y="621"/>
                    <a:pt x="465" y="621"/>
                  </a:cubicBezTo>
                  <a:cubicBezTo>
                    <a:pt x="458" y="623"/>
                    <a:pt x="458" y="623"/>
                    <a:pt x="458" y="623"/>
                  </a:cubicBezTo>
                  <a:cubicBezTo>
                    <a:pt x="442" y="616"/>
                    <a:pt x="442" y="616"/>
                    <a:pt x="442" y="616"/>
                  </a:cubicBezTo>
                  <a:cubicBezTo>
                    <a:pt x="442" y="616"/>
                    <a:pt x="434" y="587"/>
                    <a:pt x="443" y="582"/>
                  </a:cubicBezTo>
                  <a:cubicBezTo>
                    <a:pt x="452" y="577"/>
                    <a:pt x="466" y="590"/>
                    <a:pt x="466" y="590"/>
                  </a:cubicBezTo>
                  <a:cubicBezTo>
                    <a:pt x="510" y="586"/>
                    <a:pt x="510" y="586"/>
                    <a:pt x="510" y="586"/>
                  </a:cubicBezTo>
                  <a:cubicBezTo>
                    <a:pt x="510" y="586"/>
                    <a:pt x="510" y="569"/>
                    <a:pt x="516" y="569"/>
                  </a:cubicBezTo>
                  <a:cubicBezTo>
                    <a:pt x="522" y="569"/>
                    <a:pt x="527" y="585"/>
                    <a:pt x="533" y="584"/>
                  </a:cubicBezTo>
                  <a:cubicBezTo>
                    <a:pt x="539" y="583"/>
                    <a:pt x="548" y="560"/>
                    <a:pt x="555" y="563"/>
                  </a:cubicBezTo>
                  <a:cubicBezTo>
                    <a:pt x="562" y="566"/>
                    <a:pt x="557" y="573"/>
                    <a:pt x="557" y="573"/>
                  </a:cubicBezTo>
                  <a:cubicBezTo>
                    <a:pt x="557" y="573"/>
                    <a:pt x="560" y="574"/>
                    <a:pt x="562" y="580"/>
                  </a:cubicBezTo>
                  <a:cubicBezTo>
                    <a:pt x="564" y="586"/>
                    <a:pt x="564" y="614"/>
                    <a:pt x="564" y="614"/>
                  </a:cubicBezTo>
                  <a:cubicBezTo>
                    <a:pt x="581" y="614"/>
                    <a:pt x="581" y="614"/>
                    <a:pt x="581" y="614"/>
                  </a:cubicBezTo>
                  <a:cubicBezTo>
                    <a:pt x="581" y="614"/>
                    <a:pt x="575" y="605"/>
                    <a:pt x="576" y="600"/>
                  </a:cubicBezTo>
                  <a:cubicBezTo>
                    <a:pt x="577" y="595"/>
                    <a:pt x="566" y="569"/>
                    <a:pt x="566" y="569"/>
                  </a:cubicBezTo>
                  <a:cubicBezTo>
                    <a:pt x="566" y="569"/>
                    <a:pt x="563" y="549"/>
                    <a:pt x="563" y="545"/>
                  </a:cubicBezTo>
                  <a:cubicBezTo>
                    <a:pt x="563" y="541"/>
                    <a:pt x="541" y="527"/>
                    <a:pt x="541" y="527"/>
                  </a:cubicBezTo>
                  <a:cubicBezTo>
                    <a:pt x="531" y="524"/>
                    <a:pt x="531" y="524"/>
                    <a:pt x="531" y="524"/>
                  </a:cubicBezTo>
                  <a:cubicBezTo>
                    <a:pt x="531" y="524"/>
                    <a:pt x="560" y="506"/>
                    <a:pt x="560" y="496"/>
                  </a:cubicBezTo>
                  <a:cubicBezTo>
                    <a:pt x="560" y="486"/>
                    <a:pt x="544" y="472"/>
                    <a:pt x="544" y="472"/>
                  </a:cubicBezTo>
                  <a:cubicBezTo>
                    <a:pt x="544" y="472"/>
                    <a:pt x="543" y="463"/>
                    <a:pt x="543" y="460"/>
                  </a:cubicBezTo>
                  <a:cubicBezTo>
                    <a:pt x="543" y="457"/>
                    <a:pt x="534" y="453"/>
                    <a:pt x="534" y="453"/>
                  </a:cubicBezTo>
                  <a:cubicBezTo>
                    <a:pt x="534" y="453"/>
                    <a:pt x="536" y="430"/>
                    <a:pt x="536" y="424"/>
                  </a:cubicBezTo>
                  <a:cubicBezTo>
                    <a:pt x="536" y="418"/>
                    <a:pt x="534" y="400"/>
                    <a:pt x="533" y="395"/>
                  </a:cubicBezTo>
                  <a:cubicBezTo>
                    <a:pt x="532" y="390"/>
                    <a:pt x="542" y="385"/>
                    <a:pt x="545" y="382"/>
                  </a:cubicBezTo>
                  <a:cubicBezTo>
                    <a:pt x="548" y="379"/>
                    <a:pt x="547" y="364"/>
                    <a:pt x="547" y="364"/>
                  </a:cubicBezTo>
                  <a:cubicBezTo>
                    <a:pt x="547" y="364"/>
                    <a:pt x="564" y="356"/>
                    <a:pt x="558" y="343"/>
                  </a:cubicBezTo>
                  <a:cubicBezTo>
                    <a:pt x="552" y="331"/>
                    <a:pt x="533" y="346"/>
                    <a:pt x="533" y="346"/>
                  </a:cubicBezTo>
                  <a:cubicBezTo>
                    <a:pt x="514" y="344"/>
                    <a:pt x="514" y="344"/>
                    <a:pt x="514" y="344"/>
                  </a:cubicBezTo>
                  <a:cubicBezTo>
                    <a:pt x="514" y="344"/>
                    <a:pt x="511" y="351"/>
                    <a:pt x="503" y="350"/>
                  </a:cubicBezTo>
                  <a:cubicBezTo>
                    <a:pt x="495" y="349"/>
                    <a:pt x="493" y="342"/>
                    <a:pt x="485" y="342"/>
                  </a:cubicBezTo>
                  <a:cubicBezTo>
                    <a:pt x="477" y="342"/>
                    <a:pt x="479" y="349"/>
                    <a:pt x="479" y="349"/>
                  </a:cubicBezTo>
                  <a:cubicBezTo>
                    <a:pt x="479" y="349"/>
                    <a:pt x="471" y="352"/>
                    <a:pt x="463" y="350"/>
                  </a:cubicBezTo>
                  <a:cubicBezTo>
                    <a:pt x="455" y="347"/>
                    <a:pt x="436" y="305"/>
                    <a:pt x="436" y="305"/>
                  </a:cubicBezTo>
                  <a:cubicBezTo>
                    <a:pt x="418" y="304"/>
                    <a:pt x="418" y="304"/>
                    <a:pt x="418" y="304"/>
                  </a:cubicBezTo>
                  <a:cubicBezTo>
                    <a:pt x="418" y="304"/>
                    <a:pt x="409" y="297"/>
                    <a:pt x="404" y="297"/>
                  </a:cubicBezTo>
                  <a:cubicBezTo>
                    <a:pt x="399" y="297"/>
                    <a:pt x="398" y="303"/>
                    <a:pt x="393" y="304"/>
                  </a:cubicBezTo>
                  <a:cubicBezTo>
                    <a:pt x="388" y="305"/>
                    <a:pt x="370" y="298"/>
                    <a:pt x="365" y="298"/>
                  </a:cubicBezTo>
                  <a:cubicBezTo>
                    <a:pt x="361" y="298"/>
                    <a:pt x="350" y="303"/>
                    <a:pt x="341" y="300"/>
                  </a:cubicBezTo>
                  <a:cubicBezTo>
                    <a:pt x="332" y="297"/>
                    <a:pt x="333" y="279"/>
                    <a:pt x="333" y="279"/>
                  </a:cubicBezTo>
                  <a:cubicBezTo>
                    <a:pt x="323" y="279"/>
                    <a:pt x="323" y="279"/>
                    <a:pt x="323" y="279"/>
                  </a:cubicBezTo>
                  <a:cubicBezTo>
                    <a:pt x="324" y="252"/>
                    <a:pt x="324" y="252"/>
                    <a:pt x="324" y="252"/>
                  </a:cubicBezTo>
                  <a:cubicBezTo>
                    <a:pt x="324" y="252"/>
                    <a:pt x="330" y="249"/>
                    <a:pt x="332" y="236"/>
                  </a:cubicBezTo>
                  <a:cubicBezTo>
                    <a:pt x="334" y="224"/>
                    <a:pt x="318" y="215"/>
                    <a:pt x="318" y="215"/>
                  </a:cubicBezTo>
                  <a:cubicBezTo>
                    <a:pt x="318" y="215"/>
                    <a:pt x="317" y="209"/>
                    <a:pt x="317" y="200"/>
                  </a:cubicBezTo>
                  <a:cubicBezTo>
                    <a:pt x="317" y="191"/>
                    <a:pt x="310" y="177"/>
                    <a:pt x="303" y="177"/>
                  </a:cubicBezTo>
                  <a:cubicBezTo>
                    <a:pt x="296" y="177"/>
                    <a:pt x="292" y="191"/>
                    <a:pt x="287" y="182"/>
                  </a:cubicBezTo>
                  <a:cubicBezTo>
                    <a:pt x="282" y="174"/>
                    <a:pt x="306" y="153"/>
                    <a:pt x="306" y="153"/>
                  </a:cubicBezTo>
                  <a:cubicBezTo>
                    <a:pt x="306" y="135"/>
                    <a:pt x="306" y="135"/>
                    <a:pt x="306" y="135"/>
                  </a:cubicBezTo>
                  <a:cubicBezTo>
                    <a:pt x="312" y="130"/>
                    <a:pt x="312" y="130"/>
                    <a:pt x="312" y="130"/>
                  </a:cubicBezTo>
                  <a:cubicBezTo>
                    <a:pt x="312" y="130"/>
                    <a:pt x="312" y="110"/>
                    <a:pt x="320" y="97"/>
                  </a:cubicBezTo>
                  <a:cubicBezTo>
                    <a:pt x="327" y="84"/>
                    <a:pt x="336" y="80"/>
                    <a:pt x="347" y="76"/>
                  </a:cubicBezTo>
                  <a:cubicBezTo>
                    <a:pt x="358" y="73"/>
                    <a:pt x="359" y="58"/>
                    <a:pt x="359" y="58"/>
                  </a:cubicBezTo>
                  <a:cubicBezTo>
                    <a:pt x="359" y="58"/>
                    <a:pt x="376" y="48"/>
                    <a:pt x="381" y="47"/>
                  </a:cubicBezTo>
                  <a:cubicBezTo>
                    <a:pt x="386" y="46"/>
                    <a:pt x="401" y="42"/>
                    <a:pt x="402" y="21"/>
                  </a:cubicBezTo>
                  <a:cubicBezTo>
                    <a:pt x="403" y="0"/>
                    <a:pt x="361" y="16"/>
                    <a:pt x="355" y="17"/>
                  </a:cubicBezTo>
                  <a:cubicBezTo>
                    <a:pt x="349" y="18"/>
                    <a:pt x="349" y="38"/>
                    <a:pt x="342" y="45"/>
                  </a:cubicBezTo>
                  <a:cubicBezTo>
                    <a:pt x="335" y="52"/>
                    <a:pt x="324" y="45"/>
                    <a:pt x="317" y="46"/>
                  </a:cubicBezTo>
                  <a:cubicBezTo>
                    <a:pt x="310" y="47"/>
                    <a:pt x="296" y="70"/>
                    <a:pt x="296" y="70"/>
                  </a:cubicBezTo>
                  <a:cubicBezTo>
                    <a:pt x="271" y="74"/>
                    <a:pt x="271" y="74"/>
                    <a:pt x="271" y="74"/>
                  </a:cubicBezTo>
                  <a:cubicBezTo>
                    <a:pt x="271" y="74"/>
                    <a:pt x="265" y="65"/>
                    <a:pt x="258" y="69"/>
                  </a:cubicBezTo>
                  <a:cubicBezTo>
                    <a:pt x="251" y="74"/>
                    <a:pt x="251" y="86"/>
                    <a:pt x="251" y="86"/>
                  </a:cubicBezTo>
                  <a:cubicBezTo>
                    <a:pt x="251" y="86"/>
                    <a:pt x="246" y="100"/>
                    <a:pt x="239" y="101"/>
                  </a:cubicBezTo>
                  <a:cubicBezTo>
                    <a:pt x="232" y="103"/>
                    <a:pt x="240" y="92"/>
                    <a:pt x="240" y="92"/>
                  </a:cubicBezTo>
                  <a:cubicBezTo>
                    <a:pt x="240" y="92"/>
                    <a:pt x="234" y="87"/>
                    <a:pt x="230" y="87"/>
                  </a:cubicBezTo>
                  <a:cubicBezTo>
                    <a:pt x="227" y="87"/>
                    <a:pt x="212" y="91"/>
                    <a:pt x="207" y="94"/>
                  </a:cubicBezTo>
                  <a:cubicBezTo>
                    <a:pt x="202" y="98"/>
                    <a:pt x="187" y="112"/>
                    <a:pt x="183" y="119"/>
                  </a:cubicBezTo>
                  <a:cubicBezTo>
                    <a:pt x="180" y="126"/>
                    <a:pt x="188" y="135"/>
                    <a:pt x="188" y="135"/>
                  </a:cubicBezTo>
                  <a:cubicBezTo>
                    <a:pt x="177" y="155"/>
                    <a:pt x="177" y="155"/>
                    <a:pt x="177" y="155"/>
                  </a:cubicBezTo>
                  <a:cubicBezTo>
                    <a:pt x="184" y="171"/>
                    <a:pt x="184" y="171"/>
                    <a:pt x="184" y="171"/>
                  </a:cubicBezTo>
                  <a:cubicBezTo>
                    <a:pt x="184" y="171"/>
                    <a:pt x="168" y="172"/>
                    <a:pt x="162" y="175"/>
                  </a:cubicBezTo>
                  <a:cubicBezTo>
                    <a:pt x="156" y="177"/>
                    <a:pt x="150" y="191"/>
                    <a:pt x="147" y="198"/>
                  </a:cubicBezTo>
                  <a:cubicBezTo>
                    <a:pt x="143" y="205"/>
                    <a:pt x="129" y="207"/>
                    <a:pt x="129" y="207"/>
                  </a:cubicBezTo>
                  <a:cubicBezTo>
                    <a:pt x="115" y="213"/>
                    <a:pt x="115" y="213"/>
                    <a:pt x="115" y="213"/>
                  </a:cubicBezTo>
                  <a:cubicBezTo>
                    <a:pt x="123" y="229"/>
                    <a:pt x="123" y="229"/>
                    <a:pt x="123" y="229"/>
                  </a:cubicBezTo>
                  <a:cubicBezTo>
                    <a:pt x="123" y="229"/>
                    <a:pt x="126" y="252"/>
                    <a:pt x="118" y="254"/>
                  </a:cubicBezTo>
                  <a:cubicBezTo>
                    <a:pt x="110" y="256"/>
                    <a:pt x="116" y="246"/>
                    <a:pt x="115" y="236"/>
                  </a:cubicBezTo>
                  <a:cubicBezTo>
                    <a:pt x="113" y="227"/>
                    <a:pt x="93" y="215"/>
                    <a:pt x="93" y="215"/>
                  </a:cubicBezTo>
                  <a:cubicBezTo>
                    <a:pt x="93" y="215"/>
                    <a:pt x="89" y="221"/>
                    <a:pt x="89" y="228"/>
                  </a:cubicBezTo>
                  <a:cubicBezTo>
                    <a:pt x="89" y="235"/>
                    <a:pt x="102" y="242"/>
                    <a:pt x="102" y="242"/>
                  </a:cubicBezTo>
                  <a:cubicBezTo>
                    <a:pt x="102" y="242"/>
                    <a:pt x="102" y="259"/>
                    <a:pt x="92" y="267"/>
                  </a:cubicBezTo>
                  <a:cubicBezTo>
                    <a:pt x="83" y="275"/>
                    <a:pt x="76" y="265"/>
                    <a:pt x="76" y="265"/>
                  </a:cubicBezTo>
                  <a:cubicBezTo>
                    <a:pt x="66" y="286"/>
                    <a:pt x="66" y="286"/>
                    <a:pt x="66" y="286"/>
                  </a:cubicBezTo>
                  <a:cubicBezTo>
                    <a:pt x="74" y="301"/>
                    <a:pt x="74" y="301"/>
                    <a:pt x="74" y="301"/>
                  </a:cubicBezTo>
                  <a:cubicBezTo>
                    <a:pt x="74" y="308"/>
                    <a:pt x="74" y="308"/>
                    <a:pt x="74" y="308"/>
                  </a:cubicBezTo>
                  <a:cubicBezTo>
                    <a:pt x="74" y="308"/>
                    <a:pt x="81" y="313"/>
                    <a:pt x="87" y="325"/>
                  </a:cubicBezTo>
                  <a:cubicBezTo>
                    <a:pt x="93" y="337"/>
                    <a:pt x="77" y="338"/>
                    <a:pt x="77" y="338"/>
                  </a:cubicBezTo>
                  <a:cubicBezTo>
                    <a:pt x="87" y="353"/>
                    <a:pt x="87" y="353"/>
                    <a:pt x="87" y="353"/>
                  </a:cubicBezTo>
                  <a:cubicBezTo>
                    <a:pt x="92" y="375"/>
                    <a:pt x="92" y="375"/>
                    <a:pt x="92" y="375"/>
                  </a:cubicBezTo>
                  <a:cubicBezTo>
                    <a:pt x="77" y="378"/>
                    <a:pt x="77" y="378"/>
                    <a:pt x="77" y="378"/>
                  </a:cubicBezTo>
                  <a:cubicBezTo>
                    <a:pt x="87" y="391"/>
                    <a:pt x="87" y="391"/>
                    <a:pt x="87" y="391"/>
                  </a:cubicBezTo>
                  <a:cubicBezTo>
                    <a:pt x="87" y="431"/>
                    <a:pt x="87" y="431"/>
                    <a:pt x="87" y="431"/>
                  </a:cubicBezTo>
                  <a:cubicBezTo>
                    <a:pt x="87" y="431"/>
                    <a:pt x="74" y="441"/>
                    <a:pt x="74" y="454"/>
                  </a:cubicBezTo>
                  <a:cubicBezTo>
                    <a:pt x="74" y="467"/>
                    <a:pt x="91" y="467"/>
                    <a:pt x="92" y="482"/>
                  </a:cubicBezTo>
                  <a:cubicBezTo>
                    <a:pt x="93" y="497"/>
                    <a:pt x="65" y="514"/>
                    <a:pt x="65" y="514"/>
                  </a:cubicBezTo>
                  <a:cubicBezTo>
                    <a:pt x="74" y="522"/>
                    <a:pt x="74" y="522"/>
                    <a:pt x="74" y="522"/>
                  </a:cubicBezTo>
                  <a:cubicBezTo>
                    <a:pt x="55" y="539"/>
                    <a:pt x="55" y="539"/>
                    <a:pt x="55" y="539"/>
                  </a:cubicBezTo>
                  <a:cubicBezTo>
                    <a:pt x="55" y="539"/>
                    <a:pt x="34" y="539"/>
                    <a:pt x="26" y="548"/>
                  </a:cubicBezTo>
                  <a:cubicBezTo>
                    <a:pt x="18" y="558"/>
                    <a:pt x="26" y="580"/>
                    <a:pt x="26" y="580"/>
                  </a:cubicBezTo>
                  <a:cubicBezTo>
                    <a:pt x="26" y="580"/>
                    <a:pt x="1" y="572"/>
                    <a:pt x="0" y="586"/>
                  </a:cubicBezTo>
                  <a:cubicBezTo>
                    <a:pt x="0" y="588"/>
                    <a:pt x="0" y="590"/>
                    <a:pt x="0" y="592"/>
                  </a:cubicBezTo>
                  <a:cubicBezTo>
                    <a:pt x="5" y="598"/>
                    <a:pt x="15" y="611"/>
                    <a:pt x="23" y="614"/>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46" name="Freeform 20"/>
            <p:cNvSpPr>
              <a:spLocks/>
            </p:cNvSpPr>
            <p:nvPr/>
          </p:nvSpPr>
          <p:spPr bwMode="gray">
            <a:xfrm>
              <a:off x="2616200" y="4554538"/>
              <a:ext cx="227012" cy="254000"/>
            </a:xfrm>
            <a:custGeom>
              <a:avLst/>
              <a:gdLst>
                <a:gd name="T0" fmla="*/ 326 w 407"/>
                <a:gd name="T1" fmla="*/ 441 h 452"/>
                <a:gd name="T2" fmla="*/ 333 w 407"/>
                <a:gd name="T3" fmla="*/ 452 h 452"/>
                <a:gd name="T4" fmla="*/ 342 w 407"/>
                <a:gd name="T5" fmla="*/ 435 h 452"/>
                <a:gd name="T6" fmla="*/ 356 w 407"/>
                <a:gd name="T7" fmla="*/ 439 h 452"/>
                <a:gd name="T8" fmla="*/ 369 w 407"/>
                <a:gd name="T9" fmla="*/ 415 h 452"/>
                <a:gd name="T10" fmla="*/ 399 w 407"/>
                <a:gd name="T11" fmla="*/ 390 h 452"/>
                <a:gd name="T12" fmla="*/ 399 w 407"/>
                <a:gd name="T13" fmla="*/ 344 h 452"/>
                <a:gd name="T14" fmla="*/ 396 w 407"/>
                <a:gd name="T15" fmla="*/ 331 h 452"/>
                <a:gd name="T16" fmla="*/ 399 w 407"/>
                <a:gd name="T17" fmla="*/ 311 h 452"/>
                <a:gd name="T18" fmla="*/ 405 w 407"/>
                <a:gd name="T19" fmla="*/ 276 h 452"/>
                <a:gd name="T20" fmla="*/ 388 w 407"/>
                <a:gd name="T21" fmla="*/ 244 h 452"/>
                <a:gd name="T22" fmla="*/ 358 w 407"/>
                <a:gd name="T23" fmla="*/ 254 h 452"/>
                <a:gd name="T24" fmla="*/ 338 w 407"/>
                <a:gd name="T25" fmla="*/ 211 h 452"/>
                <a:gd name="T26" fmla="*/ 333 w 407"/>
                <a:gd name="T27" fmla="*/ 166 h 452"/>
                <a:gd name="T28" fmla="*/ 296 w 407"/>
                <a:gd name="T29" fmla="*/ 161 h 452"/>
                <a:gd name="T30" fmla="*/ 221 w 407"/>
                <a:gd name="T31" fmla="*/ 148 h 452"/>
                <a:gd name="T32" fmla="*/ 220 w 407"/>
                <a:gd name="T33" fmla="*/ 94 h 452"/>
                <a:gd name="T34" fmla="*/ 211 w 407"/>
                <a:gd name="T35" fmla="*/ 86 h 452"/>
                <a:gd name="T36" fmla="*/ 211 w 407"/>
                <a:gd name="T37" fmla="*/ 66 h 452"/>
                <a:gd name="T38" fmla="*/ 200 w 407"/>
                <a:gd name="T39" fmla="*/ 51 h 452"/>
                <a:gd name="T40" fmla="*/ 187 w 407"/>
                <a:gd name="T41" fmla="*/ 28 h 452"/>
                <a:gd name="T42" fmla="*/ 152 w 407"/>
                <a:gd name="T43" fmla="*/ 0 h 452"/>
                <a:gd name="T44" fmla="*/ 99 w 407"/>
                <a:gd name="T45" fmla="*/ 9 h 452"/>
                <a:gd name="T46" fmla="*/ 30 w 407"/>
                <a:gd name="T47" fmla="*/ 21 h 452"/>
                <a:gd name="T48" fmla="*/ 26 w 407"/>
                <a:gd name="T49" fmla="*/ 40 h 452"/>
                <a:gd name="T50" fmla="*/ 7 w 407"/>
                <a:gd name="T51" fmla="*/ 56 h 452"/>
                <a:gd name="T52" fmla="*/ 16 w 407"/>
                <a:gd name="T53" fmla="*/ 89 h 452"/>
                <a:gd name="T54" fmla="*/ 10 w 407"/>
                <a:gd name="T55" fmla="*/ 163 h 452"/>
                <a:gd name="T56" fmla="*/ 23 w 407"/>
                <a:gd name="T57" fmla="*/ 175 h 452"/>
                <a:gd name="T58" fmla="*/ 48 w 407"/>
                <a:gd name="T59" fmla="*/ 209 h 452"/>
                <a:gd name="T60" fmla="*/ 84 w 407"/>
                <a:gd name="T61" fmla="*/ 231 h 452"/>
                <a:gd name="T62" fmla="*/ 88 w 407"/>
                <a:gd name="T63" fmla="*/ 245 h 452"/>
                <a:gd name="T64" fmla="*/ 133 w 407"/>
                <a:gd name="T65" fmla="*/ 261 h 452"/>
                <a:gd name="T66" fmla="*/ 164 w 407"/>
                <a:gd name="T67" fmla="*/ 277 h 452"/>
                <a:gd name="T68" fmla="*/ 220 w 407"/>
                <a:gd name="T69" fmla="*/ 306 h 452"/>
                <a:gd name="T70" fmla="*/ 258 w 407"/>
                <a:gd name="T71" fmla="*/ 322 h 452"/>
                <a:gd name="T72" fmla="*/ 246 w 407"/>
                <a:gd name="T73" fmla="*/ 347 h 452"/>
                <a:gd name="T74" fmla="*/ 255 w 407"/>
                <a:gd name="T75" fmla="*/ 362 h 452"/>
                <a:gd name="T76" fmla="*/ 239 w 407"/>
                <a:gd name="T77" fmla="*/ 369 h 452"/>
                <a:gd name="T78" fmla="*/ 239 w 407"/>
                <a:gd name="T79" fmla="*/ 391 h 452"/>
                <a:gd name="T80" fmla="*/ 224 w 407"/>
                <a:gd name="T81" fmla="*/ 425 h 452"/>
                <a:gd name="T82" fmla="*/ 254 w 407"/>
                <a:gd name="T83" fmla="*/ 425 h 452"/>
                <a:gd name="T84" fmla="*/ 287 w 407"/>
                <a:gd name="T85" fmla="*/ 439 h 452"/>
                <a:gd name="T86" fmla="*/ 326 w 407"/>
                <a:gd name="T87" fmla="*/ 4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7" h="452">
                  <a:moveTo>
                    <a:pt x="326" y="441"/>
                  </a:moveTo>
                  <a:cubicBezTo>
                    <a:pt x="333" y="452"/>
                    <a:pt x="333" y="452"/>
                    <a:pt x="333" y="452"/>
                  </a:cubicBezTo>
                  <a:cubicBezTo>
                    <a:pt x="333" y="452"/>
                    <a:pt x="333" y="433"/>
                    <a:pt x="342" y="435"/>
                  </a:cubicBezTo>
                  <a:cubicBezTo>
                    <a:pt x="351" y="437"/>
                    <a:pt x="352" y="446"/>
                    <a:pt x="356" y="439"/>
                  </a:cubicBezTo>
                  <a:cubicBezTo>
                    <a:pt x="360" y="432"/>
                    <a:pt x="362" y="415"/>
                    <a:pt x="369" y="415"/>
                  </a:cubicBezTo>
                  <a:cubicBezTo>
                    <a:pt x="376" y="415"/>
                    <a:pt x="397" y="401"/>
                    <a:pt x="399" y="390"/>
                  </a:cubicBezTo>
                  <a:cubicBezTo>
                    <a:pt x="401" y="379"/>
                    <a:pt x="399" y="344"/>
                    <a:pt x="399" y="344"/>
                  </a:cubicBezTo>
                  <a:cubicBezTo>
                    <a:pt x="396" y="331"/>
                    <a:pt x="396" y="331"/>
                    <a:pt x="396" y="331"/>
                  </a:cubicBezTo>
                  <a:cubicBezTo>
                    <a:pt x="396" y="331"/>
                    <a:pt x="397" y="316"/>
                    <a:pt x="399" y="311"/>
                  </a:cubicBezTo>
                  <a:cubicBezTo>
                    <a:pt x="401" y="306"/>
                    <a:pt x="403" y="296"/>
                    <a:pt x="405" y="276"/>
                  </a:cubicBezTo>
                  <a:cubicBezTo>
                    <a:pt x="407" y="256"/>
                    <a:pt x="403" y="248"/>
                    <a:pt x="388" y="244"/>
                  </a:cubicBezTo>
                  <a:cubicBezTo>
                    <a:pt x="373" y="240"/>
                    <a:pt x="369" y="256"/>
                    <a:pt x="358" y="254"/>
                  </a:cubicBezTo>
                  <a:cubicBezTo>
                    <a:pt x="347" y="252"/>
                    <a:pt x="343" y="231"/>
                    <a:pt x="338" y="211"/>
                  </a:cubicBezTo>
                  <a:cubicBezTo>
                    <a:pt x="333" y="191"/>
                    <a:pt x="337" y="174"/>
                    <a:pt x="333" y="166"/>
                  </a:cubicBezTo>
                  <a:cubicBezTo>
                    <a:pt x="329" y="158"/>
                    <a:pt x="311" y="158"/>
                    <a:pt x="296" y="161"/>
                  </a:cubicBezTo>
                  <a:cubicBezTo>
                    <a:pt x="281" y="164"/>
                    <a:pt x="237" y="157"/>
                    <a:pt x="221" y="148"/>
                  </a:cubicBezTo>
                  <a:cubicBezTo>
                    <a:pt x="205" y="139"/>
                    <a:pt x="220" y="103"/>
                    <a:pt x="220" y="94"/>
                  </a:cubicBezTo>
                  <a:cubicBezTo>
                    <a:pt x="220" y="85"/>
                    <a:pt x="215" y="90"/>
                    <a:pt x="211" y="86"/>
                  </a:cubicBezTo>
                  <a:cubicBezTo>
                    <a:pt x="207" y="82"/>
                    <a:pt x="213" y="73"/>
                    <a:pt x="211" y="66"/>
                  </a:cubicBezTo>
                  <a:cubicBezTo>
                    <a:pt x="209" y="59"/>
                    <a:pt x="200" y="57"/>
                    <a:pt x="200" y="51"/>
                  </a:cubicBezTo>
                  <a:cubicBezTo>
                    <a:pt x="187" y="28"/>
                    <a:pt x="187" y="28"/>
                    <a:pt x="187" y="28"/>
                  </a:cubicBezTo>
                  <a:cubicBezTo>
                    <a:pt x="152" y="0"/>
                    <a:pt x="152" y="0"/>
                    <a:pt x="152" y="0"/>
                  </a:cubicBezTo>
                  <a:cubicBezTo>
                    <a:pt x="99" y="9"/>
                    <a:pt x="99" y="9"/>
                    <a:pt x="99" y="9"/>
                  </a:cubicBezTo>
                  <a:cubicBezTo>
                    <a:pt x="30" y="21"/>
                    <a:pt x="30" y="21"/>
                    <a:pt x="30" y="21"/>
                  </a:cubicBezTo>
                  <a:cubicBezTo>
                    <a:pt x="26" y="40"/>
                    <a:pt x="26" y="40"/>
                    <a:pt x="26" y="40"/>
                  </a:cubicBezTo>
                  <a:cubicBezTo>
                    <a:pt x="26" y="40"/>
                    <a:pt x="14" y="52"/>
                    <a:pt x="7" y="56"/>
                  </a:cubicBezTo>
                  <a:cubicBezTo>
                    <a:pt x="0" y="60"/>
                    <a:pt x="15" y="82"/>
                    <a:pt x="16" y="89"/>
                  </a:cubicBezTo>
                  <a:cubicBezTo>
                    <a:pt x="18" y="95"/>
                    <a:pt x="10" y="163"/>
                    <a:pt x="10" y="163"/>
                  </a:cubicBezTo>
                  <a:cubicBezTo>
                    <a:pt x="23" y="175"/>
                    <a:pt x="23" y="175"/>
                    <a:pt x="23" y="175"/>
                  </a:cubicBezTo>
                  <a:cubicBezTo>
                    <a:pt x="23" y="175"/>
                    <a:pt x="39" y="204"/>
                    <a:pt x="48" y="209"/>
                  </a:cubicBezTo>
                  <a:cubicBezTo>
                    <a:pt x="57" y="214"/>
                    <a:pt x="84" y="231"/>
                    <a:pt x="84" y="231"/>
                  </a:cubicBezTo>
                  <a:cubicBezTo>
                    <a:pt x="88" y="245"/>
                    <a:pt x="88" y="245"/>
                    <a:pt x="88" y="245"/>
                  </a:cubicBezTo>
                  <a:cubicBezTo>
                    <a:pt x="88" y="245"/>
                    <a:pt x="123" y="265"/>
                    <a:pt x="133" y="261"/>
                  </a:cubicBezTo>
                  <a:cubicBezTo>
                    <a:pt x="143" y="257"/>
                    <a:pt x="164" y="277"/>
                    <a:pt x="164" y="277"/>
                  </a:cubicBezTo>
                  <a:cubicBezTo>
                    <a:pt x="164" y="277"/>
                    <a:pt x="214" y="305"/>
                    <a:pt x="220" y="306"/>
                  </a:cubicBezTo>
                  <a:cubicBezTo>
                    <a:pt x="226" y="307"/>
                    <a:pt x="260" y="314"/>
                    <a:pt x="258" y="322"/>
                  </a:cubicBezTo>
                  <a:cubicBezTo>
                    <a:pt x="256" y="330"/>
                    <a:pt x="246" y="347"/>
                    <a:pt x="246" y="347"/>
                  </a:cubicBezTo>
                  <a:cubicBezTo>
                    <a:pt x="246" y="347"/>
                    <a:pt x="259" y="355"/>
                    <a:pt x="255" y="362"/>
                  </a:cubicBezTo>
                  <a:cubicBezTo>
                    <a:pt x="251" y="369"/>
                    <a:pt x="239" y="369"/>
                    <a:pt x="239" y="369"/>
                  </a:cubicBezTo>
                  <a:cubicBezTo>
                    <a:pt x="239" y="391"/>
                    <a:pt x="239" y="391"/>
                    <a:pt x="239" y="391"/>
                  </a:cubicBezTo>
                  <a:cubicBezTo>
                    <a:pt x="239" y="391"/>
                    <a:pt x="219" y="418"/>
                    <a:pt x="224" y="425"/>
                  </a:cubicBezTo>
                  <a:cubicBezTo>
                    <a:pt x="229" y="432"/>
                    <a:pt x="245" y="422"/>
                    <a:pt x="254" y="425"/>
                  </a:cubicBezTo>
                  <a:cubicBezTo>
                    <a:pt x="263" y="428"/>
                    <a:pt x="270" y="435"/>
                    <a:pt x="287" y="439"/>
                  </a:cubicBezTo>
                  <a:cubicBezTo>
                    <a:pt x="304" y="443"/>
                    <a:pt x="326" y="441"/>
                    <a:pt x="326" y="44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47" name="Freeform 21"/>
            <p:cNvSpPr>
              <a:spLocks/>
            </p:cNvSpPr>
            <p:nvPr/>
          </p:nvSpPr>
          <p:spPr bwMode="gray">
            <a:xfrm>
              <a:off x="2776538" y="4881563"/>
              <a:ext cx="136525" cy="144463"/>
            </a:xfrm>
            <a:custGeom>
              <a:avLst/>
              <a:gdLst>
                <a:gd name="T0" fmla="*/ 92 w 246"/>
                <a:gd name="T1" fmla="*/ 249 h 258"/>
                <a:gd name="T2" fmla="*/ 152 w 246"/>
                <a:gd name="T3" fmla="*/ 253 h 258"/>
                <a:gd name="T4" fmla="*/ 220 w 246"/>
                <a:gd name="T5" fmla="*/ 244 h 258"/>
                <a:gd name="T6" fmla="*/ 243 w 246"/>
                <a:gd name="T7" fmla="*/ 196 h 258"/>
                <a:gd name="T8" fmla="*/ 233 w 246"/>
                <a:gd name="T9" fmla="*/ 197 h 258"/>
                <a:gd name="T10" fmla="*/ 234 w 246"/>
                <a:gd name="T11" fmla="*/ 176 h 258"/>
                <a:gd name="T12" fmla="*/ 227 w 246"/>
                <a:gd name="T13" fmla="*/ 169 h 258"/>
                <a:gd name="T14" fmla="*/ 241 w 246"/>
                <a:gd name="T15" fmla="*/ 140 h 258"/>
                <a:gd name="T16" fmla="*/ 219 w 246"/>
                <a:gd name="T17" fmla="*/ 127 h 258"/>
                <a:gd name="T18" fmla="*/ 201 w 246"/>
                <a:gd name="T19" fmla="*/ 98 h 258"/>
                <a:gd name="T20" fmla="*/ 182 w 246"/>
                <a:gd name="T21" fmla="*/ 95 h 258"/>
                <a:gd name="T22" fmla="*/ 164 w 246"/>
                <a:gd name="T23" fmla="*/ 76 h 258"/>
                <a:gd name="T24" fmla="*/ 152 w 246"/>
                <a:gd name="T25" fmla="*/ 67 h 258"/>
                <a:gd name="T26" fmla="*/ 140 w 246"/>
                <a:gd name="T27" fmla="*/ 65 h 258"/>
                <a:gd name="T28" fmla="*/ 116 w 246"/>
                <a:gd name="T29" fmla="*/ 43 h 258"/>
                <a:gd name="T30" fmla="*/ 101 w 246"/>
                <a:gd name="T31" fmla="*/ 54 h 258"/>
                <a:gd name="T32" fmla="*/ 85 w 246"/>
                <a:gd name="T33" fmla="*/ 31 h 258"/>
                <a:gd name="T34" fmla="*/ 48 w 246"/>
                <a:gd name="T35" fmla="*/ 2 h 258"/>
                <a:gd name="T36" fmla="*/ 30 w 246"/>
                <a:gd name="T37" fmla="*/ 10 h 258"/>
                <a:gd name="T38" fmla="*/ 14 w 246"/>
                <a:gd name="T39" fmla="*/ 9 h 258"/>
                <a:gd name="T40" fmla="*/ 0 w 246"/>
                <a:gd name="T41" fmla="*/ 24 h 258"/>
                <a:gd name="T42" fmla="*/ 21 w 246"/>
                <a:gd name="T43" fmla="*/ 41 h 258"/>
                <a:gd name="T44" fmla="*/ 3 w 246"/>
                <a:gd name="T45" fmla="*/ 48 h 258"/>
                <a:gd name="T46" fmla="*/ 3 w 246"/>
                <a:gd name="T47" fmla="*/ 75 h 258"/>
                <a:gd name="T48" fmla="*/ 20 w 246"/>
                <a:gd name="T49" fmla="*/ 85 h 258"/>
                <a:gd name="T50" fmla="*/ 2 w 246"/>
                <a:gd name="T51" fmla="*/ 93 h 258"/>
                <a:gd name="T52" fmla="*/ 16 w 246"/>
                <a:gd name="T53" fmla="*/ 114 h 258"/>
                <a:gd name="T54" fmla="*/ 9 w 246"/>
                <a:gd name="T55" fmla="*/ 124 h 258"/>
                <a:gd name="T56" fmla="*/ 28 w 246"/>
                <a:gd name="T57" fmla="*/ 152 h 258"/>
                <a:gd name="T58" fmla="*/ 4 w 246"/>
                <a:gd name="T59" fmla="*/ 158 h 258"/>
                <a:gd name="T60" fmla="*/ 4 w 246"/>
                <a:gd name="T61" fmla="*/ 190 h 258"/>
                <a:gd name="T62" fmla="*/ 24 w 246"/>
                <a:gd name="T63" fmla="*/ 215 h 258"/>
                <a:gd name="T64" fmla="*/ 51 w 246"/>
                <a:gd name="T65" fmla="*/ 234 h 258"/>
                <a:gd name="T66" fmla="*/ 58 w 246"/>
                <a:gd name="T67" fmla="*/ 238 h 258"/>
                <a:gd name="T68" fmla="*/ 85 w 246"/>
                <a:gd name="T69" fmla="*/ 238 h 258"/>
                <a:gd name="T70" fmla="*/ 92 w 246"/>
                <a:gd name="T71" fmla="*/ 24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6" h="258">
                  <a:moveTo>
                    <a:pt x="92" y="249"/>
                  </a:moveTo>
                  <a:cubicBezTo>
                    <a:pt x="92" y="249"/>
                    <a:pt x="119" y="248"/>
                    <a:pt x="152" y="253"/>
                  </a:cubicBezTo>
                  <a:cubicBezTo>
                    <a:pt x="185" y="258"/>
                    <a:pt x="204" y="257"/>
                    <a:pt x="220" y="244"/>
                  </a:cubicBezTo>
                  <a:cubicBezTo>
                    <a:pt x="234" y="233"/>
                    <a:pt x="241" y="203"/>
                    <a:pt x="243" y="196"/>
                  </a:cubicBezTo>
                  <a:cubicBezTo>
                    <a:pt x="233" y="197"/>
                    <a:pt x="233" y="197"/>
                    <a:pt x="233" y="197"/>
                  </a:cubicBezTo>
                  <a:cubicBezTo>
                    <a:pt x="234" y="176"/>
                    <a:pt x="234" y="176"/>
                    <a:pt x="234" y="176"/>
                  </a:cubicBezTo>
                  <a:cubicBezTo>
                    <a:pt x="234" y="176"/>
                    <a:pt x="228" y="176"/>
                    <a:pt x="227" y="169"/>
                  </a:cubicBezTo>
                  <a:cubicBezTo>
                    <a:pt x="226" y="162"/>
                    <a:pt x="236" y="149"/>
                    <a:pt x="241" y="140"/>
                  </a:cubicBezTo>
                  <a:cubicBezTo>
                    <a:pt x="246" y="131"/>
                    <a:pt x="227" y="132"/>
                    <a:pt x="219" y="127"/>
                  </a:cubicBezTo>
                  <a:cubicBezTo>
                    <a:pt x="211" y="122"/>
                    <a:pt x="201" y="98"/>
                    <a:pt x="201" y="98"/>
                  </a:cubicBezTo>
                  <a:cubicBezTo>
                    <a:pt x="201" y="98"/>
                    <a:pt x="194" y="99"/>
                    <a:pt x="182" y="95"/>
                  </a:cubicBezTo>
                  <a:cubicBezTo>
                    <a:pt x="170" y="91"/>
                    <a:pt x="168" y="78"/>
                    <a:pt x="164" y="76"/>
                  </a:cubicBezTo>
                  <a:cubicBezTo>
                    <a:pt x="160" y="74"/>
                    <a:pt x="152" y="67"/>
                    <a:pt x="152" y="67"/>
                  </a:cubicBezTo>
                  <a:cubicBezTo>
                    <a:pt x="152" y="67"/>
                    <a:pt x="145" y="68"/>
                    <a:pt x="140" y="65"/>
                  </a:cubicBezTo>
                  <a:cubicBezTo>
                    <a:pt x="135" y="62"/>
                    <a:pt x="126" y="46"/>
                    <a:pt x="116" y="43"/>
                  </a:cubicBezTo>
                  <a:cubicBezTo>
                    <a:pt x="106" y="40"/>
                    <a:pt x="107" y="54"/>
                    <a:pt x="101" y="54"/>
                  </a:cubicBezTo>
                  <a:cubicBezTo>
                    <a:pt x="95" y="54"/>
                    <a:pt x="85" y="31"/>
                    <a:pt x="85" y="31"/>
                  </a:cubicBezTo>
                  <a:cubicBezTo>
                    <a:pt x="85" y="31"/>
                    <a:pt x="60" y="4"/>
                    <a:pt x="48" y="2"/>
                  </a:cubicBezTo>
                  <a:cubicBezTo>
                    <a:pt x="36" y="0"/>
                    <a:pt x="30" y="10"/>
                    <a:pt x="30" y="10"/>
                  </a:cubicBezTo>
                  <a:cubicBezTo>
                    <a:pt x="14" y="9"/>
                    <a:pt x="14" y="9"/>
                    <a:pt x="14" y="9"/>
                  </a:cubicBezTo>
                  <a:cubicBezTo>
                    <a:pt x="14" y="9"/>
                    <a:pt x="0" y="20"/>
                    <a:pt x="0" y="24"/>
                  </a:cubicBezTo>
                  <a:cubicBezTo>
                    <a:pt x="0" y="28"/>
                    <a:pt x="21" y="41"/>
                    <a:pt x="21" y="41"/>
                  </a:cubicBezTo>
                  <a:cubicBezTo>
                    <a:pt x="3" y="48"/>
                    <a:pt x="3" y="48"/>
                    <a:pt x="3" y="48"/>
                  </a:cubicBezTo>
                  <a:cubicBezTo>
                    <a:pt x="3" y="75"/>
                    <a:pt x="3" y="75"/>
                    <a:pt x="3" y="75"/>
                  </a:cubicBezTo>
                  <a:cubicBezTo>
                    <a:pt x="20" y="85"/>
                    <a:pt x="20" y="85"/>
                    <a:pt x="20" y="85"/>
                  </a:cubicBezTo>
                  <a:cubicBezTo>
                    <a:pt x="20" y="85"/>
                    <a:pt x="1" y="84"/>
                    <a:pt x="2" y="93"/>
                  </a:cubicBezTo>
                  <a:cubicBezTo>
                    <a:pt x="3" y="102"/>
                    <a:pt x="16" y="114"/>
                    <a:pt x="16" y="114"/>
                  </a:cubicBezTo>
                  <a:cubicBezTo>
                    <a:pt x="9" y="124"/>
                    <a:pt x="9" y="124"/>
                    <a:pt x="9" y="124"/>
                  </a:cubicBezTo>
                  <a:cubicBezTo>
                    <a:pt x="9" y="124"/>
                    <a:pt x="29" y="147"/>
                    <a:pt x="28" y="152"/>
                  </a:cubicBezTo>
                  <a:cubicBezTo>
                    <a:pt x="27" y="157"/>
                    <a:pt x="4" y="158"/>
                    <a:pt x="4" y="158"/>
                  </a:cubicBezTo>
                  <a:cubicBezTo>
                    <a:pt x="4" y="190"/>
                    <a:pt x="4" y="190"/>
                    <a:pt x="4" y="190"/>
                  </a:cubicBezTo>
                  <a:cubicBezTo>
                    <a:pt x="24" y="215"/>
                    <a:pt x="24" y="215"/>
                    <a:pt x="24" y="215"/>
                  </a:cubicBezTo>
                  <a:cubicBezTo>
                    <a:pt x="32" y="209"/>
                    <a:pt x="46" y="227"/>
                    <a:pt x="51" y="234"/>
                  </a:cubicBezTo>
                  <a:cubicBezTo>
                    <a:pt x="58" y="238"/>
                    <a:pt x="58" y="238"/>
                    <a:pt x="58" y="238"/>
                  </a:cubicBezTo>
                  <a:cubicBezTo>
                    <a:pt x="85" y="238"/>
                    <a:pt x="85" y="238"/>
                    <a:pt x="85" y="238"/>
                  </a:cubicBezTo>
                  <a:lnTo>
                    <a:pt x="92" y="249"/>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48" name="Freeform 22"/>
            <p:cNvSpPr>
              <a:spLocks noEditPoints="1"/>
            </p:cNvSpPr>
            <p:nvPr/>
          </p:nvSpPr>
          <p:spPr bwMode="gray">
            <a:xfrm>
              <a:off x="2459038" y="4633913"/>
              <a:ext cx="409575" cy="911225"/>
            </a:xfrm>
            <a:custGeom>
              <a:avLst/>
              <a:gdLst>
                <a:gd name="T0" fmla="*/ 659 w 732"/>
                <a:gd name="T1" fmla="*/ 333 h 1628"/>
                <a:gd name="T2" fmla="*/ 726 w 732"/>
                <a:gd name="T3" fmla="*/ 284 h 1628"/>
                <a:gd name="T4" fmla="*/ 679 w 732"/>
                <a:gd name="T5" fmla="*/ 205 h 1628"/>
                <a:gd name="T6" fmla="*/ 622 w 732"/>
                <a:gd name="T7" fmla="*/ 296 h 1628"/>
                <a:gd name="T8" fmla="*/ 534 w 732"/>
                <a:gd name="T9" fmla="*/ 286 h 1628"/>
                <a:gd name="T10" fmla="*/ 535 w 732"/>
                <a:gd name="T11" fmla="*/ 223 h 1628"/>
                <a:gd name="T12" fmla="*/ 444 w 732"/>
                <a:gd name="T13" fmla="*/ 138 h 1628"/>
                <a:gd name="T14" fmla="*/ 328 w 732"/>
                <a:gd name="T15" fmla="*/ 70 h 1628"/>
                <a:gd name="T16" fmla="*/ 216 w 732"/>
                <a:gd name="T17" fmla="*/ 13 h 1628"/>
                <a:gd name="T18" fmla="*/ 115 w 732"/>
                <a:gd name="T19" fmla="*/ 0 h 1628"/>
                <a:gd name="T20" fmla="*/ 81 w 732"/>
                <a:gd name="T21" fmla="*/ 32 h 1628"/>
                <a:gd name="T22" fmla="*/ 82 w 732"/>
                <a:gd name="T23" fmla="*/ 63 h 1628"/>
                <a:gd name="T24" fmla="*/ 27 w 732"/>
                <a:gd name="T25" fmla="*/ 199 h 1628"/>
                <a:gd name="T26" fmla="*/ 35 w 732"/>
                <a:gd name="T27" fmla="*/ 280 h 1628"/>
                <a:gd name="T28" fmla="*/ 2 w 732"/>
                <a:gd name="T29" fmla="*/ 401 h 1628"/>
                <a:gd name="T30" fmla="*/ 0 w 732"/>
                <a:gd name="T31" fmla="*/ 500 h 1628"/>
                <a:gd name="T32" fmla="*/ 32 w 732"/>
                <a:gd name="T33" fmla="*/ 564 h 1628"/>
                <a:gd name="T34" fmla="*/ 63 w 732"/>
                <a:gd name="T35" fmla="*/ 614 h 1628"/>
                <a:gd name="T36" fmla="*/ 64 w 732"/>
                <a:gd name="T37" fmla="*/ 724 h 1628"/>
                <a:gd name="T38" fmla="*/ 68 w 732"/>
                <a:gd name="T39" fmla="*/ 786 h 1628"/>
                <a:gd name="T40" fmla="*/ 83 w 732"/>
                <a:gd name="T41" fmla="*/ 872 h 1628"/>
                <a:gd name="T42" fmla="*/ 87 w 732"/>
                <a:gd name="T43" fmla="*/ 944 h 1628"/>
                <a:gd name="T44" fmla="*/ 95 w 732"/>
                <a:gd name="T45" fmla="*/ 990 h 1628"/>
                <a:gd name="T46" fmla="*/ 129 w 732"/>
                <a:gd name="T47" fmla="*/ 1082 h 1628"/>
                <a:gd name="T48" fmla="*/ 143 w 732"/>
                <a:gd name="T49" fmla="*/ 1145 h 1628"/>
                <a:gd name="T50" fmla="*/ 170 w 732"/>
                <a:gd name="T51" fmla="*/ 1213 h 1628"/>
                <a:gd name="T52" fmla="*/ 205 w 732"/>
                <a:gd name="T53" fmla="*/ 1257 h 1628"/>
                <a:gd name="T54" fmla="*/ 217 w 732"/>
                <a:gd name="T55" fmla="*/ 1321 h 1628"/>
                <a:gd name="T56" fmla="*/ 210 w 732"/>
                <a:gd name="T57" fmla="*/ 1394 h 1628"/>
                <a:gd name="T58" fmla="*/ 214 w 732"/>
                <a:gd name="T59" fmla="*/ 1450 h 1628"/>
                <a:gd name="T60" fmla="*/ 216 w 732"/>
                <a:gd name="T61" fmla="*/ 1513 h 1628"/>
                <a:gd name="T62" fmla="*/ 290 w 732"/>
                <a:gd name="T63" fmla="*/ 1562 h 1628"/>
                <a:gd name="T64" fmla="*/ 347 w 732"/>
                <a:gd name="T65" fmla="*/ 1612 h 1628"/>
                <a:gd name="T66" fmla="*/ 437 w 732"/>
                <a:gd name="T67" fmla="*/ 1628 h 1628"/>
                <a:gd name="T68" fmla="*/ 438 w 732"/>
                <a:gd name="T69" fmla="*/ 1589 h 1628"/>
                <a:gd name="T70" fmla="*/ 409 w 732"/>
                <a:gd name="T71" fmla="*/ 1534 h 1628"/>
                <a:gd name="T72" fmla="*/ 412 w 732"/>
                <a:gd name="T73" fmla="*/ 1501 h 1628"/>
                <a:gd name="T74" fmla="*/ 441 w 732"/>
                <a:gd name="T75" fmla="*/ 1451 h 1628"/>
                <a:gd name="T76" fmla="*/ 476 w 732"/>
                <a:gd name="T77" fmla="*/ 1359 h 1628"/>
                <a:gd name="T78" fmla="*/ 379 w 732"/>
                <a:gd name="T79" fmla="*/ 1301 h 1628"/>
                <a:gd name="T80" fmla="*/ 407 w 732"/>
                <a:gd name="T81" fmla="*/ 1240 h 1628"/>
                <a:gd name="T82" fmla="*/ 443 w 732"/>
                <a:gd name="T83" fmla="*/ 1217 h 1628"/>
                <a:gd name="T84" fmla="*/ 456 w 732"/>
                <a:gd name="T85" fmla="*/ 1130 h 1628"/>
                <a:gd name="T86" fmla="*/ 486 w 732"/>
                <a:gd name="T87" fmla="*/ 1113 h 1628"/>
                <a:gd name="T88" fmla="*/ 404 w 732"/>
                <a:gd name="T89" fmla="*/ 1089 h 1628"/>
                <a:gd name="T90" fmla="*/ 465 w 732"/>
                <a:gd name="T91" fmla="*/ 1039 h 1628"/>
                <a:gd name="T92" fmla="*/ 501 w 732"/>
                <a:gd name="T93" fmla="*/ 948 h 1628"/>
                <a:gd name="T94" fmla="*/ 494 w 732"/>
                <a:gd name="T95" fmla="*/ 934 h 1628"/>
                <a:gd name="T96" fmla="*/ 554 w 732"/>
                <a:gd name="T97" fmla="*/ 920 h 1628"/>
                <a:gd name="T98" fmla="*/ 688 w 732"/>
                <a:gd name="T99" fmla="*/ 847 h 1628"/>
                <a:gd name="T100" fmla="*/ 667 w 732"/>
                <a:gd name="T101" fmla="*/ 766 h 1628"/>
                <a:gd name="T102" fmla="*/ 601 w 732"/>
                <a:gd name="T103" fmla="*/ 696 h 1628"/>
                <a:gd name="T104" fmla="*/ 570 w 732"/>
                <a:gd name="T105" fmla="*/ 601 h 1628"/>
                <a:gd name="T106" fmla="*/ 568 w 732"/>
                <a:gd name="T107" fmla="*/ 536 h 1628"/>
                <a:gd name="T108" fmla="*/ 587 w 732"/>
                <a:gd name="T109" fmla="*/ 484 h 1628"/>
                <a:gd name="T110" fmla="*/ 604 w 732"/>
                <a:gd name="T111" fmla="*/ 419 h 1628"/>
                <a:gd name="T112" fmla="*/ 619 w 732"/>
                <a:gd name="T113" fmla="*/ 681 h 1628"/>
                <a:gd name="T114" fmla="*/ 619 w 732"/>
                <a:gd name="T115" fmla="*/ 681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2" h="1628">
                  <a:moveTo>
                    <a:pt x="634" y="355"/>
                  </a:moveTo>
                  <a:cubicBezTo>
                    <a:pt x="650" y="351"/>
                    <a:pt x="650" y="351"/>
                    <a:pt x="650" y="351"/>
                  </a:cubicBezTo>
                  <a:cubicBezTo>
                    <a:pt x="653" y="335"/>
                    <a:pt x="653" y="335"/>
                    <a:pt x="653" y="335"/>
                  </a:cubicBezTo>
                  <a:cubicBezTo>
                    <a:pt x="659" y="333"/>
                    <a:pt x="659" y="333"/>
                    <a:pt x="659" y="333"/>
                  </a:cubicBezTo>
                  <a:cubicBezTo>
                    <a:pt x="660" y="322"/>
                    <a:pt x="660" y="322"/>
                    <a:pt x="660" y="322"/>
                  </a:cubicBezTo>
                  <a:cubicBezTo>
                    <a:pt x="681" y="320"/>
                    <a:pt x="681" y="320"/>
                    <a:pt x="681" y="320"/>
                  </a:cubicBezTo>
                  <a:cubicBezTo>
                    <a:pt x="681" y="320"/>
                    <a:pt x="681" y="302"/>
                    <a:pt x="692" y="297"/>
                  </a:cubicBezTo>
                  <a:cubicBezTo>
                    <a:pt x="703" y="292"/>
                    <a:pt x="720" y="290"/>
                    <a:pt x="726" y="284"/>
                  </a:cubicBezTo>
                  <a:cubicBezTo>
                    <a:pt x="732" y="278"/>
                    <a:pt x="724" y="240"/>
                    <a:pt x="724" y="231"/>
                  </a:cubicBezTo>
                  <a:cubicBezTo>
                    <a:pt x="724" y="222"/>
                    <a:pt x="713" y="223"/>
                    <a:pt x="713" y="223"/>
                  </a:cubicBezTo>
                  <a:cubicBezTo>
                    <a:pt x="713" y="223"/>
                    <a:pt x="709" y="202"/>
                    <a:pt x="702" y="198"/>
                  </a:cubicBezTo>
                  <a:cubicBezTo>
                    <a:pt x="695" y="194"/>
                    <a:pt x="679" y="205"/>
                    <a:pt x="679" y="205"/>
                  </a:cubicBezTo>
                  <a:cubicBezTo>
                    <a:pt x="679" y="205"/>
                    <a:pt x="681" y="240"/>
                    <a:pt x="679" y="251"/>
                  </a:cubicBezTo>
                  <a:cubicBezTo>
                    <a:pt x="677" y="262"/>
                    <a:pt x="656" y="276"/>
                    <a:pt x="649" y="276"/>
                  </a:cubicBezTo>
                  <a:cubicBezTo>
                    <a:pt x="642" y="276"/>
                    <a:pt x="640" y="293"/>
                    <a:pt x="636" y="300"/>
                  </a:cubicBezTo>
                  <a:cubicBezTo>
                    <a:pt x="632" y="307"/>
                    <a:pt x="631" y="298"/>
                    <a:pt x="622" y="296"/>
                  </a:cubicBezTo>
                  <a:cubicBezTo>
                    <a:pt x="613" y="294"/>
                    <a:pt x="613" y="313"/>
                    <a:pt x="613" y="313"/>
                  </a:cubicBezTo>
                  <a:cubicBezTo>
                    <a:pt x="606" y="302"/>
                    <a:pt x="606" y="302"/>
                    <a:pt x="606" y="302"/>
                  </a:cubicBezTo>
                  <a:cubicBezTo>
                    <a:pt x="606" y="302"/>
                    <a:pt x="584" y="304"/>
                    <a:pt x="567" y="300"/>
                  </a:cubicBezTo>
                  <a:cubicBezTo>
                    <a:pt x="550" y="296"/>
                    <a:pt x="543" y="289"/>
                    <a:pt x="534" y="286"/>
                  </a:cubicBezTo>
                  <a:cubicBezTo>
                    <a:pt x="525" y="283"/>
                    <a:pt x="509" y="293"/>
                    <a:pt x="504" y="286"/>
                  </a:cubicBezTo>
                  <a:cubicBezTo>
                    <a:pt x="499" y="279"/>
                    <a:pt x="519" y="252"/>
                    <a:pt x="519" y="252"/>
                  </a:cubicBezTo>
                  <a:cubicBezTo>
                    <a:pt x="519" y="230"/>
                    <a:pt x="519" y="230"/>
                    <a:pt x="519" y="230"/>
                  </a:cubicBezTo>
                  <a:cubicBezTo>
                    <a:pt x="519" y="230"/>
                    <a:pt x="531" y="230"/>
                    <a:pt x="535" y="223"/>
                  </a:cubicBezTo>
                  <a:cubicBezTo>
                    <a:pt x="539" y="216"/>
                    <a:pt x="526" y="208"/>
                    <a:pt x="526" y="208"/>
                  </a:cubicBezTo>
                  <a:cubicBezTo>
                    <a:pt x="526" y="208"/>
                    <a:pt x="536" y="191"/>
                    <a:pt x="538" y="183"/>
                  </a:cubicBezTo>
                  <a:cubicBezTo>
                    <a:pt x="540" y="175"/>
                    <a:pt x="506" y="168"/>
                    <a:pt x="500" y="167"/>
                  </a:cubicBezTo>
                  <a:cubicBezTo>
                    <a:pt x="494" y="166"/>
                    <a:pt x="444" y="138"/>
                    <a:pt x="444" y="138"/>
                  </a:cubicBezTo>
                  <a:cubicBezTo>
                    <a:pt x="444" y="138"/>
                    <a:pt x="423" y="118"/>
                    <a:pt x="413" y="122"/>
                  </a:cubicBezTo>
                  <a:cubicBezTo>
                    <a:pt x="403" y="126"/>
                    <a:pt x="368" y="106"/>
                    <a:pt x="368" y="106"/>
                  </a:cubicBezTo>
                  <a:cubicBezTo>
                    <a:pt x="364" y="92"/>
                    <a:pt x="364" y="92"/>
                    <a:pt x="364" y="92"/>
                  </a:cubicBezTo>
                  <a:cubicBezTo>
                    <a:pt x="364" y="92"/>
                    <a:pt x="337" y="75"/>
                    <a:pt x="328" y="70"/>
                  </a:cubicBezTo>
                  <a:cubicBezTo>
                    <a:pt x="319" y="65"/>
                    <a:pt x="303" y="36"/>
                    <a:pt x="303" y="36"/>
                  </a:cubicBezTo>
                  <a:cubicBezTo>
                    <a:pt x="290" y="24"/>
                    <a:pt x="290" y="24"/>
                    <a:pt x="290" y="24"/>
                  </a:cubicBezTo>
                  <a:cubicBezTo>
                    <a:pt x="267" y="7"/>
                    <a:pt x="267" y="7"/>
                    <a:pt x="267" y="7"/>
                  </a:cubicBezTo>
                  <a:cubicBezTo>
                    <a:pt x="216" y="13"/>
                    <a:pt x="216" y="13"/>
                    <a:pt x="216" y="13"/>
                  </a:cubicBezTo>
                  <a:cubicBezTo>
                    <a:pt x="211" y="50"/>
                    <a:pt x="211" y="50"/>
                    <a:pt x="211" y="50"/>
                  </a:cubicBezTo>
                  <a:cubicBezTo>
                    <a:pt x="189" y="16"/>
                    <a:pt x="189" y="16"/>
                    <a:pt x="189" y="16"/>
                  </a:cubicBezTo>
                  <a:cubicBezTo>
                    <a:pt x="189" y="16"/>
                    <a:pt x="147" y="17"/>
                    <a:pt x="134" y="13"/>
                  </a:cubicBezTo>
                  <a:cubicBezTo>
                    <a:pt x="120" y="9"/>
                    <a:pt x="115" y="0"/>
                    <a:pt x="115" y="0"/>
                  </a:cubicBezTo>
                  <a:cubicBezTo>
                    <a:pt x="107" y="17"/>
                    <a:pt x="107" y="17"/>
                    <a:pt x="107" y="17"/>
                  </a:cubicBezTo>
                  <a:cubicBezTo>
                    <a:pt x="92" y="20"/>
                    <a:pt x="92" y="20"/>
                    <a:pt x="92" y="20"/>
                  </a:cubicBezTo>
                  <a:cubicBezTo>
                    <a:pt x="92" y="34"/>
                    <a:pt x="92" y="34"/>
                    <a:pt x="92" y="34"/>
                  </a:cubicBezTo>
                  <a:cubicBezTo>
                    <a:pt x="81" y="32"/>
                    <a:pt x="81" y="32"/>
                    <a:pt x="81" y="32"/>
                  </a:cubicBezTo>
                  <a:cubicBezTo>
                    <a:pt x="81" y="51"/>
                    <a:pt x="81" y="51"/>
                    <a:pt x="81" y="51"/>
                  </a:cubicBezTo>
                  <a:cubicBezTo>
                    <a:pt x="81" y="51"/>
                    <a:pt x="78" y="52"/>
                    <a:pt x="74" y="52"/>
                  </a:cubicBezTo>
                  <a:cubicBezTo>
                    <a:pt x="74" y="52"/>
                    <a:pt x="75" y="52"/>
                    <a:pt x="75" y="52"/>
                  </a:cubicBezTo>
                  <a:cubicBezTo>
                    <a:pt x="82" y="63"/>
                    <a:pt x="82" y="63"/>
                    <a:pt x="82" y="63"/>
                  </a:cubicBezTo>
                  <a:cubicBezTo>
                    <a:pt x="76" y="119"/>
                    <a:pt x="76" y="119"/>
                    <a:pt x="76" y="119"/>
                  </a:cubicBezTo>
                  <a:cubicBezTo>
                    <a:pt x="76" y="119"/>
                    <a:pt x="21" y="143"/>
                    <a:pt x="22" y="157"/>
                  </a:cubicBezTo>
                  <a:cubicBezTo>
                    <a:pt x="23" y="171"/>
                    <a:pt x="50" y="165"/>
                    <a:pt x="41" y="174"/>
                  </a:cubicBezTo>
                  <a:cubicBezTo>
                    <a:pt x="32" y="183"/>
                    <a:pt x="22" y="192"/>
                    <a:pt x="27" y="199"/>
                  </a:cubicBezTo>
                  <a:cubicBezTo>
                    <a:pt x="32" y="206"/>
                    <a:pt x="51" y="214"/>
                    <a:pt x="50" y="224"/>
                  </a:cubicBezTo>
                  <a:cubicBezTo>
                    <a:pt x="49" y="234"/>
                    <a:pt x="32" y="246"/>
                    <a:pt x="32" y="246"/>
                  </a:cubicBezTo>
                  <a:cubicBezTo>
                    <a:pt x="32" y="246"/>
                    <a:pt x="63" y="257"/>
                    <a:pt x="60" y="268"/>
                  </a:cubicBezTo>
                  <a:cubicBezTo>
                    <a:pt x="57" y="279"/>
                    <a:pt x="35" y="280"/>
                    <a:pt x="35" y="280"/>
                  </a:cubicBezTo>
                  <a:cubicBezTo>
                    <a:pt x="35" y="280"/>
                    <a:pt x="29" y="318"/>
                    <a:pt x="28" y="323"/>
                  </a:cubicBezTo>
                  <a:cubicBezTo>
                    <a:pt x="27" y="328"/>
                    <a:pt x="9" y="336"/>
                    <a:pt x="9" y="346"/>
                  </a:cubicBezTo>
                  <a:cubicBezTo>
                    <a:pt x="9" y="356"/>
                    <a:pt x="14" y="381"/>
                    <a:pt x="12" y="385"/>
                  </a:cubicBezTo>
                  <a:cubicBezTo>
                    <a:pt x="10" y="389"/>
                    <a:pt x="1" y="397"/>
                    <a:pt x="2" y="401"/>
                  </a:cubicBezTo>
                  <a:cubicBezTo>
                    <a:pt x="3" y="405"/>
                    <a:pt x="26" y="450"/>
                    <a:pt x="21" y="455"/>
                  </a:cubicBezTo>
                  <a:cubicBezTo>
                    <a:pt x="16" y="460"/>
                    <a:pt x="7" y="455"/>
                    <a:pt x="7" y="455"/>
                  </a:cubicBezTo>
                  <a:cubicBezTo>
                    <a:pt x="10" y="494"/>
                    <a:pt x="10" y="494"/>
                    <a:pt x="10" y="494"/>
                  </a:cubicBezTo>
                  <a:cubicBezTo>
                    <a:pt x="10" y="494"/>
                    <a:pt x="0" y="495"/>
                    <a:pt x="0" y="500"/>
                  </a:cubicBezTo>
                  <a:cubicBezTo>
                    <a:pt x="0" y="505"/>
                    <a:pt x="2" y="522"/>
                    <a:pt x="2" y="522"/>
                  </a:cubicBezTo>
                  <a:cubicBezTo>
                    <a:pt x="2" y="522"/>
                    <a:pt x="25" y="537"/>
                    <a:pt x="23" y="541"/>
                  </a:cubicBezTo>
                  <a:cubicBezTo>
                    <a:pt x="21" y="545"/>
                    <a:pt x="19" y="554"/>
                    <a:pt x="19" y="554"/>
                  </a:cubicBezTo>
                  <a:cubicBezTo>
                    <a:pt x="32" y="564"/>
                    <a:pt x="32" y="564"/>
                    <a:pt x="32" y="564"/>
                  </a:cubicBezTo>
                  <a:cubicBezTo>
                    <a:pt x="40" y="585"/>
                    <a:pt x="40" y="585"/>
                    <a:pt x="40" y="585"/>
                  </a:cubicBezTo>
                  <a:cubicBezTo>
                    <a:pt x="43" y="591"/>
                    <a:pt x="43" y="591"/>
                    <a:pt x="43" y="591"/>
                  </a:cubicBezTo>
                  <a:cubicBezTo>
                    <a:pt x="43" y="591"/>
                    <a:pt x="35" y="610"/>
                    <a:pt x="47" y="613"/>
                  </a:cubicBezTo>
                  <a:cubicBezTo>
                    <a:pt x="59" y="616"/>
                    <a:pt x="63" y="614"/>
                    <a:pt x="63" y="614"/>
                  </a:cubicBezTo>
                  <a:cubicBezTo>
                    <a:pt x="65" y="639"/>
                    <a:pt x="65" y="639"/>
                    <a:pt x="65" y="639"/>
                  </a:cubicBezTo>
                  <a:cubicBezTo>
                    <a:pt x="65" y="639"/>
                    <a:pt x="80" y="658"/>
                    <a:pt x="77" y="664"/>
                  </a:cubicBezTo>
                  <a:cubicBezTo>
                    <a:pt x="74" y="670"/>
                    <a:pt x="65" y="677"/>
                    <a:pt x="65" y="681"/>
                  </a:cubicBezTo>
                  <a:cubicBezTo>
                    <a:pt x="65" y="685"/>
                    <a:pt x="64" y="724"/>
                    <a:pt x="64" y="724"/>
                  </a:cubicBezTo>
                  <a:cubicBezTo>
                    <a:pt x="55" y="725"/>
                    <a:pt x="55" y="725"/>
                    <a:pt x="55" y="725"/>
                  </a:cubicBezTo>
                  <a:cubicBezTo>
                    <a:pt x="55" y="725"/>
                    <a:pt x="72" y="743"/>
                    <a:pt x="73" y="753"/>
                  </a:cubicBezTo>
                  <a:cubicBezTo>
                    <a:pt x="74" y="763"/>
                    <a:pt x="70" y="774"/>
                    <a:pt x="70" y="774"/>
                  </a:cubicBezTo>
                  <a:cubicBezTo>
                    <a:pt x="68" y="786"/>
                    <a:pt x="68" y="786"/>
                    <a:pt x="68" y="786"/>
                  </a:cubicBezTo>
                  <a:cubicBezTo>
                    <a:pt x="51" y="787"/>
                    <a:pt x="51" y="787"/>
                    <a:pt x="51" y="787"/>
                  </a:cubicBezTo>
                  <a:cubicBezTo>
                    <a:pt x="51" y="787"/>
                    <a:pt x="63" y="820"/>
                    <a:pt x="63" y="827"/>
                  </a:cubicBezTo>
                  <a:cubicBezTo>
                    <a:pt x="63" y="834"/>
                    <a:pt x="63" y="855"/>
                    <a:pt x="63" y="855"/>
                  </a:cubicBezTo>
                  <a:cubicBezTo>
                    <a:pt x="83" y="872"/>
                    <a:pt x="83" y="872"/>
                    <a:pt x="83" y="872"/>
                  </a:cubicBezTo>
                  <a:cubicBezTo>
                    <a:pt x="84" y="884"/>
                    <a:pt x="84" y="884"/>
                    <a:pt x="84" y="884"/>
                  </a:cubicBezTo>
                  <a:cubicBezTo>
                    <a:pt x="84" y="884"/>
                    <a:pt x="103" y="893"/>
                    <a:pt x="98" y="902"/>
                  </a:cubicBezTo>
                  <a:cubicBezTo>
                    <a:pt x="93" y="911"/>
                    <a:pt x="79" y="916"/>
                    <a:pt x="79" y="916"/>
                  </a:cubicBezTo>
                  <a:cubicBezTo>
                    <a:pt x="87" y="944"/>
                    <a:pt x="87" y="944"/>
                    <a:pt x="87" y="944"/>
                  </a:cubicBezTo>
                  <a:cubicBezTo>
                    <a:pt x="74" y="953"/>
                    <a:pt x="74" y="953"/>
                    <a:pt x="74" y="953"/>
                  </a:cubicBezTo>
                  <a:cubicBezTo>
                    <a:pt x="74" y="953"/>
                    <a:pt x="84" y="958"/>
                    <a:pt x="85" y="966"/>
                  </a:cubicBezTo>
                  <a:cubicBezTo>
                    <a:pt x="86" y="974"/>
                    <a:pt x="81" y="982"/>
                    <a:pt x="81" y="982"/>
                  </a:cubicBezTo>
                  <a:cubicBezTo>
                    <a:pt x="95" y="990"/>
                    <a:pt x="95" y="990"/>
                    <a:pt x="95" y="990"/>
                  </a:cubicBezTo>
                  <a:cubicBezTo>
                    <a:pt x="95" y="990"/>
                    <a:pt x="90" y="1008"/>
                    <a:pt x="91" y="1014"/>
                  </a:cubicBezTo>
                  <a:cubicBezTo>
                    <a:pt x="92" y="1020"/>
                    <a:pt x="99" y="1031"/>
                    <a:pt x="99" y="1031"/>
                  </a:cubicBezTo>
                  <a:cubicBezTo>
                    <a:pt x="99" y="1031"/>
                    <a:pt x="99" y="1050"/>
                    <a:pt x="102" y="1056"/>
                  </a:cubicBezTo>
                  <a:cubicBezTo>
                    <a:pt x="105" y="1062"/>
                    <a:pt x="134" y="1083"/>
                    <a:pt x="129" y="1082"/>
                  </a:cubicBezTo>
                  <a:cubicBezTo>
                    <a:pt x="124" y="1081"/>
                    <a:pt x="113" y="1090"/>
                    <a:pt x="113" y="1090"/>
                  </a:cubicBezTo>
                  <a:cubicBezTo>
                    <a:pt x="113" y="1090"/>
                    <a:pt x="118" y="1120"/>
                    <a:pt x="121" y="1128"/>
                  </a:cubicBezTo>
                  <a:cubicBezTo>
                    <a:pt x="124" y="1136"/>
                    <a:pt x="133" y="1140"/>
                    <a:pt x="133" y="1140"/>
                  </a:cubicBezTo>
                  <a:cubicBezTo>
                    <a:pt x="143" y="1145"/>
                    <a:pt x="143" y="1145"/>
                    <a:pt x="143" y="1145"/>
                  </a:cubicBezTo>
                  <a:cubicBezTo>
                    <a:pt x="139" y="1163"/>
                    <a:pt x="139" y="1163"/>
                    <a:pt x="139" y="1163"/>
                  </a:cubicBezTo>
                  <a:cubicBezTo>
                    <a:pt x="139" y="1163"/>
                    <a:pt x="155" y="1164"/>
                    <a:pt x="156" y="1175"/>
                  </a:cubicBezTo>
                  <a:cubicBezTo>
                    <a:pt x="157" y="1186"/>
                    <a:pt x="158" y="1203"/>
                    <a:pt x="158" y="1203"/>
                  </a:cubicBezTo>
                  <a:cubicBezTo>
                    <a:pt x="158" y="1203"/>
                    <a:pt x="163" y="1213"/>
                    <a:pt x="170" y="1213"/>
                  </a:cubicBezTo>
                  <a:cubicBezTo>
                    <a:pt x="177" y="1213"/>
                    <a:pt x="196" y="1208"/>
                    <a:pt x="194" y="1219"/>
                  </a:cubicBezTo>
                  <a:cubicBezTo>
                    <a:pt x="192" y="1230"/>
                    <a:pt x="160" y="1227"/>
                    <a:pt x="161" y="1230"/>
                  </a:cubicBezTo>
                  <a:cubicBezTo>
                    <a:pt x="162" y="1233"/>
                    <a:pt x="185" y="1240"/>
                    <a:pt x="185" y="1240"/>
                  </a:cubicBezTo>
                  <a:cubicBezTo>
                    <a:pt x="185" y="1240"/>
                    <a:pt x="208" y="1249"/>
                    <a:pt x="205" y="1257"/>
                  </a:cubicBezTo>
                  <a:cubicBezTo>
                    <a:pt x="202" y="1265"/>
                    <a:pt x="189" y="1276"/>
                    <a:pt x="189" y="1276"/>
                  </a:cubicBezTo>
                  <a:cubicBezTo>
                    <a:pt x="205" y="1288"/>
                    <a:pt x="205" y="1288"/>
                    <a:pt x="205" y="1288"/>
                  </a:cubicBezTo>
                  <a:cubicBezTo>
                    <a:pt x="202" y="1303"/>
                    <a:pt x="202" y="1303"/>
                    <a:pt x="202" y="1303"/>
                  </a:cubicBezTo>
                  <a:cubicBezTo>
                    <a:pt x="217" y="1321"/>
                    <a:pt x="217" y="1321"/>
                    <a:pt x="217" y="1321"/>
                  </a:cubicBezTo>
                  <a:cubicBezTo>
                    <a:pt x="214" y="1343"/>
                    <a:pt x="214" y="1343"/>
                    <a:pt x="214" y="1343"/>
                  </a:cubicBezTo>
                  <a:cubicBezTo>
                    <a:pt x="224" y="1360"/>
                    <a:pt x="224" y="1360"/>
                    <a:pt x="224" y="1360"/>
                  </a:cubicBezTo>
                  <a:cubicBezTo>
                    <a:pt x="213" y="1364"/>
                    <a:pt x="213" y="1364"/>
                    <a:pt x="213" y="1364"/>
                  </a:cubicBezTo>
                  <a:cubicBezTo>
                    <a:pt x="210" y="1394"/>
                    <a:pt x="210" y="1394"/>
                    <a:pt x="210" y="1394"/>
                  </a:cubicBezTo>
                  <a:cubicBezTo>
                    <a:pt x="210" y="1394"/>
                    <a:pt x="229" y="1405"/>
                    <a:pt x="230" y="1408"/>
                  </a:cubicBezTo>
                  <a:cubicBezTo>
                    <a:pt x="231" y="1411"/>
                    <a:pt x="215" y="1420"/>
                    <a:pt x="215" y="1420"/>
                  </a:cubicBezTo>
                  <a:cubicBezTo>
                    <a:pt x="215" y="1420"/>
                    <a:pt x="235" y="1435"/>
                    <a:pt x="232" y="1440"/>
                  </a:cubicBezTo>
                  <a:cubicBezTo>
                    <a:pt x="229" y="1445"/>
                    <a:pt x="214" y="1450"/>
                    <a:pt x="214" y="1450"/>
                  </a:cubicBezTo>
                  <a:cubicBezTo>
                    <a:pt x="213" y="1463"/>
                    <a:pt x="213" y="1463"/>
                    <a:pt x="213" y="1463"/>
                  </a:cubicBezTo>
                  <a:cubicBezTo>
                    <a:pt x="206" y="1467"/>
                    <a:pt x="206" y="1467"/>
                    <a:pt x="206" y="1467"/>
                  </a:cubicBezTo>
                  <a:cubicBezTo>
                    <a:pt x="206" y="1467"/>
                    <a:pt x="208" y="1483"/>
                    <a:pt x="213" y="1488"/>
                  </a:cubicBezTo>
                  <a:cubicBezTo>
                    <a:pt x="218" y="1493"/>
                    <a:pt x="216" y="1513"/>
                    <a:pt x="216" y="1513"/>
                  </a:cubicBezTo>
                  <a:cubicBezTo>
                    <a:pt x="236" y="1517"/>
                    <a:pt x="236" y="1517"/>
                    <a:pt x="236" y="1517"/>
                  </a:cubicBezTo>
                  <a:cubicBezTo>
                    <a:pt x="236" y="1517"/>
                    <a:pt x="240" y="1542"/>
                    <a:pt x="250" y="1542"/>
                  </a:cubicBezTo>
                  <a:cubicBezTo>
                    <a:pt x="260" y="1542"/>
                    <a:pt x="266" y="1524"/>
                    <a:pt x="281" y="1537"/>
                  </a:cubicBezTo>
                  <a:cubicBezTo>
                    <a:pt x="296" y="1550"/>
                    <a:pt x="290" y="1562"/>
                    <a:pt x="290" y="1562"/>
                  </a:cubicBezTo>
                  <a:cubicBezTo>
                    <a:pt x="304" y="1578"/>
                    <a:pt x="304" y="1578"/>
                    <a:pt x="304" y="1578"/>
                  </a:cubicBezTo>
                  <a:cubicBezTo>
                    <a:pt x="311" y="1589"/>
                    <a:pt x="311" y="1589"/>
                    <a:pt x="311" y="1589"/>
                  </a:cubicBezTo>
                  <a:cubicBezTo>
                    <a:pt x="335" y="1600"/>
                    <a:pt x="335" y="1600"/>
                    <a:pt x="335" y="1600"/>
                  </a:cubicBezTo>
                  <a:cubicBezTo>
                    <a:pt x="347" y="1612"/>
                    <a:pt x="347" y="1612"/>
                    <a:pt x="347" y="1612"/>
                  </a:cubicBezTo>
                  <a:cubicBezTo>
                    <a:pt x="347" y="1612"/>
                    <a:pt x="373" y="1605"/>
                    <a:pt x="389" y="1607"/>
                  </a:cubicBezTo>
                  <a:cubicBezTo>
                    <a:pt x="405" y="1609"/>
                    <a:pt x="425" y="1608"/>
                    <a:pt x="425" y="1608"/>
                  </a:cubicBezTo>
                  <a:cubicBezTo>
                    <a:pt x="440" y="1620"/>
                    <a:pt x="440" y="1620"/>
                    <a:pt x="440" y="1620"/>
                  </a:cubicBezTo>
                  <a:cubicBezTo>
                    <a:pt x="437" y="1628"/>
                    <a:pt x="437" y="1628"/>
                    <a:pt x="437" y="1628"/>
                  </a:cubicBezTo>
                  <a:cubicBezTo>
                    <a:pt x="442" y="1616"/>
                    <a:pt x="442" y="1616"/>
                    <a:pt x="442" y="1616"/>
                  </a:cubicBezTo>
                  <a:cubicBezTo>
                    <a:pt x="449" y="1606"/>
                    <a:pt x="478" y="1625"/>
                    <a:pt x="478" y="1625"/>
                  </a:cubicBezTo>
                  <a:cubicBezTo>
                    <a:pt x="451" y="1588"/>
                    <a:pt x="451" y="1588"/>
                    <a:pt x="451" y="1588"/>
                  </a:cubicBezTo>
                  <a:cubicBezTo>
                    <a:pt x="438" y="1589"/>
                    <a:pt x="438" y="1589"/>
                    <a:pt x="438" y="1589"/>
                  </a:cubicBezTo>
                  <a:cubicBezTo>
                    <a:pt x="441" y="1579"/>
                    <a:pt x="441" y="1579"/>
                    <a:pt x="441" y="1579"/>
                  </a:cubicBezTo>
                  <a:cubicBezTo>
                    <a:pt x="417" y="1562"/>
                    <a:pt x="417" y="1562"/>
                    <a:pt x="417" y="1562"/>
                  </a:cubicBezTo>
                  <a:cubicBezTo>
                    <a:pt x="418" y="1538"/>
                    <a:pt x="418" y="1538"/>
                    <a:pt x="418" y="1538"/>
                  </a:cubicBezTo>
                  <a:cubicBezTo>
                    <a:pt x="409" y="1534"/>
                    <a:pt x="409" y="1534"/>
                    <a:pt x="409" y="1534"/>
                  </a:cubicBezTo>
                  <a:cubicBezTo>
                    <a:pt x="414" y="1522"/>
                    <a:pt x="414" y="1522"/>
                    <a:pt x="414" y="1522"/>
                  </a:cubicBezTo>
                  <a:cubicBezTo>
                    <a:pt x="414" y="1522"/>
                    <a:pt x="423" y="1522"/>
                    <a:pt x="426" y="1514"/>
                  </a:cubicBezTo>
                  <a:cubicBezTo>
                    <a:pt x="430" y="1506"/>
                    <a:pt x="400" y="1506"/>
                    <a:pt x="400" y="1506"/>
                  </a:cubicBezTo>
                  <a:cubicBezTo>
                    <a:pt x="412" y="1501"/>
                    <a:pt x="412" y="1501"/>
                    <a:pt x="412" y="1501"/>
                  </a:cubicBezTo>
                  <a:cubicBezTo>
                    <a:pt x="408" y="1488"/>
                    <a:pt x="408" y="1488"/>
                    <a:pt x="408" y="1488"/>
                  </a:cubicBezTo>
                  <a:cubicBezTo>
                    <a:pt x="424" y="1505"/>
                    <a:pt x="424" y="1505"/>
                    <a:pt x="424" y="1505"/>
                  </a:cubicBezTo>
                  <a:cubicBezTo>
                    <a:pt x="424" y="1505"/>
                    <a:pt x="438" y="1515"/>
                    <a:pt x="448" y="1503"/>
                  </a:cubicBezTo>
                  <a:cubicBezTo>
                    <a:pt x="458" y="1491"/>
                    <a:pt x="440" y="1465"/>
                    <a:pt x="441" y="1451"/>
                  </a:cubicBezTo>
                  <a:cubicBezTo>
                    <a:pt x="442" y="1438"/>
                    <a:pt x="485" y="1409"/>
                    <a:pt x="488" y="1400"/>
                  </a:cubicBezTo>
                  <a:cubicBezTo>
                    <a:pt x="492" y="1391"/>
                    <a:pt x="467" y="1391"/>
                    <a:pt x="467" y="1391"/>
                  </a:cubicBezTo>
                  <a:cubicBezTo>
                    <a:pt x="483" y="1389"/>
                    <a:pt x="483" y="1389"/>
                    <a:pt x="483" y="1389"/>
                  </a:cubicBezTo>
                  <a:cubicBezTo>
                    <a:pt x="483" y="1389"/>
                    <a:pt x="484" y="1369"/>
                    <a:pt x="476" y="1359"/>
                  </a:cubicBezTo>
                  <a:cubicBezTo>
                    <a:pt x="468" y="1349"/>
                    <a:pt x="456" y="1354"/>
                    <a:pt x="456" y="1354"/>
                  </a:cubicBezTo>
                  <a:cubicBezTo>
                    <a:pt x="444" y="1345"/>
                    <a:pt x="444" y="1345"/>
                    <a:pt x="444" y="1345"/>
                  </a:cubicBezTo>
                  <a:cubicBezTo>
                    <a:pt x="431" y="1345"/>
                    <a:pt x="431" y="1345"/>
                    <a:pt x="431" y="1345"/>
                  </a:cubicBezTo>
                  <a:cubicBezTo>
                    <a:pt x="431" y="1345"/>
                    <a:pt x="391" y="1328"/>
                    <a:pt x="379" y="1301"/>
                  </a:cubicBezTo>
                  <a:cubicBezTo>
                    <a:pt x="366" y="1274"/>
                    <a:pt x="386" y="1269"/>
                    <a:pt x="386" y="1269"/>
                  </a:cubicBezTo>
                  <a:cubicBezTo>
                    <a:pt x="392" y="1252"/>
                    <a:pt x="392" y="1252"/>
                    <a:pt x="392" y="1252"/>
                  </a:cubicBezTo>
                  <a:cubicBezTo>
                    <a:pt x="401" y="1252"/>
                    <a:pt x="401" y="1252"/>
                    <a:pt x="401" y="1252"/>
                  </a:cubicBezTo>
                  <a:cubicBezTo>
                    <a:pt x="407" y="1240"/>
                    <a:pt x="407" y="1240"/>
                    <a:pt x="407" y="1240"/>
                  </a:cubicBezTo>
                  <a:cubicBezTo>
                    <a:pt x="443" y="1239"/>
                    <a:pt x="443" y="1239"/>
                    <a:pt x="443" y="1239"/>
                  </a:cubicBezTo>
                  <a:cubicBezTo>
                    <a:pt x="435" y="1232"/>
                    <a:pt x="435" y="1232"/>
                    <a:pt x="435" y="1232"/>
                  </a:cubicBezTo>
                  <a:cubicBezTo>
                    <a:pt x="434" y="1218"/>
                    <a:pt x="434" y="1218"/>
                    <a:pt x="434" y="1218"/>
                  </a:cubicBezTo>
                  <a:cubicBezTo>
                    <a:pt x="443" y="1217"/>
                    <a:pt x="443" y="1217"/>
                    <a:pt x="443" y="1217"/>
                  </a:cubicBezTo>
                  <a:cubicBezTo>
                    <a:pt x="443" y="1217"/>
                    <a:pt x="448" y="1198"/>
                    <a:pt x="440" y="1191"/>
                  </a:cubicBezTo>
                  <a:cubicBezTo>
                    <a:pt x="432" y="1184"/>
                    <a:pt x="423" y="1168"/>
                    <a:pt x="430" y="1152"/>
                  </a:cubicBezTo>
                  <a:cubicBezTo>
                    <a:pt x="436" y="1137"/>
                    <a:pt x="456" y="1137"/>
                    <a:pt x="456" y="1137"/>
                  </a:cubicBezTo>
                  <a:cubicBezTo>
                    <a:pt x="456" y="1130"/>
                    <a:pt x="456" y="1130"/>
                    <a:pt x="456" y="1130"/>
                  </a:cubicBezTo>
                  <a:cubicBezTo>
                    <a:pt x="456" y="1130"/>
                    <a:pt x="439" y="1130"/>
                    <a:pt x="431" y="1125"/>
                  </a:cubicBezTo>
                  <a:cubicBezTo>
                    <a:pt x="423" y="1121"/>
                    <a:pt x="432" y="1112"/>
                    <a:pt x="440" y="1111"/>
                  </a:cubicBezTo>
                  <a:cubicBezTo>
                    <a:pt x="448" y="1110"/>
                    <a:pt x="462" y="1127"/>
                    <a:pt x="469" y="1127"/>
                  </a:cubicBezTo>
                  <a:cubicBezTo>
                    <a:pt x="476" y="1127"/>
                    <a:pt x="485" y="1123"/>
                    <a:pt x="486" y="1113"/>
                  </a:cubicBezTo>
                  <a:cubicBezTo>
                    <a:pt x="487" y="1103"/>
                    <a:pt x="474" y="1080"/>
                    <a:pt x="461" y="1085"/>
                  </a:cubicBezTo>
                  <a:cubicBezTo>
                    <a:pt x="449" y="1089"/>
                    <a:pt x="468" y="1099"/>
                    <a:pt x="456" y="1105"/>
                  </a:cubicBezTo>
                  <a:cubicBezTo>
                    <a:pt x="443" y="1111"/>
                    <a:pt x="431" y="1094"/>
                    <a:pt x="431" y="1094"/>
                  </a:cubicBezTo>
                  <a:cubicBezTo>
                    <a:pt x="431" y="1094"/>
                    <a:pt x="407" y="1096"/>
                    <a:pt x="404" y="1089"/>
                  </a:cubicBezTo>
                  <a:cubicBezTo>
                    <a:pt x="400" y="1083"/>
                    <a:pt x="404" y="1055"/>
                    <a:pt x="404" y="1052"/>
                  </a:cubicBezTo>
                  <a:cubicBezTo>
                    <a:pt x="404" y="1049"/>
                    <a:pt x="387" y="1032"/>
                    <a:pt x="391" y="1017"/>
                  </a:cubicBezTo>
                  <a:cubicBezTo>
                    <a:pt x="396" y="1003"/>
                    <a:pt x="409" y="1019"/>
                    <a:pt x="424" y="1023"/>
                  </a:cubicBezTo>
                  <a:cubicBezTo>
                    <a:pt x="439" y="1026"/>
                    <a:pt x="456" y="1039"/>
                    <a:pt x="465" y="1039"/>
                  </a:cubicBezTo>
                  <a:cubicBezTo>
                    <a:pt x="474" y="1039"/>
                    <a:pt x="507" y="1021"/>
                    <a:pt x="515" y="1015"/>
                  </a:cubicBezTo>
                  <a:cubicBezTo>
                    <a:pt x="523" y="1009"/>
                    <a:pt x="490" y="991"/>
                    <a:pt x="490" y="991"/>
                  </a:cubicBezTo>
                  <a:cubicBezTo>
                    <a:pt x="489" y="975"/>
                    <a:pt x="489" y="975"/>
                    <a:pt x="489" y="975"/>
                  </a:cubicBezTo>
                  <a:cubicBezTo>
                    <a:pt x="489" y="975"/>
                    <a:pt x="498" y="959"/>
                    <a:pt x="501" y="948"/>
                  </a:cubicBezTo>
                  <a:cubicBezTo>
                    <a:pt x="503" y="938"/>
                    <a:pt x="480" y="938"/>
                    <a:pt x="480" y="938"/>
                  </a:cubicBezTo>
                  <a:cubicBezTo>
                    <a:pt x="478" y="924"/>
                    <a:pt x="478" y="924"/>
                    <a:pt x="478" y="924"/>
                  </a:cubicBezTo>
                  <a:cubicBezTo>
                    <a:pt x="478" y="924"/>
                    <a:pt x="470" y="915"/>
                    <a:pt x="477" y="907"/>
                  </a:cubicBezTo>
                  <a:cubicBezTo>
                    <a:pt x="484" y="899"/>
                    <a:pt x="494" y="934"/>
                    <a:pt x="494" y="934"/>
                  </a:cubicBezTo>
                  <a:cubicBezTo>
                    <a:pt x="502" y="933"/>
                    <a:pt x="502" y="933"/>
                    <a:pt x="502" y="933"/>
                  </a:cubicBezTo>
                  <a:cubicBezTo>
                    <a:pt x="497" y="919"/>
                    <a:pt x="497" y="919"/>
                    <a:pt x="497" y="919"/>
                  </a:cubicBezTo>
                  <a:cubicBezTo>
                    <a:pt x="551" y="926"/>
                    <a:pt x="551" y="926"/>
                    <a:pt x="551" y="926"/>
                  </a:cubicBezTo>
                  <a:cubicBezTo>
                    <a:pt x="554" y="920"/>
                    <a:pt x="554" y="920"/>
                    <a:pt x="554" y="920"/>
                  </a:cubicBezTo>
                  <a:cubicBezTo>
                    <a:pt x="554" y="920"/>
                    <a:pt x="567" y="912"/>
                    <a:pt x="595" y="909"/>
                  </a:cubicBezTo>
                  <a:cubicBezTo>
                    <a:pt x="624" y="906"/>
                    <a:pt x="676" y="881"/>
                    <a:pt x="676" y="881"/>
                  </a:cubicBezTo>
                  <a:cubicBezTo>
                    <a:pt x="673" y="855"/>
                    <a:pt x="673" y="855"/>
                    <a:pt x="673" y="855"/>
                  </a:cubicBezTo>
                  <a:cubicBezTo>
                    <a:pt x="688" y="847"/>
                    <a:pt x="688" y="847"/>
                    <a:pt x="688" y="847"/>
                  </a:cubicBezTo>
                  <a:cubicBezTo>
                    <a:pt x="696" y="814"/>
                    <a:pt x="696" y="814"/>
                    <a:pt x="696" y="814"/>
                  </a:cubicBezTo>
                  <a:cubicBezTo>
                    <a:pt x="689" y="797"/>
                    <a:pt x="689" y="797"/>
                    <a:pt x="689" y="797"/>
                  </a:cubicBezTo>
                  <a:cubicBezTo>
                    <a:pt x="689" y="779"/>
                    <a:pt x="689" y="779"/>
                    <a:pt x="689" y="779"/>
                  </a:cubicBezTo>
                  <a:cubicBezTo>
                    <a:pt x="689" y="779"/>
                    <a:pt x="678" y="770"/>
                    <a:pt x="667" y="766"/>
                  </a:cubicBezTo>
                  <a:cubicBezTo>
                    <a:pt x="661" y="764"/>
                    <a:pt x="654" y="769"/>
                    <a:pt x="649" y="765"/>
                  </a:cubicBezTo>
                  <a:cubicBezTo>
                    <a:pt x="641" y="759"/>
                    <a:pt x="655" y="753"/>
                    <a:pt x="658" y="748"/>
                  </a:cubicBezTo>
                  <a:cubicBezTo>
                    <a:pt x="662" y="741"/>
                    <a:pt x="657" y="735"/>
                    <a:pt x="657" y="727"/>
                  </a:cubicBezTo>
                  <a:cubicBezTo>
                    <a:pt x="657" y="712"/>
                    <a:pt x="624" y="707"/>
                    <a:pt x="601" y="696"/>
                  </a:cubicBezTo>
                  <a:cubicBezTo>
                    <a:pt x="578" y="685"/>
                    <a:pt x="578" y="674"/>
                    <a:pt x="588" y="660"/>
                  </a:cubicBezTo>
                  <a:cubicBezTo>
                    <a:pt x="589" y="659"/>
                    <a:pt x="589" y="658"/>
                    <a:pt x="590" y="658"/>
                  </a:cubicBezTo>
                  <a:cubicBezTo>
                    <a:pt x="570" y="633"/>
                    <a:pt x="570" y="633"/>
                    <a:pt x="570" y="633"/>
                  </a:cubicBezTo>
                  <a:cubicBezTo>
                    <a:pt x="570" y="601"/>
                    <a:pt x="570" y="601"/>
                    <a:pt x="570" y="601"/>
                  </a:cubicBezTo>
                  <a:cubicBezTo>
                    <a:pt x="570" y="601"/>
                    <a:pt x="593" y="600"/>
                    <a:pt x="594" y="595"/>
                  </a:cubicBezTo>
                  <a:cubicBezTo>
                    <a:pt x="595" y="590"/>
                    <a:pt x="575" y="567"/>
                    <a:pt x="575" y="567"/>
                  </a:cubicBezTo>
                  <a:cubicBezTo>
                    <a:pt x="582" y="557"/>
                    <a:pt x="582" y="557"/>
                    <a:pt x="582" y="557"/>
                  </a:cubicBezTo>
                  <a:cubicBezTo>
                    <a:pt x="582" y="557"/>
                    <a:pt x="569" y="545"/>
                    <a:pt x="568" y="536"/>
                  </a:cubicBezTo>
                  <a:cubicBezTo>
                    <a:pt x="567" y="527"/>
                    <a:pt x="586" y="528"/>
                    <a:pt x="586" y="528"/>
                  </a:cubicBezTo>
                  <a:cubicBezTo>
                    <a:pt x="569" y="518"/>
                    <a:pt x="569" y="518"/>
                    <a:pt x="569" y="518"/>
                  </a:cubicBezTo>
                  <a:cubicBezTo>
                    <a:pt x="569" y="491"/>
                    <a:pt x="569" y="491"/>
                    <a:pt x="569" y="491"/>
                  </a:cubicBezTo>
                  <a:cubicBezTo>
                    <a:pt x="587" y="484"/>
                    <a:pt x="587" y="484"/>
                    <a:pt x="587" y="484"/>
                  </a:cubicBezTo>
                  <a:cubicBezTo>
                    <a:pt x="587" y="484"/>
                    <a:pt x="566" y="471"/>
                    <a:pt x="566" y="467"/>
                  </a:cubicBezTo>
                  <a:cubicBezTo>
                    <a:pt x="566" y="463"/>
                    <a:pt x="580" y="452"/>
                    <a:pt x="580" y="452"/>
                  </a:cubicBezTo>
                  <a:cubicBezTo>
                    <a:pt x="580" y="452"/>
                    <a:pt x="584" y="435"/>
                    <a:pt x="584" y="429"/>
                  </a:cubicBezTo>
                  <a:cubicBezTo>
                    <a:pt x="584" y="423"/>
                    <a:pt x="599" y="424"/>
                    <a:pt x="604" y="419"/>
                  </a:cubicBezTo>
                  <a:cubicBezTo>
                    <a:pt x="609" y="414"/>
                    <a:pt x="612" y="399"/>
                    <a:pt x="612" y="396"/>
                  </a:cubicBezTo>
                  <a:cubicBezTo>
                    <a:pt x="612" y="393"/>
                    <a:pt x="621" y="388"/>
                    <a:pt x="626" y="383"/>
                  </a:cubicBezTo>
                  <a:cubicBezTo>
                    <a:pt x="631" y="378"/>
                    <a:pt x="634" y="355"/>
                    <a:pt x="634" y="355"/>
                  </a:cubicBezTo>
                  <a:close/>
                  <a:moveTo>
                    <a:pt x="619" y="681"/>
                  </a:moveTo>
                  <a:cubicBezTo>
                    <a:pt x="624" y="681"/>
                    <a:pt x="624" y="681"/>
                    <a:pt x="624" y="681"/>
                  </a:cubicBezTo>
                  <a:cubicBezTo>
                    <a:pt x="617" y="677"/>
                    <a:pt x="617" y="677"/>
                    <a:pt x="617" y="677"/>
                  </a:cubicBezTo>
                  <a:cubicBezTo>
                    <a:pt x="617" y="677"/>
                    <a:pt x="617" y="677"/>
                    <a:pt x="617" y="677"/>
                  </a:cubicBezTo>
                  <a:cubicBezTo>
                    <a:pt x="618" y="679"/>
                    <a:pt x="619" y="681"/>
                    <a:pt x="619" y="68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49" name="Freeform 23"/>
            <p:cNvSpPr>
              <a:spLocks noEditPoints="1"/>
            </p:cNvSpPr>
            <p:nvPr/>
          </p:nvSpPr>
          <p:spPr bwMode="gray">
            <a:xfrm>
              <a:off x="2085975" y="3927475"/>
              <a:ext cx="155575" cy="198438"/>
            </a:xfrm>
            <a:custGeom>
              <a:avLst/>
              <a:gdLst>
                <a:gd name="T0" fmla="*/ 42 w 280"/>
                <a:gd name="T1" fmla="*/ 249 h 353"/>
                <a:gd name="T2" fmla="*/ 49 w 280"/>
                <a:gd name="T3" fmla="*/ 229 h 353"/>
                <a:gd name="T4" fmla="*/ 42 w 280"/>
                <a:gd name="T5" fmla="*/ 249 h 353"/>
                <a:gd name="T6" fmla="*/ 277 w 280"/>
                <a:gd name="T7" fmla="*/ 114 h 353"/>
                <a:gd name="T8" fmla="*/ 261 w 280"/>
                <a:gd name="T9" fmla="*/ 102 h 353"/>
                <a:gd name="T10" fmla="*/ 271 w 280"/>
                <a:gd name="T11" fmla="*/ 84 h 353"/>
                <a:gd name="T12" fmla="*/ 252 w 280"/>
                <a:gd name="T13" fmla="*/ 83 h 353"/>
                <a:gd name="T14" fmla="*/ 230 w 280"/>
                <a:gd name="T15" fmla="*/ 61 h 353"/>
                <a:gd name="T16" fmla="*/ 218 w 280"/>
                <a:gd name="T17" fmla="*/ 73 h 353"/>
                <a:gd name="T18" fmla="*/ 195 w 280"/>
                <a:gd name="T19" fmla="*/ 65 h 353"/>
                <a:gd name="T20" fmla="*/ 175 w 280"/>
                <a:gd name="T21" fmla="*/ 64 h 353"/>
                <a:gd name="T22" fmla="*/ 163 w 280"/>
                <a:gd name="T23" fmla="*/ 43 h 353"/>
                <a:gd name="T24" fmla="*/ 140 w 280"/>
                <a:gd name="T25" fmla="*/ 40 h 353"/>
                <a:gd name="T26" fmla="*/ 121 w 280"/>
                <a:gd name="T27" fmla="*/ 22 h 353"/>
                <a:gd name="T28" fmla="*/ 98 w 280"/>
                <a:gd name="T29" fmla="*/ 0 h 353"/>
                <a:gd name="T30" fmla="*/ 101 w 280"/>
                <a:gd name="T31" fmla="*/ 23 h 353"/>
                <a:gd name="T32" fmla="*/ 68 w 280"/>
                <a:gd name="T33" fmla="*/ 37 h 353"/>
                <a:gd name="T34" fmla="*/ 66 w 280"/>
                <a:gd name="T35" fmla="*/ 27 h 353"/>
                <a:gd name="T36" fmla="*/ 44 w 280"/>
                <a:gd name="T37" fmla="*/ 46 h 353"/>
                <a:gd name="T38" fmla="*/ 49 w 280"/>
                <a:gd name="T39" fmla="*/ 77 h 353"/>
                <a:gd name="T40" fmla="*/ 31 w 280"/>
                <a:gd name="T41" fmla="*/ 97 h 353"/>
                <a:gd name="T42" fmla="*/ 39 w 280"/>
                <a:gd name="T43" fmla="*/ 119 h 353"/>
                <a:gd name="T44" fmla="*/ 27 w 280"/>
                <a:gd name="T45" fmla="*/ 119 h 353"/>
                <a:gd name="T46" fmla="*/ 26 w 280"/>
                <a:gd name="T47" fmla="*/ 130 h 353"/>
                <a:gd name="T48" fmla="*/ 3 w 280"/>
                <a:gd name="T49" fmla="*/ 144 h 353"/>
                <a:gd name="T50" fmla="*/ 19 w 280"/>
                <a:gd name="T51" fmla="*/ 154 h 353"/>
                <a:gd name="T52" fmla="*/ 8 w 280"/>
                <a:gd name="T53" fmla="*/ 173 h 353"/>
                <a:gd name="T54" fmla="*/ 18 w 280"/>
                <a:gd name="T55" fmla="*/ 187 h 353"/>
                <a:gd name="T56" fmla="*/ 3 w 280"/>
                <a:gd name="T57" fmla="*/ 201 h 353"/>
                <a:gd name="T58" fmla="*/ 12 w 280"/>
                <a:gd name="T59" fmla="*/ 207 h 353"/>
                <a:gd name="T60" fmla="*/ 22 w 280"/>
                <a:gd name="T61" fmla="*/ 228 h 353"/>
                <a:gd name="T62" fmla="*/ 48 w 280"/>
                <a:gd name="T63" fmla="*/ 214 h 353"/>
                <a:gd name="T64" fmla="*/ 65 w 280"/>
                <a:gd name="T65" fmla="*/ 219 h 353"/>
                <a:gd name="T66" fmla="*/ 61 w 280"/>
                <a:gd name="T67" fmla="*/ 258 h 353"/>
                <a:gd name="T68" fmla="*/ 36 w 280"/>
                <a:gd name="T69" fmla="*/ 271 h 353"/>
                <a:gd name="T70" fmla="*/ 51 w 280"/>
                <a:gd name="T71" fmla="*/ 286 h 353"/>
                <a:gd name="T72" fmla="*/ 30 w 280"/>
                <a:gd name="T73" fmla="*/ 307 h 353"/>
                <a:gd name="T74" fmla="*/ 40 w 280"/>
                <a:gd name="T75" fmla="*/ 315 h 353"/>
                <a:gd name="T76" fmla="*/ 33 w 280"/>
                <a:gd name="T77" fmla="*/ 329 h 353"/>
                <a:gd name="T78" fmla="*/ 53 w 280"/>
                <a:gd name="T79" fmla="*/ 315 h 353"/>
                <a:gd name="T80" fmla="*/ 62 w 280"/>
                <a:gd name="T81" fmla="*/ 326 h 353"/>
                <a:gd name="T82" fmla="*/ 81 w 280"/>
                <a:gd name="T83" fmla="*/ 324 h 353"/>
                <a:gd name="T84" fmla="*/ 96 w 280"/>
                <a:gd name="T85" fmla="*/ 353 h 353"/>
                <a:gd name="T86" fmla="*/ 108 w 280"/>
                <a:gd name="T87" fmla="*/ 339 h 353"/>
                <a:gd name="T88" fmla="*/ 121 w 280"/>
                <a:gd name="T89" fmla="*/ 335 h 353"/>
                <a:gd name="T90" fmla="*/ 125 w 280"/>
                <a:gd name="T91" fmla="*/ 299 h 353"/>
                <a:gd name="T92" fmla="*/ 135 w 280"/>
                <a:gd name="T93" fmla="*/ 284 h 353"/>
                <a:gd name="T94" fmla="*/ 132 w 280"/>
                <a:gd name="T95" fmla="*/ 272 h 353"/>
                <a:gd name="T96" fmla="*/ 140 w 280"/>
                <a:gd name="T97" fmla="*/ 269 h 353"/>
                <a:gd name="T98" fmla="*/ 154 w 280"/>
                <a:gd name="T99" fmla="*/ 251 h 353"/>
                <a:gd name="T100" fmla="*/ 211 w 280"/>
                <a:gd name="T101" fmla="*/ 226 h 353"/>
                <a:gd name="T102" fmla="*/ 262 w 280"/>
                <a:gd name="T103" fmla="*/ 170 h 353"/>
                <a:gd name="T104" fmla="*/ 270 w 280"/>
                <a:gd name="T105" fmla="*/ 141 h 353"/>
                <a:gd name="T106" fmla="*/ 280 w 280"/>
                <a:gd name="T107" fmla="*/ 136 h 353"/>
                <a:gd name="T108" fmla="*/ 277 w 280"/>
                <a:gd name="T109" fmla="*/ 1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0" h="353">
                  <a:moveTo>
                    <a:pt x="42" y="249"/>
                  </a:moveTo>
                  <a:cubicBezTo>
                    <a:pt x="57" y="245"/>
                    <a:pt x="59" y="225"/>
                    <a:pt x="49" y="229"/>
                  </a:cubicBezTo>
                  <a:cubicBezTo>
                    <a:pt x="40" y="233"/>
                    <a:pt x="34" y="250"/>
                    <a:pt x="42" y="249"/>
                  </a:cubicBezTo>
                  <a:close/>
                  <a:moveTo>
                    <a:pt x="277" y="114"/>
                  </a:moveTo>
                  <a:cubicBezTo>
                    <a:pt x="261" y="102"/>
                    <a:pt x="261" y="102"/>
                    <a:pt x="261" y="102"/>
                  </a:cubicBezTo>
                  <a:cubicBezTo>
                    <a:pt x="261" y="102"/>
                    <a:pt x="272" y="102"/>
                    <a:pt x="271" y="84"/>
                  </a:cubicBezTo>
                  <a:cubicBezTo>
                    <a:pt x="265" y="83"/>
                    <a:pt x="258" y="83"/>
                    <a:pt x="252" y="83"/>
                  </a:cubicBezTo>
                  <a:cubicBezTo>
                    <a:pt x="239" y="82"/>
                    <a:pt x="247" y="64"/>
                    <a:pt x="230" y="61"/>
                  </a:cubicBezTo>
                  <a:cubicBezTo>
                    <a:pt x="213" y="58"/>
                    <a:pt x="225" y="71"/>
                    <a:pt x="218" y="73"/>
                  </a:cubicBezTo>
                  <a:cubicBezTo>
                    <a:pt x="211" y="75"/>
                    <a:pt x="195" y="65"/>
                    <a:pt x="195" y="65"/>
                  </a:cubicBezTo>
                  <a:cubicBezTo>
                    <a:pt x="195" y="65"/>
                    <a:pt x="184" y="70"/>
                    <a:pt x="175" y="64"/>
                  </a:cubicBezTo>
                  <a:cubicBezTo>
                    <a:pt x="166" y="58"/>
                    <a:pt x="173" y="51"/>
                    <a:pt x="163" y="43"/>
                  </a:cubicBezTo>
                  <a:cubicBezTo>
                    <a:pt x="153" y="35"/>
                    <a:pt x="140" y="40"/>
                    <a:pt x="140" y="40"/>
                  </a:cubicBezTo>
                  <a:cubicBezTo>
                    <a:pt x="140" y="40"/>
                    <a:pt x="132" y="28"/>
                    <a:pt x="121" y="22"/>
                  </a:cubicBezTo>
                  <a:cubicBezTo>
                    <a:pt x="113" y="19"/>
                    <a:pt x="103" y="6"/>
                    <a:pt x="98" y="0"/>
                  </a:cubicBezTo>
                  <a:cubicBezTo>
                    <a:pt x="99" y="10"/>
                    <a:pt x="105" y="14"/>
                    <a:pt x="101" y="23"/>
                  </a:cubicBezTo>
                  <a:cubicBezTo>
                    <a:pt x="98" y="32"/>
                    <a:pt x="68" y="37"/>
                    <a:pt x="68" y="37"/>
                  </a:cubicBezTo>
                  <a:cubicBezTo>
                    <a:pt x="66" y="27"/>
                    <a:pt x="66" y="27"/>
                    <a:pt x="66" y="27"/>
                  </a:cubicBezTo>
                  <a:cubicBezTo>
                    <a:pt x="66" y="27"/>
                    <a:pt x="46" y="38"/>
                    <a:pt x="44" y="46"/>
                  </a:cubicBezTo>
                  <a:cubicBezTo>
                    <a:pt x="41" y="54"/>
                    <a:pt x="51" y="64"/>
                    <a:pt x="49" y="77"/>
                  </a:cubicBezTo>
                  <a:cubicBezTo>
                    <a:pt x="48" y="90"/>
                    <a:pt x="35" y="89"/>
                    <a:pt x="31" y="97"/>
                  </a:cubicBezTo>
                  <a:cubicBezTo>
                    <a:pt x="26" y="105"/>
                    <a:pt x="39" y="119"/>
                    <a:pt x="39" y="119"/>
                  </a:cubicBezTo>
                  <a:cubicBezTo>
                    <a:pt x="27" y="119"/>
                    <a:pt x="27" y="119"/>
                    <a:pt x="27" y="119"/>
                  </a:cubicBezTo>
                  <a:cubicBezTo>
                    <a:pt x="26" y="130"/>
                    <a:pt x="26" y="130"/>
                    <a:pt x="26" y="130"/>
                  </a:cubicBezTo>
                  <a:cubicBezTo>
                    <a:pt x="3" y="144"/>
                    <a:pt x="3" y="144"/>
                    <a:pt x="3" y="144"/>
                  </a:cubicBezTo>
                  <a:cubicBezTo>
                    <a:pt x="19" y="154"/>
                    <a:pt x="19" y="154"/>
                    <a:pt x="19" y="154"/>
                  </a:cubicBezTo>
                  <a:cubicBezTo>
                    <a:pt x="8" y="173"/>
                    <a:pt x="8" y="173"/>
                    <a:pt x="8" y="173"/>
                  </a:cubicBezTo>
                  <a:cubicBezTo>
                    <a:pt x="8" y="173"/>
                    <a:pt x="19" y="176"/>
                    <a:pt x="18" y="187"/>
                  </a:cubicBezTo>
                  <a:cubicBezTo>
                    <a:pt x="16" y="198"/>
                    <a:pt x="3" y="201"/>
                    <a:pt x="3" y="201"/>
                  </a:cubicBezTo>
                  <a:cubicBezTo>
                    <a:pt x="12" y="207"/>
                    <a:pt x="12" y="207"/>
                    <a:pt x="12" y="207"/>
                  </a:cubicBezTo>
                  <a:cubicBezTo>
                    <a:pt x="12" y="207"/>
                    <a:pt x="0" y="221"/>
                    <a:pt x="22" y="228"/>
                  </a:cubicBezTo>
                  <a:cubicBezTo>
                    <a:pt x="45" y="235"/>
                    <a:pt x="48" y="214"/>
                    <a:pt x="48" y="214"/>
                  </a:cubicBezTo>
                  <a:cubicBezTo>
                    <a:pt x="65" y="219"/>
                    <a:pt x="65" y="219"/>
                    <a:pt x="65" y="219"/>
                  </a:cubicBezTo>
                  <a:cubicBezTo>
                    <a:pt x="73" y="227"/>
                    <a:pt x="64" y="246"/>
                    <a:pt x="61" y="258"/>
                  </a:cubicBezTo>
                  <a:cubicBezTo>
                    <a:pt x="59" y="270"/>
                    <a:pt x="36" y="271"/>
                    <a:pt x="36" y="271"/>
                  </a:cubicBezTo>
                  <a:cubicBezTo>
                    <a:pt x="36" y="271"/>
                    <a:pt x="60" y="277"/>
                    <a:pt x="51" y="286"/>
                  </a:cubicBezTo>
                  <a:cubicBezTo>
                    <a:pt x="43" y="295"/>
                    <a:pt x="30" y="307"/>
                    <a:pt x="30" y="307"/>
                  </a:cubicBezTo>
                  <a:cubicBezTo>
                    <a:pt x="40" y="315"/>
                    <a:pt x="40" y="315"/>
                    <a:pt x="40" y="315"/>
                  </a:cubicBezTo>
                  <a:cubicBezTo>
                    <a:pt x="40" y="315"/>
                    <a:pt x="24" y="324"/>
                    <a:pt x="33" y="329"/>
                  </a:cubicBezTo>
                  <a:cubicBezTo>
                    <a:pt x="43" y="333"/>
                    <a:pt x="53" y="315"/>
                    <a:pt x="53" y="315"/>
                  </a:cubicBezTo>
                  <a:cubicBezTo>
                    <a:pt x="62" y="326"/>
                    <a:pt x="62" y="326"/>
                    <a:pt x="62" y="326"/>
                  </a:cubicBezTo>
                  <a:cubicBezTo>
                    <a:pt x="62" y="326"/>
                    <a:pt x="75" y="320"/>
                    <a:pt x="81" y="324"/>
                  </a:cubicBezTo>
                  <a:cubicBezTo>
                    <a:pt x="86" y="329"/>
                    <a:pt x="82" y="353"/>
                    <a:pt x="96" y="353"/>
                  </a:cubicBezTo>
                  <a:cubicBezTo>
                    <a:pt x="109" y="353"/>
                    <a:pt x="104" y="342"/>
                    <a:pt x="108" y="339"/>
                  </a:cubicBezTo>
                  <a:cubicBezTo>
                    <a:pt x="112" y="337"/>
                    <a:pt x="121" y="335"/>
                    <a:pt x="121" y="335"/>
                  </a:cubicBezTo>
                  <a:cubicBezTo>
                    <a:pt x="121" y="335"/>
                    <a:pt x="124" y="308"/>
                    <a:pt x="125" y="299"/>
                  </a:cubicBezTo>
                  <a:cubicBezTo>
                    <a:pt x="127" y="289"/>
                    <a:pt x="135" y="284"/>
                    <a:pt x="135" y="284"/>
                  </a:cubicBezTo>
                  <a:cubicBezTo>
                    <a:pt x="132" y="272"/>
                    <a:pt x="132" y="272"/>
                    <a:pt x="132" y="272"/>
                  </a:cubicBezTo>
                  <a:cubicBezTo>
                    <a:pt x="140" y="269"/>
                    <a:pt x="140" y="269"/>
                    <a:pt x="140" y="269"/>
                  </a:cubicBezTo>
                  <a:cubicBezTo>
                    <a:pt x="140" y="269"/>
                    <a:pt x="140" y="262"/>
                    <a:pt x="154" y="251"/>
                  </a:cubicBezTo>
                  <a:cubicBezTo>
                    <a:pt x="167" y="240"/>
                    <a:pt x="188" y="240"/>
                    <a:pt x="211" y="226"/>
                  </a:cubicBezTo>
                  <a:cubicBezTo>
                    <a:pt x="234" y="211"/>
                    <a:pt x="262" y="170"/>
                    <a:pt x="262" y="170"/>
                  </a:cubicBezTo>
                  <a:cubicBezTo>
                    <a:pt x="270" y="141"/>
                    <a:pt x="270" y="141"/>
                    <a:pt x="270" y="141"/>
                  </a:cubicBezTo>
                  <a:cubicBezTo>
                    <a:pt x="280" y="136"/>
                    <a:pt x="280" y="136"/>
                    <a:pt x="280" y="136"/>
                  </a:cubicBezTo>
                  <a:lnTo>
                    <a:pt x="277" y="114"/>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50" name="Freeform 24"/>
            <p:cNvSpPr>
              <a:spLocks/>
            </p:cNvSpPr>
            <p:nvPr/>
          </p:nvSpPr>
          <p:spPr bwMode="gray">
            <a:xfrm>
              <a:off x="6350000" y="3681413"/>
              <a:ext cx="76200" cy="128588"/>
            </a:xfrm>
            <a:custGeom>
              <a:avLst/>
              <a:gdLst>
                <a:gd name="T0" fmla="*/ 19 w 136"/>
                <a:gd name="T1" fmla="*/ 9 h 228"/>
                <a:gd name="T2" fmla="*/ 62 w 136"/>
                <a:gd name="T3" fmla="*/ 29 h 228"/>
                <a:gd name="T4" fmla="*/ 91 w 136"/>
                <a:gd name="T5" fmla="*/ 65 h 228"/>
                <a:gd name="T6" fmla="*/ 87 w 136"/>
                <a:gd name="T7" fmla="*/ 86 h 228"/>
                <a:gd name="T8" fmla="*/ 104 w 136"/>
                <a:gd name="T9" fmla="*/ 82 h 228"/>
                <a:gd name="T10" fmla="*/ 105 w 136"/>
                <a:gd name="T11" fmla="*/ 120 h 228"/>
                <a:gd name="T12" fmla="*/ 105 w 136"/>
                <a:gd name="T13" fmla="*/ 190 h 228"/>
                <a:gd name="T14" fmla="*/ 19 w 136"/>
                <a:gd name="T15" fmla="*/ 194 h 228"/>
                <a:gd name="T16" fmla="*/ 10 w 136"/>
                <a:gd name="T17" fmla="*/ 99 h 228"/>
                <a:gd name="T18" fmla="*/ 25 w 136"/>
                <a:gd name="T19" fmla="*/ 59 h 228"/>
                <a:gd name="T20" fmla="*/ 5 w 136"/>
                <a:gd name="T21" fmla="*/ 32 h 228"/>
                <a:gd name="T22" fmla="*/ 18 w 136"/>
                <a:gd name="T23" fmla="*/ 32 h 228"/>
                <a:gd name="T24" fmla="*/ 19 w 136"/>
                <a:gd name="T25" fmla="*/ 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228">
                  <a:moveTo>
                    <a:pt x="19" y="9"/>
                  </a:moveTo>
                  <a:cubicBezTo>
                    <a:pt x="35" y="0"/>
                    <a:pt x="46" y="7"/>
                    <a:pt x="62" y="29"/>
                  </a:cubicBezTo>
                  <a:cubicBezTo>
                    <a:pt x="78" y="50"/>
                    <a:pt x="91" y="65"/>
                    <a:pt x="91" y="65"/>
                  </a:cubicBezTo>
                  <a:cubicBezTo>
                    <a:pt x="87" y="86"/>
                    <a:pt x="87" y="86"/>
                    <a:pt x="87" y="86"/>
                  </a:cubicBezTo>
                  <a:cubicBezTo>
                    <a:pt x="104" y="82"/>
                    <a:pt x="104" y="82"/>
                    <a:pt x="104" y="82"/>
                  </a:cubicBezTo>
                  <a:cubicBezTo>
                    <a:pt x="105" y="120"/>
                    <a:pt x="105" y="120"/>
                    <a:pt x="105" y="120"/>
                  </a:cubicBezTo>
                  <a:cubicBezTo>
                    <a:pt x="105" y="120"/>
                    <a:pt x="136" y="176"/>
                    <a:pt x="105" y="190"/>
                  </a:cubicBezTo>
                  <a:cubicBezTo>
                    <a:pt x="75" y="204"/>
                    <a:pt x="37" y="228"/>
                    <a:pt x="19" y="194"/>
                  </a:cubicBezTo>
                  <a:cubicBezTo>
                    <a:pt x="1" y="160"/>
                    <a:pt x="0" y="106"/>
                    <a:pt x="10" y="99"/>
                  </a:cubicBezTo>
                  <a:cubicBezTo>
                    <a:pt x="21" y="91"/>
                    <a:pt x="25" y="59"/>
                    <a:pt x="25" y="59"/>
                  </a:cubicBezTo>
                  <a:cubicBezTo>
                    <a:pt x="5" y="32"/>
                    <a:pt x="5" y="32"/>
                    <a:pt x="5" y="32"/>
                  </a:cubicBezTo>
                  <a:cubicBezTo>
                    <a:pt x="18" y="32"/>
                    <a:pt x="18" y="32"/>
                    <a:pt x="18" y="32"/>
                  </a:cubicBezTo>
                  <a:lnTo>
                    <a:pt x="19" y="9"/>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51" name="Freeform 25"/>
            <p:cNvSpPr>
              <a:spLocks noEditPoints="1"/>
            </p:cNvSpPr>
            <p:nvPr/>
          </p:nvSpPr>
          <p:spPr bwMode="gray">
            <a:xfrm>
              <a:off x="7339013" y="3411538"/>
              <a:ext cx="273050" cy="449263"/>
            </a:xfrm>
            <a:custGeom>
              <a:avLst/>
              <a:gdLst>
                <a:gd name="T0" fmla="*/ 475 w 487"/>
                <a:gd name="T1" fmla="*/ 801 h 801"/>
                <a:gd name="T2" fmla="*/ 476 w 487"/>
                <a:gd name="T3" fmla="*/ 763 h 801"/>
                <a:gd name="T4" fmla="*/ 395 w 487"/>
                <a:gd name="T5" fmla="*/ 758 h 801"/>
                <a:gd name="T6" fmla="*/ 187 w 487"/>
                <a:gd name="T7" fmla="*/ 700 h 801"/>
                <a:gd name="T8" fmla="*/ 175 w 487"/>
                <a:gd name="T9" fmla="*/ 693 h 801"/>
                <a:gd name="T10" fmla="*/ 346 w 487"/>
                <a:gd name="T11" fmla="*/ 393 h 801"/>
                <a:gd name="T12" fmla="*/ 408 w 487"/>
                <a:gd name="T13" fmla="*/ 418 h 801"/>
                <a:gd name="T14" fmla="*/ 321 w 487"/>
                <a:gd name="T15" fmla="*/ 337 h 801"/>
                <a:gd name="T16" fmla="*/ 325 w 487"/>
                <a:gd name="T17" fmla="*/ 499 h 801"/>
                <a:gd name="T18" fmla="*/ 301 w 487"/>
                <a:gd name="T19" fmla="*/ 414 h 801"/>
                <a:gd name="T20" fmla="*/ 358 w 487"/>
                <a:gd name="T21" fmla="*/ 492 h 801"/>
                <a:gd name="T22" fmla="*/ 337 w 487"/>
                <a:gd name="T23" fmla="*/ 494 h 801"/>
                <a:gd name="T24" fmla="*/ 360 w 487"/>
                <a:gd name="T25" fmla="*/ 416 h 801"/>
                <a:gd name="T26" fmla="*/ 352 w 487"/>
                <a:gd name="T27" fmla="*/ 436 h 801"/>
                <a:gd name="T28" fmla="*/ 391 w 487"/>
                <a:gd name="T29" fmla="*/ 441 h 801"/>
                <a:gd name="T30" fmla="*/ 103 w 487"/>
                <a:gd name="T31" fmla="*/ 405 h 801"/>
                <a:gd name="T32" fmla="*/ 79 w 487"/>
                <a:gd name="T33" fmla="*/ 472 h 801"/>
                <a:gd name="T34" fmla="*/ 55 w 487"/>
                <a:gd name="T35" fmla="*/ 514 h 801"/>
                <a:gd name="T36" fmla="*/ 31 w 487"/>
                <a:gd name="T37" fmla="*/ 557 h 801"/>
                <a:gd name="T38" fmla="*/ 71 w 487"/>
                <a:gd name="T39" fmla="*/ 503 h 801"/>
                <a:gd name="T40" fmla="*/ 117 w 487"/>
                <a:gd name="T41" fmla="*/ 403 h 801"/>
                <a:gd name="T42" fmla="*/ 259 w 487"/>
                <a:gd name="T43" fmla="*/ 679 h 801"/>
                <a:gd name="T44" fmla="*/ 451 w 487"/>
                <a:gd name="T45" fmla="*/ 560 h 801"/>
                <a:gd name="T46" fmla="*/ 413 w 487"/>
                <a:gd name="T47" fmla="*/ 526 h 801"/>
                <a:gd name="T48" fmla="*/ 362 w 487"/>
                <a:gd name="T49" fmla="*/ 552 h 801"/>
                <a:gd name="T50" fmla="*/ 307 w 487"/>
                <a:gd name="T51" fmla="*/ 568 h 801"/>
                <a:gd name="T52" fmla="*/ 251 w 487"/>
                <a:gd name="T53" fmla="*/ 627 h 801"/>
                <a:gd name="T54" fmla="*/ 287 w 487"/>
                <a:gd name="T55" fmla="*/ 643 h 801"/>
                <a:gd name="T56" fmla="*/ 340 w 487"/>
                <a:gd name="T57" fmla="*/ 657 h 801"/>
                <a:gd name="T58" fmla="*/ 413 w 487"/>
                <a:gd name="T59" fmla="*/ 701 h 801"/>
                <a:gd name="T60" fmla="*/ 430 w 487"/>
                <a:gd name="T61" fmla="*/ 693 h 801"/>
                <a:gd name="T62" fmla="*/ 444 w 487"/>
                <a:gd name="T63" fmla="*/ 676 h 801"/>
                <a:gd name="T64" fmla="*/ 451 w 487"/>
                <a:gd name="T65" fmla="*/ 560 h 801"/>
                <a:gd name="T66" fmla="*/ 286 w 487"/>
                <a:gd name="T67" fmla="*/ 309 h 801"/>
                <a:gd name="T68" fmla="*/ 259 w 487"/>
                <a:gd name="T69" fmla="*/ 240 h 801"/>
                <a:gd name="T70" fmla="*/ 184 w 487"/>
                <a:gd name="T71" fmla="*/ 201 h 801"/>
                <a:gd name="T72" fmla="*/ 193 w 487"/>
                <a:gd name="T73" fmla="*/ 93 h 801"/>
                <a:gd name="T74" fmla="*/ 184 w 487"/>
                <a:gd name="T75" fmla="*/ 16 h 801"/>
                <a:gd name="T76" fmla="*/ 126 w 487"/>
                <a:gd name="T77" fmla="*/ 10 h 801"/>
                <a:gd name="T78" fmla="*/ 100 w 487"/>
                <a:gd name="T79" fmla="*/ 53 h 801"/>
                <a:gd name="T80" fmla="*/ 112 w 487"/>
                <a:gd name="T81" fmla="*/ 109 h 801"/>
                <a:gd name="T82" fmla="*/ 92 w 487"/>
                <a:gd name="T83" fmla="*/ 152 h 801"/>
                <a:gd name="T84" fmla="*/ 135 w 487"/>
                <a:gd name="T85" fmla="*/ 233 h 801"/>
                <a:gd name="T86" fmla="*/ 219 w 487"/>
                <a:gd name="T87" fmla="*/ 274 h 801"/>
                <a:gd name="T88" fmla="*/ 146 w 487"/>
                <a:gd name="T89" fmla="*/ 285 h 801"/>
                <a:gd name="T90" fmla="*/ 197 w 487"/>
                <a:gd name="T91" fmla="*/ 339 h 801"/>
                <a:gd name="T92" fmla="*/ 232 w 487"/>
                <a:gd name="T93" fmla="*/ 434 h 801"/>
                <a:gd name="T94" fmla="*/ 271 w 487"/>
                <a:gd name="T95" fmla="*/ 463 h 801"/>
                <a:gd name="T96" fmla="*/ 273 w 487"/>
                <a:gd name="T97" fmla="*/ 535 h 801"/>
                <a:gd name="T98" fmla="*/ 295 w 487"/>
                <a:gd name="T99" fmla="*/ 431 h 801"/>
                <a:gd name="T100" fmla="*/ 249 w 487"/>
                <a:gd name="T101" fmla="*/ 378 h 801"/>
                <a:gd name="T102" fmla="*/ 232 w 487"/>
                <a:gd name="T103" fmla="*/ 434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7" h="801">
                  <a:moveTo>
                    <a:pt x="476" y="763"/>
                  </a:moveTo>
                  <a:cubicBezTo>
                    <a:pt x="472" y="782"/>
                    <a:pt x="472" y="782"/>
                    <a:pt x="472" y="782"/>
                  </a:cubicBezTo>
                  <a:cubicBezTo>
                    <a:pt x="475" y="801"/>
                    <a:pt x="475" y="801"/>
                    <a:pt x="475" y="801"/>
                  </a:cubicBezTo>
                  <a:cubicBezTo>
                    <a:pt x="487" y="791"/>
                    <a:pt x="487" y="791"/>
                    <a:pt x="487" y="791"/>
                  </a:cubicBezTo>
                  <a:cubicBezTo>
                    <a:pt x="487" y="763"/>
                    <a:pt x="487" y="763"/>
                    <a:pt x="487" y="763"/>
                  </a:cubicBezTo>
                  <a:lnTo>
                    <a:pt x="476" y="763"/>
                  </a:lnTo>
                  <a:close/>
                  <a:moveTo>
                    <a:pt x="399" y="785"/>
                  </a:moveTo>
                  <a:cubicBezTo>
                    <a:pt x="410" y="763"/>
                    <a:pt x="410" y="763"/>
                    <a:pt x="410" y="763"/>
                  </a:cubicBezTo>
                  <a:cubicBezTo>
                    <a:pt x="395" y="758"/>
                    <a:pt x="395" y="758"/>
                    <a:pt x="395" y="758"/>
                  </a:cubicBezTo>
                  <a:lnTo>
                    <a:pt x="399" y="785"/>
                  </a:lnTo>
                  <a:close/>
                  <a:moveTo>
                    <a:pt x="175" y="693"/>
                  </a:moveTo>
                  <a:cubicBezTo>
                    <a:pt x="187" y="700"/>
                    <a:pt x="187" y="700"/>
                    <a:pt x="187" y="700"/>
                  </a:cubicBezTo>
                  <a:cubicBezTo>
                    <a:pt x="199" y="682"/>
                    <a:pt x="199" y="682"/>
                    <a:pt x="199" y="682"/>
                  </a:cubicBezTo>
                  <a:cubicBezTo>
                    <a:pt x="182" y="672"/>
                    <a:pt x="182" y="672"/>
                    <a:pt x="182" y="672"/>
                  </a:cubicBezTo>
                  <a:lnTo>
                    <a:pt x="175" y="693"/>
                  </a:lnTo>
                  <a:close/>
                  <a:moveTo>
                    <a:pt x="345" y="372"/>
                  </a:moveTo>
                  <a:cubicBezTo>
                    <a:pt x="370" y="385"/>
                    <a:pt x="370" y="385"/>
                    <a:pt x="370" y="385"/>
                  </a:cubicBezTo>
                  <a:cubicBezTo>
                    <a:pt x="370" y="401"/>
                    <a:pt x="346" y="393"/>
                    <a:pt x="346" y="393"/>
                  </a:cubicBezTo>
                  <a:cubicBezTo>
                    <a:pt x="389" y="427"/>
                    <a:pt x="389" y="427"/>
                    <a:pt x="389" y="427"/>
                  </a:cubicBezTo>
                  <a:cubicBezTo>
                    <a:pt x="391" y="413"/>
                    <a:pt x="391" y="413"/>
                    <a:pt x="391" y="413"/>
                  </a:cubicBezTo>
                  <a:cubicBezTo>
                    <a:pt x="408" y="418"/>
                    <a:pt x="408" y="418"/>
                    <a:pt x="408" y="418"/>
                  </a:cubicBezTo>
                  <a:cubicBezTo>
                    <a:pt x="394" y="395"/>
                    <a:pt x="394" y="395"/>
                    <a:pt x="394" y="395"/>
                  </a:cubicBezTo>
                  <a:cubicBezTo>
                    <a:pt x="394" y="395"/>
                    <a:pt x="391" y="370"/>
                    <a:pt x="379" y="357"/>
                  </a:cubicBezTo>
                  <a:cubicBezTo>
                    <a:pt x="367" y="344"/>
                    <a:pt x="328" y="321"/>
                    <a:pt x="321" y="337"/>
                  </a:cubicBezTo>
                  <a:cubicBezTo>
                    <a:pt x="312" y="357"/>
                    <a:pt x="345" y="372"/>
                    <a:pt x="345" y="372"/>
                  </a:cubicBezTo>
                  <a:close/>
                  <a:moveTo>
                    <a:pt x="318" y="445"/>
                  </a:moveTo>
                  <a:cubicBezTo>
                    <a:pt x="325" y="499"/>
                    <a:pt x="325" y="499"/>
                    <a:pt x="325" y="499"/>
                  </a:cubicBezTo>
                  <a:cubicBezTo>
                    <a:pt x="333" y="449"/>
                    <a:pt x="333" y="449"/>
                    <a:pt x="333" y="449"/>
                  </a:cubicBezTo>
                  <a:cubicBezTo>
                    <a:pt x="316" y="414"/>
                    <a:pt x="316" y="414"/>
                    <a:pt x="316" y="414"/>
                  </a:cubicBezTo>
                  <a:cubicBezTo>
                    <a:pt x="301" y="414"/>
                    <a:pt x="301" y="414"/>
                    <a:pt x="301" y="414"/>
                  </a:cubicBezTo>
                  <a:lnTo>
                    <a:pt x="318" y="445"/>
                  </a:lnTo>
                  <a:close/>
                  <a:moveTo>
                    <a:pt x="337" y="494"/>
                  </a:moveTo>
                  <a:cubicBezTo>
                    <a:pt x="358" y="492"/>
                    <a:pt x="358" y="492"/>
                    <a:pt x="358" y="492"/>
                  </a:cubicBezTo>
                  <a:cubicBezTo>
                    <a:pt x="361" y="475"/>
                    <a:pt x="361" y="475"/>
                    <a:pt x="361" y="475"/>
                  </a:cubicBezTo>
                  <a:cubicBezTo>
                    <a:pt x="343" y="469"/>
                    <a:pt x="343" y="469"/>
                    <a:pt x="343" y="469"/>
                  </a:cubicBezTo>
                  <a:lnTo>
                    <a:pt x="337" y="494"/>
                  </a:lnTo>
                  <a:close/>
                  <a:moveTo>
                    <a:pt x="391" y="441"/>
                  </a:moveTo>
                  <a:cubicBezTo>
                    <a:pt x="372" y="434"/>
                    <a:pt x="372" y="434"/>
                    <a:pt x="372" y="434"/>
                  </a:cubicBezTo>
                  <a:cubicBezTo>
                    <a:pt x="372" y="434"/>
                    <a:pt x="364" y="424"/>
                    <a:pt x="360" y="416"/>
                  </a:cubicBezTo>
                  <a:cubicBezTo>
                    <a:pt x="357" y="408"/>
                    <a:pt x="333" y="413"/>
                    <a:pt x="333" y="413"/>
                  </a:cubicBezTo>
                  <a:cubicBezTo>
                    <a:pt x="336" y="442"/>
                    <a:pt x="336" y="442"/>
                    <a:pt x="336" y="442"/>
                  </a:cubicBezTo>
                  <a:cubicBezTo>
                    <a:pt x="352" y="436"/>
                    <a:pt x="352" y="436"/>
                    <a:pt x="352" y="436"/>
                  </a:cubicBezTo>
                  <a:cubicBezTo>
                    <a:pt x="358" y="452"/>
                    <a:pt x="358" y="452"/>
                    <a:pt x="358" y="452"/>
                  </a:cubicBezTo>
                  <a:cubicBezTo>
                    <a:pt x="391" y="477"/>
                    <a:pt x="391" y="477"/>
                    <a:pt x="391" y="477"/>
                  </a:cubicBezTo>
                  <a:lnTo>
                    <a:pt x="391" y="441"/>
                  </a:lnTo>
                  <a:close/>
                  <a:moveTo>
                    <a:pt x="117" y="403"/>
                  </a:moveTo>
                  <a:cubicBezTo>
                    <a:pt x="107" y="388"/>
                    <a:pt x="107" y="388"/>
                    <a:pt x="107" y="388"/>
                  </a:cubicBezTo>
                  <a:cubicBezTo>
                    <a:pt x="103" y="405"/>
                    <a:pt x="103" y="405"/>
                    <a:pt x="103" y="405"/>
                  </a:cubicBezTo>
                  <a:cubicBezTo>
                    <a:pt x="103" y="405"/>
                    <a:pt x="84" y="421"/>
                    <a:pt x="91" y="436"/>
                  </a:cubicBezTo>
                  <a:cubicBezTo>
                    <a:pt x="98" y="450"/>
                    <a:pt x="115" y="450"/>
                    <a:pt x="105" y="457"/>
                  </a:cubicBezTo>
                  <a:cubicBezTo>
                    <a:pt x="95" y="463"/>
                    <a:pt x="79" y="472"/>
                    <a:pt x="79" y="472"/>
                  </a:cubicBezTo>
                  <a:cubicBezTo>
                    <a:pt x="72" y="490"/>
                    <a:pt x="72" y="490"/>
                    <a:pt x="72" y="490"/>
                  </a:cubicBezTo>
                  <a:cubicBezTo>
                    <a:pt x="57" y="499"/>
                    <a:pt x="57" y="499"/>
                    <a:pt x="57" y="499"/>
                  </a:cubicBezTo>
                  <a:cubicBezTo>
                    <a:pt x="57" y="499"/>
                    <a:pt x="62" y="508"/>
                    <a:pt x="55" y="514"/>
                  </a:cubicBezTo>
                  <a:cubicBezTo>
                    <a:pt x="48" y="521"/>
                    <a:pt x="23" y="532"/>
                    <a:pt x="23" y="532"/>
                  </a:cubicBezTo>
                  <a:cubicBezTo>
                    <a:pt x="23" y="532"/>
                    <a:pt x="0" y="568"/>
                    <a:pt x="11" y="576"/>
                  </a:cubicBezTo>
                  <a:cubicBezTo>
                    <a:pt x="31" y="557"/>
                    <a:pt x="31" y="557"/>
                    <a:pt x="31" y="557"/>
                  </a:cubicBezTo>
                  <a:cubicBezTo>
                    <a:pt x="31" y="557"/>
                    <a:pt x="28" y="542"/>
                    <a:pt x="36" y="542"/>
                  </a:cubicBezTo>
                  <a:cubicBezTo>
                    <a:pt x="45" y="542"/>
                    <a:pt x="55" y="539"/>
                    <a:pt x="62" y="534"/>
                  </a:cubicBezTo>
                  <a:cubicBezTo>
                    <a:pt x="69" y="529"/>
                    <a:pt x="62" y="513"/>
                    <a:pt x="71" y="503"/>
                  </a:cubicBezTo>
                  <a:cubicBezTo>
                    <a:pt x="79" y="493"/>
                    <a:pt x="127" y="478"/>
                    <a:pt x="127" y="467"/>
                  </a:cubicBezTo>
                  <a:cubicBezTo>
                    <a:pt x="127" y="455"/>
                    <a:pt x="117" y="444"/>
                    <a:pt x="115" y="434"/>
                  </a:cubicBezTo>
                  <a:cubicBezTo>
                    <a:pt x="114" y="424"/>
                    <a:pt x="117" y="403"/>
                    <a:pt x="117" y="403"/>
                  </a:cubicBezTo>
                  <a:close/>
                  <a:moveTo>
                    <a:pt x="232" y="684"/>
                  </a:moveTo>
                  <a:cubicBezTo>
                    <a:pt x="257" y="706"/>
                    <a:pt x="257" y="706"/>
                    <a:pt x="257" y="706"/>
                  </a:cubicBezTo>
                  <a:cubicBezTo>
                    <a:pt x="259" y="679"/>
                    <a:pt x="259" y="679"/>
                    <a:pt x="259" y="679"/>
                  </a:cubicBezTo>
                  <a:cubicBezTo>
                    <a:pt x="244" y="668"/>
                    <a:pt x="244" y="668"/>
                    <a:pt x="244" y="668"/>
                  </a:cubicBezTo>
                  <a:lnTo>
                    <a:pt x="232" y="684"/>
                  </a:lnTo>
                  <a:close/>
                  <a:moveTo>
                    <a:pt x="451" y="560"/>
                  </a:moveTo>
                  <a:cubicBezTo>
                    <a:pt x="451" y="560"/>
                    <a:pt x="451" y="529"/>
                    <a:pt x="441" y="524"/>
                  </a:cubicBezTo>
                  <a:cubicBezTo>
                    <a:pt x="430" y="519"/>
                    <a:pt x="405" y="483"/>
                    <a:pt x="396" y="491"/>
                  </a:cubicBezTo>
                  <a:cubicBezTo>
                    <a:pt x="388" y="499"/>
                    <a:pt x="420" y="522"/>
                    <a:pt x="413" y="526"/>
                  </a:cubicBezTo>
                  <a:cubicBezTo>
                    <a:pt x="406" y="529"/>
                    <a:pt x="376" y="532"/>
                    <a:pt x="376" y="532"/>
                  </a:cubicBezTo>
                  <a:cubicBezTo>
                    <a:pt x="376" y="553"/>
                    <a:pt x="376" y="553"/>
                    <a:pt x="376" y="553"/>
                  </a:cubicBezTo>
                  <a:cubicBezTo>
                    <a:pt x="362" y="552"/>
                    <a:pt x="362" y="552"/>
                    <a:pt x="362" y="552"/>
                  </a:cubicBezTo>
                  <a:cubicBezTo>
                    <a:pt x="358" y="567"/>
                    <a:pt x="358" y="567"/>
                    <a:pt x="358" y="567"/>
                  </a:cubicBezTo>
                  <a:cubicBezTo>
                    <a:pt x="341" y="576"/>
                    <a:pt x="341" y="576"/>
                    <a:pt x="341" y="576"/>
                  </a:cubicBezTo>
                  <a:cubicBezTo>
                    <a:pt x="341" y="576"/>
                    <a:pt x="316" y="560"/>
                    <a:pt x="307" y="568"/>
                  </a:cubicBezTo>
                  <a:cubicBezTo>
                    <a:pt x="299" y="576"/>
                    <a:pt x="283" y="604"/>
                    <a:pt x="283" y="604"/>
                  </a:cubicBezTo>
                  <a:cubicBezTo>
                    <a:pt x="283" y="604"/>
                    <a:pt x="273" y="585"/>
                    <a:pt x="268" y="594"/>
                  </a:cubicBezTo>
                  <a:cubicBezTo>
                    <a:pt x="263" y="604"/>
                    <a:pt x="251" y="627"/>
                    <a:pt x="251" y="627"/>
                  </a:cubicBezTo>
                  <a:cubicBezTo>
                    <a:pt x="264" y="640"/>
                    <a:pt x="264" y="640"/>
                    <a:pt x="264" y="640"/>
                  </a:cubicBezTo>
                  <a:cubicBezTo>
                    <a:pt x="278" y="627"/>
                    <a:pt x="278" y="627"/>
                    <a:pt x="278" y="627"/>
                  </a:cubicBezTo>
                  <a:cubicBezTo>
                    <a:pt x="287" y="643"/>
                    <a:pt x="287" y="643"/>
                    <a:pt x="287" y="643"/>
                  </a:cubicBezTo>
                  <a:cubicBezTo>
                    <a:pt x="287" y="643"/>
                    <a:pt x="314" y="621"/>
                    <a:pt x="321" y="621"/>
                  </a:cubicBezTo>
                  <a:cubicBezTo>
                    <a:pt x="328" y="621"/>
                    <a:pt x="350" y="642"/>
                    <a:pt x="350" y="642"/>
                  </a:cubicBezTo>
                  <a:cubicBezTo>
                    <a:pt x="350" y="642"/>
                    <a:pt x="340" y="648"/>
                    <a:pt x="340" y="657"/>
                  </a:cubicBezTo>
                  <a:cubicBezTo>
                    <a:pt x="340" y="665"/>
                    <a:pt x="358" y="701"/>
                    <a:pt x="367" y="704"/>
                  </a:cubicBezTo>
                  <a:cubicBezTo>
                    <a:pt x="376" y="707"/>
                    <a:pt x="400" y="714"/>
                    <a:pt x="400" y="714"/>
                  </a:cubicBezTo>
                  <a:cubicBezTo>
                    <a:pt x="413" y="701"/>
                    <a:pt x="413" y="701"/>
                    <a:pt x="413" y="701"/>
                  </a:cubicBezTo>
                  <a:cubicBezTo>
                    <a:pt x="415" y="717"/>
                    <a:pt x="415" y="717"/>
                    <a:pt x="415" y="717"/>
                  </a:cubicBezTo>
                  <a:cubicBezTo>
                    <a:pt x="429" y="719"/>
                    <a:pt x="429" y="719"/>
                    <a:pt x="429" y="719"/>
                  </a:cubicBezTo>
                  <a:cubicBezTo>
                    <a:pt x="430" y="693"/>
                    <a:pt x="430" y="693"/>
                    <a:pt x="430" y="693"/>
                  </a:cubicBezTo>
                  <a:cubicBezTo>
                    <a:pt x="430" y="693"/>
                    <a:pt x="410" y="671"/>
                    <a:pt x="415" y="658"/>
                  </a:cubicBezTo>
                  <a:cubicBezTo>
                    <a:pt x="420" y="645"/>
                    <a:pt x="427" y="642"/>
                    <a:pt x="427" y="642"/>
                  </a:cubicBezTo>
                  <a:cubicBezTo>
                    <a:pt x="444" y="676"/>
                    <a:pt x="444" y="676"/>
                    <a:pt x="444" y="676"/>
                  </a:cubicBezTo>
                  <a:cubicBezTo>
                    <a:pt x="444" y="676"/>
                    <a:pt x="463" y="650"/>
                    <a:pt x="463" y="634"/>
                  </a:cubicBezTo>
                  <a:cubicBezTo>
                    <a:pt x="463" y="617"/>
                    <a:pt x="451" y="599"/>
                    <a:pt x="451" y="599"/>
                  </a:cubicBezTo>
                  <a:lnTo>
                    <a:pt x="451" y="560"/>
                  </a:lnTo>
                  <a:close/>
                  <a:moveTo>
                    <a:pt x="230" y="258"/>
                  </a:moveTo>
                  <a:cubicBezTo>
                    <a:pt x="248" y="256"/>
                    <a:pt x="255" y="265"/>
                    <a:pt x="259" y="279"/>
                  </a:cubicBezTo>
                  <a:cubicBezTo>
                    <a:pt x="262" y="291"/>
                    <a:pt x="272" y="303"/>
                    <a:pt x="286" y="309"/>
                  </a:cubicBezTo>
                  <a:cubicBezTo>
                    <a:pt x="311" y="322"/>
                    <a:pt x="313" y="261"/>
                    <a:pt x="282" y="264"/>
                  </a:cubicBezTo>
                  <a:cubicBezTo>
                    <a:pt x="281" y="258"/>
                    <a:pt x="286" y="256"/>
                    <a:pt x="288" y="251"/>
                  </a:cubicBezTo>
                  <a:cubicBezTo>
                    <a:pt x="276" y="250"/>
                    <a:pt x="272" y="236"/>
                    <a:pt x="259" y="240"/>
                  </a:cubicBezTo>
                  <a:cubicBezTo>
                    <a:pt x="251" y="257"/>
                    <a:pt x="236" y="236"/>
                    <a:pt x="224" y="236"/>
                  </a:cubicBezTo>
                  <a:cubicBezTo>
                    <a:pt x="208" y="235"/>
                    <a:pt x="201" y="259"/>
                    <a:pt x="188" y="239"/>
                  </a:cubicBezTo>
                  <a:cubicBezTo>
                    <a:pt x="181" y="228"/>
                    <a:pt x="184" y="213"/>
                    <a:pt x="184" y="201"/>
                  </a:cubicBezTo>
                  <a:cubicBezTo>
                    <a:pt x="184" y="189"/>
                    <a:pt x="180" y="170"/>
                    <a:pt x="185" y="159"/>
                  </a:cubicBezTo>
                  <a:cubicBezTo>
                    <a:pt x="192" y="143"/>
                    <a:pt x="203" y="148"/>
                    <a:pt x="202" y="128"/>
                  </a:cubicBezTo>
                  <a:cubicBezTo>
                    <a:pt x="202" y="114"/>
                    <a:pt x="191" y="105"/>
                    <a:pt x="193" y="93"/>
                  </a:cubicBezTo>
                  <a:cubicBezTo>
                    <a:pt x="194" y="80"/>
                    <a:pt x="202" y="64"/>
                    <a:pt x="198" y="50"/>
                  </a:cubicBezTo>
                  <a:cubicBezTo>
                    <a:pt x="195" y="44"/>
                    <a:pt x="188" y="41"/>
                    <a:pt x="185" y="35"/>
                  </a:cubicBezTo>
                  <a:cubicBezTo>
                    <a:pt x="182" y="29"/>
                    <a:pt x="185" y="22"/>
                    <a:pt x="184" y="16"/>
                  </a:cubicBezTo>
                  <a:cubicBezTo>
                    <a:pt x="183" y="11"/>
                    <a:pt x="181" y="0"/>
                    <a:pt x="172" y="0"/>
                  </a:cubicBezTo>
                  <a:cubicBezTo>
                    <a:pt x="167" y="1"/>
                    <a:pt x="165" y="9"/>
                    <a:pt x="162" y="12"/>
                  </a:cubicBezTo>
                  <a:cubicBezTo>
                    <a:pt x="145" y="26"/>
                    <a:pt x="142" y="9"/>
                    <a:pt x="126" y="10"/>
                  </a:cubicBezTo>
                  <a:cubicBezTo>
                    <a:pt x="117" y="13"/>
                    <a:pt x="117" y="13"/>
                    <a:pt x="117" y="13"/>
                  </a:cubicBezTo>
                  <a:cubicBezTo>
                    <a:pt x="114" y="20"/>
                    <a:pt x="117" y="27"/>
                    <a:pt x="115" y="34"/>
                  </a:cubicBezTo>
                  <a:cubicBezTo>
                    <a:pt x="113" y="41"/>
                    <a:pt x="104" y="47"/>
                    <a:pt x="100" y="53"/>
                  </a:cubicBezTo>
                  <a:cubicBezTo>
                    <a:pt x="92" y="65"/>
                    <a:pt x="94" y="57"/>
                    <a:pt x="101" y="69"/>
                  </a:cubicBezTo>
                  <a:cubicBezTo>
                    <a:pt x="104" y="74"/>
                    <a:pt x="108" y="83"/>
                    <a:pt x="110" y="89"/>
                  </a:cubicBezTo>
                  <a:cubicBezTo>
                    <a:pt x="112" y="95"/>
                    <a:pt x="113" y="102"/>
                    <a:pt x="112" y="109"/>
                  </a:cubicBezTo>
                  <a:cubicBezTo>
                    <a:pt x="111" y="116"/>
                    <a:pt x="103" y="122"/>
                    <a:pt x="103" y="127"/>
                  </a:cubicBezTo>
                  <a:cubicBezTo>
                    <a:pt x="103" y="135"/>
                    <a:pt x="114" y="137"/>
                    <a:pt x="110" y="145"/>
                  </a:cubicBezTo>
                  <a:cubicBezTo>
                    <a:pt x="108" y="150"/>
                    <a:pt x="96" y="153"/>
                    <a:pt x="92" y="152"/>
                  </a:cubicBezTo>
                  <a:cubicBezTo>
                    <a:pt x="92" y="146"/>
                    <a:pt x="90" y="140"/>
                    <a:pt x="85" y="138"/>
                  </a:cubicBezTo>
                  <a:cubicBezTo>
                    <a:pt x="84" y="161"/>
                    <a:pt x="87" y="175"/>
                    <a:pt x="103" y="194"/>
                  </a:cubicBezTo>
                  <a:cubicBezTo>
                    <a:pt x="115" y="207"/>
                    <a:pt x="127" y="217"/>
                    <a:pt x="135" y="233"/>
                  </a:cubicBezTo>
                  <a:cubicBezTo>
                    <a:pt x="140" y="245"/>
                    <a:pt x="156" y="275"/>
                    <a:pt x="171" y="274"/>
                  </a:cubicBezTo>
                  <a:cubicBezTo>
                    <a:pt x="181" y="273"/>
                    <a:pt x="185" y="260"/>
                    <a:pt x="196" y="259"/>
                  </a:cubicBezTo>
                  <a:cubicBezTo>
                    <a:pt x="207" y="258"/>
                    <a:pt x="212" y="268"/>
                    <a:pt x="219" y="274"/>
                  </a:cubicBezTo>
                  <a:cubicBezTo>
                    <a:pt x="241" y="293"/>
                    <a:pt x="240" y="275"/>
                    <a:pt x="230" y="258"/>
                  </a:cubicBezTo>
                  <a:close/>
                  <a:moveTo>
                    <a:pt x="182" y="288"/>
                  </a:moveTo>
                  <a:cubicBezTo>
                    <a:pt x="175" y="282"/>
                    <a:pt x="146" y="285"/>
                    <a:pt x="146" y="285"/>
                  </a:cubicBezTo>
                  <a:cubicBezTo>
                    <a:pt x="167" y="313"/>
                    <a:pt x="167" y="313"/>
                    <a:pt x="167" y="313"/>
                  </a:cubicBezTo>
                  <a:cubicBezTo>
                    <a:pt x="180" y="357"/>
                    <a:pt x="180" y="357"/>
                    <a:pt x="180" y="357"/>
                  </a:cubicBezTo>
                  <a:cubicBezTo>
                    <a:pt x="180" y="357"/>
                    <a:pt x="192" y="347"/>
                    <a:pt x="197" y="339"/>
                  </a:cubicBezTo>
                  <a:cubicBezTo>
                    <a:pt x="203" y="331"/>
                    <a:pt x="191" y="315"/>
                    <a:pt x="191" y="315"/>
                  </a:cubicBezTo>
                  <a:cubicBezTo>
                    <a:pt x="191" y="315"/>
                    <a:pt x="189" y="295"/>
                    <a:pt x="182" y="288"/>
                  </a:cubicBezTo>
                  <a:close/>
                  <a:moveTo>
                    <a:pt x="232" y="434"/>
                  </a:moveTo>
                  <a:cubicBezTo>
                    <a:pt x="237" y="444"/>
                    <a:pt x="245" y="454"/>
                    <a:pt x="245" y="454"/>
                  </a:cubicBezTo>
                  <a:cubicBezTo>
                    <a:pt x="245" y="454"/>
                    <a:pt x="261" y="437"/>
                    <a:pt x="266" y="441"/>
                  </a:cubicBezTo>
                  <a:cubicBezTo>
                    <a:pt x="271" y="444"/>
                    <a:pt x="271" y="463"/>
                    <a:pt x="271" y="463"/>
                  </a:cubicBezTo>
                  <a:cubicBezTo>
                    <a:pt x="280" y="472"/>
                    <a:pt x="280" y="472"/>
                    <a:pt x="280" y="472"/>
                  </a:cubicBezTo>
                  <a:cubicBezTo>
                    <a:pt x="280" y="472"/>
                    <a:pt x="257" y="506"/>
                    <a:pt x="257" y="513"/>
                  </a:cubicBezTo>
                  <a:cubicBezTo>
                    <a:pt x="257" y="519"/>
                    <a:pt x="257" y="539"/>
                    <a:pt x="273" y="535"/>
                  </a:cubicBezTo>
                  <a:cubicBezTo>
                    <a:pt x="288" y="532"/>
                    <a:pt x="311" y="527"/>
                    <a:pt x="302" y="513"/>
                  </a:cubicBezTo>
                  <a:cubicBezTo>
                    <a:pt x="293" y="498"/>
                    <a:pt x="292" y="486"/>
                    <a:pt x="300" y="463"/>
                  </a:cubicBezTo>
                  <a:cubicBezTo>
                    <a:pt x="309" y="441"/>
                    <a:pt x="302" y="424"/>
                    <a:pt x="295" y="431"/>
                  </a:cubicBezTo>
                  <a:cubicBezTo>
                    <a:pt x="288" y="437"/>
                    <a:pt x="275" y="445"/>
                    <a:pt x="275" y="437"/>
                  </a:cubicBezTo>
                  <a:cubicBezTo>
                    <a:pt x="275" y="429"/>
                    <a:pt x="295" y="398"/>
                    <a:pt x="283" y="395"/>
                  </a:cubicBezTo>
                  <a:cubicBezTo>
                    <a:pt x="271" y="391"/>
                    <a:pt x="249" y="378"/>
                    <a:pt x="249" y="378"/>
                  </a:cubicBezTo>
                  <a:cubicBezTo>
                    <a:pt x="249" y="378"/>
                    <a:pt x="228" y="373"/>
                    <a:pt x="227" y="380"/>
                  </a:cubicBezTo>
                  <a:cubicBezTo>
                    <a:pt x="225" y="387"/>
                    <a:pt x="239" y="398"/>
                    <a:pt x="239" y="398"/>
                  </a:cubicBezTo>
                  <a:cubicBezTo>
                    <a:pt x="239" y="398"/>
                    <a:pt x="227" y="424"/>
                    <a:pt x="232" y="434"/>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52" name="Freeform 26"/>
            <p:cNvSpPr>
              <a:spLocks/>
            </p:cNvSpPr>
            <p:nvPr/>
          </p:nvSpPr>
          <p:spPr bwMode="gray">
            <a:xfrm>
              <a:off x="7354888" y="3213100"/>
              <a:ext cx="47625" cy="101600"/>
            </a:xfrm>
            <a:custGeom>
              <a:avLst/>
              <a:gdLst>
                <a:gd name="T0" fmla="*/ 62 w 85"/>
                <a:gd name="T1" fmla="*/ 181 h 181"/>
                <a:gd name="T2" fmla="*/ 62 w 85"/>
                <a:gd name="T3" fmla="*/ 148 h 181"/>
                <a:gd name="T4" fmla="*/ 75 w 85"/>
                <a:gd name="T5" fmla="*/ 118 h 181"/>
                <a:gd name="T6" fmla="*/ 75 w 85"/>
                <a:gd name="T7" fmla="*/ 68 h 181"/>
                <a:gd name="T8" fmla="*/ 84 w 85"/>
                <a:gd name="T9" fmla="*/ 43 h 181"/>
                <a:gd name="T10" fmla="*/ 85 w 85"/>
                <a:gd name="T11" fmla="*/ 17 h 181"/>
                <a:gd name="T12" fmla="*/ 56 w 85"/>
                <a:gd name="T13" fmla="*/ 0 h 181"/>
                <a:gd name="T14" fmla="*/ 39 w 85"/>
                <a:gd name="T15" fmla="*/ 20 h 181"/>
                <a:gd name="T16" fmla="*/ 8 w 85"/>
                <a:gd name="T17" fmla="*/ 114 h 181"/>
                <a:gd name="T18" fmla="*/ 34 w 85"/>
                <a:gd name="T19" fmla="*/ 147 h 181"/>
                <a:gd name="T20" fmla="*/ 62 w 85"/>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81">
                  <a:moveTo>
                    <a:pt x="62" y="181"/>
                  </a:moveTo>
                  <a:cubicBezTo>
                    <a:pt x="62" y="148"/>
                    <a:pt x="62" y="148"/>
                    <a:pt x="62" y="148"/>
                  </a:cubicBezTo>
                  <a:cubicBezTo>
                    <a:pt x="62" y="148"/>
                    <a:pt x="75" y="139"/>
                    <a:pt x="75" y="118"/>
                  </a:cubicBezTo>
                  <a:cubicBezTo>
                    <a:pt x="75" y="97"/>
                    <a:pt x="75" y="68"/>
                    <a:pt x="75" y="68"/>
                  </a:cubicBezTo>
                  <a:cubicBezTo>
                    <a:pt x="75" y="68"/>
                    <a:pt x="85" y="55"/>
                    <a:pt x="84" y="43"/>
                  </a:cubicBezTo>
                  <a:cubicBezTo>
                    <a:pt x="83" y="31"/>
                    <a:pt x="85" y="17"/>
                    <a:pt x="85" y="17"/>
                  </a:cubicBezTo>
                  <a:cubicBezTo>
                    <a:pt x="56" y="0"/>
                    <a:pt x="56" y="0"/>
                    <a:pt x="56" y="0"/>
                  </a:cubicBezTo>
                  <a:cubicBezTo>
                    <a:pt x="39" y="20"/>
                    <a:pt x="39" y="20"/>
                    <a:pt x="39" y="20"/>
                  </a:cubicBezTo>
                  <a:cubicBezTo>
                    <a:pt x="39" y="20"/>
                    <a:pt x="0" y="102"/>
                    <a:pt x="8" y="114"/>
                  </a:cubicBezTo>
                  <a:cubicBezTo>
                    <a:pt x="16" y="126"/>
                    <a:pt x="34" y="147"/>
                    <a:pt x="34" y="147"/>
                  </a:cubicBezTo>
                  <a:cubicBezTo>
                    <a:pt x="34" y="147"/>
                    <a:pt x="47" y="181"/>
                    <a:pt x="62" y="18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53" name="Freeform 27"/>
            <p:cNvSpPr>
              <a:spLocks noEditPoints="1"/>
            </p:cNvSpPr>
            <p:nvPr/>
          </p:nvSpPr>
          <p:spPr bwMode="gray">
            <a:xfrm>
              <a:off x="8393113" y="4175125"/>
              <a:ext cx="138112" cy="131763"/>
            </a:xfrm>
            <a:custGeom>
              <a:avLst/>
              <a:gdLst>
                <a:gd name="T0" fmla="*/ 21 w 247"/>
                <a:gd name="T1" fmla="*/ 14 h 235"/>
                <a:gd name="T2" fmla="*/ 9 w 247"/>
                <a:gd name="T3" fmla="*/ 0 h 235"/>
                <a:gd name="T4" fmla="*/ 2 w 247"/>
                <a:gd name="T5" fmla="*/ 16 h 235"/>
                <a:gd name="T6" fmla="*/ 15 w 247"/>
                <a:gd name="T7" fmla="*/ 32 h 235"/>
                <a:gd name="T8" fmla="*/ 21 w 247"/>
                <a:gd name="T9" fmla="*/ 14 h 235"/>
                <a:gd name="T10" fmla="*/ 0 w 247"/>
                <a:gd name="T11" fmla="*/ 84 h 235"/>
                <a:gd name="T12" fmla="*/ 13 w 247"/>
                <a:gd name="T13" fmla="*/ 89 h 235"/>
                <a:gd name="T14" fmla="*/ 22 w 247"/>
                <a:gd name="T15" fmla="*/ 67 h 235"/>
                <a:gd name="T16" fmla="*/ 0 w 247"/>
                <a:gd name="T17" fmla="*/ 70 h 235"/>
                <a:gd name="T18" fmla="*/ 0 w 247"/>
                <a:gd name="T19" fmla="*/ 84 h 235"/>
                <a:gd name="T20" fmla="*/ 51 w 247"/>
                <a:gd name="T21" fmla="*/ 81 h 235"/>
                <a:gd name="T22" fmla="*/ 25 w 247"/>
                <a:gd name="T23" fmla="*/ 81 h 235"/>
                <a:gd name="T24" fmla="*/ 26 w 247"/>
                <a:gd name="T25" fmla="*/ 97 h 235"/>
                <a:gd name="T26" fmla="*/ 53 w 247"/>
                <a:gd name="T27" fmla="*/ 91 h 235"/>
                <a:gd name="T28" fmla="*/ 51 w 247"/>
                <a:gd name="T29" fmla="*/ 81 h 235"/>
                <a:gd name="T30" fmla="*/ 39 w 247"/>
                <a:gd name="T31" fmla="*/ 126 h 235"/>
                <a:gd name="T32" fmla="*/ 64 w 247"/>
                <a:gd name="T33" fmla="*/ 123 h 235"/>
                <a:gd name="T34" fmla="*/ 32 w 247"/>
                <a:gd name="T35" fmla="*/ 103 h 235"/>
                <a:gd name="T36" fmla="*/ 39 w 247"/>
                <a:gd name="T37" fmla="*/ 126 h 235"/>
                <a:gd name="T38" fmla="*/ 163 w 247"/>
                <a:gd name="T39" fmla="*/ 149 h 235"/>
                <a:gd name="T40" fmla="*/ 128 w 247"/>
                <a:gd name="T41" fmla="*/ 142 h 235"/>
                <a:gd name="T42" fmla="*/ 142 w 247"/>
                <a:gd name="T43" fmla="*/ 169 h 235"/>
                <a:gd name="T44" fmla="*/ 183 w 247"/>
                <a:gd name="T45" fmla="*/ 172 h 235"/>
                <a:gd name="T46" fmla="*/ 163 w 247"/>
                <a:gd name="T47" fmla="*/ 149 h 235"/>
                <a:gd name="T48" fmla="*/ 205 w 247"/>
                <a:gd name="T49" fmla="*/ 193 h 235"/>
                <a:gd name="T50" fmla="*/ 238 w 247"/>
                <a:gd name="T51" fmla="*/ 235 h 235"/>
                <a:gd name="T52" fmla="*/ 247 w 247"/>
                <a:gd name="T53" fmla="*/ 215 h 235"/>
                <a:gd name="T54" fmla="*/ 205 w 247"/>
                <a:gd name="T55" fmla="*/ 193 h 235"/>
                <a:gd name="T56" fmla="*/ 189 w 247"/>
                <a:gd name="T57" fmla="*/ 84 h 235"/>
                <a:gd name="T58" fmla="*/ 184 w 247"/>
                <a:gd name="T59" fmla="*/ 130 h 235"/>
                <a:gd name="T60" fmla="*/ 218 w 247"/>
                <a:gd name="T61" fmla="*/ 160 h 235"/>
                <a:gd name="T62" fmla="*/ 189 w 247"/>
                <a:gd name="T63" fmla="*/ 84 h 235"/>
                <a:gd name="T64" fmla="*/ 81 w 247"/>
                <a:gd name="T65" fmla="*/ 41 h 235"/>
                <a:gd name="T66" fmla="*/ 138 w 247"/>
                <a:gd name="T67" fmla="*/ 102 h 235"/>
                <a:gd name="T68" fmla="*/ 81 w 247"/>
                <a:gd name="T69"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7" h="235">
                  <a:moveTo>
                    <a:pt x="21" y="14"/>
                  </a:moveTo>
                  <a:cubicBezTo>
                    <a:pt x="9" y="0"/>
                    <a:pt x="9" y="0"/>
                    <a:pt x="9" y="0"/>
                  </a:cubicBezTo>
                  <a:cubicBezTo>
                    <a:pt x="2" y="16"/>
                    <a:pt x="2" y="16"/>
                    <a:pt x="2" y="16"/>
                  </a:cubicBezTo>
                  <a:cubicBezTo>
                    <a:pt x="15" y="32"/>
                    <a:pt x="15" y="32"/>
                    <a:pt x="15" y="32"/>
                  </a:cubicBezTo>
                  <a:lnTo>
                    <a:pt x="21" y="14"/>
                  </a:lnTo>
                  <a:close/>
                  <a:moveTo>
                    <a:pt x="0" y="84"/>
                  </a:moveTo>
                  <a:cubicBezTo>
                    <a:pt x="13" y="89"/>
                    <a:pt x="13" y="89"/>
                    <a:pt x="13" y="89"/>
                  </a:cubicBezTo>
                  <a:cubicBezTo>
                    <a:pt x="22" y="67"/>
                    <a:pt x="22" y="67"/>
                    <a:pt x="22" y="67"/>
                  </a:cubicBezTo>
                  <a:cubicBezTo>
                    <a:pt x="0" y="70"/>
                    <a:pt x="0" y="70"/>
                    <a:pt x="0" y="70"/>
                  </a:cubicBezTo>
                  <a:lnTo>
                    <a:pt x="0" y="84"/>
                  </a:lnTo>
                  <a:close/>
                  <a:moveTo>
                    <a:pt x="51" y="81"/>
                  </a:moveTo>
                  <a:cubicBezTo>
                    <a:pt x="25" y="81"/>
                    <a:pt x="25" y="81"/>
                    <a:pt x="25" y="81"/>
                  </a:cubicBezTo>
                  <a:cubicBezTo>
                    <a:pt x="26" y="97"/>
                    <a:pt x="26" y="97"/>
                    <a:pt x="26" y="97"/>
                  </a:cubicBezTo>
                  <a:cubicBezTo>
                    <a:pt x="53" y="91"/>
                    <a:pt x="53" y="91"/>
                    <a:pt x="53" y="91"/>
                  </a:cubicBezTo>
                  <a:lnTo>
                    <a:pt x="51" y="81"/>
                  </a:lnTo>
                  <a:close/>
                  <a:moveTo>
                    <a:pt x="39" y="126"/>
                  </a:moveTo>
                  <a:cubicBezTo>
                    <a:pt x="64" y="123"/>
                    <a:pt x="64" y="123"/>
                    <a:pt x="64" y="123"/>
                  </a:cubicBezTo>
                  <a:cubicBezTo>
                    <a:pt x="32" y="103"/>
                    <a:pt x="32" y="103"/>
                    <a:pt x="32" y="103"/>
                  </a:cubicBezTo>
                  <a:lnTo>
                    <a:pt x="39" y="126"/>
                  </a:lnTo>
                  <a:close/>
                  <a:moveTo>
                    <a:pt x="163" y="149"/>
                  </a:moveTo>
                  <a:cubicBezTo>
                    <a:pt x="145" y="139"/>
                    <a:pt x="128" y="142"/>
                    <a:pt x="128" y="142"/>
                  </a:cubicBezTo>
                  <a:cubicBezTo>
                    <a:pt x="128" y="142"/>
                    <a:pt x="124" y="161"/>
                    <a:pt x="142" y="169"/>
                  </a:cubicBezTo>
                  <a:cubicBezTo>
                    <a:pt x="168" y="180"/>
                    <a:pt x="183" y="172"/>
                    <a:pt x="183" y="172"/>
                  </a:cubicBezTo>
                  <a:cubicBezTo>
                    <a:pt x="183" y="172"/>
                    <a:pt x="182" y="160"/>
                    <a:pt x="163" y="149"/>
                  </a:cubicBezTo>
                  <a:close/>
                  <a:moveTo>
                    <a:pt x="205" y="193"/>
                  </a:moveTo>
                  <a:cubicBezTo>
                    <a:pt x="238" y="235"/>
                    <a:pt x="238" y="235"/>
                    <a:pt x="238" y="235"/>
                  </a:cubicBezTo>
                  <a:cubicBezTo>
                    <a:pt x="247" y="215"/>
                    <a:pt x="247" y="215"/>
                    <a:pt x="247" y="215"/>
                  </a:cubicBezTo>
                  <a:lnTo>
                    <a:pt x="205" y="193"/>
                  </a:lnTo>
                  <a:close/>
                  <a:moveTo>
                    <a:pt x="189" y="84"/>
                  </a:moveTo>
                  <a:cubicBezTo>
                    <a:pt x="189" y="84"/>
                    <a:pt x="178" y="119"/>
                    <a:pt x="184" y="130"/>
                  </a:cubicBezTo>
                  <a:cubicBezTo>
                    <a:pt x="191" y="140"/>
                    <a:pt x="218" y="160"/>
                    <a:pt x="218" y="160"/>
                  </a:cubicBezTo>
                  <a:lnTo>
                    <a:pt x="189" y="84"/>
                  </a:lnTo>
                  <a:close/>
                  <a:moveTo>
                    <a:pt x="81" y="41"/>
                  </a:moveTo>
                  <a:cubicBezTo>
                    <a:pt x="75" y="51"/>
                    <a:pt x="130" y="104"/>
                    <a:pt x="138" y="102"/>
                  </a:cubicBezTo>
                  <a:cubicBezTo>
                    <a:pt x="154" y="100"/>
                    <a:pt x="86" y="30"/>
                    <a:pt x="81" y="4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54" name="Freeform 28"/>
            <p:cNvSpPr>
              <a:spLocks/>
            </p:cNvSpPr>
            <p:nvPr/>
          </p:nvSpPr>
          <p:spPr bwMode="gray">
            <a:xfrm>
              <a:off x="6892925" y="3773488"/>
              <a:ext cx="115887" cy="163513"/>
            </a:xfrm>
            <a:custGeom>
              <a:avLst/>
              <a:gdLst>
                <a:gd name="T0" fmla="*/ 1 w 207"/>
                <a:gd name="T1" fmla="*/ 30 h 293"/>
                <a:gd name="T2" fmla="*/ 6 w 207"/>
                <a:gd name="T3" fmla="*/ 91 h 293"/>
                <a:gd name="T4" fmla="*/ 38 w 207"/>
                <a:gd name="T5" fmla="*/ 99 h 293"/>
                <a:gd name="T6" fmla="*/ 39 w 207"/>
                <a:gd name="T7" fmla="*/ 153 h 293"/>
                <a:gd name="T8" fmla="*/ 62 w 207"/>
                <a:gd name="T9" fmla="*/ 153 h 293"/>
                <a:gd name="T10" fmla="*/ 65 w 207"/>
                <a:gd name="T11" fmla="*/ 203 h 293"/>
                <a:gd name="T12" fmla="*/ 114 w 207"/>
                <a:gd name="T13" fmla="*/ 236 h 293"/>
                <a:gd name="T14" fmla="*/ 121 w 207"/>
                <a:gd name="T15" fmla="*/ 258 h 293"/>
                <a:gd name="T16" fmla="*/ 153 w 207"/>
                <a:gd name="T17" fmla="*/ 271 h 293"/>
                <a:gd name="T18" fmla="*/ 169 w 207"/>
                <a:gd name="T19" fmla="*/ 293 h 293"/>
                <a:gd name="T20" fmla="*/ 202 w 207"/>
                <a:gd name="T21" fmla="*/ 290 h 293"/>
                <a:gd name="T22" fmla="*/ 205 w 207"/>
                <a:gd name="T23" fmla="*/ 252 h 293"/>
                <a:gd name="T24" fmla="*/ 172 w 207"/>
                <a:gd name="T25" fmla="*/ 210 h 293"/>
                <a:gd name="T26" fmla="*/ 170 w 207"/>
                <a:gd name="T27" fmla="*/ 184 h 293"/>
                <a:gd name="T28" fmla="*/ 168 w 207"/>
                <a:gd name="T29" fmla="*/ 160 h 293"/>
                <a:gd name="T30" fmla="*/ 167 w 207"/>
                <a:gd name="T31" fmla="*/ 87 h 293"/>
                <a:gd name="T32" fmla="*/ 115 w 207"/>
                <a:gd name="T33" fmla="*/ 41 h 293"/>
                <a:gd name="T34" fmla="*/ 103 w 207"/>
                <a:gd name="T35" fmla="*/ 31 h 293"/>
                <a:gd name="T36" fmla="*/ 91 w 207"/>
                <a:gd name="T37" fmla="*/ 55 h 293"/>
                <a:gd name="T38" fmla="*/ 72 w 207"/>
                <a:gd name="T39" fmla="*/ 47 h 293"/>
                <a:gd name="T40" fmla="*/ 49 w 207"/>
                <a:gd name="T41" fmla="*/ 54 h 293"/>
                <a:gd name="T42" fmla="*/ 52 w 207"/>
                <a:gd name="T43" fmla="*/ 32 h 293"/>
                <a:gd name="T44" fmla="*/ 45 w 207"/>
                <a:gd name="T45" fmla="*/ 28 h 293"/>
                <a:gd name="T46" fmla="*/ 39 w 207"/>
                <a:gd name="T47" fmla="*/ 16 h 293"/>
                <a:gd name="T48" fmla="*/ 21 w 207"/>
                <a:gd name="T49" fmla="*/ 12 h 293"/>
                <a:gd name="T50" fmla="*/ 12 w 207"/>
                <a:gd name="T51" fmla="*/ 1 h 293"/>
                <a:gd name="T52" fmla="*/ 7 w 207"/>
                <a:gd name="T53" fmla="*/ 17 h 293"/>
                <a:gd name="T54" fmla="*/ 0 w 207"/>
                <a:gd name="T55" fmla="*/ 29 h 293"/>
                <a:gd name="T56" fmla="*/ 1 w 207"/>
                <a:gd name="T57" fmla="*/ 3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7" h="293">
                  <a:moveTo>
                    <a:pt x="1" y="30"/>
                  </a:moveTo>
                  <a:cubicBezTo>
                    <a:pt x="6" y="91"/>
                    <a:pt x="6" y="91"/>
                    <a:pt x="6" y="91"/>
                  </a:cubicBezTo>
                  <a:cubicBezTo>
                    <a:pt x="6" y="91"/>
                    <a:pt x="38" y="79"/>
                    <a:pt x="38" y="99"/>
                  </a:cubicBezTo>
                  <a:cubicBezTo>
                    <a:pt x="37" y="119"/>
                    <a:pt x="28" y="141"/>
                    <a:pt x="39" y="153"/>
                  </a:cubicBezTo>
                  <a:cubicBezTo>
                    <a:pt x="50" y="166"/>
                    <a:pt x="62" y="153"/>
                    <a:pt x="62" y="153"/>
                  </a:cubicBezTo>
                  <a:cubicBezTo>
                    <a:pt x="62" y="153"/>
                    <a:pt x="55" y="194"/>
                    <a:pt x="65" y="203"/>
                  </a:cubicBezTo>
                  <a:cubicBezTo>
                    <a:pt x="75" y="212"/>
                    <a:pt x="114" y="236"/>
                    <a:pt x="114" y="236"/>
                  </a:cubicBezTo>
                  <a:cubicBezTo>
                    <a:pt x="114" y="236"/>
                    <a:pt x="116" y="256"/>
                    <a:pt x="121" y="258"/>
                  </a:cubicBezTo>
                  <a:cubicBezTo>
                    <a:pt x="126" y="259"/>
                    <a:pt x="153" y="271"/>
                    <a:pt x="153" y="271"/>
                  </a:cubicBezTo>
                  <a:cubicBezTo>
                    <a:pt x="169" y="293"/>
                    <a:pt x="169" y="293"/>
                    <a:pt x="169" y="293"/>
                  </a:cubicBezTo>
                  <a:cubicBezTo>
                    <a:pt x="202" y="290"/>
                    <a:pt x="202" y="290"/>
                    <a:pt x="202" y="290"/>
                  </a:cubicBezTo>
                  <a:cubicBezTo>
                    <a:pt x="202" y="290"/>
                    <a:pt x="207" y="270"/>
                    <a:pt x="205" y="252"/>
                  </a:cubicBezTo>
                  <a:cubicBezTo>
                    <a:pt x="203" y="235"/>
                    <a:pt x="173" y="215"/>
                    <a:pt x="172" y="210"/>
                  </a:cubicBezTo>
                  <a:cubicBezTo>
                    <a:pt x="171" y="205"/>
                    <a:pt x="177" y="193"/>
                    <a:pt x="170" y="184"/>
                  </a:cubicBezTo>
                  <a:cubicBezTo>
                    <a:pt x="162" y="175"/>
                    <a:pt x="168" y="173"/>
                    <a:pt x="168" y="160"/>
                  </a:cubicBezTo>
                  <a:cubicBezTo>
                    <a:pt x="169" y="148"/>
                    <a:pt x="172" y="109"/>
                    <a:pt x="167" y="87"/>
                  </a:cubicBezTo>
                  <a:cubicBezTo>
                    <a:pt x="163" y="65"/>
                    <a:pt x="121" y="50"/>
                    <a:pt x="115" y="41"/>
                  </a:cubicBezTo>
                  <a:cubicBezTo>
                    <a:pt x="113" y="38"/>
                    <a:pt x="108" y="34"/>
                    <a:pt x="103" y="31"/>
                  </a:cubicBezTo>
                  <a:cubicBezTo>
                    <a:pt x="100" y="39"/>
                    <a:pt x="95" y="50"/>
                    <a:pt x="91" y="55"/>
                  </a:cubicBezTo>
                  <a:cubicBezTo>
                    <a:pt x="85" y="63"/>
                    <a:pt x="83" y="46"/>
                    <a:pt x="72" y="47"/>
                  </a:cubicBezTo>
                  <a:cubicBezTo>
                    <a:pt x="61" y="48"/>
                    <a:pt x="62" y="58"/>
                    <a:pt x="49" y="54"/>
                  </a:cubicBezTo>
                  <a:cubicBezTo>
                    <a:pt x="36" y="50"/>
                    <a:pt x="52" y="38"/>
                    <a:pt x="52" y="32"/>
                  </a:cubicBezTo>
                  <a:cubicBezTo>
                    <a:pt x="52" y="26"/>
                    <a:pt x="45" y="28"/>
                    <a:pt x="45" y="28"/>
                  </a:cubicBezTo>
                  <a:cubicBezTo>
                    <a:pt x="45" y="28"/>
                    <a:pt x="46" y="20"/>
                    <a:pt x="39" y="16"/>
                  </a:cubicBezTo>
                  <a:cubicBezTo>
                    <a:pt x="32" y="12"/>
                    <a:pt x="21" y="12"/>
                    <a:pt x="21" y="12"/>
                  </a:cubicBezTo>
                  <a:cubicBezTo>
                    <a:pt x="21" y="12"/>
                    <a:pt x="19" y="0"/>
                    <a:pt x="12" y="1"/>
                  </a:cubicBezTo>
                  <a:cubicBezTo>
                    <a:pt x="5" y="2"/>
                    <a:pt x="6" y="8"/>
                    <a:pt x="7" y="17"/>
                  </a:cubicBezTo>
                  <a:cubicBezTo>
                    <a:pt x="7" y="21"/>
                    <a:pt x="4" y="25"/>
                    <a:pt x="0" y="29"/>
                  </a:cubicBezTo>
                  <a:cubicBezTo>
                    <a:pt x="1" y="29"/>
                    <a:pt x="1" y="30"/>
                    <a:pt x="1" y="3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55" name="Freeform 29"/>
            <p:cNvSpPr>
              <a:spLocks/>
            </p:cNvSpPr>
            <p:nvPr/>
          </p:nvSpPr>
          <p:spPr bwMode="gray">
            <a:xfrm>
              <a:off x="6942138" y="3536950"/>
              <a:ext cx="141287" cy="125413"/>
            </a:xfrm>
            <a:custGeom>
              <a:avLst/>
              <a:gdLst>
                <a:gd name="T0" fmla="*/ 214 w 252"/>
                <a:gd name="T1" fmla="*/ 0 h 224"/>
                <a:gd name="T2" fmla="*/ 206 w 252"/>
                <a:gd name="T3" fmla="*/ 9 h 224"/>
                <a:gd name="T4" fmla="*/ 184 w 252"/>
                <a:gd name="T5" fmla="*/ 0 h 224"/>
                <a:gd name="T6" fmla="*/ 175 w 252"/>
                <a:gd name="T7" fmla="*/ 8 h 224"/>
                <a:gd name="T8" fmla="*/ 164 w 252"/>
                <a:gd name="T9" fmla="*/ 16 h 224"/>
                <a:gd name="T10" fmla="*/ 168 w 252"/>
                <a:gd name="T11" fmla="*/ 36 h 224"/>
                <a:gd name="T12" fmla="*/ 151 w 252"/>
                <a:gd name="T13" fmla="*/ 24 h 224"/>
                <a:gd name="T14" fmla="*/ 131 w 252"/>
                <a:gd name="T15" fmla="*/ 22 h 224"/>
                <a:gd name="T16" fmla="*/ 128 w 252"/>
                <a:gd name="T17" fmla="*/ 13 h 224"/>
                <a:gd name="T18" fmla="*/ 123 w 252"/>
                <a:gd name="T19" fmla="*/ 16 h 224"/>
                <a:gd name="T20" fmla="*/ 101 w 252"/>
                <a:gd name="T21" fmla="*/ 8 h 224"/>
                <a:gd name="T22" fmla="*/ 74 w 252"/>
                <a:gd name="T23" fmla="*/ 15 h 224"/>
                <a:gd name="T24" fmla="*/ 46 w 252"/>
                <a:gd name="T25" fmla="*/ 10 h 224"/>
                <a:gd name="T26" fmla="*/ 19 w 252"/>
                <a:gd name="T27" fmla="*/ 34 h 224"/>
                <a:gd name="T28" fmla="*/ 0 w 252"/>
                <a:gd name="T29" fmla="*/ 54 h 224"/>
                <a:gd name="T30" fmla="*/ 2 w 252"/>
                <a:gd name="T31" fmla="*/ 79 h 224"/>
                <a:gd name="T32" fmla="*/ 9 w 252"/>
                <a:gd name="T33" fmla="*/ 85 h 224"/>
                <a:gd name="T34" fmla="*/ 9 w 252"/>
                <a:gd name="T35" fmla="*/ 104 h 224"/>
                <a:gd name="T36" fmla="*/ 20 w 252"/>
                <a:gd name="T37" fmla="*/ 114 h 224"/>
                <a:gd name="T38" fmla="*/ 17 w 252"/>
                <a:gd name="T39" fmla="*/ 133 h 224"/>
                <a:gd name="T40" fmla="*/ 26 w 252"/>
                <a:gd name="T41" fmla="*/ 139 h 224"/>
                <a:gd name="T42" fmla="*/ 27 w 252"/>
                <a:gd name="T43" fmla="*/ 168 h 224"/>
                <a:gd name="T44" fmla="*/ 46 w 252"/>
                <a:gd name="T45" fmla="*/ 191 h 224"/>
                <a:gd name="T46" fmla="*/ 59 w 252"/>
                <a:gd name="T47" fmla="*/ 178 h 224"/>
                <a:gd name="T48" fmla="*/ 68 w 252"/>
                <a:gd name="T49" fmla="*/ 204 h 224"/>
                <a:gd name="T50" fmla="*/ 91 w 252"/>
                <a:gd name="T51" fmla="*/ 208 h 224"/>
                <a:gd name="T52" fmla="*/ 97 w 252"/>
                <a:gd name="T53" fmla="*/ 223 h 224"/>
                <a:gd name="T54" fmla="*/ 110 w 252"/>
                <a:gd name="T55" fmla="*/ 224 h 224"/>
                <a:gd name="T56" fmla="*/ 139 w 252"/>
                <a:gd name="T57" fmla="*/ 213 h 224"/>
                <a:gd name="T58" fmla="*/ 135 w 252"/>
                <a:gd name="T59" fmla="*/ 197 h 224"/>
                <a:gd name="T60" fmla="*/ 153 w 252"/>
                <a:gd name="T61" fmla="*/ 197 h 224"/>
                <a:gd name="T62" fmla="*/ 169 w 252"/>
                <a:gd name="T63" fmla="*/ 190 h 224"/>
                <a:gd name="T64" fmla="*/ 193 w 252"/>
                <a:gd name="T65" fmla="*/ 205 h 224"/>
                <a:gd name="T66" fmla="*/ 183 w 252"/>
                <a:gd name="T67" fmla="*/ 186 h 224"/>
                <a:gd name="T68" fmla="*/ 175 w 252"/>
                <a:gd name="T69" fmla="*/ 154 h 224"/>
                <a:gd name="T70" fmla="*/ 204 w 252"/>
                <a:gd name="T71" fmla="*/ 152 h 224"/>
                <a:gd name="T72" fmla="*/ 201 w 252"/>
                <a:gd name="T73" fmla="*/ 138 h 224"/>
                <a:gd name="T74" fmla="*/ 222 w 252"/>
                <a:gd name="T75" fmla="*/ 137 h 224"/>
                <a:gd name="T76" fmla="*/ 228 w 252"/>
                <a:gd name="T77" fmla="*/ 123 h 224"/>
                <a:gd name="T78" fmla="*/ 245 w 252"/>
                <a:gd name="T79" fmla="*/ 125 h 224"/>
                <a:gd name="T80" fmla="*/ 248 w 252"/>
                <a:gd name="T81" fmla="*/ 111 h 224"/>
                <a:gd name="T82" fmla="*/ 237 w 252"/>
                <a:gd name="T83" fmla="*/ 72 h 224"/>
                <a:gd name="T84" fmla="*/ 252 w 252"/>
                <a:gd name="T85" fmla="*/ 56 h 224"/>
                <a:gd name="T86" fmla="*/ 231 w 252"/>
                <a:gd name="T87" fmla="*/ 32 h 224"/>
                <a:gd name="T88" fmla="*/ 231 w 252"/>
                <a:gd name="T89" fmla="*/ 4 h 224"/>
                <a:gd name="T90" fmla="*/ 214 w 252"/>
                <a:gd name="T91"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2" h="224">
                  <a:moveTo>
                    <a:pt x="214" y="0"/>
                  </a:moveTo>
                  <a:cubicBezTo>
                    <a:pt x="206" y="9"/>
                    <a:pt x="206" y="9"/>
                    <a:pt x="206" y="9"/>
                  </a:cubicBezTo>
                  <a:cubicBezTo>
                    <a:pt x="184" y="0"/>
                    <a:pt x="184" y="0"/>
                    <a:pt x="184" y="0"/>
                  </a:cubicBezTo>
                  <a:cubicBezTo>
                    <a:pt x="175" y="8"/>
                    <a:pt x="175" y="8"/>
                    <a:pt x="175" y="8"/>
                  </a:cubicBezTo>
                  <a:cubicBezTo>
                    <a:pt x="164" y="16"/>
                    <a:pt x="164" y="16"/>
                    <a:pt x="164" y="16"/>
                  </a:cubicBezTo>
                  <a:cubicBezTo>
                    <a:pt x="164" y="16"/>
                    <a:pt x="176" y="28"/>
                    <a:pt x="168" y="36"/>
                  </a:cubicBezTo>
                  <a:cubicBezTo>
                    <a:pt x="160" y="44"/>
                    <a:pt x="151" y="24"/>
                    <a:pt x="151" y="24"/>
                  </a:cubicBezTo>
                  <a:cubicBezTo>
                    <a:pt x="151" y="24"/>
                    <a:pt x="135" y="23"/>
                    <a:pt x="131" y="22"/>
                  </a:cubicBezTo>
                  <a:cubicBezTo>
                    <a:pt x="128" y="21"/>
                    <a:pt x="128" y="16"/>
                    <a:pt x="128" y="13"/>
                  </a:cubicBezTo>
                  <a:cubicBezTo>
                    <a:pt x="125" y="15"/>
                    <a:pt x="123" y="16"/>
                    <a:pt x="123" y="16"/>
                  </a:cubicBezTo>
                  <a:cubicBezTo>
                    <a:pt x="123" y="16"/>
                    <a:pt x="106" y="7"/>
                    <a:pt x="101" y="8"/>
                  </a:cubicBezTo>
                  <a:cubicBezTo>
                    <a:pt x="96" y="9"/>
                    <a:pt x="74" y="15"/>
                    <a:pt x="74" y="15"/>
                  </a:cubicBezTo>
                  <a:cubicBezTo>
                    <a:pt x="74" y="15"/>
                    <a:pt x="73" y="5"/>
                    <a:pt x="46" y="10"/>
                  </a:cubicBezTo>
                  <a:cubicBezTo>
                    <a:pt x="19" y="15"/>
                    <a:pt x="19" y="34"/>
                    <a:pt x="19" y="34"/>
                  </a:cubicBezTo>
                  <a:cubicBezTo>
                    <a:pt x="0" y="54"/>
                    <a:pt x="0" y="54"/>
                    <a:pt x="0" y="54"/>
                  </a:cubicBezTo>
                  <a:cubicBezTo>
                    <a:pt x="2" y="79"/>
                    <a:pt x="2" y="79"/>
                    <a:pt x="2" y="79"/>
                  </a:cubicBezTo>
                  <a:cubicBezTo>
                    <a:pt x="9" y="85"/>
                    <a:pt x="9" y="85"/>
                    <a:pt x="9" y="85"/>
                  </a:cubicBezTo>
                  <a:cubicBezTo>
                    <a:pt x="9" y="104"/>
                    <a:pt x="9" y="104"/>
                    <a:pt x="9" y="104"/>
                  </a:cubicBezTo>
                  <a:cubicBezTo>
                    <a:pt x="20" y="114"/>
                    <a:pt x="20" y="114"/>
                    <a:pt x="20" y="114"/>
                  </a:cubicBezTo>
                  <a:cubicBezTo>
                    <a:pt x="17" y="133"/>
                    <a:pt x="17" y="133"/>
                    <a:pt x="17" y="133"/>
                  </a:cubicBezTo>
                  <a:cubicBezTo>
                    <a:pt x="20" y="134"/>
                    <a:pt x="23" y="136"/>
                    <a:pt x="26" y="139"/>
                  </a:cubicBezTo>
                  <a:cubicBezTo>
                    <a:pt x="41" y="156"/>
                    <a:pt x="27" y="168"/>
                    <a:pt x="27" y="168"/>
                  </a:cubicBezTo>
                  <a:cubicBezTo>
                    <a:pt x="27" y="168"/>
                    <a:pt x="36" y="190"/>
                    <a:pt x="46" y="191"/>
                  </a:cubicBezTo>
                  <a:cubicBezTo>
                    <a:pt x="56" y="191"/>
                    <a:pt x="59" y="178"/>
                    <a:pt x="59" y="178"/>
                  </a:cubicBezTo>
                  <a:cubicBezTo>
                    <a:pt x="59" y="178"/>
                    <a:pt x="58" y="202"/>
                    <a:pt x="68" y="204"/>
                  </a:cubicBezTo>
                  <a:cubicBezTo>
                    <a:pt x="79" y="206"/>
                    <a:pt x="89" y="198"/>
                    <a:pt x="91" y="208"/>
                  </a:cubicBezTo>
                  <a:cubicBezTo>
                    <a:pt x="92" y="212"/>
                    <a:pt x="95" y="218"/>
                    <a:pt x="97" y="223"/>
                  </a:cubicBezTo>
                  <a:cubicBezTo>
                    <a:pt x="110" y="224"/>
                    <a:pt x="110" y="224"/>
                    <a:pt x="110" y="224"/>
                  </a:cubicBezTo>
                  <a:cubicBezTo>
                    <a:pt x="112" y="219"/>
                    <a:pt x="124" y="214"/>
                    <a:pt x="139" y="213"/>
                  </a:cubicBezTo>
                  <a:cubicBezTo>
                    <a:pt x="159" y="211"/>
                    <a:pt x="135" y="197"/>
                    <a:pt x="135" y="197"/>
                  </a:cubicBezTo>
                  <a:cubicBezTo>
                    <a:pt x="135" y="197"/>
                    <a:pt x="149" y="197"/>
                    <a:pt x="153" y="197"/>
                  </a:cubicBezTo>
                  <a:cubicBezTo>
                    <a:pt x="157" y="197"/>
                    <a:pt x="159" y="190"/>
                    <a:pt x="169" y="190"/>
                  </a:cubicBezTo>
                  <a:cubicBezTo>
                    <a:pt x="179" y="190"/>
                    <a:pt x="186" y="206"/>
                    <a:pt x="193" y="205"/>
                  </a:cubicBezTo>
                  <a:cubicBezTo>
                    <a:pt x="200" y="204"/>
                    <a:pt x="193" y="194"/>
                    <a:pt x="183" y="186"/>
                  </a:cubicBezTo>
                  <a:cubicBezTo>
                    <a:pt x="173" y="178"/>
                    <a:pt x="173" y="160"/>
                    <a:pt x="175" y="154"/>
                  </a:cubicBezTo>
                  <a:cubicBezTo>
                    <a:pt x="177" y="148"/>
                    <a:pt x="204" y="152"/>
                    <a:pt x="204" y="152"/>
                  </a:cubicBezTo>
                  <a:cubicBezTo>
                    <a:pt x="201" y="138"/>
                    <a:pt x="201" y="138"/>
                    <a:pt x="201" y="138"/>
                  </a:cubicBezTo>
                  <a:cubicBezTo>
                    <a:pt x="222" y="137"/>
                    <a:pt x="222" y="137"/>
                    <a:pt x="222" y="137"/>
                  </a:cubicBezTo>
                  <a:cubicBezTo>
                    <a:pt x="222" y="137"/>
                    <a:pt x="223" y="126"/>
                    <a:pt x="228" y="123"/>
                  </a:cubicBezTo>
                  <a:cubicBezTo>
                    <a:pt x="233" y="120"/>
                    <a:pt x="245" y="125"/>
                    <a:pt x="245" y="125"/>
                  </a:cubicBezTo>
                  <a:cubicBezTo>
                    <a:pt x="248" y="111"/>
                    <a:pt x="248" y="111"/>
                    <a:pt x="248" y="111"/>
                  </a:cubicBezTo>
                  <a:cubicBezTo>
                    <a:pt x="248" y="111"/>
                    <a:pt x="238" y="75"/>
                    <a:pt x="237" y="72"/>
                  </a:cubicBezTo>
                  <a:cubicBezTo>
                    <a:pt x="236" y="69"/>
                    <a:pt x="252" y="69"/>
                    <a:pt x="252" y="56"/>
                  </a:cubicBezTo>
                  <a:cubicBezTo>
                    <a:pt x="252" y="43"/>
                    <a:pt x="231" y="32"/>
                    <a:pt x="231" y="32"/>
                  </a:cubicBezTo>
                  <a:cubicBezTo>
                    <a:pt x="231" y="4"/>
                    <a:pt x="231" y="4"/>
                    <a:pt x="231" y="4"/>
                  </a:cubicBezTo>
                  <a:lnTo>
                    <a:pt x="214" y="0"/>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56" name="Freeform 30"/>
            <p:cNvSpPr>
              <a:spLocks noEditPoints="1"/>
            </p:cNvSpPr>
            <p:nvPr/>
          </p:nvSpPr>
          <p:spPr bwMode="gray">
            <a:xfrm>
              <a:off x="7389813" y="2817813"/>
              <a:ext cx="106362" cy="158750"/>
            </a:xfrm>
            <a:custGeom>
              <a:avLst/>
              <a:gdLst>
                <a:gd name="T0" fmla="*/ 100 w 191"/>
                <a:gd name="T1" fmla="*/ 267 h 284"/>
                <a:gd name="T2" fmla="*/ 101 w 191"/>
                <a:gd name="T3" fmla="*/ 284 h 284"/>
                <a:gd name="T4" fmla="*/ 100 w 191"/>
                <a:gd name="T5" fmla="*/ 267 h 284"/>
                <a:gd name="T6" fmla="*/ 185 w 191"/>
                <a:gd name="T7" fmla="*/ 165 h 284"/>
                <a:gd name="T8" fmla="*/ 166 w 191"/>
                <a:gd name="T9" fmla="*/ 132 h 284"/>
                <a:gd name="T10" fmla="*/ 162 w 191"/>
                <a:gd name="T11" fmla="*/ 101 h 284"/>
                <a:gd name="T12" fmla="*/ 111 w 191"/>
                <a:gd name="T13" fmla="*/ 50 h 284"/>
                <a:gd name="T14" fmla="*/ 98 w 191"/>
                <a:gd name="T15" fmla="*/ 45 h 284"/>
                <a:gd name="T16" fmla="*/ 82 w 191"/>
                <a:gd name="T17" fmla="*/ 21 h 284"/>
                <a:gd name="T18" fmla="*/ 64 w 191"/>
                <a:gd name="T19" fmla="*/ 0 h 284"/>
                <a:gd name="T20" fmla="*/ 54 w 191"/>
                <a:gd name="T21" fmla="*/ 10 h 284"/>
                <a:gd name="T22" fmla="*/ 16 w 191"/>
                <a:gd name="T23" fmla="*/ 16 h 284"/>
                <a:gd name="T24" fmla="*/ 13 w 191"/>
                <a:gd name="T25" fmla="*/ 29 h 284"/>
                <a:gd name="T26" fmla="*/ 0 w 191"/>
                <a:gd name="T27" fmla="*/ 39 h 284"/>
                <a:gd name="T28" fmla="*/ 8 w 191"/>
                <a:gd name="T29" fmla="*/ 56 h 284"/>
                <a:gd name="T30" fmla="*/ 30 w 191"/>
                <a:gd name="T31" fmla="*/ 64 h 284"/>
                <a:gd name="T32" fmla="*/ 41 w 191"/>
                <a:gd name="T33" fmla="*/ 89 h 284"/>
                <a:gd name="T34" fmla="*/ 6 w 191"/>
                <a:gd name="T35" fmla="*/ 82 h 284"/>
                <a:gd name="T36" fmla="*/ 27 w 191"/>
                <a:gd name="T37" fmla="*/ 102 h 284"/>
                <a:gd name="T38" fmla="*/ 37 w 191"/>
                <a:gd name="T39" fmla="*/ 130 h 284"/>
                <a:gd name="T40" fmla="*/ 60 w 191"/>
                <a:gd name="T41" fmla="*/ 134 h 284"/>
                <a:gd name="T42" fmla="*/ 60 w 191"/>
                <a:gd name="T43" fmla="*/ 153 h 284"/>
                <a:gd name="T44" fmla="*/ 54 w 191"/>
                <a:gd name="T45" fmla="*/ 180 h 284"/>
                <a:gd name="T46" fmla="*/ 74 w 191"/>
                <a:gd name="T47" fmla="*/ 199 h 284"/>
                <a:gd name="T48" fmla="*/ 80 w 191"/>
                <a:gd name="T49" fmla="*/ 222 h 284"/>
                <a:gd name="T50" fmla="*/ 100 w 191"/>
                <a:gd name="T51" fmla="*/ 203 h 284"/>
                <a:gd name="T52" fmla="*/ 133 w 191"/>
                <a:gd name="T53" fmla="*/ 188 h 284"/>
                <a:gd name="T54" fmla="*/ 150 w 191"/>
                <a:gd name="T55" fmla="*/ 193 h 284"/>
                <a:gd name="T56" fmla="*/ 155 w 191"/>
                <a:gd name="T57" fmla="*/ 181 h 284"/>
                <a:gd name="T58" fmla="*/ 185 w 191"/>
                <a:gd name="T59" fmla="*/ 1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1" h="284">
                  <a:moveTo>
                    <a:pt x="100" y="267"/>
                  </a:moveTo>
                  <a:cubicBezTo>
                    <a:pt x="76" y="275"/>
                    <a:pt x="86" y="284"/>
                    <a:pt x="101" y="284"/>
                  </a:cubicBezTo>
                  <a:cubicBezTo>
                    <a:pt x="120" y="284"/>
                    <a:pt x="124" y="259"/>
                    <a:pt x="100" y="267"/>
                  </a:cubicBezTo>
                  <a:close/>
                  <a:moveTo>
                    <a:pt x="185" y="165"/>
                  </a:moveTo>
                  <a:cubicBezTo>
                    <a:pt x="179" y="146"/>
                    <a:pt x="166" y="132"/>
                    <a:pt x="166" y="132"/>
                  </a:cubicBezTo>
                  <a:cubicBezTo>
                    <a:pt x="166" y="132"/>
                    <a:pt x="171" y="115"/>
                    <a:pt x="162" y="101"/>
                  </a:cubicBezTo>
                  <a:cubicBezTo>
                    <a:pt x="153" y="87"/>
                    <a:pt x="111" y="50"/>
                    <a:pt x="111" y="50"/>
                  </a:cubicBezTo>
                  <a:cubicBezTo>
                    <a:pt x="98" y="45"/>
                    <a:pt x="98" y="45"/>
                    <a:pt x="98" y="45"/>
                  </a:cubicBezTo>
                  <a:cubicBezTo>
                    <a:pt x="98" y="45"/>
                    <a:pt x="94" y="34"/>
                    <a:pt x="82" y="21"/>
                  </a:cubicBezTo>
                  <a:cubicBezTo>
                    <a:pt x="76" y="14"/>
                    <a:pt x="69" y="6"/>
                    <a:pt x="64" y="0"/>
                  </a:cubicBezTo>
                  <a:cubicBezTo>
                    <a:pt x="54" y="10"/>
                    <a:pt x="54" y="10"/>
                    <a:pt x="54" y="10"/>
                  </a:cubicBezTo>
                  <a:cubicBezTo>
                    <a:pt x="54" y="10"/>
                    <a:pt x="30" y="9"/>
                    <a:pt x="16" y="16"/>
                  </a:cubicBezTo>
                  <a:cubicBezTo>
                    <a:pt x="2" y="24"/>
                    <a:pt x="14" y="26"/>
                    <a:pt x="13" y="29"/>
                  </a:cubicBezTo>
                  <a:cubicBezTo>
                    <a:pt x="12" y="32"/>
                    <a:pt x="0" y="39"/>
                    <a:pt x="0" y="39"/>
                  </a:cubicBezTo>
                  <a:cubicBezTo>
                    <a:pt x="0" y="39"/>
                    <a:pt x="1" y="50"/>
                    <a:pt x="8" y="56"/>
                  </a:cubicBezTo>
                  <a:cubicBezTo>
                    <a:pt x="15" y="62"/>
                    <a:pt x="30" y="64"/>
                    <a:pt x="30" y="64"/>
                  </a:cubicBezTo>
                  <a:cubicBezTo>
                    <a:pt x="41" y="89"/>
                    <a:pt x="41" y="89"/>
                    <a:pt x="41" y="89"/>
                  </a:cubicBezTo>
                  <a:cubicBezTo>
                    <a:pt x="41" y="89"/>
                    <a:pt x="7" y="75"/>
                    <a:pt x="6" y="82"/>
                  </a:cubicBezTo>
                  <a:cubicBezTo>
                    <a:pt x="5" y="89"/>
                    <a:pt x="27" y="102"/>
                    <a:pt x="27" y="102"/>
                  </a:cubicBezTo>
                  <a:cubicBezTo>
                    <a:pt x="37" y="130"/>
                    <a:pt x="37" y="130"/>
                    <a:pt x="37" y="130"/>
                  </a:cubicBezTo>
                  <a:cubicBezTo>
                    <a:pt x="60" y="134"/>
                    <a:pt x="60" y="134"/>
                    <a:pt x="60" y="134"/>
                  </a:cubicBezTo>
                  <a:cubicBezTo>
                    <a:pt x="60" y="153"/>
                    <a:pt x="60" y="153"/>
                    <a:pt x="60" y="153"/>
                  </a:cubicBezTo>
                  <a:cubicBezTo>
                    <a:pt x="60" y="153"/>
                    <a:pt x="49" y="161"/>
                    <a:pt x="54" y="180"/>
                  </a:cubicBezTo>
                  <a:cubicBezTo>
                    <a:pt x="59" y="199"/>
                    <a:pt x="74" y="199"/>
                    <a:pt x="74" y="199"/>
                  </a:cubicBezTo>
                  <a:cubicBezTo>
                    <a:pt x="74" y="199"/>
                    <a:pt x="61" y="225"/>
                    <a:pt x="80" y="222"/>
                  </a:cubicBezTo>
                  <a:cubicBezTo>
                    <a:pt x="99" y="219"/>
                    <a:pt x="100" y="203"/>
                    <a:pt x="100" y="203"/>
                  </a:cubicBezTo>
                  <a:cubicBezTo>
                    <a:pt x="133" y="188"/>
                    <a:pt x="133" y="188"/>
                    <a:pt x="133" y="188"/>
                  </a:cubicBezTo>
                  <a:cubicBezTo>
                    <a:pt x="150" y="193"/>
                    <a:pt x="150" y="193"/>
                    <a:pt x="150" y="193"/>
                  </a:cubicBezTo>
                  <a:cubicBezTo>
                    <a:pt x="155" y="181"/>
                    <a:pt x="155" y="181"/>
                    <a:pt x="155" y="181"/>
                  </a:cubicBezTo>
                  <a:cubicBezTo>
                    <a:pt x="155" y="181"/>
                    <a:pt x="191" y="184"/>
                    <a:pt x="185" y="16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57" name="Freeform 31"/>
            <p:cNvSpPr>
              <a:spLocks/>
            </p:cNvSpPr>
            <p:nvPr/>
          </p:nvSpPr>
          <p:spPr bwMode="gray">
            <a:xfrm>
              <a:off x="6853238" y="3298825"/>
              <a:ext cx="227012" cy="263525"/>
            </a:xfrm>
            <a:custGeom>
              <a:avLst/>
              <a:gdLst>
                <a:gd name="T0" fmla="*/ 28 w 404"/>
                <a:gd name="T1" fmla="*/ 124 h 470"/>
                <a:gd name="T2" fmla="*/ 47 w 404"/>
                <a:gd name="T3" fmla="*/ 163 h 470"/>
                <a:gd name="T4" fmla="*/ 68 w 404"/>
                <a:gd name="T5" fmla="*/ 160 h 470"/>
                <a:gd name="T6" fmla="*/ 74 w 404"/>
                <a:gd name="T7" fmla="*/ 196 h 470"/>
                <a:gd name="T8" fmla="*/ 73 w 404"/>
                <a:gd name="T9" fmla="*/ 224 h 470"/>
                <a:gd name="T10" fmla="*/ 88 w 404"/>
                <a:gd name="T11" fmla="*/ 254 h 470"/>
                <a:gd name="T12" fmla="*/ 143 w 404"/>
                <a:gd name="T13" fmla="*/ 245 h 470"/>
                <a:gd name="T14" fmla="*/ 187 w 404"/>
                <a:gd name="T15" fmla="*/ 228 h 470"/>
                <a:gd name="T16" fmla="*/ 215 w 404"/>
                <a:gd name="T17" fmla="*/ 247 h 470"/>
                <a:gd name="T18" fmla="*/ 248 w 404"/>
                <a:gd name="T19" fmla="*/ 298 h 470"/>
                <a:gd name="T20" fmla="*/ 283 w 404"/>
                <a:gd name="T21" fmla="*/ 347 h 470"/>
                <a:gd name="T22" fmla="*/ 294 w 404"/>
                <a:gd name="T23" fmla="*/ 367 h 470"/>
                <a:gd name="T24" fmla="*/ 302 w 404"/>
                <a:gd name="T25" fmla="*/ 425 h 470"/>
                <a:gd name="T26" fmla="*/ 290 w 404"/>
                <a:gd name="T27" fmla="*/ 448 h 470"/>
                <a:gd name="T28" fmla="*/ 327 w 404"/>
                <a:gd name="T29" fmla="*/ 462 h 470"/>
                <a:gd name="T30" fmla="*/ 334 w 404"/>
                <a:gd name="T31" fmla="*/ 434 h 470"/>
                <a:gd name="T32" fmla="*/ 365 w 404"/>
                <a:gd name="T33" fmla="*/ 435 h 470"/>
                <a:gd name="T34" fmla="*/ 390 w 404"/>
                <a:gd name="T35" fmla="*/ 430 h 470"/>
                <a:gd name="T36" fmla="*/ 391 w 404"/>
                <a:gd name="T37" fmla="*/ 410 h 470"/>
                <a:gd name="T38" fmla="*/ 369 w 404"/>
                <a:gd name="T39" fmla="*/ 369 h 470"/>
                <a:gd name="T40" fmla="*/ 361 w 404"/>
                <a:gd name="T41" fmla="*/ 331 h 470"/>
                <a:gd name="T42" fmla="*/ 334 w 404"/>
                <a:gd name="T43" fmla="*/ 299 h 470"/>
                <a:gd name="T44" fmla="*/ 319 w 404"/>
                <a:gd name="T45" fmla="*/ 289 h 470"/>
                <a:gd name="T46" fmla="*/ 285 w 404"/>
                <a:gd name="T47" fmla="*/ 236 h 470"/>
                <a:gd name="T48" fmla="*/ 256 w 404"/>
                <a:gd name="T49" fmla="*/ 203 h 470"/>
                <a:gd name="T50" fmla="*/ 193 w 404"/>
                <a:gd name="T51" fmla="*/ 168 h 470"/>
                <a:gd name="T52" fmla="*/ 218 w 404"/>
                <a:gd name="T53" fmla="*/ 156 h 470"/>
                <a:gd name="T54" fmla="*/ 212 w 404"/>
                <a:gd name="T55" fmla="*/ 112 h 470"/>
                <a:gd name="T56" fmla="*/ 184 w 404"/>
                <a:gd name="T57" fmla="*/ 79 h 470"/>
                <a:gd name="T58" fmla="*/ 160 w 404"/>
                <a:gd name="T59" fmla="*/ 90 h 470"/>
                <a:gd name="T60" fmla="*/ 128 w 404"/>
                <a:gd name="T61" fmla="*/ 63 h 470"/>
                <a:gd name="T62" fmla="*/ 118 w 404"/>
                <a:gd name="T63" fmla="*/ 40 h 470"/>
                <a:gd name="T64" fmla="*/ 91 w 404"/>
                <a:gd name="T65" fmla="*/ 2 h 470"/>
                <a:gd name="T66" fmla="*/ 60 w 404"/>
                <a:gd name="T67" fmla="*/ 22 h 470"/>
                <a:gd name="T68" fmla="*/ 79 w 404"/>
                <a:gd name="T69" fmla="*/ 72 h 470"/>
                <a:gd name="T70" fmla="*/ 48 w 404"/>
                <a:gd name="T71" fmla="*/ 57 h 470"/>
                <a:gd name="T72" fmla="*/ 26 w 404"/>
                <a:gd name="T73" fmla="*/ 74 h 470"/>
                <a:gd name="T74" fmla="*/ 26 w 404"/>
                <a:gd name="T75" fmla="*/ 89 h 470"/>
                <a:gd name="T76" fmla="*/ 2 w 404"/>
                <a:gd name="T77" fmla="*/ 11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4" h="470">
                  <a:moveTo>
                    <a:pt x="17" y="121"/>
                  </a:moveTo>
                  <a:cubicBezTo>
                    <a:pt x="17" y="121"/>
                    <a:pt x="27" y="116"/>
                    <a:pt x="28" y="124"/>
                  </a:cubicBezTo>
                  <a:cubicBezTo>
                    <a:pt x="29" y="132"/>
                    <a:pt x="22" y="153"/>
                    <a:pt x="28" y="158"/>
                  </a:cubicBezTo>
                  <a:cubicBezTo>
                    <a:pt x="34" y="163"/>
                    <a:pt x="47" y="163"/>
                    <a:pt x="47" y="163"/>
                  </a:cubicBezTo>
                  <a:cubicBezTo>
                    <a:pt x="45" y="155"/>
                    <a:pt x="45" y="155"/>
                    <a:pt x="45" y="155"/>
                  </a:cubicBezTo>
                  <a:cubicBezTo>
                    <a:pt x="45" y="155"/>
                    <a:pt x="68" y="146"/>
                    <a:pt x="68" y="160"/>
                  </a:cubicBezTo>
                  <a:cubicBezTo>
                    <a:pt x="68" y="174"/>
                    <a:pt x="66" y="180"/>
                    <a:pt x="66" y="180"/>
                  </a:cubicBezTo>
                  <a:cubicBezTo>
                    <a:pt x="66" y="180"/>
                    <a:pt x="74" y="187"/>
                    <a:pt x="74" y="196"/>
                  </a:cubicBezTo>
                  <a:cubicBezTo>
                    <a:pt x="74" y="205"/>
                    <a:pt x="60" y="216"/>
                    <a:pt x="60" y="216"/>
                  </a:cubicBezTo>
                  <a:cubicBezTo>
                    <a:pt x="60" y="216"/>
                    <a:pt x="73" y="215"/>
                    <a:pt x="73" y="224"/>
                  </a:cubicBezTo>
                  <a:cubicBezTo>
                    <a:pt x="73" y="233"/>
                    <a:pt x="49" y="264"/>
                    <a:pt x="59" y="267"/>
                  </a:cubicBezTo>
                  <a:cubicBezTo>
                    <a:pt x="69" y="270"/>
                    <a:pt x="88" y="254"/>
                    <a:pt x="88" y="254"/>
                  </a:cubicBezTo>
                  <a:cubicBezTo>
                    <a:pt x="88" y="254"/>
                    <a:pt x="101" y="229"/>
                    <a:pt x="108" y="231"/>
                  </a:cubicBezTo>
                  <a:cubicBezTo>
                    <a:pt x="115" y="233"/>
                    <a:pt x="129" y="244"/>
                    <a:pt x="143" y="245"/>
                  </a:cubicBezTo>
                  <a:cubicBezTo>
                    <a:pt x="157" y="246"/>
                    <a:pt x="154" y="221"/>
                    <a:pt x="164" y="220"/>
                  </a:cubicBezTo>
                  <a:cubicBezTo>
                    <a:pt x="174" y="219"/>
                    <a:pt x="187" y="228"/>
                    <a:pt x="187" y="228"/>
                  </a:cubicBezTo>
                  <a:cubicBezTo>
                    <a:pt x="187" y="228"/>
                    <a:pt x="194" y="226"/>
                    <a:pt x="202" y="228"/>
                  </a:cubicBezTo>
                  <a:cubicBezTo>
                    <a:pt x="210" y="230"/>
                    <a:pt x="197" y="236"/>
                    <a:pt x="215" y="247"/>
                  </a:cubicBezTo>
                  <a:cubicBezTo>
                    <a:pt x="233" y="258"/>
                    <a:pt x="247" y="270"/>
                    <a:pt x="247" y="270"/>
                  </a:cubicBezTo>
                  <a:cubicBezTo>
                    <a:pt x="248" y="298"/>
                    <a:pt x="248" y="298"/>
                    <a:pt x="248" y="298"/>
                  </a:cubicBezTo>
                  <a:cubicBezTo>
                    <a:pt x="248" y="298"/>
                    <a:pt x="255" y="318"/>
                    <a:pt x="260" y="327"/>
                  </a:cubicBezTo>
                  <a:cubicBezTo>
                    <a:pt x="265" y="336"/>
                    <a:pt x="283" y="343"/>
                    <a:pt x="283" y="347"/>
                  </a:cubicBezTo>
                  <a:cubicBezTo>
                    <a:pt x="283" y="351"/>
                    <a:pt x="285" y="364"/>
                    <a:pt x="285" y="364"/>
                  </a:cubicBezTo>
                  <a:cubicBezTo>
                    <a:pt x="285" y="364"/>
                    <a:pt x="288" y="357"/>
                    <a:pt x="294" y="367"/>
                  </a:cubicBezTo>
                  <a:cubicBezTo>
                    <a:pt x="300" y="377"/>
                    <a:pt x="285" y="390"/>
                    <a:pt x="287" y="394"/>
                  </a:cubicBezTo>
                  <a:cubicBezTo>
                    <a:pt x="289" y="398"/>
                    <a:pt x="312" y="413"/>
                    <a:pt x="302" y="425"/>
                  </a:cubicBezTo>
                  <a:cubicBezTo>
                    <a:pt x="296" y="432"/>
                    <a:pt x="291" y="436"/>
                    <a:pt x="287" y="439"/>
                  </a:cubicBezTo>
                  <a:cubicBezTo>
                    <a:pt x="287" y="442"/>
                    <a:pt x="287" y="447"/>
                    <a:pt x="290" y="448"/>
                  </a:cubicBezTo>
                  <a:cubicBezTo>
                    <a:pt x="294" y="449"/>
                    <a:pt x="310" y="450"/>
                    <a:pt x="310" y="450"/>
                  </a:cubicBezTo>
                  <a:cubicBezTo>
                    <a:pt x="310" y="450"/>
                    <a:pt x="319" y="470"/>
                    <a:pt x="327" y="462"/>
                  </a:cubicBezTo>
                  <a:cubicBezTo>
                    <a:pt x="335" y="454"/>
                    <a:pt x="323" y="442"/>
                    <a:pt x="323" y="442"/>
                  </a:cubicBezTo>
                  <a:cubicBezTo>
                    <a:pt x="334" y="434"/>
                    <a:pt x="334" y="434"/>
                    <a:pt x="334" y="434"/>
                  </a:cubicBezTo>
                  <a:cubicBezTo>
                    <a:pt x="343" y="426"/>
                    <a:pt x="343" y="426"/>
                    <a:pt x="343" y="426"/>
                  </a:cubicBezTo>
                  <a:cubicBezTo>
                    <a:pt x="365" y="435"/>
                    <a:pt x="365" y="435"/>
                    <a:pt x="365" y="435"/>
                  </a:cubicBezTo>
                  <a:cubicBezTo>
                    <a:pt x="373" y="426"/>
                    <a:pt x="373" y="426"/>
                    <a:pt x="373" y="426"/>
                  </a:cubicBezTo>
                  <a:cubicBezTo>
                    <a:pt x="390" y="430"/>
                    <a:pt x="390" y="430"/>
                    <a:pt x="390" y="430"/>
                  </a:cubicBezTo>
                  <a:cubicBezTo>
                    <a:pt x="390" y="430"/>
                    <a:pt x="396" y="431"/>
                    <a:pt x="400" y="423"/>
                  </a:cubicBezTo>
                  <a:cubicBezTo>
                    <a:pt x="404" y="415"/>
                    <a:pt x="391" y="410"/>
                    <a:pt x="391" y="410"/>
                  </a:cubicBezTo>
                  <a:cubicBezTo>
                    <a:pt x="402" y="389"/>
                    <a:pt x="402" y="389"/>
                    <a:pt x="402" y="389"/>
                  </a:cubicBezTo>
                  <a:cubicBezTo>
                    <a:pt x="402" y="389"/>
                    <a:pt x="383" y="380"/>
                    <a:pt x="369" y="369"/>
                  </a:cubicBezTo>
                  <a:cubicBezTo>
                    <a:pt x="355" y="358"/>
                    <a:pt x="369" y="355"/>
                    <a:pt x="377" y="350"/>
                  </a:cubicBezTo>
                  <a:cubicBezTo>
                    <a:pt x="385" y="345"/>
                    <a:pt x="361" y="331"/>
                    <a:pt x="361" y="331"/>
                  </a:cubicBezTo>
                  <a:cubicBezTo>
                    <a:pt x="361" y="331"/>
                    <a:pt x="351" y="330"/>
                    <a:pt x="344" y="323"/>
                  </a:cubicBezTo>
                  <a:cubicBezTo>
                    <a:pt x="337" y="316"/>
                    <a:pt x="334" y="299"/>
                    <a:pt x="334" y="299"/>
                  </a:cubicBezTo>
                  <a:cubicBezTo>
                    <a:pt x="320" y="300"/>
                    <a:pt x="320" y="300"/>
                    <a:pt x="320" y="300"/>
                  </a:cubicBezTo>
                  <a:cubicBezTo>
                    <a:pt x="319" y="289"/>
                    <a:pt x="319" y="289"/>
                    <a:pt x="319" y="289"/>
                  </a:cubicBezTo>
                  <a:cubicBezTo>
                    <a:pt x="319" y="289"/>
                    <a:pt x="308" y="278"/>
                    <a:pt x="295" y="267"/>
                  </a:cubicBezTo>
                  <a:cubicBezTo>
                    <a:pt x="282" y="256"/>
                    <a:pt x="285" y="236"/>
                    <a:pt x="285" y="236"/>
                  </a:cubicBezTo>
                  <a:cubicBezTo>
                    <a:pt x="285" y="236"/>
                    <a:pt x="263" y="228"/>
                    <a:pt x="259" y="224"/>
                  </a:cubicBezTo>
                  <a:cubicBezTo>
                    <a:pt x="255" y="220"/>
                    <a:pt x="256" y="203"/>
                    <a:pt x="256" y="203"/>
                  </a:cubicBezTo>
                  <a:cubicBezTo>
                    <a:pt x="256" y="203"/>
                    <a:pt x="238" y="198"/>
                    <a:pt x="232" y="193"/>
                  </a:cubicBezTo>
                  <a:cubicBezTo>
                    <a:pt x="226" y="188"/>
                    <a:pt x="193" y="168"/>
                    <a:pt x="193" y="168"/>
                  </a:cubicBezTo>
                  <a:cubicBezTo>
                    <a:pt x="193" y="168"/>
                    <a:pt x="193" y="156"/>
                    <a:pt x="191" y="152"/>
                  </a:cubicBezTo>
                  <a:cubicBezTo>
                    <a:pt x="189" y="148"/>
                    <a:pt x="218" y="156"/>
                    <a:pt x="218" y="156"/>
                  </a:cubicBezTo>
                  <a:cubicBezTo>
                    <a:pt x="218" y="156"/>
                    <a:pt x="237" y="142"/>
                    <a:pt x="243" y="132"/>
                  </a:cubicBezTo>
                  <a:cubicBezTo>
                    <a:pt x="249" y="122"/>
                    <a:pt x="230" y="120"/>
                    <a:pt x="212" y="112"/>
                  </a:cubicBezTo>
                  <a:cubicBezTo>
                    <a:pt x="194" y="104"/>
                    <a:pt x="214" y="98"/>
                    <a:pt x="214" y="98"/>
                  </a:cubicBezTo>
                  <a:cubicBezTo>
                    <a:pt x="214" y="98"/>
                    <a:pt x="192" y="80"/>
                    <a:pt x="184" y="79"/>
                  </a:cubicBezTo>
                  <a:cubicBezTo>
                    <a:pt x="176" y="78"/>
                    <a:pt x="179" y="90"/>
                    <a:pt x="172" y="98"/>
                  </a:cubicBezTo>
                  <a:cubicBezTo>
                    <a:pt x="165" y="106"/>
                    <a:pt x="160" y="90"/>
                    <a:pt x="160" y="90"/>
                  </a:cubicBezTo>
                  <a:cubicBezTo>
                    <a:pt x="151" y="90"/>
                    <a:pt x="151" y="90"/>
                    <a:pt x="151" y="90"/>
                  </a:cubicBezTo>
                  <a:cubicBezTo>
                    <a:pt x="151" y="90"/>
                    <a:pt x="138" y="76"/>
                    <a:pt x="128" y="63"/>
                  </a:cubicBezTo>
                  <a:cubicBezTo>
                    <a:pt x="118" y="50"/>
                    <a:pt x="131" y="41"/>
                    <a:pt x="127" y="37"/>
                  </a:cubicBezTo>
                  <a:cubicBezTo>
                    <a:pt x="123" y="33"/>
                    <a:pt x="118" y="40"/>
                    <a:pt x="118" y="40"/>
                  </a:cubicBezTo>
                  <a:cubicBezTo>
                    <a:pt x="118" y="40"/>
                    <a:pt x="102" y="22"/>
                    <a:pt x="96" y="15"/>
                  </a:cubicBezTo>
                  <a:cubicBezTo>
                    <a:pt x="93" y="12"/>
                    <a:pt x="92" y="7"/>
                    <a:pt x="91" y="2"/>
                  </a:cubicBezTo>
                  <a:cubicBezTo>
                    <a:pt x="67" y="0"/>
                    <a:pt x="67" y="0"/>
                    <a:pt x="67" y="0"/>
                  </a:cubicBezTo>
                  <a:cubicBezTo>
                    <a:pt x="67" y="0"/>
                    <a:pt x="59" y="9"/>
                    <a:pt x="60" y="22"/>
                  </a:cubicBezTo>
                  <a:cubicBezTo>
                    <a:pt x="61" y="35"/>
                    <a:pt x="79" y="47"/>
                    <a:pt x="79" y="47"/>
                  </a:cubicBezTo>
                  <a:cubicBezTo>
                    <a:pt x="79" y="72"/>
                    <a:pt x="79" y="72"/>
                    <a:pt x="79" y="72"/>
                  </a:cubicBezTo>
                  <a:cubicBezTo>
                    <a:pt x="50" y="70"/>
                    <a:pt x="50" y="70"/>
                    <a:pt x="50" y="70"/>
                  </a:cubicBezTo>
                  <a:cubicBezTo>
                    <a:pt x="48" y="57"/>
                    <a:pt x="48" y="57"/>
                    <a:pt x="48" y="57"/>
                  </a:cubicBezTo>
                  <a:cubicBezTo>
                    <a:pt x="26" y="67"/>
                    <a:pt x="26" y="67"/>
                    <a:pt x="26" y="67"/>
                  </a:cubicBezTo>
                  <a:cubicBezTo>
                    <a:pt x="26" y="74"/>
                    <a:pt x="26" y="74"/>
                    <a:pt x="26" y="74"/>
                  </a:cubicBezTo>
                  <a:cubicBezTo>
                    <a:pt x="21" y="82"/>
                    <a:pt x="21" y="82"/>
                    <a:pt x="21" y="82"/>
                  </a:cubicBezTo>
                  <a:cubicBezTo>
                    <a:pt x="26" y="89"/>
                    <a:pt x="26" y="89"/>
                    <a:pt x="26" y="89"/>
                  </a:cubicBezTo>
                  <a:cubicBezTo>
                    <a:pt x="26" y="89"/>
                    <a:pt x="18" y="92"/>
                    <a:pt x="9" y="95"/>
                  </a:cubicBezTo>
                  <a:cubicBezTo>
                    <a:pt x="0" y="98"/>
                    <a:pt x="2" y="110"/>
                    <a:pt x="2" y="110"/>
                  </a:cubicBezTo>
                  <a:cubicBezTo>
                    <a:pt x="6" y="111"/>
                    <a:pt x="17" y="121"/>
                    <a:pt x="17" y="12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58" name="Freeform 32"/>
            <p:cNvSpPr>
              <a:spLocks/>
            </p:cNvSpPr>
            <p:nvPr/>
          </p:nvSpPr>
          <p:spPr bwMode="gray">
            <a:xfrm>
              <a:off x="6792913" y="3360738"/>
              <a:ext cx="234950" cy="447675"/>
            </a:xfrm>
            <a:custGeom>
              <a:avLst/>
              <a:gdLst>
                <a:gd name="T0" fmla="*/ 402 w 420"/>
                <a:gd name="T1" fmla="*/ 258 h 800"/>
                <a:gd name="T2" fmla="*/ 391 w 420"/>
                <a:gd name="T3" fmla="*/ 238 h 800"/>
                <a:gd name="T4" fmla="*/ 356 w 420"/>
                <a:gd name="T5" fmla="*/ 189 h 800"/>
                <a:gd name="T6" fmla="*/ 323 w 420"/>
                <a:gd name="T7" fmla="*/ 138 h 800"/>
                <a:gd name="T8" fmla="*/ 295 w 420"/>
                <a:gd name="T9" fmla="*/ 119 h 800"/>
                <a:gd name="T10" fmla="*/ 251 w 420"/>
                <a:gd name="T11" fmla="*/ 136 h 800"/>
                <a:gd name="T12" fmla="*/ 196 w 420"/>
                <a:gd name="T13" fmla="*/ 145 h 800"/>
                <a:gd name="T14" fmla="*/ 181 w 420"/>
                <a:gd name="T15" fmla="*/ 115 h 800"/>
                <a:gd name="T16" fmla="*/ 182 w 420"/>
                <a:gd name="T17" fmla="*/ 87 h 800"/>
                <a:gd name="T18" fmla="*/ 176 w 420"/>
                <a:gd name="T19" fmla="*/ 51 h 800"/>
                <a:gd name="T20" fmla="*/ 155 w 420"/>
                <a:gd name="T21" fmla="*/ 54 h 800"/>
                <a:gd name="T22" fmla="*/ 136 w 420"/>
                <a:gd name="T23" fmla="*/ 15 h 800"/>
                <a:gd name="T24" fmla="*/ 110 w 420"/>
                <a:gd name="T25" fmla="*/ 1 h 800"/>
                <a:gd name="T26" fmla="*/ 82 w 420"/>
                <a:gd name="T27" fmla="*/ 21 h 800"/>
                <a:gd name="T28" fmla="*/ 53 w 420"/>
                <a:gd name="T29" fmla="*/ 43 h 800"/>
                <a:gd name="T30" fmla="*/ 19 w 420"/>
                <a:gd name="T31" fmla="*/ 64 h 800"/>
                <a:gd name="T32" fmla="*/ 17 w 420"/>
                <a:gd name="T33" fmla="*/ 102 h 800"/>
                <a:gd name="T34" fmla="*/ 8 w 420"/>
                <a:gd name="T35" fmla="*/ 120 h 800"/>
                <a:gd name="T36" fmla="*/ 22 w 420"/>
                <a:gd name="T37" fmla="*/ 145 h 800"/>
                <a:gd name="T38" fmla="*/ 67 w 420"/>
                <a:gd name="T39" fmla="*/ 188 h 800"/>
                <a:gd name="T40" fmla="*/ 79 w 420"/>
                <a:gd name="T41" fmla="*/ 219 h 800"/>
                <a:gd name="T42" fmla="*/ 73 w 420"/>
                <a:gd name="T43" fmla="*/ 236 h 800"/>
                <a:gd name="T44" fmla="*/ 65 w 420"/>
                <a:gd name="T45" fmla="*/ 279 h 800"/>
                <a:gd name="T46" fmla="*/ 79 w 420"/>
                <a:gd name="T47" fmla="*/ 326 h 800"/>
                <a:gd name="T48" fmla="*/ 112 w 420"/>
                <a:gd name="T49" fmla="*/ 409 h 800"/>
                <a:gd name="T50" fmla="*/ 133 w 420"/>
                <a:gd name="T51" fmla="*/ 450 h 800"/>
                <a:gd name="T52" fmla="*/ 110 w 420"/>
                <a:gd name="T53" fmla="*/ 522 h 800"/>
                <a:gd name="T54" fmla="*/ 98 w 420"/>
                <a:gd name="T55" fmla="*/ 567 h 800"/>
                <a:gd name="T56" fmla="*/ 84 w 420"/>
                <a:gd name="T57" fmla="*/ 676 h 800"/>
                <a:gd name="T58" fmla="*/ 101 w 420"/>
                <a:gd name="T59" fmla="*/ 653 h 800"/>
                <a:gd name="T60" fmla="*/ 132 w 420"/>
                <a:gd name="T61" fmla="*/ 698 h 800"/>
                <a:gd name="T62" fmla="*/ 159 w 420"/>
                <a:gd name="T63" fmla="*/ 743 h 800"/>
                <a:gd name="T64" fmla="*/ 184 w 420"/>
                <a:gd name="T65" fmla="*/ 754 h 800"/>
                <a:gd name="T66" fmla="*/ 198 w 420"/>
                <a:gd name="T67" fmla="*/ 749 h 800"/>
                <a:gd name="T68" fmla="*/ 222 w 420"/>
                <a:gd name="T69" fmla="*/ 765 h 800"/>
                <a:gd name="T70" fmla="*/ 226 w 420"/>
                <a:gd name="T71" fmla="*/ 791 h 800"/>
                <a:gd name="T72" fmla="*/ 268 w 420"/>
                <a:gd name="T73" fmla="*/ 792 h 800"/>
                <a:gd name="T74" fmla="*/ 261 w 420"/>
                <a:gd name="T75" fmla="*/ 755 h 800"/>
                <a:gd name="T76" fmla="*/ 215 w 420"/>
                <a:gd name="T77" fmla="*/ 727 h 800"/>
                <a:gd name="T78" fmla="*/ 190 w 420"/>
                <a:gd name="T79" fmla="*/ 705 h 800"/>
                <a:gd name="T80" fmla="*/ 190 w 420"/>
                <a:gd name="T81" fmla="*/ 679 h 800"/>
                <a:gd name="T82" fmla="*/ 165 w 420"/>
                <a:gd name="T83" fmla="*/ 635 h 800"/>
                <a:gd name="T84" fmla="*/ 131 w 420"/>
                <a:gd name="T85" fmla="*/ 608 h 800"/>
                <a:gd name="T86" fmla="*/ 120 w 420"/>
                <a:gd name="T87" fmla="*/ 524 h 800"/>
                <a:gd name="T88" fmla="*/ 138 w 420"/>
                <a:gd name="T89" fmla="*/ 456 h 800"/>
                <a:gd name="T90" fmla="*/ 147 w 420"/>
                <a:gd name="T91" fmla="*/ 396 h 800"/>
                <a:gd name="T92" fmla="*/ 158 w 420"/>
                <a:gd name="T93" fmla="*/ 374 h 800"/>
                <a:gd name="T94" fmla="*/ 201 w 420"/>
                <a:gd name="T95" fmla="*/ 381 h 800"/>
                <a:gd name="T96" fmla="*/ 199 w 420"/>
                <a:gd name="T97" fmla="*/ 419 h 800"/>
                <a:gd name="T98" fmla="*/ 265 w 420"/>
                <a:gd name="T99" fmla="*/ 457 h 800"/>
                <a:gd name="T100" fmla="*/ 287 w 420"/>
                <a:gd name="T101" fmla="*/ 431 h 800"/>
                <a:gd name="T102" fmla="*/ 276 w 420"/>
                <a:gd name="T103" fmla="*/ 402 h 800"/>
                <a:gd name="T104" fmla="*/ 267 w 420"/>
                <a:gd name="T105" fmla="*/ 371 h 800"/>
                <a:gd name="T106" fmla="*/ 313 w 420"/>
                <a:gd name="T107" fmla="*/ 327 h 800"/>
                <a:gd name="T108" fmla="*/ 368 w 420"/>
                <a:gd name="T109" fmla="*/ 325 h 800"/>
                <a:gd name="T110" fmla="*/ 410 w 420"/>
                <a:gd name="T111" fmla="*/ 31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800">
                  <a:moveTo>
                    <a:pt x="395" y="285"/>
                  </a:moveTo>
                  <a:cubicBezTo>
                    <a:pt x="393" y="281"/>
                    <a:pt x="408" y="268"/>
                    <a:pt x="402" y="258"/>
                  </a:cubicBezTo>
                  <a:cubicBezTo>
                    <a:pt x="396" y="248"/>
                    <a:pt x="393" y="255"/>
                    <a:pt x="393" y="255"/>
                  </a:cubicBezTo>
                  <a:cubicBezTo>
                    <a:pt x="393" y="255"/>
                    <a:pt x="391" y="242"/>
                    <a:pt x="391" y="238"/>
                  </a:cubicBezTo>
                  <a:cubicBezTo>
                    <a:pt x="391" y="234"/>
                    <a:pt x="373" y="227"/>
                    <a:pt x="368" y="218"/>
                  </a:cubicBezTo>
                  <a:cubicBezTo>
                    <a:pt x="363" y="209"/>
                    <a:pt x="356" y="189"/>
                    <a:pt x="356" y="189"/>
                  </a:cubicBezTo>
                  <a:cubicBezTo>
                    <a:pt x="355" y="161"/>
                    <a:pt x="355" y="161"/>
                    <a:pt x="355" y="161"/>
                  </a:cubicBezTo>
                  <a:cubicBezTo>
                    <a:pt x="355" y="161"/>
                    <a:pt x="341" y="149"/>
                    <a:pt x="323" y="138"/>
                  </a:cubicBezTo>
                  <a:cubicBezTo>
                    <a:pt x="305" y="127"/>
                    <a:pt x="318" y="121"/>
                    <a:pt x="310" y="119"/>
                  </a:cubicBezTo>
                  <a:cubicBezTo>
                    <a:pt x="302" y="117"/>
                    <a:pt x="295" y="119"/>
                    <a:pt x="295" y="119"/>
                  </a:cubicBezTo>
                  <a:cubicBezTo>
                    <a:pt x="295" y="119"/>
                    <a:pt x="282" y="110"/>
                    <a:pt x="272" y="111"/>
                  </a:cubicBezTo>
                  <a:cubicBezTo>
                    <a:pt x="262" y="112"/>
                    <a:pt x="265" y="137"/>
                    <a:pt x="251" y="136"/>
                  </a:cubicBezTo>
                  <a:cubicBezTo>
                    <a:pt x="237" y="135"/>
                    <a:pt x="223" y="124"/>
                    <a:pt x="216" y="122"/>
                  </a:cubicBezTo>
                  <a:cubicBezTo>
                    <a:pt x="209" y="120"/>
                    <a:pt x="196" y="145"/>
                    <a:pt x="196" y="145"/>
                  </a:cubicBezTo>
                  <a:cubicBezTo>
                    <a:pt x="196" y="145"/>
                    <a:pt x="177" y="161"/>
                    <a:pt x="167" y="158"/>
                  </a:cubicBezTo>
                  <a:cubicBezTo>
                    <a:pt x="157" y="155"/>
                    <a:pt x="181" y="124"/>
                    <a:pt x="181" y="115"/>
                  </a:cubicBezTo>
                  <a:cubicBezTo>
                    <a:pt x="181" y="106"/>
                    <a:pt x="168" y="107"/>
                    <a:pt x="168" y="107"/>
                  </a:cubicBezTo>
                  <a:cubicBezTo>
                    <a:pt x="168" y="107"/>
                    <a:pt x="182" y="96"/>
                    <a:pt x="182" y="87"/>
                  </a:cubicBezTo>
                  <a:cubicBezTo>
                    <a:pt x="182" y="78"/>
                    <a:pt x="174" y="71"/>
                    <a:pt x="174" y="71"/>
                  </a:cubicBezTo>
                  <a:cubicBezTo>
                    <a:pt x="174" y="71"/>
                    <a:pt x="176" y="65"/>
                    <a:pt x="176" y="51"/>
                  </a:cubicBezTo>
                  <a:cubicBezTo>
                    <a:pt x="176" y="37"/>
                    <a:pt x="153" y="46"/>
                    <a:pt x="153" y="46"/>
                  </a:cubicBezTo>
                  <a:cubicBezTo>
                    <a:pt x="155" y="54"/>
                    <a:pt x="155" y="54"/>
                    <a:pt x="155" y="54"/>
                  </a:cubicBezTo>
                  <a:cubicBezTo>
                    <a:pt x="155" y="54"/>
                    <a:pt x="142" y="54"/>
                    <a:pt x="136" y="49"/>
                  </a:cubicBezTo>
                  <a:cubicBezTo>
                    <a:pt x="130" y="44"/>
                    <a:pt x="137" y="23"/>
                    <a:pt x="136" y="15"/>
                  </a:cubicBezTo>
                  <a:cubicBezTo>
                    <a:pt x="135" y="7"/>
                    <a:pt x="125" y="12"/>
                    <a:pt x="125" y="12"/>
                  </a:cubicBezTo>
                  <a:cubicBezTo>
                    <a:pt x="125" y="12"/>
                    <a:pt x="114" y="2"/>
                    <a:pt x="110" y="1"/>
                  </a:cubicBezTo>
                  <a:cubicBezTo>
                    <a:pt x="106" y="0"/>
                    <a:pt x="87" y="6"/>
                    <a:pt x="87" y="6"/>
                  </a:cubicBezTo>
                  <a:cubicBezTo>
                    <a:pt x="82" y="21"/>
                    <a:pt x="82" y="21"/>
                    <a:pt x="82" y="21"/>
                  </a:cubicBezTo>
                  <a:cubicBezTo>
                    <a:pt x="65" y="22"/>
                    <a:pt x="65" y="22"/>
                    <a:pt x="65" y="22"/>
                  </a:cubicBezTo>
                  <a:cubicBezTo>
                    <a:pt x="65" y="22"/>
                    <a:pt x="63" y="40"/>
                    <a:pt x="53" y="43"/>
                  </a:cubicBezTo>
                  <a:cubicBezTo>
                    <a:pt x="43" y="46"/>
                    <a:pt x="34" y="35"/>
                    <a:pt x="23" y="37"/>
                  </a:cubicBezTo>
                  <a:cubicBezTo>
                    <a:pt x="12" y="39"/>
                    <a:pt x="20" y="55"/>
                    <a:pt x="19" y="64"/>
                  </a:cubicBezTo>
                  <a:cubicBezTo>
                    <a:pt x="18" y="73"/>
                    <a:pt x="8" y="74"/>
                    <a:pt x="7" y="78"/>
                  </a:cubicBezTo>
                  <a:cubicBezTo>
                    <a:pt x="6" y="82"/>
                    <a:pt x="17" y="93"/>
                    <a:pt x="17" y="102"/>
                  </a:cubicBezTo>
                  <a:cubicBezTo>
                    <a:pt x="17" y="111"/>
                    <a:pt x="6" y="105"/>
                    <a:pt x="3" y="108"/>
                  </a:cubicBezTo>
                  <a:cubicBezTo>
                    <a:pt x="0" y="111"/>
                    <a:pt x="3" y="116"/>
                    <a:pt x="8" y="120"/>
                  </a:cubicBezTo>
                  <a:cubicBezTo>
                    <a:pt x="13" y="124"/>
                    <a:pt x="26" y="130"/>
                    <a:pt x="26" y="130"/>
                  </a:cubicBezTo>
                  <a:cubicBezTo>
                    <a:pt x="22" y="145"/>
                    <a:pt x="22" y="145"/>
                    <a:pt x="22" y="145"/>
                  </a:cubicBezTo>
                  <a:cubicBezTo>
                    <a:pt x="22" y="145"/>
                    <a:pt x="27" y="148"/>
                    <a:pt x="30" y="158"/>
                  </a:cubicBezTo>
                  <a:cubicBezTo>
                    <a:pt x="33" y="168"/>
                    <a:pt x="59" y="177"/>
                    <a:pt x="67" y="188"/>
                  </a:cubicBezTo>
                  <a:cubicBezTo>
                    <a:pt x="75" y="199"/>
                    <a:pt x="61" y="194"/>
                    <a:pt x="66" y="206"/>
                  </a:cubicBezTo>
                  <a:cubicBezTo>
                    <a:pt x="71" y="218"/>
                    <a:pt x="79" y="219"/>
                    <a:pt x="79" y="219"/>
                  </a:cubicBezTo>
                  <a:cubicBezTo>
                    <a:pt x="79" y="219"/>
                    <a:pt x="85" y="211"/>
                    <a:pt x="85" y="224"/>
                  </a:cubicBezTo>
                  <a:cubicBezTo>
                    <a:pt x="85" y="237"/>
                    <a:pt x="73" y="236"/>
                    <a:pt x="73" y="236"/>
                  </a:cubicBezTo>
                  <a:cubicBezTo>
                    <a:pt x="73" y="236"/>
                    <a:pt x="76" y="247"/>
                    <a:pt x="76" y="253"/>
                  </a:cubicBezTo>
                  <a:cubicBezTo>
                    <a:pt x="76" y="259"/>
                    <a:pt x="75" y="269"/>
                    <a:pt x="65" y="279"/>
                  </a:cubicBezTo>
                  <a:cubicBezTo>
                    <a:pt x="55" y="289"/>
                    <a:pt x="63" y="302"/>
                    <a:pt x="63" y="302"/>
                  </a:cubicBezTo>
                  <a:cubicBezTo>
                    <a:pt x="63" y="302"/>
                    <a:pt x="75" y="316"/>
                    <a:pt x="79" y="326"/>
                  </a:cubicBezTo>
                  <a:cubicBezTo>
                    <a:pt x="83" y="336"/>
                    <a:pt x="105" y="349"/>
                    <a:pt x="109" y="364"/>
                  </a:cubicBezTo>
                  <a:cubicBezTo>
                    <a:pt x="113" y="379"/>
                    <a:pt x="108" y="403"/>
                    <a:pt x="112" y="409"/>
                  </a:cubicBezTo>
                  <a:cubicBezTo>
                    <a:pt x="116" y="415"/>
                    <a:pt x="131" y="427"/>
                    <a:pt x="131" y="427"/>
                  </a:cubicBezTo>
                  <a:cubicBezTo>
                    <a:pt x="131" y="427"/>
                    <a:pt x="129" y="437"/>
                    <a:pt x="133" y="450"/>
                  </a:cubicBezTo>
                  <a:cubicBezTo>
                    <a:pt x="137" y="463"/>
                    <a:pt x="130" y="488"/>
                    <a:pt x="127" y="498"/>
                  </a:cubicBezTo>
                  <a:cubicBezTo>
                    <a:pt x="124" y="508"/>
                    <a:pt x="119" y="515"/>
                    <a:pt x="110" y="522"/>
                  </a:cubicBezTo>
                  <a:cubicBezTo>
                    <a:pt x="101" y="529"/>
                    <a:pt x="109" y="536"/>
                    <a:pt x="108" y="545"/>
                  </a:cubicBezTo>
                  <a:cubicBezTo>
                    <a:pt x="107" y="554"/>
                    <a:pt x="98" y="567"/>
                    <a:pt x="98" y="567"/>
                  </a:cubicBezTo>
                  <a:cubicBezTo>
                    <a:pt x="98" y="567"/>
                    <a:pt x="86" y="599"/>
                    <a:pt x="84" y="615"/>
                  </a:cubicBezTo>
                  <a:cubicBezTo>
                    <a:pt x="82" y="631"/>
                    <a:pt x="84" y="676"/>
                    <a:pt x="84" y="676"/>
                  </a:cubicBezTo>
                  <a:cubicBezTo>
                    <a:pt x="84" y="676"/>
                    <a:pt x="94" y="686"/>
                    <a:pt x="96" y="676"/>
                  </a:cubicBezTo>
                  <a:cubicBezTo>
                    <a:pt x="97" y="666"/>
                    <a:pt x="97" y="642"/>
                    <a:pt x="101" y="653"/>
                  </a:cubicBezTo>
                  <a:cubicBezTo>
                    <a:pt x="104" y="665"/>
                    <a:pt x="96" y="665"/>
                    <a:pt x="110" y="667"/>
                  </a:cubicBezTo>
                  <a:cubicBezTo>
                    <a:pt x="124" y="668"/>
                    <a:pt x="132" y="698"/>
                    <a:pt x="132" y="698"/>
                  </a:cubicBezTo>
                  <a:cubicBezTo>
                    <a:pt x="155" y="718"/>
                    <a:pt x="155" y="718"/>
                    <a:pt x="155" y="718"/>
                  </a:cubicBezTo>
                  <a:cubicBezTo>
                    <a:pt x="155" y="718"/>
                    <a:pt x="150" y="729"/>
                    <a:pt x="159" y="743"/>
                  </a:cubicBezTo>
                  <a:cubicBezTo>
                    <a:pt x="165" y="754"/>
                    <a:pt x="173" y="762"/>
                    <a:pt x="177" y="766"/>
                  </a:cubicBezTo>
                  <a:cubicBezTo>
                    <a:pt x="181" y="762"/>
                    <a:pt x="184" y="758"/>
                    <a:pt x="184" y="754"/>
                  </a:cubicBezTo>
                  <a:cubicBezTo>
                    <a:pt x="183" y="745"/>
                    <a:pt x="182" y="739"/>
                    <a:pt x="189" y="738"/>
                  </a:cubicBezTo>
                  <a:cubicBezTo>
                    <a:pt x="196" y="737"/>
                    <a:pt x="198" y="749"/>
                    <a:pt x="198" y="749"/>
                  </a:cubicBezTo>
                  <a:cubicBezTo>
                    <a:pt x="198" y="749"/>
                    <a:pt x="209" y="749"/>
                    <a:pt x="216" y="753"/>
                  </a:cubicBezTo>
                  <a:cubicBezTo>
                    <a:pt x="223" y="757"/>
                    <a:pt x="222" y="765"/>
                    <a:pt x="222" y="765"/>
                  </a:cubicBezTo>
                  <a:cubicBezTo>
                    <a:pt x="222" y="765"/>
                    <a:pt x="229" y="763"/>
                    <a:pt x="229" y="769"/>
                  </a:cubicBezTo>
                  <a:cubicBezTo>
                    <a:pt x="229" y="775"/>
                    <a:pt x="213" y="787"/>
                    <a:pt x="226" y="791"/>
                  </a:cubicBezTo>
                  <a:cubicBezTo>
                    <a:pt x="239" y="795"/>
                    <a:pt x="238" y="785"/>
                    <a:pt x="249" y="784"/>
                  </a:cubicBezTo>
                  <a:cubicBezTo>
                    <a:pt x="260" y="783"/>
                    <a:pt x="262" y="800"/>
                    <a:pt x="268" y="792"/>
                  </a:cubicBezTo>
                  <a:cubicBezTo>
                    <a:pt x="272" y="787"/>
                    <a:pt x="277" y="776"/>
                    <a:pt x="280" y="768"/>
                  </a:cubicBezTo>
                  <a:cubicBezTo>
                    <a:pt x="271" y="761"/>
                    <a:pt x="261" y="755"/>
                    <a:pt x="261" y="755"/>
                  </a:cubicBezTo>
                  <a:cubicBezTo>
                    <a:pt x="261" y="755"/>
                    <a:pt x="256" y="731"/>
                    <a:pt x="253" y="721"/>
                  </a:cubicBezTo>
                  <a:cubicBezTo>
                    <a:pt x="250" y="711"/>
                    <a:pt x="223" y="731"/>
                    <a:pt x="215" y="727"/>
                  </a:cubicBezTo>
                  <a:cubicBezTo>
                    <a:pt x="208" y="723"/>
                    <a:pt x="201" y="686"/>
                    <a:pt x="196" y="689"/>
                  </a:cubicBezTo>
                  <a:cubicBezTo>
                    <a:pt x="191" y="693"/>
                    <a:pt x="196" y="704"/>
                    <a:pt x="190" y="705"/>
                  </a:cubicBezTo>
                  <a:cubicBezTo>
                    <a:pt x="184" y="706"/>
                    <a:pt x="169" y="683"/>
                    <a:pt x="177" y="675"/>
                  </a:cubicBezTo>
                  <a:cubicBezTo>
                    <a:pt x="185" y="667"/>
                    <a:pt x="182" y="682"/>
                    <a:pt x="190" y="679"/>
                  </a:cubicBezTo>
                  <a:cubicBezTo>
                    <a:pt x="198" y="676"/>
                    <a:pt x="180" y="645"/>
                    <a:pt x="178" y="639"/>
                  </a:cubicBezTo>
                  <a:cubicBezTo>
                    <a:pt x="176" y="633"/>
                    <a:pt x="165" y="635"/>
                    <a:pt x="165" y="635"/>
                  </a:cubicBezTo>
                  <a:cubicBezTo>
                    <a:pt x="166" y="598"/>
                    <a:pt x="166" y="598"/>
                    <a:pt x="166" y="598"/>
                  </a:cubicBezTo>
                  <a:cubicBezTo>
                    <a:pt x="131" y="608"/>
                    <a:pt x="131" y="608"/>
                    <a:pt x="131" y="608"/>
                  </a:cubicBezTo>
                  <a:cubicBezTo>
                    <a:pt x="131" y="608"/>
                    <a:pt x="127" y="549"/>
                    <a:pt x="126" y="542"/>
                  </a:cubicBezTo>
                  <a:cubicBezTo>
                    <a:pt x="125" y="534"/>
                    <a:pt x="120" y="524"/>
                    <a:pt x="120" y="524"/>
                  </a:cubicBezTo>
                  <a:cubicBezTo>
                    <a:pt x="120" y="524"/>
                    <a:pt x="136" y="516"/>
                    <a:pt x="137" y="498"/>
                  </a:cubicBezTo>
                  <a:cubicBezTo>
                    <a:pt x="138" y="479"/>
                    <a:pt x="138" y="456"/>
                    <a:pt x="138" y="456"/>
                  </a:cubicBezTo>
                  <a:cubicBezTo>
                    <a:pt x="138" y="456"/>
                    <a:pt x="152" y="449"/>
                    <a:pt x="153" y="425"/>
                  </a:cubicBezTo>
                  <a:cubicBezTo>
                    <a:pt x="154" y="400"/>
                    <a:pt x="147" y="396"/>
                    <a:pt x="147" y="396"/>
                  </a:cubicBezTo>
                  <a:cubicBezTo>
                    <a:pt x="151" y="374"/>
                    <a:pt x="151" y="374"/>
                    <a:pt x="151" y="374"/>
                  </a:cubicBezTo>
                  <a:cubicBezTo>
                    <a:pt x="158" y="374"/>
                    <a:pt x="158" y="374"/>
                    <a:pt x="158" y="374"/>
                  </a:cubicBezTo>
                  <a:cubicBezTo>
                    <a:pt x="158" y="374"/>
                    <a:pt x="159" y="366"/>
                    <a:pt x="171" y="367"/>
                  </a:cubicBezTo>
                  <a:cubicBezTo>
                    <a:pt x="182" y="367"/>
                    <a:pt x="201" y="381"/>
                    <a:pt x="201" y="381"/>
                  </a:cubicBezTo>
                  <a:cubicBezTo>
                    <a:pt x="193" y="387"/>
                    <a:pt x="193" y="387"/>
                    <a:pt x="193" y="387"/>
                  </a:cubicBezTo>
                  <a:cubicBezTo>
                    <a:pt x="193" y="387"/>
                    <a:pt x="188" y="419"/>
                    <a:pt x="199" y="419"/>
                  </a:cubicBezTo>
                  <a:cubicBezTo>
                    <a:pt x="211" y="420"/>
                    <a:pt x="247" y="403"/>
                    <a:pt x="247" y="403"/>
                  </a:cubicBezTo>
                  <a:cubicBezTo>
                    <a:pt x="265" y="457"/>
                    <a:pt x="265" y="457"/>
                    <a:pt x="265" y="457"/>
                  </a:cubicBezTo>
                  <a:cubicBezTo>
                    <a:pt x="265" y="457"/>
                    <a:pt x="273" y="445"/>
                    <a:pt x="284" y="450"/>
                  </a:cubicBezTo>
                  <a:cubicBezTo>
                    <a:pt x="287" y="431"/>
                    <a:pt x="287" y="431"/>
                    <a:pt x="287" y="431"/>
                  </a:cubicBezTo>
                  <a:cubicBezTo>
                    <a:pt x="276" y="421"/>
                    <a:pt x="276" y="421"/>
                    <a:pt x="276" y="421"/>
                  </a:cubicBezTo>
                  <a:cubicBezTo>
                    <a:pt x="276" y="402"/>
                    <a:pt x="276" y="402"/>
                    <a:pt x="276" y="402"/>
                  </a:cubicBezTo>
                  <a:cubicBezTo>
                    <a:pt x="269" y="396"/>
                    <a:pt x="269" y="396"/>
                    <a:pt x="269" y="396"/>
                  </a:cubicBezTo>
                  <a:cubicBezTo>
                    <a:pt x="267" y="371"/>
                    <a:pt x="267" y="371"/>
                    <a:pt x="267" y="371"/>
                  </a:cubicBezTo>
                  <a:cubicBezTo>
                    <a:pt x="286" y="351"/>
                    <a:pt x="286" y="351"/>
                    <a:pt x="286" y="351"/>
                  </a:cubicBezTo>
                  <a:cubicBezTo>
                    <a:pt x="286" y="351"/>
                    <a:pt x="286" y="332"/>
                    <a:pt x="313" y="327"/>
                  </a:cubicBezTo>
                  <a:cubicBezTo>
                    <a:pt x="340" y="322"/>
                    <a:pt x="341" y="332"/>
                    <a:pt x="341" y="332"/>
                  </a:cubicBezTo>
                  <a:cubicBezTo>
                    <a:pt x="341" y="332"/>
                    <a:pt x="363" y="326"/>
                    <a:pt x="368" y="325"/>
                  </a:cubicBezTo>
                  <a:cubicBezTo>
                    <a:pt x="373" y="324"/>
                    <a:pt x="390" y="333"/>
                    <a:pt x="390" y="333"/>
                  </a:cubicBezTo>
                  <a:cubicBezTo>
                    <a:pt x="390" y="333"/>
                    <a:pt x="400" y="328"/>
                    <a:pt x="410" y="316"/>
                  </a:cubicBezTo>
                  <a:cubicBezTo>
                    <a:pt x="420" y="304"/>
                    <a:pt x="397" y="289"/>
                    <a:pt x="395" y="28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59" name="Freeform 33"/>
            <p:cNvSpPr>
              <a:spLocks/>
            </p:cNvSpPr>
            <p:nvPr/>
          </p:nvSpPr>
          <p:spPr bwMode="gray">
            <a:xfrm>
              <a:off x="6904038" y="3273425"/>
              <a:ext cx="228600" cy="444500"/>
            </a:xfrm>
            <a:custGeom>
              <a:avLst/>
              <a:gdLst>
                <a:gd name="T0" fmla="*/ 6 w 407"/>
                <a:gd name="T1" fmla="*/ 62 h 795"/>
                <a:gd name="T2" fmla="*/ 37 w 407"/>
                <a:gd name="T3" fmla="*/ 84 h 795"/>
                <a:gd name="T4" fmla="*/ 61 w 407"/>
                <a:gd name="T5" fmla="*/ 137 h 795"/>
                <a:gd name="T6" fmla="*/ 82 w 407"/>
                <a:gd name="T7" fmla="*/ 145 h 795"/>
                <a:gd name="T8" fmla="*/ 124 w 407"/>
                <a:gd name="T9" fmla="*/ 145 h 795"/>
                <a:gd name="T10" fmla="*/ 153 w 407"/>
                <a:gd name="T11" fmla="*/ 179 h 795"/>
                <a:gd name="T12" fmla="*/ 101 w 407"/>
                <a:gd name="T13" fmla="*/ 199 h 795"/>
                <a:gd name="T14" fmla="*/ 142 w 407"/>
                <a:gd name="T15" fmla="*/ 240 h 795"/>
                <a:gd name="T16" fmla="*/ 169 w 407"/>
                <a:gd name="T17" fmla="*/ 271 h 795"/>
                <a:gd name="T18" fmla="*/ 205 w 407"/>
                <a:gd name="T19" fmla="*/ 314 h 795"/>
                <a:gd name="T20" fmla="*/ 230 w 407"/>
                <a:gd name="T21" fmla="*/ 347 h 795"/>
                <a:gd name="T22" fmla="*/ 254 w 407"/>
                <a:gd name="T23" fmla="*/ 370 h 795"/>
                <a:gd name="T24" fmla="*/ 287 w 407"/>
                <a:gd name="T25" fmla="*/ 397 h 795"/>
                <a:gd name="T26" fmla="*/ 312 w 407"/>
                <a:gd name="T27" fmla="*/ 436 h 795"/>
                <a:gd name="T28" fmla="*/ 310 w 407"/>
                <a:gd name="T29" fmla="*/ 470 h 795"/>
                <a:gd name="T30" fmla="*/ 300 w 407"/>
                <a:gd name="T31" fmla="*/ 505 h 795"/>
                <a:gd name="T32" fmla="*/ 306 w 407"/>
                <a:gd name="T33" fmla="*/ 545 h 795"/>
                <a:gd name="T34" fmla="*/ 314 w 407"/>
                <a:gd name="T35" fmla="*/ 598 h 795"/>
                <a:gd name="T36" fmla="*/ 291 w 407"/>
                <a:gd name="T37" fmla="*/ 610 h 795"/>
                <a:gd name="T38" fmla="*/ 273 w 407"/>
                <a:gd name="T39" fmla="*/ 625 h 795"/>
                <a:gd name="T40" fmla="*/ 252 w 407"/>
                <a:gd name="T41" fmla="*/ 659 h 795"/>
                <a:gd name="T42" fmla="*/ 238 w 407"/>
                <a:gd name="T43" fmla="*/ 663 h 795"/>
                <a:gd name="T44" fmla="*/ 204 w 407"/>
                <a:gd name="T45" fmla="*/ 670 h 795"/>
                <a:gd name="T46" fmla="*/ 180 w 407"/>
                <a:gd name="T47" fmla="*/ 703 h 795"/>
                <a:gd name="T48" fmla="*/ 196 w 407"/>
                <a:gd name="T49" fmla="*/ 734 h 795"/>
                <a:gd name="T50" fmla="*/ 194 w 407"/>
                <a:gd name="T51" fmla="*/ 789 h 795"/>
                <a:gd name="T52" fmla="*/ 228 w 407"/>
                <a:gd name="T53" fmla="*/ 783 h 795"/>
                <a:gd name="T54" fmla="*/ 255 w 407"/>
                <a:gd name="T55" fmla="*/ 752 h 795"/>
                <a:gd name="T56" fmla="*/ 285 w 407"/>
                <a:gd name="T57" fmla="*/ 735 h 795"/>
                <a:gd name="T58" fmla="*/ 300 w 407"/>
                <a:gd name="T59" fmla="*/ 693 h 795"/>
                <a:gd name="T60" fmla="*/ 391 w 407"/>
                <a:gd name="T61" fmla="*/ 639 h 795"/>
                <a:gd name="T62" fmla="*/ 385 w 407"/>
                <a:gd name="T63" fmla="*/ 539 h 795"/>
                <a:gd name="T64" fmla="*/ 390 w 407"/>
                <a:gd name="T65" fmla="*/ 485 h 795"/>
                <a:gd name="T66" fmla="*/ 363 w 407"/>
                <a:gd name="T67" fmla="*/ 418 h 795"/>
                <a:gd name="T68" fmla="*/ 256 w 407"/>
                <a:gd name="T69" fmla="*/ 332 h 795"/>
                <a:gd name="T70" fmla="*/ 193 w 407"/>
                <a:gd name="T71" fmla="*/ 235 h 795"/>
                <a:gd name="T72" fmla="*/ 197 w 407"/>
                <a:gd name="T73" fmla="*/ 160 h 795"/>
                <a:gd name="T74" fmla="*/ 229 w 407"/>
                <a:gd name="T75" fmla="*/ 129 h 795"/>
                <a:gd name="T76" fmla="*/ 259 w 407"/>
                <a:gd name="T77" fmla="*/ 100 h 795"/>
                <a:gd name="T78" fmla="*/ 257 w 407"/>
                <a:gd name="T79" fmla="*/ 92 h 795"/>
                <a:gd name="T80" fmla="*/ 218 w 407"/>
                <a:gd name="T81" fmla="*/ 75 h 795"/>
                <a:gd name="T82" fmla="*/ 207 w 407"/>
                <a:gd name="T83" fmla="*/ 61 h 795"/>
                <a:gd name="T84" fmla="*/ 196 w 407"/>
                <a:gd name="T85" fmla="*/ 47 h 795"/>
                <a:gd name="T86" fmla="*/ 182 w 407"/>
                <a:gd name="T87" fmla="*/ 25 h 795"/>
                <a:gd name="T88" fmla="*/ 156 w 407"/>
                <a:gd name="T89" fmla="*/ 22 h 795"/>
                <a:gd name="T90" fmla="*/ 115 w 407"/>
                <a:gd name="T91" fmla="*/ 9 h 795"/>
                <a:gd name="T92" fmla="*/ 95 w 407"/>
                <a:gd name="T93" fmla="*/ 36 h 795"/>
                <a:gd name="T94" fmla="*/ 80 w 407"/>
                <a:gd name="T95" fmla="*/ 29 h 795"/>
                <a:gd name="T96" fmla="*/ 72 w 407"/>
                <a:gd name="T97" fmla="*/ 42 h 795"/>
                <a:gd name="T98" fmla="*/ 58 w 407"/>
                <a:gd name="T99" fmla="*/ 30 h 795"/>
                <a:gd name="T100" fmla="*/ 48 w 407"/>
                <a:gd name="T101" fmla="*/ 31 h 795"/>
                <a:gd name="T102" fmla="*/ 4 w 407"/>
                <a:gd name="T103" fmla="*/ 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795">
                  <a:moveTo>
                    <a:pt x="4" y="32"/>
                  </a:moveTo>
                  <a:cubicBezTo>
                    <a:pt x="0" y="40"/>
                    <a:pt x="0" y="55"/>
                    <a:pt x="6" y="62"/>
                  </a:cubicBezTo>
                  <a:cubicBezTo>
                    <a:pt x="12" y="69"/>
                    <a:pt x="28" y="87"/>
                    <a:pt x="28" y="87"/>
                  </a:cubicBezTo>
                  <a:cubicBezTo>
                    <a:pt x="28" y="87"/>
                    <a:pt x="33" y="80"/>
                    <a:pt x="37" y="84"/>
                  </a:cubicBezTo>
                  <a:cubicBezTo>
                    <a:pt x="41" y="88"/>
                    <a:pt x="28" y="97"/>
                    <a:pt x="38" y="110"/>
                  </a:cubicBezTo>
                  <a:cubicBezTo>
                    <a:pt x="48" y="123"/>
                    <a:pt x="61" y="137"/>
                    <a:pt x="61" y="137"/>
                  </a:cubicBezTo>
                  <a:cubicBezTo>
                    <a:pt x="70" y="137"/>
                    <a:pt x="70" y="137"/>
                    <a:pt x="70" y="137"/>
                  </a:cubicBezTo>
                  <a:cubicBezTo>
                    <a:pt x="70" y="137"/>
                    <a:pt x="75" y="153"/>
                    <a:pt x="82" y="145"/>
                  </a:cubicBezTo>
                  <a:cubicBezTo>
                    <a:pt x="89" y="137"/>
                    <a:pt x="86" y="125"/>
                    <a:pt x="94" y="126"/>
                  </a:cubicBezTo>
                  <a:cubicBezTo>
                    <a:pt x="102" y="127"/>
                    <a:pt x="124" y="145"/>
                    <a:pt x="124" y="145"/>
                  </a:cubicBezTo>
                  <a:cubicBezTo>
                    <a:pt x="124" y="145"/>
                    <a:pt x="104" y="151"/>
                    <a:pt x="122" y="159"/>
                  </a:cubicBezTo>
                  <a:cubicBezTo>
                    <a:pt x="140" y="167"/>
                    <a:pt x="159" y="169"/>
                    <a:pt x="153" y="179"/>
                  </a:cubicBezTo>
                  <a:cubicBezTo>
                    <a:pt x="147" y="189"/>
                    <a:pt x="128" y="203"/>
                    <a:pt x="128" y="203"/>
                  </a:cubicBezTo>
                  <a:cubicBezTo>
                    <a:pt x="128" y="203"/>
                    <a:pt x="99" y="195"/>
                    <a:pt x="101" y="199"/>
                  </a:cubicBezTo>
                  <a:cubicBezTo>
                    <a:pt x="103" y="203"/>
                    <a:pt x="103" y="215"/>
                    <a:pt x="103" y="215"/>
                  </a:cubicBezTo>
                  <a:cubicBezTo>
                    <a:pt x="103" y="215"/>
                    <a:pt x="136" y="235"/>
                    <a:pt x="142" y="240"/>
                  </a:cubicBezTo>
                  <a:cubicBezTo>
                    <a:pt x="148" y="245"/>
                    <a:pt x="166" y="250"/>
                    <a:pt x="166" y="250"/>
                  </a:cubicBezTo>
                  <a:cubicBezTo>
                    <a:pt x="166" y="250"/>
                    <a:pt x="165" y="267"/>
                    <a:pt x="169" y="271"/>
                  </a:cubicBezTo>
                  <a:cubicBezTo>
                    <a:pt x="173" y="275"/>
                    <a:pt x="195" y="283"/>
                    <a:pt x="195" y="283"/>
                  </a:cubicBezTo>
                  <a:cubicBezTo>
                    <a:pt x="195" y="283"/>
                    <a:pt x="192" y="303"/>
                    <a:pt x="205" y="314"/>
                  </a:cubicBezTo>
                  <a:cubicBezTo>
                    <a:pt x="218" y="325"/>
                    <a:pt x="229" y="336"/>
                    <a:pt x="229" y="336"/>
                  </a:cubicBezTo>
                  <a:cubicBezTo>
                    <a:pt x="230" y="347"/>
                    <a:pt x="230" y="347"/>
                    <a:pt x="230" y="347"/>
                  </a:cubicBezTo>
                  <a:cubicBezTo>
                    <a:pt x="244" y="346"/>
                    <a:pt x="244" y="346"/>
                    <a:pt x="244" y="346"/>
                  </a:cubicBezTo>
                  <a:cubicBezTo>
                    <a:pt x="244" y="346"/>
                    <a:pt x="247" y="363"/>
                    <a:pt x="254" y="370"/>
                  </a:cubicBezTo>
                  <a:cubicBezTo>
                    <a:pt x="261" y="377"/>
                    <a:pt x="271" y="378"/>
                    <a:pt x="271" y="378"/>
                  </a:cubicBezTo>
                  <a:cubicBezTo>
                    <a:pt x="271" y="378"/>
                    <a:pt x="295" y="392"/>
                    <a:pt x="287" y="397"/>
                  </a:cubicBezTo>
                  <a:cubicBezTo>
                    <a:pt x="279" y="402"/>
                    <a:pt x="265" y="405"/>
                    <a:pt x="279" y="416"/>
                  </a:cubicBezTo>
                  <a:cubicBezTo>
                    <a:pt x="293" y="427"/>
                    <a:pt x="312" y="436"/>
                    <a:pt x="312" y="436"/>
                  </a:cubicBezTo>
                  <a:cubicBezTo>
                    <a:pt x="301" y="457"/>
                    <a:pt x="301" y="457"/>
                    <a:pt x="301" y="457"/>
                  </a:cubicBezTo>
                  <a:cubicBezTo>
                    <a:pt x="301" y="457"/>
                    <a:pt x="314" y="462"/>
                    <a:pt x="310" y="470"/>
                  </a:cubicBezTo>
                  <a:cubicBezTo>
                    <a:pt x="306" y="478"/>
                    <a:pt x="300" y="477"/>
                    <a:pt x="300" y="477"/>
                  </a:cubicBezTo>
                  <a:cubicBezTo>
                    <a:pt x="300" y="505"/>
                    <a:pt x="300" y="505"/>
                    <a:pt x="300" y="505"/>
                  </a:cubicBezTo>
                  <a:cubicBezTo>
                    <a:pt x="300" y="505"/>
                    <a:pt x="321" y="516"/>
                    <a:pt x="321" y="529"/>
                  </a:cubicBezTo>
                  <a:cubicBezTo>
                    <a:pt x="321" y="542"/>
                    <a:pt x="305" y="542"/>
                    <a:pt x="306" y="545"/>
                  </a:cubicBezTo>
                  <a:cubicBezTo>
                    <a:pt x="307" y="548"/>
                    <a:pt x="317" y="584"/>
                    <a:pt x="317" y="584"/>
                  </a:cubicBezTo>
                  <a:cubicBezTo>
                    <a:pt x="314" y="598"/>
                    <a:pt x="314" y="598"/>
                    <a:pt x="314" y="598"/>
                  </a:cubicBezTo>
                  <a:cubicBezTo>
                    <a:pt x="314" y="598"/>
                    <a:pt x="302" y="593"/>
                    <a:pt x="297" y="596"/>
                  </a:cubicBezTo>
                  <a:cubicBezTo>
                    <a:pt x="292" y="599"/>
                    <a:pt x="291" y="610"/>
                    <a:pt x="291" y="610"/>
                  </a:cubicBezTo>
                  <a:cubicBezTo>
                    <a:pt x="270" y="611"/>
                    <a:pt x="270" y="611"/>
                    <a:pt x="270" y="611"/>
                  </a:cubicBezTo>
                  <a:cubicBezTo>
                    <a:pt x="273" y="625"/>
                    <a:pt x="273" y="625"/>
                    <a:pt x="273" y="625"/>
                  </a:cubicBezTo>
                  <a:cubicBezTo>
                    <a:pt x="273" y="625"/>
                    <a:pt x="246" y="621"/>
                    <a:pt x="244" y="627"/>
                  </a:cubicBezTo>
                  <a:cubicBezTo>
                    <a:pt x="242" y="633"/>
                    <a:pt x="242" y="651"/>
                    <a:pt x="252" y="659"/>
                  </a:cubicBezTo>
                  <a:cubicBezTo>
                    <a:pt x="262" y="667"/>
                    <a:pt x="269" y="677"/>
                    <a:pt x="262" y="678"/>
                  </a:cubicBezTo>
                  <a:cubicBezTo>
                    <a:pt x="255" y="679"/>
                    <a:pt x="248" y="663"/>
                    <a:pt x="238" y="663"/>
                  </a:cubicBezTo>
                  <a:cubicBezTo>
                    <a:pt x="228" y="663"/>
                    <a:pt x="226" y="670"/>
                    <a:pt x="222" y="670"/>
                  </a:cubicBezTo>
                  <a:cubicBezTo>
                    <a:pt x="218" y="670"/>
                    <a:pt x="204" y="670"/>
                    <a:pt x="204" y="670"/>
                  </a:cubicBezTo>
                  <a:cubicBezTo>
                    <a:pt x="204" y="670"/>
                    <a:pt x="228" y="684"/>
                    <a:pt x="208" y="686"/>
                  </a:cubicBezTo>
                  <a:cubicBezTo>
                    <a:pt x="188" y="688"/>
                    <a:pt x="174" y="695"/>
                    <a:pt x="180" y="703"/>
                  </a:cubicBezTo>
                  <a:cubicBezTo>
                    <a:pt x="186" y="711"/>
                    <a:pt x="209" y="723"/>
                    <a:pt x="209" y="723"/>
                  </a:cubicBezTo>
                  <a:cubicBezTo>
                    <a:pt x="196" y="734"/>
                    <a:pt x="196" y="734"/>
                    <a:pt x="196" y="734"/>
                  </a:cubicBezTo>
                  <a:cubicBezTo>
                    <a:pt x="196" y="734"/>
                    <a:pt x="210" y="769"/>
                    <a:pt x="203" y="775"/>
                  </a:cubicBezTo>
                  <a:cubicBezTo>
                    <a:pt x="199" y="778"/>
                    <a:pt x="196" y="784"/>
                    <a:pt x="194" y="789"/>
                  </a:cubicBezTo>
                  <a:cubicBezTo>
                    <a:pt x="195" y="789"/>
                    <a:pt x="195" y="789"/>
                    <a:pt x="195" y="789"/>
                  </a:cubicBezTo>
                  <a:cubicBezTo>
                    <a:pt x="204" y="795"/>
                    <a:pt x="218" y="795"/>
                    <a:pt x="228" y="783"/>
                  </a:cubicBezTo>
                  <a:cubicBezTo>
                    <a:pt x="239" y="772"/>
                    <a:pt x="252" y="768"/>
                    <a:pt x="252" y="768"/>
                  </a:cubicBezTo>
                  <a:cubicBezTo>
                    <a:pt x="255" y="752"/>
                    <a:pt x="255" y="752"/>
                    <a:pt x="255" y="752"/>
                  </a:cubicBezTo>
                  <a:cubicBezTo>
                    <a:pt x="255" y="736"/>
                    <a:pt x="255" y="736"/>
                    <a:pt x="255" y="736"/>
                  </a:cubicBezTo>
                  <a:cubicBezTo>
                    <a:pt x="255" y="736"/>
                    <a:pt x="280" y="747"/>
                    <a:pt x="285" y="735"/>
                  </a:cubicBezTo>
                  <a:cubicBezTo>
                    <a:pt x="289" y="723"/>
                    <a:pt x="269" y="711"/>
                    <a:pt x="273" y="708"/>
                  </a:cubicBezTo>
                  <a:cubicBezTo>
                    <a:pt x="277" y="704"/>
                    <a:pt x="300" y="693"/>
                    <a:pt x="300" y="693"/>
                  </a:cubicBezTo>
                  <a:cubicBezTo>
                    <a:pt x="300" y="693"/>
                    <a:pt x="311" y="702"/>
                    <a:pt x="334" y="690"/>
                  </a:cubicBezTo>
                  <a:cubicBezTo>
                    <a:pt x="356" y="679"/>
                    <a:pt x="387" y="656"/>
                    <a:pt x="391" y="639"/>
                  </a:cubicBezTo>
                  <a:cubicBezTo>
                    <a:pt x="394" y="622"/>
                    <a:pt x="407" y="577"/>
                    <a:pt x="405" y="567"/>
                  </a:cubicBezTo>
                  <a:cubicBezTo>
                    <a:pt x="403" y="557"/>
                    <a:pt x="385" y="539"/>
                    <a:pt x="385" y="539"/>
                  </a:cubicBezTo>
                  <a:cubicBezTo>
                    <a:pt x="395" y="535"/>
                    <a:pt x="395" y="535"/>
                    <a:pt x="395" y="535"/>
                  </a:cubicBezTo>
                  <a:cubicBezTo>
                    <a:pt x="395" y="535"/>
                    <a:pt x="395" y="498"/>
                    <a:pt x="390" y="485"/>
                  </a:cubicBezTo>
                  <a:cubicBezTo>
                    <a:pt x="384" y="471"/>
                    <a:pt x="368" y="448"/>
                    <a:pt x="368" y="448"/>
                  </a:cubicBezTo>
                  <a:cubicBezTo>
                    <a:pt x="368" y="448"/>
                    <a:pt x="379" y="434"/>
                    <a:pt x="363" y="418"/>
                  </a:cubicBezTo>
                  <a:cubicBezTo>
                    <a:pt x="347" y="403"/>
                    <a:pt x="302" y="361"/>
                    <a:pt x="288" y="354"/>
                  </a:cubicBezTo>
                  <a:cubicBezTo>
                    <a:pt x="274" y="348"/>
                    <a:pt x="259" y="340"/>
                    <a:pt x="256" y="332"/>
                  </a:cubicBezTo>
                  <a:cubicBezTo>
                    <a:pt x="252" y="325"/>
                    <a:pt x="260" y="319"/>
                    <a:pt x="254" y="309"/>
                  </a:cubicBezTo>
                  <a:cubicBezTo>
                    <a:pt x="248" y="299"/>
                    <a:pt x="200" y="258"/>
                    <a:pt x="193" y="235"/>
                  </a:cubicBezTo>
                  <a:cubicBezTo>
                    <a:pt x="187" y="211"/>
                    <a:pt x="182" y="185"/>
                    <a:pt x="188" y="180"/>
                  </a:cubicBezTo>
                  <a:cubicBezTo>
                    <a:pt x="195" y="176"/>
                    <a:pt x="197" y="160"/>
                    <a:pt x="197" y="160"/>
                  </a:cubicBezTo>
                  <a:cubicBezTo>
                    <a:pt x="197" y="160"/>
                    <a:pt x="215" y="147"/>
                    <a:pt x="220" y="143"/>
                  </a:cubicBezTo>
                  <a:cubicBezTo>
                    <a:pt x="226" y="140"/>
                    <a:pt x="229" y="129"/>
                    <a:pt x="229" y="129"/>
                  </a:cubicBezTo>
                  <a:cubicBezTo>
                    <a:pt x="229" y="129"/>
                    <a:pt x="248" y="132"/>
                    <a:pt x="254" y="127"/>
                  </a:cubicBezTo>
                  <a:cubicBezTo>
                    <a:pt x="259" y="122"/>
                    <a:pt x="259" y="100"/>
                    <a:pt x="259" y="100"/>
                  </a:cubicBezTo>
                  <a:cubicBezTo>
                    <a:pt x="266" y="95"/>
                    <a:pt x="266" y="95"/>
                    <a:pt x="266" y="95"/>
                  </a:cubicBezTo>
                  <a:cubicBezTo>
                    <a:pt x="264" y="94"/>
                    <a:pt x="261" y="92"/>
                    <a:pt x="257" y="92"/>
                  </a:cubicBezTo>
                  <a:cubicBezTo>
                    <a:pt x="249" y="91"/>
                    <a:pt x="236" y="94"/>
                    <a:pt x="229" y="87"/>
                  </a:cubicBezTo>
                  <a:cubicBezTo>
                    <a:pt x="222" y="80"/>
                    <a:pt x="218" y="75"/>
                    <a:pt x="218" y="75"/>
                  </a:cubicBezTo>
                  <a:cubicBezTo>
                    <a:pt x="207" y="74"/>
                    <a:pt x="207" y="74"/>
                    <a:pt x="207" y="74"/>
                  </a:cubicBezTo>
                  <a:cubicBezTo>
                    <a:pt x="207" y="61"/>
                    <a:pt x="207" y="61"/>
                    <a:pt x="207" y="61"/>
                  </a:cubicBezTo>
                  <a:cubicBezTo>
                    <a:pt x="200" y="57"/>
                    <a:pt x="200" y="57"/>
                    <a:pt x="200" y="57"/>
                  </a:cubicBezTo>
                  <a:cubicBezTo>
                    <a:pt x="196" y="47"/>
                    <a:pt x="196" y="47"/>
                    <a:pt x="196" y="47"/>
                  </a:cubicBezTo>
                  <a:cubicBezTo>
                    <a:pt x="196" y="47"/>
                    <a:pt x="212" y="40"/>
                    <a:pt x="207" y="32"/>
                  </a:cubicBezTo>
                  <a:cubicBezTo>
                    <a:pt x="202" y="24"/>
                    <a:pt x="182" y="25"/>
                    <a:pt x="182" y="25"/>
                  </a:cubicBezTo>
                  <a:cubicBezTo>
                    <a:pt x="177" y="17"/>
                    <a:pt x="177" y="17"/>
                    <a:pt x="177" y="17"/>
                  </a:cubicBezTo>
                  <a:cubicBezTo>
                    <a:pt x="156" y="22"/>
                    <a:pt x="156" y="22"/>
                    <a:pt x="156" y="22"/>
                  </a:cubicBezTo>
                  <a:cubicBezTo>
                    <a:pt x="134" y="0"/>
                    <a:pt x="134" y="0"/>
                    <a:pt x="134" y="0"/>
                  </a:cubicBezTo>
                  <a:cubicBezTo>
                    <a:pt x="134" y="0"/>
                    <a:pt x="119" y="4"/>
                    <a:pt x="115" y="9"/>
                  </a:cubicBezTo>
                  <a:cubicBezTo>
                    <a:pt x="111" y="14"/>
                    <a:pt x="117" y="28"/>
                    <a:pt x="110" y="30"/>
                  </a:cubicBezTo>
                  <a:cubicBezTo>
                    <a:pt x="103" y="32"/>
                    <a:pt x="95" y="36"/>
                    <a:pt x="95" y="36"/>
                  </a:cubicBezTo>
                  <a:cubicBezTo>
                    <a:pt x="91" y="29"/>
                    <a:pt x="91" y="29"/>
                    <a:pt x="91" y="29"/>
                  </a:cubicBezTo>
                  <a:cubicBezTo>
                    <a:pt x="80" y="29"/>
                    <a:pt x="80" y="29"/>
                    <a:pt x="80" y="29"/>
                  </a:cubicBezTo>
                  <a:cubicBezTo>
                    <a:pt x="80" y="29"/>
                    <a:pt x="97" y="45"/>
                    <a:pt x="84" y="46"/>
                  </a:cubicBezTo>
                  <a:cubicBezTo>
                    <a:pt x="71" y="47"/>
                    <a:pt x="72" y="42"/>
                    <a:pt x="72" y="42"/>
                  </a:cubicBezTo>
                  <a:cubicBezTo>
                    <a:pt x="63" y="29"/>
                    <a:pt x="63" y="29"/>
                    <a:pt x="63" y="29"/>
                  </a:cubicBezTo>
                  <a:cubicBezTo>
                    <a:pt x="58" y="30"/>
                    <a:pt x="58" y="30"/>
                    <a:pt x="58" y="30"/>
                  </a:cubicBezTo>
                  <a:cubicBezTo>
                    <a:pt x="59" y="43"/>
                    <a:pt x="59" y="43"/>
                    <a:pt x="59" y="43"/>
                  </a:cubicBezTo>
                  <a:cubicBezTo>
                    <a:pt x="48" y="31"/>
                    <a:pt x="48" y="31"/>
                    <a:pt x="48" y="31"/>
                  </a:cubicBezTo>
                  <a:cubicBezTo>
                    <a:pt x="48" y="31"/>
                    <a:pt x="39" y="47"/>
                    <a:pt x="33" y="47"/>
                  </a:cubicBezTo>
                  <a:cubicBezTo>
                    <a:pt x="27" y="47"/>
                    <a:pt x="8" y="24"/>
                    <a:pt x="4" y="3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60" name="Freeform 34"/>
            <p:cNvSpPr>
              <a:spLocks/>
            </p:cNvSpPr>
            <p:nvPr/>
          </p:nvSpPr>
          <p:spPr bwMode="gray">
            <a:xfrm>
              <a:off x="6296025" y="3054350"/>
              <a:ext cx="223837" cy="130175"/>
            </a:xfrm>
            <a:custGeom>
              <a:avLst/>
              <a:gdLst>
                <a:gd name="T0" fmla="*/ 203 w 400"/>
                <a:gd name="T1" fmla="*/ 166 h 233"/>
                <a:gd name="T2" fmla="*/ 213 w 400"/>
                <a:gd name="T3" fmla="*/ 179 h 233"/>
                <a:gd name="T4" fmla="*/ 227 w 400"/>
                <a:gd name="T5" fmla="*/ 176 h 233"/>
                <a:gd name="T6" fmla="*/ 244 w 400"/>
                <a:gd name="T7" fmla="*/ 194 h 233"/>
                <a:gd name="T8" fmla="*/ 262 w 400"/>
                <a:gd name="T9" fmla="*/ 213 h 233"/>
                <a:gd name="T10" fmla="*/ 274 w 400"/>
                <a:gd name="T11" fmla="*/ 204 h 233"/>
                <a:gd name="T12" fmla="*/ 296 w 400"/>
                <a:gd name="T13" fmla="*/ 218 h 233"/>
                <a:gd name="T14" fmla="*/ 313 w 400"/>
                <a:gd name="T15" fmla="*/ 213 h 233"/>
                <a:gd name="T16" fmla="*/ 337 w 400"/>
                <a:gd name="T17" fmla="*/ 230 h 233"/>
                <a:gd name="T18" fmla="*/ 351 w 400"/>
                <a:gd name="T19" fmla="*/ 219 h 233"/>
                <a:gd name="T20" fmla="*/ 361 w 400"/>
                <a:gd name="T21" fmla="*/ 229 h 233"/>
                <a:gd name="T22" fmla="*/ 377 w 400"/>
                <a:gd name="T23" fmla="*/ 230 h 233"/>
                <a:gd name="T24" fmla="*/ 399 w 400"/>
                <a:gd name="T25" fmla="*/ 224 h 233"/>
                <a:gd name="T26" fmla="*/ 400 w 400"/>
                <a:gd name="T27" fmla="*/ 206 h 233"/>
                <a:gd name="T28" fmla="*/ 390 w 400"/>
                <a:gd name="T29" fmla="*/ 191 h 233"/>
                <a:gd name="T30" fmla="*/ 390 w 400"/>
                <a:gd name="T31" fmla="*/ 159 h 233"/>
                <a:gd name="T32" fmla="*/ 384 w 400"/>
                <a:gd name="T33" fmla="*/ 144 h 233"/>
                <a:gd name="T34" fmla="*/ 363 w 400"/>
                <a:gd name="T35" fmla="*/ 153 h 233"/>
                <a:gd name="T36" fmla="*/ 316 w 400"/>
                <a:gd name="T37" fmla="*/ 134 h 233"/>
                <a:gd name="T38" fmla="*/ 304 w 400"/>
                <a:gd name="T39" fmla="*/ 143 h 233"/>
                <a:gd name="T40" fmla="*/ 295 w 400"/>
                <a:gd name="T41" fmla="*/ 130 h 233"/>
                <a:gd name="T42" fmla="*/ 284 w 400"/>
                <a:gd name="T43" fmla="*/ 143 h 233"/>
                <a:gd name="T44" fmla="*/ 275 w 400"/>
                <a:gd name="T45" fmla="*/ 124 h 233"/>
                <a:gd name="T46" fmla="*/ 247 w 400"/>
                <a:gd name="T47" fmla="*/ 126 h 233"/>
                <a:gd name="T48" fmla="*/ 243 w 400"/>
                <a:gd name="T49" fmla="*/ 109 h 233"/>
                <a:gd name="T50" fmla="*/ 223 w 400"/>
                <a:gd name="T51" fmla="*/ 113 h 233"/>
                <a:gd name="T52" fmla="*/ 201 w 400"/>
                <a:gd name="T53" fmla="*/ 95 h 233"/>
                <a:gd name="T54" fmla="*/ 187 w 400"/>
                <a:gd name="T55" fmla="*/ 66 h 233"/>
                <a:gd name="T56" fmla="*/ 168 w 400"/>
                <a:gd name="T57" fmla="*/ 83 h 233"/>
                <a:gd name="T58" fmla="*/ 149 w 400"/>
                <a:gd name="T59" fmla="*/ 50 h 233"/>
                <a:gd name="T60" fmla="*/ 118 w 400"/>
                <a:gd name="T61" fmla="*/ 44 h 233"/>
                <a:gd name="T62" fmla="*/ 86 w 400"/>
                <a:gd name="T63" fmla="*/ 15 h 233"/>
                <a:gd name="T64" fmla="*/ 59 w 400"/>
                <a:gd name="T65" fmla="*/ 17 h 233"/>
                <a:gd name="T66" fmla="*/ 44 w 400"/>
                <a:gd name="T67" fmla="*/ 30 h 233"/>
                <a:gd name="T68" fmla="*/ 32 w 400"/>
                <a:gd name="T69" fmla="*/ 19 h 233"/>
                <a:gd name="T70" fmla="*/ 26 w 400"/>
                <a:gd name="T71" fmla="*/ 32 h 233"/>
                <a:gd name="T72" fmla="*/ 11 w 400"/>
                <a:gd name="T73" fmla="*/ 50 h 233"/>
                <a:gd name="T74" fmla="*/ 17 w 400"/>
                <a:gd name="T75" fmla="*/ 59 h 233"/>
                <a:gd name="T76" fmla="*/ 10 w 400"/>
                <a:gd name="T77" fmla="*/ 67 h 233"/>
                <a:gd name="T78" fmla="*/ 19 w 400"/>
                <a:gd name="T79" fmla="*/ 73 h 233"/>
                <a:gd name="T80" fmla="*/ 7 w 400"/>
                <a:gd name="T81" fmla="*/ 91 h 233"/>
                <a:gd name="T82" fmla="*/ 26 w 400"/>
                <a:gd name="T83" fmla="*/ 110 h 233"/>
                <a:gd name="T84" fmla="*/ 36 w 400"/>
                <a:gd name="T85" fmla="*/ 104 h 233"/>
                <a:gd name="T86" fmla="*/ 47 w 400"/>
                <a:gd name="T87" fmla="*/ 122 h 233"/>
                <a:gd name="T88" fmla="*/ 65 w 400"/>
                <a:gd name="T89" fmla="*/ 122 h 233"/>
                <a:gd name="T90" fmla="*/ 72 w 400"/>
                <a:gd name="T91" fmla="*/ 132 h 233"/>
                <a:gd name="T92" fmla="*/ 100 w 400"/>
                <a:gd name="T93" fmla="*/ 147 h 233"/>
                <a:gd name="T94" fmla="*/ 109 w 400"/>
                <a:gd name="T95" fmla="*/ 146 h 233"/>
                <a:gd name="T96" fmla="*/ 124 w 400"/>
                <a:gd name="T97" fmla="*/ 160 h 233"/>
                <a:gd name="T98" fmla="*/ 142 w 400"/>
                <a:gd name="T99" fmla="*/ 159 h 233"/>
                <a:gd name="T100" fmla="*/ 148 w 400"/>
                <a:gd name="T101" fmla="*/ 168 h 233"/>
                <a:gd name="T102" fmla="*/ 168 w 400"/>
                <a:gd name="T103" fmla="*/ 174 h 233"/>
                <a:gd name="T104" fmla="*/ 171 w 400"/>
                <a:gd name="T105" fmla="*/ 181 h 233"/>
                <a:gd name="T106" fmla="*/ 185 w 400"/>
                <a:gd name="T107" fmla="*/ 173 h 233"/>
                <a:gd name="T108" fmla="*/ 195 w 400"/>
                <a:gd name="T109" fmla="*/ 180 h 233"/>
                <a:gd name="T110" fmla="*/ 203 w 400"/>
                <a:gd name="T111" fmla="*/ 16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0" h="233">
                  <a:moveTo>
                    <a:pt x="203" y="166"/>
                  </a:moveTo>
                  <a:cubicBezTo>
                    <a:pt x="212" y="171"/>
                    <a:pt x="213" y="179"/>
                    <a:pt x="213" y="179"/>
                  </a:cubicBezTo>
                  <a:cubicBezTo>
                    <a:pt x="227" y="176"/>
                    <a:pt x="227" y="176"/>
                    <a:pt x="227" y="176"/>
                  </a:cubicBezTo>
                  <a:cubicBezTo>
                    <a:pt x="227" y="176"/>
                    <a:pt x="235" y="186"/>
                    <a:pt x="244" y="194"/>
                  </a:cubicBezTo>
                  <a:cubicBezTo>
                    <a:pt x="253" y="202"/>
                    <a:pt x="262" y="213"/>
                    <a:pt x="262" y="213"/>
                  </a:cubicBezTo>
                  <a:cubicBezTo>
                    <a:pt x="274" y="204"/>
                    <a:pt x="274" y="204"/>
                    <a:pt x="274" y="204"/>
                  </a:cubicBezTo>
                  <a:cubicBezTo>
                    <a:pt x="296" y="218"/>
                    <a:pt x="296" y="218"/>
                    <a:pt x="296" y="218"/>
                  </a:cubicBezTo>
                  <a:cubicBezTo>
                    <a:pt x="296" y="218"/>
                    <a:pt x="300" y="209"/>
                    <a:pt x="313" y="213"/>
                  </a:cubicBezTo>
                  <a:cubicBezTo>
                    <a:pt x="326" y="217"/>
                    <a:pt x="337" y="230"/>
                    <a:pt x="337" y="230"/>
                  </a:cubicBezTo>
                  <a:cubicBezTo>
                    <a:pt x="337" y="230"/>
                    <a:pt x="345" y="219"/>
                    <a:pt x="351" y="219"/>
                  </a:cubicBezTo>
                  <a:cubicBezTo>
                    <a:pt x="357" y="219"/>
                    <a:pt x="352" y="229"/>
                    <a:pt x="361" y="229"/>
                  </a:cubicBezTo>
                  <a:cubicBezTo>
                    <a:pt x="370" y="229"/>
                    <a:pt x="377" y="230"/>
                    <a:pt x="377" y="230"/>
                  </a:cubicBezTo>
                  <a:cubicBezTo>
                    <a:pt x="377" y="230"/>
                    <a:pt x="398" y="233"/>
                    <a:pt x="399" y="224"/>
                  </a:cubicBezTo>
                  <a:cubicBezTo>
                    <a:pt x="400" y="215"/>
                    <a:pt x="400" y="206"/>
                    <a:pt x="400" y="206"/>
                  </a:cubicBezTo>
                  <a:cubicBezTo>
                    <a:pt x="390" y="191"/>
                    <a:pt x="390" y="191"/>
                    <a:pt x="390" y="191"/>
                  </a:cubicBezTo>
                  <a:cubicBezTo>
                    <a:pt x="390" y="159"/>
                    <a:pt x="390" y="159"/>
                    <a:pt x="390" y="159"/>
                  </a:cubicBezTo>
                  <a:cubicBezTo>
                    <a:pt x="384" y="144"/>
                    <a:pt x="384" y="144"/>
                    <a:pt x="384" y="144"/>
                  </a:cubicBezTo>
                  <a:cubicBezTo>
                    <a:pt x="376" y="148"/>
                    <a:pt x="369" y="152"/>
                    <a:pt x="363" y="153"/>
                  </a:cubicBezTo>
                  <a:cubicBezTo>
                    <a:pt x="349" y="154"/>
                    <a:pt x="316" y="134"/>
                    <a:pt x="316" y="134"/>
                  </a:cubicBezTo>
                  <a:cubicBezTo>
                    <a:pt x="316" y="134"/>
                    <a:pt x="314" y="142"/>
                    <a:pt x="304" y="143"/>
                  </a:cubicBezTo>
                  <a:cubicBezTo>
                    <a:pt x="294" y="144"/>
                    <a:pt x="295" y="130"/>
                    <a:pt x="295" y="130"/>
                  </a:cubicBezTo>
                  <a:cubicBezTo>
                    <a:pt x="295" y="130"/>
                    <a:pt x="293" y="144"/>
                    <a:pt x="284" y="143"/>
                  </a:cubicBezTo>
                  <a:cubicBezTo>
                    <a:pt x="275" y="142"/>
                    <a:pt x="275" y="124"/>
                    <a:pt x="275" y="124"/>
                  </a:cubicBezTo>
                  <a:cubicBezTo>
                    <a:pt x="275" y="124"/>
                    <a:pt x="263" y="133"/>
                    <a:pt x="247" y="126"/>
                  </a:cubicBezTo>
                  <a:cubicBezTo>
                    <a:pt x="231" y="119"/>
                    <a:pt x="248" y="116"/>
                    <a:pt x="243" y="109"/>
                  </a:cubicBezTo>
                  <a:cubicBezTo>
                    <a:pt x="238" y="102"/>
                    <a:pt x="223" y="113"/>
                    <a:pt x="223" y="113"/>
                  </a:cubicBezTo>
                  <a:cubicBezTo>
                    <a:pt x="223" y="113"/>
                    <a:pt x="209" y="101"/>
                    <a:pt x="201" y="95"/>
                  </a:cubicBezTo>
                  <a:cubicBezTo>
                    <a:pt x="193" y="89"/>
                    <a:pt x="198" y="73"/>
                    <a:pt x="187" y="66"/>
                  </a:cubicBezTo>
                  <a:cubicBezTo>
                    <a:pt x="176" y="59"/>
                    <a:pt x="172" y="84"/>
                    <a:pt x="168" y="83"/>
                  </a:cubicBezTo>
                  <a:cubicBezTo>
                    <a:pt x="164" y="82"/>
                    <a:pt x="149" y="50"/>
                    <a:pt x="149" y="50"/>
                  </a:cubicBezTo>
                  <a:cubicBezTo>
                    <a:pt x="118" y="44"/>
                    <a:pt x="118" y="44"/>
                    <a:pt x="118" y="44"/>
                  </a:cubicBezTo>
                  <a:cubicBezTo>
                    <a:pt x="118" y="44"/>
                    <a:pt x="100" y="30"/>
                    <a:pt x="86" y="15"/>
                  </a:cubicBezTo>
                  <a:cubicBezTo>
                    <a:pt x="72" y="0"/>
                    <a:pt x="59" y="17"/>
                    <a:pt x="59" y="17"/>
                  </a:cubicBezTo>
                  <a:cubicBezTo>
                    <a:pt x="44" y="30"/>
                    <a:pt x="44" y="30"/>
                    <a:pt x="44" y="30"/>
                  </a:cubicBezTo>
                  <a:cubicBezTo>
                    <a:pt x="32" y="19"/>
                    <a:pt x="32" y="19"/>
                    <a:pt x="32" y="19"/>
                  </a:cubicBezTo>
                  <a:cubicBezTo>
                    <a:pt x="26" y="32"/>
                    <a:pt x="26" y="32"/>
                    <a:pt x="26" y="32"/>
                  </a:cubicBezTo>
                  <a:cubicBezTo>
                    <a:pt x="11" y="50"/>
                    <a:pt x="11" y="50"/>
                    <a:pt x="11" y="50"/>
                  </a:cubicBezTo>
                  <a:cubicBezTo>
                    <a:pt x="17" y="59"/>
                    <a:pt x="17" y="59"/>
                    <a:pt x="17" y="59"/>
                  </a:cubicBezTo>
                  <a:cubicBezTo>
                    <a:pt x="17" y="59"/>
                    <a:pt x="6" y="61"/>
                    <a:pt x="10" y="67"/>
                  </a:cubicBezTo>
                  <a:cubicBezTo>
                    <a:pt x="14" y="73"/>
                    <a:pt x="19" y="73"/>
                    <a:pt x="19" y="73"/>
                  </a:cubicBezTo>
                  <a:cubicBezTo>
                    <a:pt x="19" y="73"/>
                    <a:pt x="0" y="83"/>
                    <a:pt x="7" y="91"/>
                  </a:cubicBezTo>
                  <a:cubicBezTo>
                    <a:pt x="14" y="99"/>
                    <a:pt x="26" y="110"/>
                    <a:pt x="26" y="110"/>
                  </a:cubicBezTo>
                  <a:cubicBezTo>
                    <a:pt x="36" y="104"/>
                    <a:pt x="36" y="104"/>
                    <a:pt x="36" y="104"/>
                  </a:cubicBezTo>
                  <a:cubicBezTo>
                    <a:pt x="47" y="122"/>
                    <a:pt x="47" y="122"/>
                    <a:pt x="47" y="122"/>
                  </a:cubicBezTo>
                  <a:cubicBezTo>
                    <a:pt x="65" y="122"/>
                    <a:pt x="65" y="122"/>
                    <a:pt x="65" y="122"/>
                  </a:cubicBezTo>
                  <a:cubicBezTo>
                    <a:pt x="72" y="132"/>
                    <a:pt x="72" y="132"/>
                    <a:pt x="72" y="132"/>
                  </a:cubicBezTo>
                  <a:cubicBezTo>
                    <a:pt x="100" y="147"/>
                    <a:pt x="100" y="147"/>
                    <a:pt x="100" y="147"/>
                  </a:cubicBezTo>
                  <a:cubicBezTo>
                    <a:pt x="109" y="146"/>
                    <a:pt x="109" y="146"/>
                    <a:pt x="109" y="146"/>
                  </a:cubicBezTo>
                  <a:cubicBezTo>
                    <a:pt x="109" y="146"/>
                    <a:pt x="116" y="160"/>
                    <a:pt x="124" y="160"/>
                  </a:cubicBezTo>
                  <a:cubicBezTo>
                    <a:pt x="132" y="160"/>
                    <a:pt x="137" y="157"/>
                    <a:pt x="142" y="159"/>
                  </a:cubicBezTo>
                  <a:cubicBezTo>
                    <a:pt x="147" y="161"/>
                    <a:pt x="135" y="166"/>
                    <a:pt x="148" y="168"/>
                  </a:cubicBezTo>
                  <a:cubicBezTo>
                    <a:pt x="161" y="170"/>
                    <a:pt x="168" y="174"/>
                    <a:pt x="168" y="174"/>
                  </a:cubicBezTo>
                  <a:cubicBezTo>
                    <a:pt x="171" y="181"/>
                    <a:pt x="171" y="181"/>
                    <a:pt x="171" y="181"/>
                  </a:cubicBezTo>
                  <a:cubicBezTo>
                    <a:pt x="171" y="181"/>
                    <a:pt x="176" y="173"/>
                    <a:pt x="185" y="173"/>
                  </a:cubicBezTo>
                  <a:cubicBezTo>
                    <a:pt x="194" y="173"/>
                    <a:pt x="195" y="180"/>
                    <a:pt x="195" y="180"/>
                  </a:cubicBezTo>
                  <a:cubicBezTo>
                    <a:pt x="195" y="180"/>
                    <a:pt x="194" y="161"/>
                    <a:pt x="203" y="166"/>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61" name="Freeform 35"/>
            <p:cNvSpPr>
              <a:spLocks/>
            </p:cNvSpPr>
            <p:nvPr/>
          </p:nvSpPr>
          <p:spPr bwMode="gray">
            <a:xfrm>
              <a:off x="6524625" y="3121025"/>
              <a:ext cx="98425" cy="52388"/>
            </a:xfrm>
            <a:custGeom>
              <a:avLst/>
              <a:gdLst>
                <a:gd name="T0" fmla="*/ 66 w 176"/>
                <a:gd name="T1" fmla="*/ 92 h 93"/>
                <a:gd name="T2" fmla="*/ 88 w 176"/>
                <a:gd name="T3" fmla="*/ 84 h 93"/>
                <a:gd name="T4" fmla="*/ 113 w 176"/>
                <a:gd name="T5" fmla="*/ 90 h 93"/>
                <a:gd name="T6" fmla="*/ 139 w 176"/>
                <a:gd name="T7" fmla="*/ 86 h 93"/>
                <a:gd name="T8" fmla="*/ 162 w 176"/>
                <a:gd name="T9" fmla="*/ 86 h 93"/>
                <a:gd name="T10" fmla="*/ 161 w 176"/>
                <a:gd name="T11" fmla="*/ 68 h 93"/>
                <a:gd name="T12" fmla="*/ 161 w 176"/>
                <a:gd name="T13" fmla="*/ 54 h 93"/>
                <a:gd name="T14" fmla="*/ 140 w 176"/>
                <a:gd name="T15" fmla="*/ 48 h 93"/>
                <a:gd name="T16" fmla="*/ 142 w 176"/>
                <a:gd name="T17" fmla="*/ 39 h 93"/>
                <a:gd name="T18" fmla="*/ 129 w 176"/>
                <a:gd name="T19" fmla="*/ 18 h 93"/>
                <a:gd name="T20" fmla="*/ 80 w 176"/>
                <a:gd name="T21" fmla="*/ 25 h 93"/>
                <a:gd name="T22" fmla="*/ 80 w 176"/>
                <a:gd name="T23" fmla="*/ 11 h 93"/>
                <a:gd name="T24" fmla="*/ 56 w 176"/>
                <a:gd name="T25" fmla="*/ 5 h 93"/>
                <a:gd name="T26" fmla="*/ 18 w 176"/>
                <a:gd name="T27" fmla="*/ 56 h 93"/>
                <a:gd name="T28" fmla="*/ 23 w 176"/>
                <a:gd name="T29" fmla="*/ 76 h 93"/>
                <a:gd name="T30" fmla="*/ 50 w 176"/>
                <a:gd name="T31" fmla="*/ 81 h 93"/>
                <a:gd name="T32" fmla="*/ 66 w 176"/>
                <a:gd name="T33"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93">
                  <a:moveTo>
                    <a:pt x="66" y="92"/>
                  </a:moveTo>
                  <a:cubicBezTo>
                    <a:pt x="85" y="92"/>
                    <a:pt x="79" y="84"/>
                    <a:pt x="88" y="84"/>
                  </a:cubicBezTo>
                  <a:cubicBezTo>
                    <a:pt x="97" y="84"/>
                    <a:pt x="95" y="90"/>
                    <a:pt x="113" y="90"/>
                  </a:cubicBezTo>
                  <a:cubicBezTo>
                    <a:pt x="131" y="90"/>
                    <a:pt x="139" y="86"/>
                    <a:pt x="139" y="86"/>
                  </a:cubicBezTo>
                  <a:cubicBezTo>
                    <a:pt x="139" y="86"/>
                    <a:pt x="148" y="93"/>
                    <a:pt x="162" y="86"/>
                  </a:cubicBezTo>
                  <a:cubicBezTo>
                    <a:pt x="176" y="79"/>
                    <a:pt x="161" y="68"/>
                    <a:pt x="161" y="68"/>
                  </a:cubicBezTo>
                  <a:cubicBezTo>
                    <a:pt x="161" y="54"/>
                    <a:pt x="161" y="54"/>
                    <a:pt x="161" y="54"/>
                  </a:cubicBezTo>
                  <a:cubicBezTo>
                    <a:pt x="161" y="54"/>
                    <a:pt x="144" y="55"/>
                    <a:pt x="140" y="48"/>
                  </a:cubicBezTo>
                  <a:cubicBezTo>
                    <a:pt x="136" y="41"/>
                    <a:pt x="142" y="39"/>
                    <a:pt x="142" y="39"/>
                  </a:cubicBezTo>
                  <a:cubicBezTo>
                    <a:pt x="142" y="39"/>
                    <a:pt x="142" y="29"/>
                    <a:pt x="129" y="18"/>
                  </a:cubicBezTo>
                  <a:cubicBezTo>
                    <a:pt x="116" y="7"/>
                    <a:pt x="80" y="25"/>
                    <a:pt x="80" y="25"/>
                  </a:cubicBezTo>
                  <a:cubicBezTo>
                    <a:pt x="80" y="11"/>
                    <a:pt x="80" y="11"/>
                    <a:pt x="80" y="11"/>
                  </a:cubicBezTo>
                  <a:cubicBezTo>
                    <a:pt x="80" y="11"/>
                    <a:pt x="70" y="10"/>
                    <a:pt x="56" y="5"/>
                  </a:cubicBezTo>
                  <a:cubicBezTo>
                    <a:pt x="42" y="0"/>
                    <a:pt x="18" y="56"/>
                    <a:pt x="18" y="56"/>
                  </a:cubicBezTo>
                  <a:cubicBezTo>
                    <a:pt x="18" y="56"/>
                    <a:pt x="0" y="60"/>
                    <a:pt x="23" y="76"/>
                  </a:cubicBezTo>
                  <a:cubicBezTo>
                    <a:pt x="46" y="92"/>
                    <a:pt x="50" y="81"/>
                    <a:pt x="50" y="81"/>
                  </a:cubicBezTo>
                  <a:cubicBezTo>
                    <a:pt x="50" y="81"/>
                    <a:pt x="47" y="92"/>
                    <a:pt x="66" y="9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62" name="Freeform 36"/>
            <p:cNvSpPr>
              <a:spLocks/>
            </p:cNvSpPr>
            <p:nvPr/>
          </p:nvSpPr>
          <p:spPr bwMode="gray">
            <a:xfrm>
              <a:off x="6521450" y="3176588"/>
              <a:ext cx="138112" cy="158750"/>
            </a:xfrm>
            <a:custGeom>
              <a:avLst/>
              <a:gdLst>
                <a:gd name="T0" fmla="*/ 90 w 247"/>
                <a:gd name="T1" fmla="*/ 275 h 284"/>
                <a:gd name="T2" fmla="*/ 92 w 247"/>
                <a:gd name="T3" fmla="*/ 236 h 284"/>
                <a:gd name="T4" fmla="*/ 142 w 247"/>
                <a:gd name="T5" fmla="*/ 250 h 284"/>
                <a:gd name="T6" fmla="*/ 143 w 247"/>
                <a:gd name="T7" fmla="*/ 227 h 284"/>
                <a:gd name="T8" fmla="*/ 182 w 247"/>
                <a:gd name="T9" fmla="*/ 240 h 284"/>
                <a:gd name="T10" fmla="*/ 190 w 247"/>
                <a:gd name="T11" fmla="*/ 223 h 284"/>
                <a:gd name="T12" fmla="*/ 182 w 247"/>
                <a:gd name="T13" fmla="*/ 202 h 284"/>
                <a:gd name="T14" fmla="*/ 213 w 247"/>
                <a:gd name="T15" fmla="*/ 235 h 284"/>
                <a:gd name="T16" fmla="*/ 210 w 247"/>
                <a:gd name="T17" fmla="*/ 280 h 284"/>
                <a:gd name="T18" fmla="*/ 222 w 247"/>
                <a:gd name="T19" fmla="*/ 284 h 284"/>
                <a:gd name="T20" fmla="*/ 226 w 247"/>
                <a:gd name="T21" fmla="*/ 273 h 284"/>
                <a:gd name="T22" fmla="*/ 247 w 247"/>
                <a:gd name="T23" fmla="*/ 276 h 284"/>
                <a:gd name="T24" fmla="*/ 240 w 247"/>
                <a:gd name="T25" fmla="*/ 237 h 284"/>
                <a:gd name="T26" fmla="*/ 220 w 247"/>
                <a:gd name="T27" fmla="*/ 187 h 284"/>
                <a:gd name="T28" fmla="*/ 204 w 247"/>
                <a:gd name="T29" fmla="*/ 153 h 284"/>
                <a:gd name="T30" fmla="*/ 194 w 247"/>
                <a:gd name="T31" fmla="*/ 170 h 284"/>
                <a:gd name="T32" fmla="*/ 187 w 247"/>
                <a:gd name="T33" fmla="*/ 193 h 284"/>
                <a:gd name="T34" fmla="*/ 178 w 247"/>
                <a:gd name="T35" fmla="*/ 178 h 284"/>
                <a:gd name="T36" fmla="*/ 158 w 247"/>
                <a:gd name="T37" fmla="*/ 159 h 284"/>
                <a:gd name="T38" fmla="*/ 168 w 247"/>
                <a:gd name="T39" fmla="*/ 130 h 284"/>
                <a:gd name="T40" fmla="*/ 193 w 247"/>
                <a:gd name="T41" fmla="*/ 115 h 284"/>
                <a:gd name="T42" fmla="*/ 196 w 247"/>
                <a:gd name="T43" fmla="*/ 92 h 284"/>
                <a:gd name="T44" fmla="*/ 206 w 247"/>
                <a:gd name="T45" fmla="*/ 86 h 284"/>
                <a:gd name="T46" fmla="*/ 184 w 247"/>
                <a:gd name="T47" fmla="*/ 68 h 284"/>
                <a:gd name="T48" fmla="*/ 154 w 247"/>
                <a:gd name="T49" fmla="*/ 79 h 284"/>
                <a:gd name="T50" fmla="*/ 113 w 247"/>
                <a:gd name="T51" fmla="*/ 75 h 284"/>
                <a:gd name="T52" fmla="*/ 86 w 247"/>
                <a:gd name="T53" fmla="*/ 69 h 284"/>
                <a:gd name="T54" fmla="*/ 85 w 247"/>
                <a:gd name="T55" fmla="*/ 46 h 284"/>
                <a:gd name="T56" fmla="*/ 81 w 247"/>
                <a:gd name="T57" fmla="*/ 44 h 284"/>
                <a:gd name="T58" fmla="*/ 77 w 247"/>
                <a:gd name="T59" fmla="*/ 23 h 284"/>
                <a:gd name="T60" fmla="*/ 67 w 247"/>
                <a:gd name="T61" fmla="*/ 17 h 284"/>
                <a:gd name="T62" fmla="*/ 66 w 247"/>
                <a:gd name="T63" fmla="*/ 29 h 284"/>
                <a:gd name="T64" fmla="*/ 50 w 247"/>
                <a:gd name="T65" fmla="*/ 21 h 284"/>
                <a:gd name="T66" fmla="*/ 41 w 247"/>
                <a:gd name="T67" fmla="*/ 3 h 284"/>
                <a:gd name="T68" fmla="*/ 30 w 247"/>
                <a:gd name="T69" fmla="*/ 4 h 284"/>
                <a:gd name="T70" fmla="*/ 33 w 247"/>
                <a:gd name="T71" fmla="*/ 11 h 284"/>
                <a:gd name="T72" fmla="*/ 17 w 247"/>
                <a:gd name="T73" fmla="*/ 3 h 284"/>
                <a:gd name="T74" fmla="*/ 6 w 247"/>
                <a:gd name="T75" fmla="*/ 0 h 284"/>
                <a:gd name="T76" fmla="*/ 11 w 247"/>
                <a:gd name="T77" fmla="*/ 12 h 284"/>
                <a:gd name="T78" fmla="*/ 2 w 247"/>
                <a:gd name="T79" fmla="*/ 35 h 284"/>
                <a:gd name="T80" fmla="*/ 26 w 247"/>
                <a:gd name="T81" fmla="*/ 54 h 284"/>
                <a:gd name="T82" fmla="*/ 43 w 247"/>
                <a:gd name="T83" fmla="*/ 65 h 284"/>
                <a:gd name="T84" fmla="*/ 44 w 247"/>
                <a:gd name="T85" fmla="*/ 73 h 284"/>
                <a:gd name="T86" fmla="*/ 22 w 247"/>
                <a:gd name="T87" fmla="*/ 74 h 284"/>
                <a:gd name="T88" fmla="*/ 22 w 247"/>
                <a:gd name="T89" fmla="*/ 93 h 284"/>
                <a:gd name="T90" fmla="*/ 13 w 247"/>
                <a:gd name="T91" fmla="*/ 106 h 284"/>
                <a:gd name="T92" fmla="*/ 47 w 247"/>
                <a:gd name="T93" fmla="*/ 126 h 284"/>
                <a:gd name="T94" fmla="*/ 35 w 247"/>
                <a:gd name="T95" fmla="*/ 150 h 284"/>
                <a:gd name="T96" fmla="*/ 44 w 247"/>
                <a:gd name="T97" fmla="*/ 170 h 284"/>
                <a:gd name="T98" fmla="*/ 64 w 247"/>
                <a:gd name="T99" fmla="*/ 186 h 284"/>
                <a:gd name="T100" fmla="*/ 63 w 247"/>
                <a:gd name="T101" fmla="*/ 206 h 284"/>
                <a:gd name="T102" fmla="*/ 75 w 247"/>
                <a:gd name="T103" fmla="*/ 234 h 284"/>
                <a:gd name="T104" fmla="*/ 73 w 247"/>
                <a:gd name="T105" fmla="*/ 252 h 284"/>
                <a:gd name="T106" fmla="*/ 90 w 247"/>
                <a:gd name="T107" fmla="*/ 27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7" h="284">
                  <a:moveTo>
                    <a:pt x="90" y="275"/>
                  </a:moveTo>
                  <a:cubicBezTo>
                    <a:pt x="92" y="236"/>
                    <a:pt x="92" y="236"/>
                    <a:pt x="92" y="236"/>
                  </a:cubicBezTo>
                  <a:cubicBezTo>
                    <a:pt x="92" y="236"/>
                    <a:pt x="134" y="252"/>
                    <a:pt x="142" y="250"/>
                  </a:cubicBezTo>
                  <a:cubicBezTo>
                    <a:pt x="150" y="247"/>
                    <a:pt x="134" y="229"/>
                    <a:pt x="143" y="227"/>
                  </a:cubicBezTo>
                  <a:cubicBezTo>
                    <a:pt x="152" y="225"/>
                    <a:pt x="169" y="245"/>
                    <a:pt x="182" y="240"/>
                  </a:cubicBezTo>
                  <a:cubicBezTo>
                    <a:pt x="195" y="236"/>
                    <a:pt x="190" y="223"/>
                    <a:pt x="190" y="223"/>
                  </a:cubicBezTo>
                  <a:cubicBezTo>
                    <a:pt x="182" y="202"/>
                    <a:pt x="182" y="202"/>
                    <a:pt x="182" y="202"/>
                  </a:cubicBezTo>
                  <a:cubicBezTo>
                    <a:pt x="213" y="235"/>
                    <a:pt x="213" y="235"/>
                    <a:pt x="213" y="235"/>
                  </a:cubicBezTo>
                  <a:cubicBezTo>
                    <a:pt x="213" y="235"/>
                    <a:pt x="201" y="274"/>
                    <a:pt x="210" y="280"/>
                  </a:cubicBezTo>
                  <a:cubicBezTo>
                    <a:pt x="213" y="282"/>
                    <a:pt x="218" y="283"/>
                    <a:pt x="222" y="284"/>
                  </a:cubicBezTo>
                  <a:cubicBezTo>
                    <a:pt x="224" y="277"/>
                    <a:pt x="226" y="273"/>
                    <a:pt x="226" y="273"/>
                  </a:cubicBezTo>
                  <a:cubicBezTo>
                    <a:pt x="247" y="276"/>
                    <a:pt x="247" y="276"/>
                    <a:pt x="247" y="276"/>
                  </a:cubicBezTo>
                  <a:cubicBezTo>
                    <a:pt x="240" y="237"/>
                    <a:pt x="240" y="237"/>
                    <a:pt x="240" y="237"/>
                  </a:cubicBezTo>
                  <a:cubicBezTo>
                    <a:pt x="240" y="237"/>
                    <a:pt x="224" y="198"/>
                    <a:pt x="220" y="187"/>
                  </a:cubicBezTo>
                  <a:cubicBezTo>
                    <a:pt x="216" y="176"/>
                    <a:pt x="222" y="157"/>
                    <a:pt x="204" y="153"/>
                  </a:cubicBezTo>
                  <a:cubicBezTo>
                    <a:pt x="186" y="149"/>
                    <a:pt x="194" y="170"/>
                    <a:pt x="194" y="170"/>
                  </a:cubicBezTo>
                  <a:cubicBezTo>
                    <a:pt x="187" y="193"/>
                    <a:pt x="187" y="193"/>
                    <a:pt x="187" y="193"/>
                  </a:cubicBezTo>
                  <a:cubicBezTo>
                    <a:pt x="178" y="178"/>
                    <a:pt x="178" y="178"/>
                    <a:pt x="178" y="178"/>
                  </a:cubicBezTo>
                  <a:cubicBezTo>
                    <a:pt x="178" y="178"/>
                    <a:pt x="158" y="175"/>
                    <a:pt x="158" y="159"/>
                  </a:cubicBezTo>
                  <a:cubicBezTo>
                    <a:pt x="158" y="143"/>
                    <a:pt x="160" y="133"/>
                    <a:pt x="168" y="130"/>
                  </a:cubicBezTo>
                  <a:cubicBezTo>
                    <a:pt x="176" y="127"/>
                    <a:pt x="190" y="129"/>
                    <a:pt x="193" y="115"/>
                  </a:cubicBezTo>
                  <a:cubicBezTo>
                    <a:pt x="196" y="101"/>
                    <a:pt x="196" y="92"/>
                    <a:pt x="196" y="92"/>
                  </a:cubicBezTo>
                  <a:cubicBezTo>
                    <a:pt x="196" y="92"/>
                    <a:pt x="206" y="96"/>
                    <a:pt x="206" y="86"/>
                  </a:cubicBezTo>
                  <a:cubicBezTo>
                    <a:pt x="206" y="76"/>
                    <a:pt x="184" y="68"/>
                    <a:pt x="184" y="68"/>
                  </a:cubicBezTo>
                  <a:cubicBezTo>
                    <a:pt x="154" y="79"/>
                    <a:pt x="154" y="79"/>
                    <a:pt x="154" y="79"/>
                  </a:cubicBezTo>
                  <a:cubicBezTo>
                    <a:pt x="154" y="79"/>
                    <a:pt x="123" y="75"/>
                    <a:pt x="113" y="75"/>
                  </a:cubicBezTo>
                  <a:cubicBezTo>
                    <a:pt x="103" y="75"/>
                    <a:pt x="86" y="72"/>
                    <a:pt x="86" y="69"/>
                  </a:cubicBezTo>
                  <a:cubicBezTo>
                    <a:pt x="86" y="66"/>
                    <a:pt x="85" y="46"/>
                    <a:pt x="85" y="46"/>
                  </a:cubicBezTo>
                  <a:cubicBezTo>
                    <a:pt x="81" y="44"/>
                    <a:pt x="81" y="44"/>
                    <a:pt x="81" y="44"/>
                  </a:cubicBezTo>
                  <a:cubicBezTo>
                    <a:pt x="81" y="44"/>
                    <a:pt x="81" y="26"/>
                    <a:pt x="77" y="23"/>
                  </a:cubicBezTo>
                  <a:cubicBezTo>
                    <a:pt x="73" y="20"/>
                    <a:pt x="67" y="17"/>
                    <a:pt x="67" y="17"/>
                  </a:cubicBezTo>
                  <a:cubicBezTo>
                    <a:pt x="66" y="29"/>
                    <a:pt x="66" y="29"/>
                    <a:pt x="66" y="29"/>
                  </a:cubicBezTo>
                  <a:cubicBezTo>
                    <a:pt x="66" y="29"/>
                    <a:pt x="56" y="27"/>
                    <a:pt x="50" y="21"/>
                  </a:cubicBezTo>
                  <a:cubicBezTo>
                    <a:pt x="44" y="15"/>
                    <a:pt x="41" y="3"/>
                    <a:pt x="41" y="3"/>
                  </a:cubicBezTo>
                  <a:cubicBezTo>
                    <a:pt x="30" y="4"/>
                    <a:pt x="30" y="4"/>
                    <a:pt x="30" y="4"/>
                  </a:cubicBezTo>
                  <a:cubicBezTo>
                    <a:pt x="33" y="11"/>
                    <a:pt x="33" y="11"/>
                    <a:pt x="33" y="11"/>
                  </a:cubicBezTo>
                  <a:cubicBezTo>
                    <a:pt x="17" y="3"/>
                    <a:pt x="17" y="3"/>
                    <a:pt x="17" y="3"/>
                  </a:cubicBezTo>
                  <a:cubicBezTo>
                    <a:pt x="6" y="0"/>
                    <a:pt x="6" y="0"/>
                    <a:pt x="6" y="0"/>
                  </a:cubicBezTo>
                  <a:cubicBezTo>
                    <a:pt x="11" y="12"/>
                    <a:pt x="11" y="12"/>
                    <a:pt x="11" y="12"/>
                  </a:cubicBezTo>
                  <a:cubicBezTo>
                    <a:pt x="11" y="12"/>
                    <a:pt x="0" y="24"/>
                    <a:pt x="2" y="35"/>
                  </a:cubicBezTo>
                  <a:cubicBezTo>
                    <a:pt x="4" y="46"/>
                    <a:pt x="26" y="54"/>
                    <a:pt x="26" y="54"/>
                  </a:cubicBezTo>
                  <a:cubicBezTo>
                    <a:pt x="43" y="65"/>
                    <a:pt x="43" y="65"/>
                    <a:pt x="43" y="65"/>
                  </a:cubicBezTo>
                  <a:cubicBezTo>
                    <a:pt x="44" y="73"/>
                    <a:pt x="44" y="73"/>
                    <a:pt x="44" y="73"/>
                  </a:cubicBezTo>
                  <a:cubicBezTo>
                    <a:pt x="22" y="74"/>
                    <a:pt x="22" y="74"/>
                    <a:pt x="22" y="74"/>
                  </a:cubicBezTo>
                  <a:cubicBezTo>
                    <a:pt x="22" y="93"/>
                    <a:pt x="22" y="93"/>
                    <a:pt x="22" y="93"/>
                  </a:cubicBezTo>
                  <a:cubicBezTo>
                    <a:pt x="22" y="93"/>
                    <a:pt x="3" y="96"/>
                    <a:pt x="13" y="106"/>
                  </a:cubicBezTo>
                  <a:cubicBezTo>
                    <a:pt x="23" y="116"/>
                    <a:pt x="50" y="110"/>
                    <a:pt x="47" y="126"/>
                  </a:cubicBezTo>
                  <a:cubicBezTo>
                    <a:pt x="44" y="142"/>
                    <a:pt x="35" y="150"/>
                    <a:pt x="35" y="150"/>
                  </a:cubicBezTo>
                  <a:cubicBezTo>
                    <a:pt x="44" y="170"/>
                    <a:pt x="44" y="170"/>
                    <a:pt x="44" y="170"/>
                  </a:cubicBezTo>
                  <a:cubicBezTo>
                    <a:pt x="64" y="186"/>
                    <a:pt x="64" y="186"/>
                    <a:pt x="64" y="186"/>
                  </a:cubicBezTo>
                  <a:cubicBezTo>
                    <a:pt x="63" y="206"/>
                    <a:pt x="63" y="206"/>
                    <a:pt x="63" y="206"/>
                  </a:cubicBezTo>
                  <a:cubicBezTo>
                    <a:pt x="75" y="234"/>
                    <a:pt x="75" y="234"/>
                    <a:pt x="75" y="234"/>
                  </a:cubicBezTo>
                  <a:cubicBezTo>
                    <a:pt x="73" y="252"/>
                    <a:pt x="73" y="252"/>
                    <a:pt x="73" y="252"/>
                  </a:cubicBezTo>
                  <a:lnTo>
                    <a:pt x="90" y="275"/>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63" name="Freeform 37"/>
            <p:cNvSpPr>
              <a:spLocks noEditPoints="1"/>
            </p:cNvSpPr>
            <p:nvPr/>
          </p:nvSpPr>
          <p:spPr bwMode="gray">
            <a:xfrm>
              <a:off x="6019800" y="2890838"/>
              <a:ext cx="730250" cy="884238"/>
            </a:xfrm>
            <a:custGeom>
              <a:avLst/>
              <a:gdLst>
                <a:gd name="T0" fmla="*/ 1202 w 1304"/>
                <a:gd name="T1" fmla="*/ 1237 h 1578"/>
                <a:gd name="T2" fmla="*/ 1259 w 1304"/>
                <a:gd name="T3" fmla="*/ 1543 h 1578"/>
                <a:gd name="T4" fmla="*/ 1302 w 1304"/>
                <a:gd name="T5" fmla="*/ 417 h 1578"/>
                <a:gd name="T6" fmla="*/ 1231 w 1304"/>
                <a:gd name="T7" fmla="*/ 379 h 1578"/>
                <a:gd name="T8" fmla="*/ 1133 w 1304"/>
                <a:gd name="T9" fmla="*/ 390 h 1578"/>
                <a:gd name="T10" fmla="*/ 1045 w 1304"/>
                <a:gd name="T11" fmla="*/ 450 h 1578"/>
                <a:gd name="T12" fmla="*/ 1042 w 1304"/>
                <a:gd name="T13" fmla="*/ 497 h 1578"/>
                <a:gd name="T14" fmla="*/ 926 w 1304"/>
                <a:gd name="T15" fmla="*/ 487 h 1578"/>
                <a:gd name="T16" fmla="*/ 882 w 1304"/>
                <a:gd name="T17" fmla="*/ 450 h 1578"/>
                <a:gd name="T18" fmla="*/ 853 w 1304"/>
                <a:gd name="T19" fmla="*/ 520 h 1578"/>
                <a:gd name="T20" fmla="*/ 766 w 1304"/>
                <a:gd name="T21" fmla="*/ 495 h 1578"/>
                <a:gd name="T22" fmla="*/ 695 w 1304"/>
                <a:gd name="T23" fmla="*/ 457 h 1578"/>
                <a:gd name="T24" fmla="*/ 640 w 1304"/>
                <a:gd name="T25" fmla="*/ 459 h 1578"/>
                <a:gd name="T26" fmla="*/ 564 w 1304"/>
                <a:gd name="T27" fmla="*/ 423 h 1578"/>
                <a:gd name="T28" fmla="*/ 499 w 1304"/>
                <a:gd name="T29" fmla="*/ 382 h 1578"/>
                <a:gd name="T30" fmla="*/ 518 w 1304"/>
                <a:gd name="T31" fmla="*/ 323 h 1578"/>
                <a:gd name="T32" fmla="*/ 481 w 1304"/>
                <a:gd name="T33" fmla="*/ 283 h 1578"/>
                <a:gd name="T34" fmla="*/ 412 w 1304"/>
                <a:gd name="T35" fmla="*/ 221 h 1578"/>
                <a:gd name="T36" fmla="*/ 423 w 1304"/>
                <a:gd name="T37" fmla="*/ 194 h 1578"/>
                <a:gd name="T38" fmla="*/ 395 w 1304"/>
                <a:gd name="T39" fmla="*/ 129 h 1578"/>
                <a:gd name="T40" fmla="*/ 438 w 1304"/>
                <a:gd name="T41" fmla="*/ 69 h 1578"/>
                <a:gd name="T42" fmla="*/ 319 w 1304"/>
                <a:gd name="T43" fmla="*/ 29 h 1578"/>
                <a:gd name="T44" fmla="*/ 266 w 1304"/>
                <a:gd name="T45" fmla="*/ 74 h 1578"/>
                <a:gd name="T46" fmla="*/ 156 w 1304"/>
                <a:gd name="T47" fmla="*/ 89 h 1578"/>
                <a:gd name="T48" fmla="*/ 186 w 1304"/>
                <a:gd name="T49" fmla="*/ 141 h 1578"/>
                <a:gd name="T50" fmla="*/ 219 w 1304"/>
                <a:gd name="T51" fmla="*/ 196 h 1578"/>
                <a:gd name="T52" fmla="*/ 235 w 1304"/>
                <a:gd name="T53" fmla="*/ 268 h 1578"/>
                <a:gd name="T54" fmla="*/ 179 w 1304"/>
                <a:gd name="T55" fmla="*/ 372 h 1578"/>
                <a:gd name="T56" fmla="*/ 107 w 1304"/>
                <a:gd name="T57" fmla="*/ 437 h 1578"/>
                <a:gd name="T58" fmla="*/ 33 w 1304"/>
                <a:gd name="T59" fmla="*/ 493 h 1578"/>
                <a:gd name="T60" fmla="*/ 74 w 1304"/>
                <a:gd name="T61" fmla="*/ 551 h 1578"/>
                <a:gd name="T62" fmla="*/ 98 w 1304"/>
                <a:gd name="T63" fmla="*/ 635 h 1578"/>
                <a:gd name="T64" fmla="*/ 15 w 1304"/>
                <a:gd name="T65" fmla="*/ 630 h 1578"/>
                <a:gd name="T66" fmla="*/ 78 w 1304"/>
                <a:gd name="T67" fmla="*/ 697 h 1578"/>
                <a:gd name="T68" fmla="*/ 70 w 1304"/>
                <a:gd name="T69" fmla="*/ 779 h 1578"/>
                <a:gd name="T70" fmla="*/ 213 w 1304"/>
                <a:gd name="T71" fmla="*/ 781 h 1578"/>
                <a:gd name="T72" fmla="*/ 267 w 1304"/>
                <a:gd name="T73" fmla="*/ 1062 h 1578"/>
                <a:gd name="T74" fmla="*/ 407 w 1304"/>
                <a:gd name="T75" fmla="*/ 1335 h 1578"/>
                <a:gd name="T76" fmla="*/ 550 w 1304"/>
                <a:gd name="T77" fmla="*/ 1443 h 1578"/>
                <a:gd name="T78" fmla="*/ 601 w 1304"/>
                <a:gd name="T79" fmla="*/ 1311 h 1578"/>
                <a:gd name="T80" fmla="*/ 594 w 1304"/>
                <a:gd name="T81" fmla="*/ 1107 h 1578"/>
                <a:gd name="T82" fmla="*/ 688 w 1304"/>
                <a:gd name="T83" fmla="*/ 1044 h 1578"/>
                <a:gd name="T84" fmla="*/ 820 w 1304"/>
                <a:gd name="T85" fmla="*/ 866 h 1578"/>
                <a:gd name="T86" fmla="*/ 873 w 1304"/>
                <a:gd name="T87" fmla="*/ 795 h 1578"/>
                <a:gd name="T88" fmla="*/ 942 w 1304"/>
                <a:gd name="T89" fmla="*/ 744 h 1578"/>
                <a:gd name="T90" fmla="*/ 959 w 1304"/>
                <a:gd name="T91" fmla="*/ 697 h 1578"/>
                <a:gd name="T92" fmla="*/ 917 w 1304"/>
                <a:gd name="T93" fmla="*/ 604 h 1578"/>
                <a:gd name="T94" fmla="*/ 897 w 1304"/>
                <a:gd name="T95" fmla="*/ 546 h 1578"/>
                <a:gd name="T96" fmla="*/ 925 w 1304"/>
                <a:gd name="T97" fmla="*/ 515 h 1578"/>
                <a:gd name="T98" fmla="*/ 972 w 1304"/>
                <a:gd name="T99" fmla="*/ 534 h 1578"/>
                <a:gd name="T100" fmla="*/ 1049 w 1304"/>
                <a:gd name="T101" fmla="*/ 590 h 1578"/>
                <a:gd name="T102" fmla="*/ 1063 w 1304"/>
                <a:gd name="T103" fmla="*/ 641 h 1578"/>
                <a:gd name="T104" fmla="*/ 1099 w 1304"/>
                <a:gd name="T105" fmla="*/ 664 h 1578"/>
                <a:gd name="T106" fmla="*/ 1161 w 1304"/>
                <a:gd name="T107" fmla="*/ 750 h 1578"/>
                <a:gd name="T108" fmla="*/ 1143 w 1304"/>
                <a:gd name="T109" fmla="*/ 648 h 1578"/>
                <a:gd name="T110" fmla="*/ 1199 w 1304"/>
                <a:gd name="T111" fmla="*/ 576 h 1578"/>
                <a:gd name="T112" fmla="*/ 1238 w 1304"/>
                <a:gd name="T113" fmla="*/ 497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04" h="1578">
                  <a:moveTo>
                    <a:pt x="1204" y="1196"/>
                  </a:moveTo>
                  <a:cubicBezTo>
                    <a:pt x="1184" y="1198"/>
                    <a:pt x="1188" y="1259"/>
                    <a:pt x="1188" y="1259"/>
                  </a:cubicBezTo>
                  <a:cubicBezTo>
                    <a:pt x="1191" y="1325"/>
                    <a:pt x="1191" y="1325"/>
                    <a:pt x="1191" y="1325"/>
                  </a:cubicBezTo>
                  <a:cubicBezTo>
                    <a:pt x="1202" y="1305"/>
                    <a:pt x="1202" y="1305"/>
                    <a:pt x="1202" y="1305"/>
                  </a:cubicBezTo>
                  <a:cubicBezTo>
                    <a:pt x="1202" y="1237"/>
                    <a:pt x="1202" y="1237"/>
                    <a:pt x="1202" y="1237"/>
                  </a:cubicBezTo>
                  <a:cubicBezTo>
                    <a:pt x="1202" y="1237"/>
                    <a:pt x="1220" y="1194"/>
                    <a:pt x="1204" y="1196"/>
                  </a:cubicBezTo>
                  <a:close/>
                  <a:moveTo>
                    <a:pt x="1195" y="1357"/>
                  </a:moveTo>
                  <a:cubicBezTo>
                    <a:pt x="1180" y="1357"/>
                    <a:pt x="1196" y="1389"/>
                    <a:pt x="1196" y="1389"/>
                  </a:cubicBezTo>
                  <a:cubicBezTo>
                    <a:pt x="1196" y="1389"/>
                    <a:pt x="1209" y="1357"/>
                    <a:pt x="1195" y="1357"/>
                  </a:cubicBezTo>
                  <a:close/>
                  <a:moveTo>
                    <a:pt x="1259" y="1543"/>
                  </a:moveTo>
                  <a:cubicBezTo>
                    <a:pt x="1251" y="1544"/>
                    <a:pt x="1255" y="1578"/>
                    <a:pt x="1270" y="1578"/>
                  </a:cubicBezTo>
                  <a:cubicBezTo>
                    <a:pt x="1270" y="1578"/>
                    <a:pt x="1267" y="1542"/>
                    <a:pt x="1259" y="1543"/>
                  </a:cubicBezTo>
                  <a:close/>
                  <a:moveTo>
                    <a:pt x="1280" y="454"/>
                  </a:moveTo>
                  <a:cubicBezTo>
                    <a:pt x="1280" y="445"/>
                    <a:pt x="1304" y="436"/>
                    <a:pt x="1304" y="436"/>
                  </a:cubicBezTo>
                  <a:cubicBezTo>
                    <a:pt x="1302" y="417"/>
                    <a:pt x="1302" y="417"/>
                    <a:pt x="1302" y="417"/>
                  </a:cubicBezTo>
                  <a:cubicBezTo>
                    <a:pt x="1302" y="417"/>
                    <a:pt x="1287" y="413"/>
                    <a:pt x="1280" y="413"/>
                  </a:cubicBezTo>
                  <a:cubicBezTo>
                    <a:pt x="1273" y="413"/>
                    <a:pt x="1258" y="413"/>
                    <a:pt x="1250" y="411"/>
                  </a:cubicBezTo>
                  <a:cubicBezTo>
                    <a:pt x="1242" y="409"/>
                    <a:pt x="1262" y="400"/>
                    <a:pt x="1262" y="400"/>
                  </a:cubicBezTo>
                  <a:cubicBezTo>
                    <a:pt x="1251" y="380"/>
                    <a:pt x="1251" y="380"/>
                    <a:pt x="1251" y="380"/>
                  </a:cubicBezTo>
                  <a:cubicBezTo>
                    <a:pt x="1251" y="380"/>
                    <a:pt x="1240" y="381"/>
                    <a:pt x="1231" y="379"/>
                  </a:cubicBezTo>
                  <a:cubicBezTo>
                    <a:pt x="1222" y="377"/>
                    <a:pt x="1238" y="369"/>
                    <a:pt x="1238" y="369"/>
                  </a:cubicBezTo>
                  <a:cubicBezTo>
                    <a:pt x="1238" y="369"/>
                    <a:pt x="1237" y="364"/>
                    <a:pt x="1219" y="355"/>
                  </a:cubicBezTo>
                  <a:cubicBezTo>
                    <a:pt x="1201" y="346"/>
                    <a:pt x="1209" y="377"/>
                    <a:pt x="1198" y="377"/>
                  </a:cubicBezTo>
                  <a:cubicBezTo>
                    <a:pt x="1187" y="377"/>
                    <a:pt x="1173" y="363"/>
                    <a:pt x="1165" y="363"/>
                  </a:cubicBezTo>
                  <a:cubicBezTo>
                    <a:pt x="1157" y="363"/>
                    <a:pt x="1140" y="382"/>
                    <a:pt x="1133" y="390"/>
                  </a:cubicBezTo>
                  <a:cubicBezTo>
                    <a:pt x="1126" y="398"/>
                    <a:pt x="1102" y="394"/>
                    <a:pt x="1102" y="394"/>
                  </a:cubicBezTo>
                  <a:cubicBezTo>
                    <a:pt x="1102" y="394"/>
                    <a:pt x="1109" y="410"/>
                    <a:pt x="1107" y="415"/>
                  </a:cubicBezTo>
                  <a:cubicBezTo>
                    <a:pt x="1105" y="420"/>
                    <a:pt x="1084" y="422"/>
                    <a:pt x="1084" y="422"/>
                  </a:cubicBezTo>
                  <a:cubicBezTo>
                    <a:pt x="1084" y="422"/>
                    <a:pt x="1092" y="438"/>
                    <a:pt x="1084" y="445"/>
                  </a:cubicBezTo>
                  <a:cubicBezTo>
                    <a:pt x="1076" y="452"/>
                    <a:pt x="1045" y="450"/>
                    <a:pt x="1045" y="450"/>
                  </a:cubicBezTo>
                  <a:cubicBezTo>
                    <a:pt x="1045" y="450"/>
                    <a:pt x="1039" y="452"/>
                    <a:pt x="1043" y="459"/>
                  </a:cubicBezTo>
                  <a:cubicBezTo>
                    <a:pt x="1047" y="466"/>
                    <a:pt x="1064" y="465"/>
                    <a:pt x="1064" y="465"/>
                  </a:cubicBezTo>
                  <a:cubicBezTo>
                    <a:pt x="1064" y="479"/>
                    <a:pt x="1064" y="479"/>
                    <a:pt x="1064" y="479"/>
                  </a:cubicBezTo>
                  <a:cubicBezTo>
                    <a:pt x="1064" y="479"/>
                    <a:pt x="1079" y="490"/>
                    <a:pt x="1065" y="497"/>
                  </a:cubicBezTo>
                  <a:cubicBezTo>
                    <a:pt x="1051" y="504"/>
                    <a:pt x="1042" y="497"/>
                    <a:pt x="1042" y="497"/>
                  </a:cubicBezTo>
                  <a:cubicBezTo>
                    <a:pt x="1042" y="497"/>
                    <a:pt x="1034" y="501"/>
                    <a:pt x="1016" y="501"/>
                  </a:cubicBezTo>
                  <a:cubicBezTo>
                    <a:pt x="998" y="501"/>
                    <a:pt x="1000" y="495"/>
                    <a:pt x="991" y="495"/>
                  </a:cubicBezTo>
                  <a:cubicBezTo>
                    <a:pt x="982" y="495"/>
                    <a:pt x="988" y="503"/>
                    <a:pt x="969" y="503"/>
                  </a:cubicBezTo>
                  <a:cubicBezTo>
                    <a:pt x="950" y="503"/>
                    <a:pt x="953" y="492"/>
                    <a:pt x="953" y="492"/>
                  </a:cubicBezTo>
                  <a:cubicBezTo>
                    <a:pt x="953" y="492"/>
                    <a:pt x="949" y="503"/>
                    <a:pt x="926" y="487"/>
                  </a:cubicBezTo>
                  <a:cubicBezTo>
                    <a:pt x="903" y="471"/>
                    <a:pt x="921" y="467"/>
                    <a:pt x="921" y="467"/>
                  </a:cubicBezTo>
                  <a:cubicBezTo>
                    <a:pt x="921" y="467"/>
                    <a:pt x="916" y="468"/>
                    <a:pt x="911" y="466"/>
                  </a:cubicBezTo>
                  <a:cubicBezTo>
                    <a:pt x="906" y="464"/>
                    <a:pt x="917" y="436"/>
                    <a:pt x="906" y="427"/>
                  </a:cubicBezTo>
                  <a:cubicBezTo>
                    <a:pt x="899" y="422"/>
                    <a:pt x="888" y="428"/>
                    <a:pt x="876" y="435"/>
                  </a:cubicBezTo>
                  <a:cubicBezTo>
                    <a:pt x="882" y="450"/>
                    <a:pt x="882" y="450"/>
                    <a:pt x="882" y="450"/>
                  </a:cubicBezTo>
                  <a:cubicBezTo>
                    <a:pt x="882" y="482"/>
                    <a:pt x="882" y="482"/>
                    <a:pt x="882" y="482"/>
                  </a:cubicBezTo>
                  <a:cubicBezTo>
                    <a:pt x="892" y="497"/>
                    <a:pt x="892" y="497"/>
                    <a:pt x="892" y="497"/>
                  </a:cubicBezTo>
                  <a:cubicBezTo>
                    <a:pt x="892" y="497"/>
                    <a:pt x="892" y="506"/>
                    <a:pt x="891" y="515"/>
                  </a:cubicBezTo>
                  <a:cubicBezTo>
                    <a:pt x="890" y="524"/>
                    <a:pt x="869" y="521"/>
                    <a:pt x="869" y="521"/>
                  </a:cubicBezTo>
                  <a:cubicBezTo>
                    <a:pt x="869" y="521"/>
                    <a:pt x="862" y="520"/>
                    <a:pt x="853" y="520"/>
                  </a:cubicBezTo>
                  <a:cubicBezTo>
                    <a:pt x="844" y="520"/>
                    <a:pt x="849" y="510"/>
                    <a:pt x="843" y="510"/>
                  </a:cubicBezTo>
                  <a:cubicBezTo>
                    <a:pt x="837" y="510"/>
                    <a:pt x="829" y="521"/>
                    <a:pt x="829" y="521"/>
                  </a:cubicBezTo>
                  <a:cubicBezTo>
                    <a:pt x="829" y="521"/>
                    <a:pt x="818" y="508"/>
                    <a:pt x="805" y="504"/>
                  </a:cubicBezTo>
                  <a:cubicBezTo>
                    <a:pt x="792" y="500"/>
                    <a:pt x="788" y="509"/>
                    <a:pt x="788" y="509"/>
                  </a:cubicBezTo>
                  <a:cubicBezTo>
                    <a:pt x="766" y="495"/>
                    <a:pt x="766" y="495"/>
                    <a:pt x="766" y="495"/>
                  </a:cubicBezTo>
                  <a:cubicBezTo>
                    <a:pt x="754" y="504"/>
                    <a:pt x="754" y="504"/>
                    <a:pt x="754" y="504"/>
                  </a:cubicBezTo>
                  <a:cubicBezTo>
                    <a:pt x="754" y="504"/>
                    <a:pt x="745" y="493"/>
                    <a:pt x="736" y="485"/>
                  </a:cubicBezTo>
                  <a:cubicBezTo>
                    <a:pt x="727" y="477"/>
                    <a:pt x="719" y="467"/>
                    <a:pt x="719" y="467"/>
                  </a:cubicBezTo>
                  <a:cubicBezTo>
                    <a:pt x="705" y="470"/>
                    <a:pt x="705" y="470"/>
                    <a:pt x="705" y="470"/>
                  </a:cubicBezTo>
                  <a:cubicBezTo>
                    <a:pt x="705" y="470"/>
                    <a:pt x="704" y="462"/>
                    <a:pt x="695" y="457"/>
                  </a:cubicBezTo>
                  <a:cubicBezTo>
                    <a:pt x="686" y="452"/>
                    <a:pt x="687" y="471"/>
                    <a:pt x="687" y="471"/>
                  </a:cubicBezTo>
                  <a:cubicBezTo>
                    <a:pt x="687" y="471"/>
                    <a:pt x="686" y="464"/>
                    <a:pt x="677" y="464"/>
                  </a:cubicBezTo>
                  <a:cubicBezTo>
                    <a:pt x="668" y="464"/>
                    <a:pt x="663" y="472"/>
                    <a:pt x="663" y="472"/>
                  </a:cubicBezTo>
                  <a:cubicBezTo>
                    <a:pt x="660" y="465"/>
                    <a:pt x="660" y="465"/>
                    <a:pt x="660" y="465"/>
                  </a:cubicBezTo>
                  <a:cubicBezTo>
                    <a:pt x="660" y="465"/>
                    <a:pt x="653" y="461"/>
                    <a:pt x="640" y="459"/>
                  </a:cubicBezTo>
                  <a:cubicBezTo>
                    <a:pt x="627" y="457"/>
                    <a:pt x="639" y="452"/>
                    <a:pt x="634" y="450"/>
                  </a:cubicBezTo>
                  <a:cubicBezTo>
                    <a:pt x="629" y="448"/>
                    <a:pt x="624" y="451"/>
                    <a:pt x="616" y="451"/>
                  </a:cubicBezTo>
                  <a:cubicBezTo>
                    <a:pt x="608" y="451"/>
                    <a:pt x="601" y="437"/>
                    <a:pt x="601" y="437"/>
                  </a:cubicBezTo>
                  <a:cubicBezTo>
                    <a:pt x="592" y="438"/>
                    <a:pt x="592" y="438"/>
                    <a:pt x="592" y="438"/>
                  </a:cubicBezTo>
                  <a:cubicBezTo>
                    <a:pt x="564" y="423"/>
                    <a:pt x="564" y="423"/>
                    <a:pt x="564" y="423"/>
                  </a:cubicBezTo>
                  <a:cubicBezTo>
                    <a:pt x="557" y="413"/>
                    <a:pt x="557" y="413"/>
                    <a:pt x="557" y="413"/>
                  </a:cubicBezTo>
                  <a:cubicBezTo>
                    <a:pt x="539" y="413"/>
                    <a:pt x="539" y="413"/>
                    <a:pt x="539" y="413"/>
                  </a:cubicBezTo>
                  <a:cubicBezTo>
                    <a:pt x="528" y="395"/>
                    <a:pt x="528" y="395"/>
                    <a:pt x="528" y="395"/>
                  </a:cubicBezTo>
                  <a:cubicBezTo>
                    <a:pt x="518" y="401"/>
                    <a:pt x="518" y="401"/>
                    <a:pt x="518" y="401"/>
                  </a:cubicBezTo>
                  <a:cubicBezTo>
                    <a:pt x="518" y="401"/>
                    <a:pt x="506" y="390"/>
                    <a:pt x="499" y="382"/>
                  </a:cubicBezTo>
                  <a:cubicBezTo>
                    <a:pt x="492" y="374"/>
                    <a:pt x="511" y="364"/>
                    <a:pt x="511" y="364"/>
                  </a:cubicBezTo>
                  <a:cubicBezTo>
                    <a:pt x="511" y="364"/>
                    <a:pt x="506" y="364"/>
                    <a:pt x="502" y="358"/>
                  </a:cubicBezTo>
                  <a:cubicBezTo>
                    <a:pt x="498" y="352"/>
                    <a:pt x="509" y="350"/>
                    <a:pt x="509" y="350"/>
                  </a:cubicBezTo>
                  <a:cubicBezTo>
                    <a:pt x="503" y="341"/>
                    <a:pt x="503" y="341"/>
                    <a:pt x="503" y="341"/>
                  </a:cubicBezTo>
                  <a:cubicBezTo>
                    <a:pt x="518" y="323"/>
                    <a:pt x="518" y="323"/>
                    <a:pt x="518" y="323"/>
                  </a:cubicBezTo>
                  <a:cubicBezTo>
                    <a:pt x="524" y="310"/>
                    <a:pt x="524" y="310"/>
                    <a:pt x="524" y="310"/>
                  </a:cubicBezTo>
                  <a:cubicBezTo>
                    <a:pt x="509" y="296"/>
                    <a:pt x="509" y="296"/>
                    <a:pt x="509" y="296"/>
                  </a:cubicBezTo>
                  <a:cubicBezTo>
                    <a:pt x="509" y="296"/>
                    <a:pt x="498" y="296"/>
                    <a:pt x="492" y="293"/>
                  </a:cubicBezTo>
                  <a:cubicBezTo>
                    <a:pt x="486" y="290"/>
                    <a:pt x="492" y="282"/>
                    <a:pt x="492" y="282"/>
                  </a:cubicBezTo>
                  <a:cubicBezTo>
                    <a:pt x="481" y="283"/>
                    <a:pt x="481" y="283"/>
                    <a:pt x="481" y="283"/>
                  </a:cubicBezTo>
                  <a:cubicBezTo>
                    <a:pt x="466" y="272"/>
                    <a:pt x="466" y="272"/>
                    <a:pt x="466" y="272"/>
                  </a:cubicBezTo>
                  <a:cubicBezTo>
                    <a:pt x="466" y="272"/>
                    <a:pt x="456" y="270"/>
                    <a:pt x="445" y="266"/>
                  </a:cubicBezTo>
                  <a:cubicBezTo>
                    <a:pt x="434" y="262"/>
                    <a:pt x="430" y="247"/>
                    <a:pt x="430" y="247"/>
                  </a:cubicBezTo>
                  <a:cubicBezTo>
                    <a:pt x="430" y="247"/>
                    <a:pt x="419" y="252"/>
                    <a:pt x="412" y="249"/>
                  </a:cubicBezTo>
                  <a:cubicBezTo>
                    <a:pt x="405" y="246"/>
                    <a:pt x="412" y="221"/>
                    <a:pt x="412" y="221"/>
                  </a:cubicBezTo>
                  <a:cubicBezTo>
                    <a:pt x="412" y="221"/>
                    <a:pt x="392" y="210"/>
                    <a:pt x="390" y="200"/>
                  </a:cubicBezTo>
                  <a:cubicBezTo>
                    <a:pt x="388" y="190"/>
                    <a:pt x="401" y="185"/>
                    <a:pt x="405" y="185"/>
                  </a:cubicBezTo>
                  <a:cubicBezTo>
                    <a:pt x="409" y="185"/>
                    <a:pt x="407" y="195"/>
                    <a:pt x="407" y="195"/>
                  </a:cubicBezTo>
                  <a:cubicBezTo>
                    <a:pt x="417" y="203"/>
                    <a:pt x="417" y="203"/>
                    <a:pt x="417" y="203"/>
                  </a:cubicBezTo>
                  <a:cubicBezTo>
                    <a:pt x="423" y="194"/>
                    <a:pt x="423" y="194"/>
                    <a:pt x="423" y="194"/>
                  </a:cubicBezTo>
                  <a:cubicBezTo>
                    <a:pt x="423" y="194"/>
                    <a:pt x="432" y="191"/>
                    <a:pt x="440" y="186"/>
                  </a:cubicBezTo>
                  <a:cubicBezTo>
                    <a:pt x="448" y="181"/>
                    <a:pt x="429" y="166"/>
                    <a:pt x="429" y="166"/>
                  </a:cubicBezTo>
                  <a:cubicBezTo>
                    <a:pt x="424" y="157"/>
                    <a:pt x="424" y="157"/>
                    <a:pt x="424" y="157"/>
                  </a:cubicBezTo>
                  <a:cubicBezTo>
                    <a:pt x="424" y="157"/>
                    <a:pt x="419" y="154"/>
                    <a:pt x="404" y="147"/>
                  </a:cubicBezTo>
                  <a:cubicBezTo>
                    <a:pt x="389" y="140"/>
                    <a:pt x="395" y="129"/>
                    <a:pt x="395" y="129"/>
                  </a:cubicBezTo>
                  <a:cubicBezTo>
                    <a:pt x="406" y="123"/>
                    <a:pt x="406" y="123"/>
                    <a:pt x="406" y="123"/>
                  </a:cubicBezTo>
                  <a:cubicBezTo>
                    <a:pt x="394" y="107"/>
                    <a:pt x="394" y="107"/>
                    <a:pt x="394" y="107"/>
                  </a:cubicBezTo>
                  <a:cubicBezTo>
                    <a:pt x="394" y="107"/>
                    <a:pt x="413" y="108"/>
                    <a:pt x="422" y="103"/>
                  </a:cubicBezTo>
                  <a:cubicBezTo>
                    <a:pt x="431" y="98"/>
                    <a:pt x="425" y="74"/>
                    <a:pt x="425" y="74"/>
                  </a:cubicBezTo>
                  <a:cubicBezTo>
                    <a:pt x="425" y="74"/>
                    <a:pt x="434" y="74"/>
                    <a:pt x="438" y="69"/>
                  </a:cubicBezTo>
                  <a:cubicBezTo>
                    <a:pt x="442" y="64"/>
                    <a:pt x="438" y="28"/>
                    <a:pt x="438" y="28"/>
                  </a:cubicBezTo>
                  <a:cubicBezTo>
                    <a:pt x="438" y="28"/>
                    <a:pt x="424" y="30"/>
                    <a:pt x="413" y="28"/>
                  </a:cubicBezTo>
                  <a:cubicBezTo>
                    <a:pt x="402" y="26"/>
                    <a:pt x="400" y="12"/>
                    <a:pt x="383" y="6"/>
                  </a:cubicBezTo>
                  <a:cubicBezTo>
                    <a:pt x="366" y="0"/>
                    <a:pt x="335" y="29"/>
                    <a:pt x="335" y="29"/>
                  </a:cubicBezTo>
                  <a:cubicBezTo>
                    <a:pt x="335" y="29"/>
                    <a:pt x="328" y="29"/>
                    <a:pt x="319" y="29"/>
                  </a:cubicBezTo>
                  <a:cubicBezTo>
                    <a:pt x="304" y="51"/>
                    <a:pt x="304" y="51"/>
                    <a:pt x="304" y="51"/>
                  </a:cubicBezTo>
                  <a:cubicBezTo>
                    <a:pt x="289" y="57"/>
                    <a:pt x="289" y="57"/>
                    <a:pt x="289" y="57"/>
                  </a:cubicBezTo>
                  <a:cubicBezTo>
                    <a:pt x="289" y="57"/>
                    <a:pt x="289" y="68"/>
                    <a:pt x="286" y="69"/>
                  </a:cubicBezTo>
                  <a:cubicBezTo>
                    <a:pt x="283" y="70"/>
                    <a:pt x="272" y="69"/>
                    <a:pt x="272" y="69"/>
                  </a:cubicBezTo>
                  <a:cubicBezTo>
                    <a:pt x="266" y="74"/>
                    <a:pt x="266" y="74"/>
                    <a:pt x="266" y="74"/>
                  </a:cubicBezTo>
                  <a:cubicBezTo>
                    <a:pt x="262" y="70"/>
                    <a:pt x="262" y="70"/>
                    <a:pt x="262" y="70"/>
                  </a:cubicBezTo>
                  <a:cubicBezTo>
                    <a:pt x="262" y="70"/>
                    <a:pt x="244" y="83"/>
                    <a:pt x="237" y="84"/>
                  </a:cubicBezTo>
                  <a:cubicBezTo>
                    <a:pt x="230" y="85"/>
                    <a:pt x="227" y="73"/>
                    <a:pt x="227" y="73"/>
                  </a:cubicBezTo>
                  <a:cubicBezTo>
                    <a:pt x="227" y="73"/>
                    <a:pt x="198" y="67"/>
                    <a:pt x="176" y="70"/>
                  </a:cubicBezTo>
                  <a:cubicBezTo>
                    <a:pt x="154" y="73"/>
                    <a:pt x="156" y="89"/>
                    <a:pt x="156" y="89"/>
                  </a:cubicBezTo>
                  <a:cubicBezTo>
                    <a:pt x="171" y="99"/>
                    <a:pt x="171" y="99"/>
                    <a:pt x="171" y="99"/>
                  </a:cubicBezTo>
                  <a:cubicBezTo>
                    <a:pt x="167" y="108"/>
                    <a:pt x="167" y="108"/>
                    <a:pt x="167" y="108"/>
                  </a:cubicBezTo>
                  <a:cubicBezTo>
                    <a:pt x="187" y="112"/>
                    <a:pt x="187" y="112"/>
                    <a:pt x="187" y="112"/>
                  </a:cubicBezTo>
                  <a:cubicBezTo>
                    <a:pt x="187" y="112"/>
                    <a:pt x="178" y="120"/>
                    <a:pt x="175" y="130"/>
                  </a:cubicBezTo>
                  <a:cubicBezTo>
                    <a:pt x="172" y="140"/>
                    <a:pt x="186" y="141"/>
                    <a:pt x="186" y="141"/>
                  </a:cubicBezTo>
                  <a:cubicBezTo>
                    <a:pt x="186" y="141"/>
                    <a:pt x="185" y="149"/>
                    <a:pt x="184" y="157"/>
                  </a:cubicBezTo>
                  <a:cubicBezTo>
                    <a:pt x="183" y="165"/>
                    <a:pt x="194" y="162"/>
                    <a:pt x="194" y="162"/>
                  </a:cubicBezTo>
                  <a:cubicBezTo>
                    <a:pt x="202" y="172"/>
                    <a:pt x="202" y="172"/>
                    <a:pt x="202" y="172"/>
                  </a:cubicBezTo>
                  <a:cubicBezTo>
                    <a:pt x="216" y="173"/>
                    <a:pt x="216" y="173"/>
                    <a:pt x="216" y="173"/>
                  </a:cubicBezTo>
                  <a:cubicBezTo>
                    <a:pt x="219" y="196"/>
                    <a:pt x="219" y="196"/>
                    <a:pt x="219" y="196"/>
                  </a:cubicBezTo>
                  <a:cubicBezTo>
                    <a:pt x="243" y="195"/>
                    <a:pt x="243" y="195"/>
                    <a:pt x="243" y="195"/>
                  </a:cubicBezTo>
                  <a:cubicBezTo>
                    <a:pt x="243" y="195"/>
                    <a:pt x="255" y="200"/>
                    <a:pt x="256" y="209"/>
                  </a:cubicBezTo>
                  <a:cubicBezTo>
                    <a:pt x="257" y="218"/>
                    <a:pt x="228" y="222"/>
                    <a:pt x="224" y="224"/>
                  </a:cubicBezTo>
                  <a:cubicBezTo>
                    <a:pt x="220" y="226"/>
                    <a:pt x="223" y="240"/>
                    <a:pt x="223" y="244"/>
                  </a:cubicBezTo>
                  <a:cubicBezTo>
                    <a:pt x="223" y="248"/>
                    <a:pt x="235" y="268"/>
                    <a:pt x="235" y="268"/>
                  </a:cubicBezTo>
                  <a:cubicBezTo>
                    <a:pt x="217" y="281"/>
                    <a:pt x="217" y="281"/>
                    <a:pt x="217" y="281"/>
                  </a:cubicBezTo>
                  <a:cubicBezTo>
                    <a:pt x="200" y="305"/>
                    <a:pt x="200" y="305"/>
                    <a:pt x="200" y="305"/>
                  </a:cubicBezTo>
                  <a:cubicBezTo>
                    <a:pt x="211" y="322"/>
                    <a:pt x="211" y="322"/>
                    <a:pt x="211" y="322"/>
                  </a:cubicBezTo>
                  <a:cubicBezTo>
                    <a:pt x="211" y="322"/>
                    <a:pt x="192" y="323"/>
                    <a:pt x="188" y="332"/>
                  </a:cubicBezTo>
                  <a:cubicBezTo>
                    <a:pt x="184" y="341"/>
                    <a:pt x="187" y="359"/>
                    <a:pt x="179" y="372"/>
                  </a:cubicBezTo>
                  <a:cubicBezTo>
                    <a:pt x="171" y="385"/>
                    <a:pt x="155" y="388"/>
                    <a:pt x="151" y="391"/>
                  </a:cubicBezTo>
                  <a:cubicBezTo>
                    <a:pt x="147" y="394"/>
                    <a:pt x="146" y="414"/>
                    <a:pt x="146" y="414"/>
                  </a:cubicBezTo>
                  <a:cubicBezTo>
                    <a:pt x="137" y="419"/>
                    <a:pt x="137" y="419"/>
                    <a:pt x="137" y="419"/>
                  </a:cubicBezTo>
                  <a:cubicBezTo>
                    <a:pt x="137" y="419"/>
                    <a:pt x="136" y="429"/>
                    <a:pt x="129" y="437"/>
                  </a:cubicBezTo>
                  <a:cubicBezTo>
                    <a:pt x="122" y="445"/>
                    <a:pt x="107" y="437"/>
                    <a:pt x="107" y="437"/>
                  </a:cubicBezTo>
                  <a:cubicBezTo>
                    <a:pt x="107" y="437"/>
                    <a:pt x="102" y="445"/>
                    <a:pt x="89" y="447"/>
                  </a:cubicBezTo>
                  <a:cubicBezTo>
                    <a:pt x="76" y="449"/>
                    <a:pt x="84" y="432"/>
                    <a:pt x="70" y="434"/>
                  </a:cubicBezTo>
                  <a:cubicBezTo>
                    <a:pt x="56" y="436"/>
                    <a:pt x="57" y="450"/>
                    <a:pt x="57" y="450"/>
                  </a:cubicBezTo>
                  <a:cubicBezTo>
                    <a:pt x="57" y="450"/>
                    <a:pt x="50" y="462"/>
                    <a:pt x="42" y="469"/>
                  </a:cubicBezTo>
                  <a:cubicBezTo>
                    <a:pt x="34" y="476"/>
                    <a:pt x="33" y="476"/>
                    <a:pt x="33" y="493"/>
                  </a:cubicBezTo>
                  <a:cubicBezTo>
                    <a:pt x="33" y="510"/>
                    <a:pt x="48" y="508"/>
                    <a:pt x="48" y="508"/>
                  </a:cubicBezTo>
                  <a:cubicBezTo>
                    <a:pt x="66" y="506"/>
                    <a:pt x="66" y="506"/>
                    <a:pt x="66" y="506"/>
                  </a:cubicBezTo>
                  <a:cubicBezTo>
                    <a:pt x="67" y="516"/>
                    <a:pt x="67" y="516"/>
                    <a:pt x="67" y="516"/>
                  </a:cubicBezTo>
                  <a:cubicBezTo>
                    <a:pt x="65" y="536"/>
                    <a:pt x="65" y="536"/>
                    <a:pt x="65" y="536"/>
                  </a:cubicBezTo>
                  <a:cubicBezTo>
                    <a:pt x="65" y="536"/>
                    <a:pt x="67" y="544"/>
                    <a:pt x="74" y="551"/>
                  </a:cubicBezTo>
                  <a:cubicBezTo>
                    <a:pt x="81" y="558"/>
                    <a:pt x="97" y="558"/>
                    <a:pt x="97" y="558"/>
                  </a:cubicBezTo>
                  <a:cubicBezTo>
                    <a:pt x="97" y="573"/>
                    <a:pt x="97" y="573"/>
                    <a:pt x="97" y="573"/>
                  </a:cubicBezTo>
                  <a:cubicBezTo>
                    <a:pt x="111" y="601"/>
                    <a:pt x="111" y="601"/>
                    <a:pt x="111" y="601"/>
                  </a:cubicBezTo>
                  <a:cubicBezTo>
                    <a:pt x="111" y="601"/>
                    <a:pt x="122" y="616"/>
                    <a:pt x="120" y="625"/>
                  </a:cubicBezTo>
                  <a:cubicBezTo>
                    <a:pt x="118" y="634"/>
                    <a:pt x="109" y="635"/>
                    <a:pt x="98" y="635"/>
                  </a:cubicBezTo>
                  <a:cubicBezTo>
                    <a:pt x="87" y="635"/>
                    <a:pt x="97" y="624"/>
                    <a:pt x="86" y="626"/>
                  </a:cubicBezTo>
                  <a:cubicBezTo>
                    <a:pt x="75" y="628"/>
                    <a:pt x="77" y="638"/>
                    <a:pt x="63" y="638"/>
                  </a:cubicBezTo>
                  <a:cubicBezTo>
                    <a:pt x="49" y="638"/>
                    <a:pt x="52" y="630"/>
                    <a:pt x="52" y="630"/>
                  </a:cubicBezTo>
                  <a:cubicBezTo>
                    <a:pt x="35" y="636"/>
                    <a:pt x="35" y="636"/>
                    <a:pt x="35" y="636"/>
                  </a:cubicBezTo>
                  <a:cubicBezTo>
                    <a:pt x="35" y="636"/>
                    <a:pt x="26" y="629"/>
                    <a:pt x="15" y="630"/>
                  </a:cubicBezTo>
                  <a:cubicBezTo>
                    <a:pt x="4" y="631"/>
                    <a:pt x="13" y="647"/>
                    <a:pt x="13" y="647"/>
                  </a:cubicBezTo>
                  <a:cubicBezTo>
                    <a:pt x="0" y="652"/>
                    <a:pt x="0" y="652"/>
                    <a:pt x="0" y="652"/>
                  </a:cubicBezTo>
                  <a:cubicBezTo>
                    <a:pt x="11" y="653"/>
                    <a:pt x="23" y="653"/>
                    <a:pt x="23" y="653"/>
                  </a:cubicBezTo>
                  <a:cubicBezTo>
                    <a:pt x="23" y="653"/>
                    <a:pt x="13" y="677"/>
                    <a:pt x="26" y="686"/>
                  </a:cubicBezTo>
                  <a:cubicBezTo>
                    <a:pt x="38" y="696"/>
                    <a:pt x="71" y="699"/>
                    <a:pt x="78" y="697"/>
                  </a:cubicBezTo>
                  <a:cubicBezTo>
                    <a:pt x="84" y="695"/>
                    <a:pt x="108" y="678"/>
                    <a:pt x="108" y="678"/>
                  </a:cubicBezTo>
                  <a:cubicBezTo>
                    <a:pt x="108" y="678"/>
                    <a:pt x="118" y="690"/>
                    <a:pt x="106" y="701"/>
                  </a:cubicBezTo>
                  <a:cubicBezTo>
                    <a:pt x="94" y="712"/>
                    <a:pt x="70" y="719"/>
                    <a:pt x="70" y="719"/>
                  </a:cubicBezTo>
                  <a:cubicBezTo>
                    <a:pt x="70" y="719"/>
                    <a:pt x="32" y="724"/>
                    <a:pt x="30" y="735"/>
                  </a:cubicBezTo>
                  <a:cubicBezTo>
                    <a:pt x="28" y="746"/>
                    <a:pt x="58" y="770"/>
                    <a:pt x="70" y="779"/>
                  </a:cubicBezTo>
                  <a:cubicBezTo>
                    <a:pt x="83" y="788"/>
                    <a:pt x="106" y="816"/>
                    <a:pt x="136" y="818"/>
                  </a:cubicBezTo>
                  <a:cubicBezTo>
                    <a:pt x="167" y="821"/>
                    <a:pt x="205" y="794"/>
                    <a:pt x="201" y="775"/>
                  </a:cubicBezTo>
                  <a:cubicBezTo>
                    <a:pt x="197" y="757"/>
                    <a:pt x="207" y="742"/>
                    <a:pt x="217" y="733"/>
                  </a:cubicBezTo>
                  <a:cubicBezTo>
                    <a:pt x="226" y="723"/>
                    <a:pt x="248" y="718"/>
                    <a:pt x="238" y="735"/>
                  </a:cubicBezTo>
                  <a:cubicBezTo>
                    <a:pt x="229" y="752"/>
                    <a:pt x="206" y="767"/>
                    <a:pt x="213" y="781"/>
                  </a:cubicBezTo>
                  <a:cubicBezTo>
                    <a:pt x="220" y="795"/>
                    <a:pt x="238" y="793"/>
                    <a:pt x="238" y="808"/>
                  </a:cubicBezTo>
                  <a:cubicBezTo>
                    <a:pt x="237" y="822"/>
                    <a:pt x="233" y="838"/>
                    <a:pt x="227" y="861"/>
                  </a:cubicBezTo>
                  <a:cubicBezTo>
                    <a:pt x="220" y="885"/>
                    <a:pt x="220" y="907"/>
                    <a:pt x="227" y="936"/>
                  </a:cubicBezTo>
                  <a:cubicBezTo>
                    <a:pt x="235" y="964"/>
                    <a:pt x="247" y="1014"/>
                    <a:pt x="258" y="1029"/>
                  </a:cubicBezTo>
                  <a:cubicBezTo>
                    <a:pt x="269" y="1045"/>
                    <a:pt x="272" y="1039"/>
                    <a:pt x="267" y="1062"/>
                  </a:cubicBezTo>
                  <a:cubicBezTo>
                    <a:pt x="262" y="1085"/>
                    <a:pt x="299" y="1092"/>
                    <a:pt x="299" y="1092"/>
                  </a:cubicBezTo>
                  <a:cubicBezTo>
                    <a:pt x="299" y="1092"/>
                    <a:pt x="304" y="1124"/>
                    <a:pt x="312" y="1135"/>
                  </a:cubicBezTo>
                  <a:cubicBezTo>
                    <a:pt x="321" y="1147"/>
                    <a:pt x="339" y="1156"/>
                    <a:pt x="339" y="1156"/>
                  </a:cubicBezTo>
                  <a:cubicBezTo>
                    <a:pt x="339" y="1156"/>
                    <a:pt x="344" y="1222"/>
                    <a:pt x="354" y="1252"/>
                  </a:cubicBezTo>
                  <a:cubicBezTo>
                    <a:pt x="365" y="1282"/>
                    <a:pt x="402" y="1323"/>
                    <a:pt x="407" y="1335"/>
                  </a:cubicBezTo>
                  <a:cubicBezTo>
                    <a:pt x="412" y="1348"/>
                    <a:pt x="414" y="1374"/>
                    <a:pt x="413" y="1386"/>
                  </a:cubicBezTo>
                  <a:cubicBezTo>
                    <a:pt x="411" y="1398"/>
                    <a:pt x="479" y="1502"/>
                    <a:pt x="479" y="1502"/>
                  </a:cubicBezTo>
                  <a:cubicBezTo>
                    <a:pt x="479" y="1502"/>
                    <a:pt x="512" y="1493"/>
                    <a:pt x="518" y="1484"/>
                  </a:cubicBezTo>
                  <a:cubicBezTo>
                    <a:pt x="523" y="1474"/>
                    <a:pt x="515" y="1452"/>
                    <a:pt x="526" y="1445"/>
                  </a:cubicBezTo>
                  <a:cubicBezTo>
                    <a:pt x="536" y="1438"/>
                    <a:pt x="540" y="1446"/>
                    <a:pt x="550" y="1443"/>
                  </a:cubicBezTo>
                  <a:cubicBezTo>
                    <a:pt x="561" y="1440"/>
                    <a:pt x="578" y="1427"/>
                    <a:pt x="578" y="1427"/>
                  </a:cubicBezTo>
                  <a:cubicBezTo>
                    <a:pt x="578" y="1427"/>
                    <a:pt x="563" y="1431"/>
                    <a:pt x="566" y="1414"/>
                  </a:cubicBezTo>
                  <a:cubicBezTo>
                    <a:pt x="568" y="1397"/>
                    <a:pt x="575" y="1394"/>
                    <a:pt x="587" y="1388"/>
                  </a:cubicBezTo>
                  <a:cubicBezTo>
                    <a:pt x="599" y="1382"/>
                    <a:pt x="613" y="1379"/>
                    <a:pt x="613" y="1371"/>
                  </a:cubicBezTo>
                  <a:cubicBezTo>
                    <a:pt x="614" y="1362"/>
                    <a:pt x="601" y="1330"/>
                    <a:pt x="601" y="1311"/>
                  </a:cubicBezTo>
                  <a:cubicBezTo>
                    <a:pt x="600" y="1293"/>
                    <a:pt x="599" y="1264"/>
                    <a:pt x="605" y="1261"/>
                  </a:cubicBezTo>
                  <a:cubicBezTo>
                    <a:pt x="612" y="1257"/>
                    <a:pt x="609" y="1249"/>
                    <a:pt x="610" y="1217"/>
                  </a:cubicBezTo>
                  <a:cubicBezTo>
                    <a:pt x="612" y="1185"/>
                    <a:pt x="592" y="1185"/>
                    <a:pt x="590" y="1172"/>
                  </a:cubicBezTo>
                  <a:cubicBezTo>
                    <a:pt x="588" y="1160"/>
                    <a:pt x="598" y="1154"/>
                    <a:pt x="599" y="1142"/>
                  </a:cubicBezTo>
                  <a:cubicBezTo>
                    <a:pt x="601" y="1130"/>
                    <a:pt x="594" y="1123"/>
                    <a:pt x="594" y="1107"/>
                  </a:cubicBezTo>
                  <a:cubicBezTo>
                    <a:pt x="595" y="1091"/>
                    <a:pt x="631" y="1089"/>
                    <a:pt x="631" y="1082"/>
                  </a:cubicBezTo>
                  <a:cubicBezTo>
                    <a:pt x="631" y="1075"/>
                    <a:pt x="631" y="1059"/>
                    <a:pt x="638" y="1054"/>
                  </a:cubicBezTo>
                  <a:cubicBezTo>
                    <a:pt x="646" y="1049"/>
                    <a:pt x="660" y="1050"/>
                    <a:pt x="660" y="1050"/>
                  </a:cubicBezTo>
                  <a:cubicBezTo>
                    <a:pt x="663" y="1044"/>
                    <a:pt x="663" y="1044"/>
                    <a:pt x="663" y="1044"/>
                  </a:cubicBezTo>
                  <a:cubicBezTo>
                    <a:pt x="663" y="1044"/>
                    <a:pt x="686" y="1055"/>
                    <a:pt x="688" y="1044"/>
                  </a:cubicBezTo>
                  <a:cubicBezTo>
                    <a:pt x="690" y="1033"/>
                    <a:pt x="709" y="998"/>
                    <a:pt x="715" y="988"/>
                  </a:cubicBezTo>
                  <a:cubicBezTo>
                    <a:pt x="722" y="979"/>
                    <a:pt x="744" y="980"/>
                    <a:pt x="751" y="966"/>
                  </a:cubicBezTo>
                  <a:cubicBezTo>
                    <a:pt x="758" y="953"/>
                    <a:pt x="769" y="925"/>
                    <a:pt x="779" y="916"/>
                  </a:cubicBezTo>
                  <a:cubicBezTo>
                    <a:pt x="788" y="906"/>
                    <a:pt x="827" y="886"/>
                    <a:pt x="827" y="886"/>
                  </a:cubicBezTo>
                  <a:cubicBezTo>
                    <a:pt x="820" y="866"/>
                    <a:pt x="820" y="866"/>
                    <a:pt x="820" y="866"/>
                  </a:cubicBezTo>
                  <a:cubicBezTo>
                    <a:pt x="826" y="861"/>
                    <a:pt x="826" y="861"/>
                    <a:pt x="826" y="861"/>
                  </a:cubicBezTo>
                  <a:cubicBezTo>
                    <a:pt x="839" y="880"/>
                    <a:pt x="839" y="880"/>
                    <a:pt x="839" y="880"/>
                  </a:cubicBezTo>
                  <a:cubicBezTo>
                    <a:pt x="880" y="841"/>
                    <a:pt x="880" y="841"/>
                    <a:pt x="880" y="841"/>
                  </a:cubicBezTo>
                  <a:cubicBezTo>
                    <a:pt x="887" y="823"/>
                    <a:pt x="887" y="823"/>
                    <a:pt x="887" y="823"/>
                  </a:cubicBezTo>
                  <a:cubicBezTo>
                    <a:pt x="887" y="823"/>
                    <a:pt x="873" y="806"/>
                    <a:pt x="873" y="795"/>
                  </a:cubicBezTo>
                  <a:cubicBezTo>
                    <a:pt x="874" y="784"/>
                    <a:pt x="897" y="788"/>
                    <a:pt x="909" y="773"/>
                  </a:cubicBezTo>
                  <a:cubicBezTo>
                    <a:pt x="921" y="757"/>
                    <a:pt x="917" y="744"/>
                    <a:pt x="917" y="744"/>
                  </a:cubicBezTo>
                  <a:cubicBezTo>
                    <a:pt x="928" y="749"/>
                    <a:pt x="928" y="749"/>
                    <a:pt x="928" y="749"/>
                  </a:cubicBezTo>
                  <a:cubicBezTo>
                    <a:pt x="934" y="767"/>
                    <a:pt x="934" y="767"/>
                    <a:pt x="934" y="767"/>
                  </a:cubicBezTo>
                  <a:cubicBezTo>
                    <a:pt x="942" y="744"/>
                    <a:pt x="942" y="744"/>
                    <a:pt x="942" y="744"/>
                  </a:cubicBezTo>
                  <a:cubicBezTo>
                    <a:pt x="942" y="744"/>
                    <a:pt x="950" y="786"/>
                    <a:pt x="957" y="789"/>
                  </a:cubicBezTo>
                  <a:cubicBezTo>
                    <a:pt x="965" y="791"/>
                    <a:pt x="968" y="763"/>
                    <a:pt x="968" y="763"/>
                  </a:cubicBezTo>
                  <a:cubicBezTo>
                    <a:pt x="970" y="745"/>
                    <a:pt x="970" y="745"/>
                    <a:pt x="970" y="745"/>
                  </a:cubicBezTo>
                  <a:cubicBezTo>
                    <a:pt x="958" y="717"/>
                    <a:pt x="958" y="717"/>
                    <a:pt x="958" y="717"/>
                  </a:cubicBezTo>
                  <a:cubicBezTo>
                    <a:pt x="959" y="697"/>
                    <a:pt x="959" y="697"/>
                    <a:pt x="959" y="697"/>
                  </a:cubicBezTo>
                  <a:cubicBezTo>
                    <a:pt x="939" y="681"/>
                    <a:pt x="939" y="681"/>
                    <a:pt x="939" y="681"/>
                  </a:cubicBezTo>
                  <a:cubicBezTo>
                    <a:pt x="930" y="661"/>
                    <a:pt x="930" y="661"/>
                    <a:pt x="930" y="661"/>
                  </a:cubicBezTo>
                  <a:cubicBezTo>
                    <a:pt x="930" y="661"/>
                    <a:pt x="939" y="653"/>
                    <a:pt x="942" y="637"/>
                  </a:cubicBezTo>
                  <a:cubicBezTo>
                    <a:pt x="945" y="621"/>
                    <a:pt x="918" y="627"/>
                    <a:pt x="908" y="617"/>
                  </a:cubicBezTo>
                  <a:cubicBezTo>
                    <a:pt x="898" y="607"/>
                    <a:pt x="917" y="604"/>
                    <a:pt x="917" y="604"/>
                  </a:cubicBezTo>
                  <a:cubicBezTo>
                    <a:pt x="917" y="585"/>
                    <a:pt x="917" y="585"/>
                    <a:pt x="917" y="585"/>
                  </a:cubicBezTo>
                  <a:cubicBezTo>
                    <a:pt x="939" y="584"/>
                    <a:pt x="939" y="584"/>
                    <a:pt x="939" y="584"/>
                  </a:cubicBezTo>
                  <a:cubicBezTo>
                    <a:pt x="938" y="576"/>
                    <a:pt x="938" y="576"/>
                    <a:pt x="938" y="576"/>
                  </a:cubicBezTo>
                  <a:cubicBezTo>
                    <a:pt x="921" y="565"/>
                    <a:pt x="921" y="565"/>
                    <a:pt x="921" y="565"/>
                  </a:cubicBezTo>
                  <a:cubicBezTo>
                    <a:pt x="921" y="565"/>
                    <a:pt x="899" y="557"/>
                    <a:pt x="897" y="546"/>
                  </a:cubicBezTo>
                  <a:cubicBezTo>
                    <a:pt x="895" y="535"/>
                    <a:pt x="906" y="523"/>
                    <a:pt x="906" y="523"/>
                  </a:cubicBezTo>
                  <a:cubicBezTo>
                    <a:pt x="901" y="511"/>
                    <a:pt x="901" y="511"/>
                    <a:pt x="901" y="511"/>
                  </a:cubicBezTo>
                  <a:cubicBezTo>
                    <a:pt x="912" y="514"/>
                    <a:pt x="912" y="514"/>
                    <a:pt x="912" y="514"/>
                  </a:cubicBezTo>
                  <a:cubicBezTo>
                    <a:pt x="928" y="522"/>
                    <a:pt x="928" y="522"/>
                    <a:pt x="928" y="522"/>
                  </a:cubicBezTo>
                  <a:cubicBezTo>
                    <a:pt x="925" y="515"/>
                    <a:pt x="925" y="515"/>
                    <a:pt x="925" y="515"/>
                  </a:cubicBezTo>
                  <a:cubicBezTo>
                    <a:pt x="936" y="514"/>
                    <a:pt x="936" y="514"/>
                    <a:pt x="936" y="514"/>
                  </a:cubicBezTo>
                  <a:cubicBezTo>
                    <a:pt x="936" y="514"/>
                    <a:pt x="939" y="526"/>
                    <a:pt x="945" y="532"/>
                  </a:cubicBezTo>
                  <a:cubicBezTo>
                    <a:pt x="951" y="538"/>
                    <a:pt x="961" y="540"/>
                    <a:pt x="961" y="540"/>
                  </a:cubicBezTo>
                  <a:cubicBezTo>
                    <a:pt x="962" y="528"/>
                    <a:pt x="962" y="528"/>
                    <a:pt x="962" y="528"/>
                  </a:cubicBezTo>
                  <a:cubicBezTo>
                    <a:pt x="962" y="528"/>
                    <a:pt x="968" y="531"/>
                    <a:pt x="972" y="534"/>
                  </a:cubicBezTo>
                  <a:cubicBezTo>
                    <a:pt x="976" y="537"/>
                    <a:pt x="976" y="555"/>
                    <a:pt x="976" y="555"/>
                  </a:cubicBezTo>
                  <a:cubicBezTo>
                    <a:pt x="980" y="557"/>
                    <a:pt x="980" y="557"/>
                    <a:pt x="980" y="557"/>
                  </a:cubicBezTo>
                  <a:cubicBezTo>
                    <a:pt x="980" y="557"/>
                    <a:pt x="981" y="577"/>
                    <a:pt x="981" y="580"/>
                  </a:cubicBezTo>
                  <a:cubicBezTo>
                    <a:pt x="981" y="583"/>
                    <a:pt x="998" y="586"/>
                    <a:pt x="1008" y="586"/>
                  </a:cubicBezTo>
                  <a:cubicBezTo>
                    <a:pt x="1018" y="586"/>
                    <a:pt x="1049" y="590"/>
                    <a:pt x="1049" y="590"/>
                  </a:cubicBezTo>
                  <a:cubicBezTo>
                    <a:pt x="1079" y="579"/>
                    <a:pt x="1079" y="579"/>
                    <a:pt x="1079" y="579"/>
                  </a:cubicBezTo>
                  <a:cubicBezTo>
                    <a:pt x="1079" y="579"/>
                    <a:pt x="1101" y="587"/>
                    <a:pt x="1101" y="597"/>
                  </a:cubicBezTo>
                  <a:cubicBezTo>
                    <a:pt x="1101" y="607"/>
                    <a:pt x="1091" y="603"/>
                    <a:pt x="1091" y="603"/>
                  </a:cubicBezTo>
                  <a:cubicBezTo>
                    <a:pt x="1091" y="603"/>
                    <a:pt x="1091" y="612"/>
                    <a:pt x="1088" y="626"/>
                  </a:cubicBezTo>
                  <a:cubicBezTo>
                    <a:pt x="1085" y="640"/>
                    <a:pt x="1071" y="638"/>
                    <a:pt x="1063" y="641"/>
                  </a:cubicBezTo>
                  <a:cubicBezTo>
                    <a:pt x="1055" y="644"/>
                    <a:pt x="1053" y="654"/>
                    <a:pt x="1053" y="670"/>
                  </a:cubicBezTo>
                  <a:cubicBezTo>
                    <a:pt x="1053" y="686"/>
                    <a:pt x="1073" y="689"/>
                    <a:pt x="1073" y="689"/>
                  </a:cubicBezTo>
                  <a:cubicBezTo>
                    <a:pt x="1082" y="704"/>
                    <a:pt x="1082" y="704"/>
                    <a:pt x="1082" y="704"/>
                  </a:cubicBezTo>
                  <a:cubicBezTo>
                    <a:pt x="1089" y="681"/>
                    <a:pt x="1089" y="681"/>
                    <a:pt x="1089" y="681"/>
                  </a:cubicBezTo>
                  <a:cubicBezTo>
                    <a:pt x="1089" y="681"/>
                    <a:pt x="1081" y="660"/>
                    <a:pt x="1099" y="664"/>
                  </a:cubicBezTo>
                  <a:cubicBezTo>
                    <a:pt x="1117" y="668"/>
                    <a:pt x="1111" y="687"/>
                    <a:pt x="1115" y="698"/>
                  </a:cubicBezTo>
                  <a:cubicBezTo>
                    <a:pt x="1119" y="709"/>
                    <a:pt x="1135" y="748"/>
                    <a:pt x="1135" y="748"/>
                  </a:cubicBezTo>
                  <a:cubicBezTo>
                    <a:pt x="1149" y="760"/>
                    <a:pt x="1149" y="760"/>
                    <a:pt x="1149" y="760"/>
                  </a:cubicBezTo>
                  <a:cubicBezTo>
                    <a:pt x="1149" y="760"/>
                    <a:pt x="1148" y="752"/>
                    <a:pt x="1148" y="746"/>
                  </a:cubicBezTo>
                  <a:cubicBezTo>
                    <a:pt x="1148" y="740"/>
                    <a:pt x="1152" y="752"/>
                    <a:pt x="1161" y="750"/>
                  </a:cubicBezTo>
                  <a:cubicBezTo>
                    <a:pt x="1170" y="748"/>
                    <a:pt x="1160" y="736"/>
                    <a:pt x="1156" y="732"/>
                  </a:cubicBezTo>
                  <a:cubicBezTo>
                    <a:pt x="1152" y="728"/>
                    <a:pt x="1152" y="714"/>
                    <a:pt x="1149" y="705"/>
                  </a:cubicBezTo>
                  <a:cubicBezTo>
                    <a:pt x="1146" y="696"/>
                    <a:pt x="1163" y="694"/>
                    <a:pt x="1163" y="694"/>
                  </a:cubicBezTo>
                  <a:cubicBezTo>
                    <a:pt x="1161" y="661"/>
                    <a:pt x="1161" y="661"/>
                    <a:pt x="1161" y="661"/>
                  </a:cubicBezTo>
                  <a:cubicBezTo>
                    <a:pt x="1161" y="661"/>
                    <a:pt x="1147" y="650"/>
                    <a:pt x="1143" y="648"/>
                  </a:cubicBezTo>
                  <a:cubicBezTo>
                    <a:pt x="1139" y="646"/>
                    <a:pt x="1164" y="647"/>
                    <a:pt x="1168" y="648"/>
                  </a:cubicBezTo>
                  <a:cubicBezTo>
                    <a:pt x="1172" y="649"/>
                    <a:pt x="1197" y="653"/>
                    <a:pt x="1197" y="653"/>
                  </a:cubicBezTo>
                  <a:cubicBezTo>
                    <a:pt x="1197" y="629"/>
                    <a:pt x="1197" y="629"/>
                    <a:pt x="1197" y="629"/>
                  </a:cubicBezTo>
                  <a:cubicBezTo>
                    <a:pt x="1209" y="594"/>
                    <a:pt x="1209" y="594"/>
                    <a:pt x="1209" y="594"/>
                  </a:cubicBezTo>
                  <a:cubicBezTo>
                    <a:pt x="1209" y="594"/>
                    <a:pt x="1199" y="586"/>
                    <a:pt x="1199" y="576"/>
                  </a:cubicBezTo>
                  <a:cubicBezTo>
                    <a:pt x="1199" y="566"/>
                    <a:pt x="1213" y="562"/>
                    <a:pt x="1213" y="562"/>
                  </a:cubicBezTo>
                  <a:cubicBezTo>
                    <a:pt x="1225" y="541"/>
                    <a:pt x="1225" y="541"/>
                    <a:pt x="1225" y="541"/>
                  </a:cubicBezTo>
                  <a:cubicBezTo>
                    <a:pt x="1225" y="541"/>
                    <a:pt x="1219" y="530"/>
                    <a:pt x="1218" y="525"/>
                  </a:cubicBezTo>
                  <a:cubicBezTo>
                    <a:pt x="1217" y="520"/>
                    <a:pt x="1215" y="506"/>
                    <a:pt x="1215" y="506"/>
                  </a:cubicBezTo>
                  <a:cubicBezTo>
                    <a:pt x="1215" y="506"/>
                    <a:pt x="1226" y="501"/>
                    <a:pt x="1238" y="497"/>
                  </a:cubicBezTo>
                  <a:cubicBezTo>
                    <a:pt x="1250" y="493"/>
                    <a:pt x="1245" y="478"/>
                    <a:pt x="1253" y="476"/>
                  </a:cubicBezTo>
                  <a:cubicBezTo>
                    <a:pt x="1261" y="474"/>
                    <a:pt x="1276" y="473"/>
                    <a:pt x="1276" y="473"/>
                  </a:cubicBezTo>
                  <a:cubicBezTo>
                    <a:pt x="1276" y="473"/>
                    <a:pt x="1299" y="481"/>
                    <a:pt x="1301" y="477"/>
                  </a:cubicBezTo>
                  <a:cubicBezTo>
                    <a:pt x="1303" y="473"/>
                    <a:pt x="1280" y="463"/>
                    <a:pt x="1280" y="454"/>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64" name="Freeform 38"/>
            <p:cNvSpPr>
              <a:spLocks/>
            </p:cNvSpPr>
            <p:nvPr/>
          </p:nvSpPr>
          <p:spPr bwMode="gray">
            <a:xfrm>
              <a:off x="6645275" y="3117850"/>
              <a:ext cx="238125" cy="560388"/>
            </a:xfrm>
            <a:custGeom>
              <a:avLst/>
              <a:gdLst>
                <a:gd name="T0" fmla="*/ 9 w 426"/>
                <a:gd name="T1" fmla="*/ 422 h 1001"/>
                <a:gd name="T2" fmla="*/ 81 w 426"/>
                <a:gd name="T3" fmla="*/ 465 h 1001"/>
                <a:gd name="T4" fmla="*/ 132 w 426"/>
                <a:gd name="T5" fmla="*/ 562 h 1001"/>
                <a:gd name="T6" fmla="*/ 145 w 426"/>
                <a:gd name="T7" fmla="*/ 654 h 1001"/>
                <a:gd name="T8" fmla="*/ 168 w 426"/>
                <a:gd name="T9" fmla="*/ 671 h 1001"/>
                <a:gd name="T10" fmla="*/ 240 w 426"/>
                <a:gd name="T11" fmla="*/ 641 h 1001"/>
                <a:gd name="T12" fmla="*/ 267 w 426"/>
                <a:gd name="T13" fmla="*/ 638 h 1001"/>
                <a:gd name="T14" fmla="*/ 303 w 426"/>
                <a:gd name="T15" fmla="*/ 745 h 1001"/>
                <a:gd name="T16" fmla="*/ 350 w 426"/>
                <a:gd name="T17" fmla="*/ 849 h 1001"/>
                <a:gd name="T18" fmla="*/ 337 w 426"/>
                <a:gd name="T19" fmla="*/ 918 h 1001"/>
                <a:gd name="T20" fmla="*/ 355 w 426"/>
                <a:gd name="T21" fmla="*/ 970 h 1001"/>
                <a:gd name="T22" fmla="*/ 375 w 426"/>
                <a:gd name="T23" fmla="*/ 956 h 1001"/>
                <a:gd name="T24" fmla="*/ 396 w 426"/>
                <a:gd name="T25" fmla="*/ 861 h 1001"/>
                <a:gd name="T26" fmla="*/ 344 w 426"/>
                <a:gd name="T27" fmla="*/ 760 h 1001"/>
                <a:gd name="T28" fmla="*/ 341 w 426"/>
                <a:gd name="T29" fmla="*/ 687 h 1001"/>
                <a:gd name="T30" fmla="*/ 344 w 426"/>
                <a:gd name="T31" fmla="*/ 653 h 1001"/>
                <a:gd name="T32" fmla="*/ 295 w 426"/>
                <a:gd name="T33" fmla="*/ 592 h 1001"/>
                <a:gd name="T34" fmla="*/ 273 w 426"/>
                <a:gd name="T35" fmla="*/ 554 h 1001"/>
                <a:gd name="T36" fmla="*/ 272 w 426"/>
                <a:gd name="T37" fmla="*/ 512 h 1001"/>
                <a:gd name="T38" fmla="*/ 318 w 426"/>
                <a:gd name="T39" fmla="*/ 477 h 1001"/>
                <a:gd name="T40" fmla="*/ 352 w 426"/>
                <a:gd name="T41" fmla="*/ 440 h 1001"/>
                <a:gd name="T42" fmla="*/ 399 w 426"/>
                <a:gd name="T43" fmla="*/ 414 h 1001"/>
                <a:gd name="T44" fmla="*/ 399 w 426"/>
                <a:gd name="T45" fmla="*/ 392 h 1001"/>
                <a:gd name="T46" fmla="*/ 397 w 426"/>
                <a:gd name="T47" fmla="*/ 380 h 1001"/>
                <a:gd name="T48" fmla="*/ 361 w 426"/>
                <a:gd name="T49" fmla="*/ 370 h 1001"/>
                <a:gd name="T50" fmla="*/ 326 w 426"/>
                <a:gd name="T51" fmla="*/ 329 h 1001"/>
                <a:gd name="T52" fmla="*/ 301 w 426"/>
                <a:gd name="T53" fmla="*/ 292 h 1001"/>
                <a:gd name="T54" fmla="*/ 297 w 426"/>
                <a:gd name="T55" fmla="*/ 237 h 1001"/>
                <a:gd name="T56" fmla="*/ 242 w 426"/>
                <a:gd name="T57" fmla="*/ 235 h 1001"/>
                <a:gd name="T58" fmla="*/ 233 w 426"/>
                <a:gd name="T59" fmla="*/ 203 h 1001"/>
                <a:gd name="T60" fmla="*/ 243 w 426"/>
                <a:gd name="T61" fmla="*/ 156 h 1001"/>
                <a:gd name="T62" fmla="*/ 253 w 426"/>
                <a:gd name="T63" fmla="*/ 133 h 1001"/>
                <a:gd name="T64" fmla="*/ 255 w 426"/>
                <a:gd name="T65" fmla="*/ 74 h 1001"/>
                <a:gd name="T66" fmla="*/ 211 w 426"/>
                <a:gd name="T67" fmla="*/ 15 h 1001"/>
                <a:gd name="T68" fmla="*/ 187 w 426"/>
                <a:gd name="T69" fmla="*/ 32 h 1001"/>
                <a:gd name="T70" fmla="*/ 159 w 426"/>
                <a:gd name="T71" fmla="*/ 69 h 1001"/>
                <a:gd name="T72" fmla="*/ 98 w 426"/>
                <a:gd name="T73" fmla="*/ 102 h 1001"/>
                <a:gd name="T74" fmla="*/ 96 w 426"/>
                <a:gd name="T75" fmla="*/ 158 h 1001"/>
                <a:gd name="T76" fmla="*/ 80 w 426"/>
                <a:gd name="T77" fmla="*/ 225 h 1001"/>
                <a:gd name="T78" fmla="*/ 26 w 426"/>
                <a:gd name="T79" fmla="*/ 244 h 1001"/>
                <a:gd name="T80" fmla="*/ 32 w 426"/>
                <a:gd name="T81" fmla="*/ 301 h 1001"/>
                <a:gd name="T82" fmla="*/ 31 w 426"/>
                <a:gd name="T83" fmla="*/ 342 h 1001"/>
                <a:gd name="T84" fmla="*/ 25 w 426"/>
                <a:gd name="T85" fmla="*/ 38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6" h="1001">
                  <a:moveTo>
                    <a:pt x="0" y="391"/>
                  </a:moveTo>
                  <a:cubicBezTo>
                    <a:pt x="5" y="391"/>
                    <a:pt x="9" y="391"/>
                    <a:pt x="9" y="391"/>
                  </a:cubicBezTo>
                  <a:cubicBezTo>
                    <a:pt x="9" y="422"/>
                    <a:pt x="9" y="422"/>
                    <a:pt x="9" y="422"/>
                  </a:cubicBezTo>
                  <a:cubicBezTo>
                    <a:pt x="9" y="422"/>
                    <a:pt x="32" y="428"/>
                    <a:pt x="41" y="438"/>
                  </a:cubicBezTo>
                  <a:cubicBezTo>
                    <a:pt x="51" y="448"/>
                    <a:pt x="59" y="470"/>
                    <a:pt x="59" y="470"/>
                  </a:cubicBezTo>
                  <a:cubicBezTo>
                    <a:pt x="81" y="465"/>
                    <a:pt x="81" y="465"/>
                    <a:pt x="81" y="465"/>
                  </a:cubicBezTo>
                  <a:cubicBezTo>
                    <a:pt x="67" y="494"/>
                    <a:pt x="67" y="494"/>
                    <a:pt x="67" y="494"/>
                  </a:cubicBezTo>
                  <a:cubicBezTo>
                    <a:pt x="67" y="494"/>
                    <a:pt x="98" y="501"/>
                    <a:pt x="110" y="510"/>
                  </a:cubicBezTo>
                  <a:cubicBezTo>
                    <a:pt x="122" y="519"/>
                    <a:pt x="130" y="555"/>
                    <a:pt x="132" y="562"/>
                  </a:cubicBezTo>
                  <a:cubicBezTo>
                    <a:pt x="134" y="568"/>
                    <a:pt x="148" y="581"/>
                    <a:pt x="148" y="581"/>
                  </a:cubicBezTo>
                  <a:cubicBezTo>
                    <a:pt x="137" y="593"/>
                    <a:pt x="137" y="593"/>
                    <a:pt x="137" y="593"/>
                  </a:cubicBezTo>
                  <a:cubicBezTo>
                    <a:pt x="145" y="654"/>
                    <a:pt x="145" y="654"/>
                    <a:pt x="145" y="654"/>
                  </a:cubicBezTo>
                  <a:cubicBezTo>
                    <a:pt x="134" y="662"/>
                    <a:pt x="134" y="662"/>
                    <a:pt x="134" y="662"/>
                  </a:cubicBezTo>
                  <a:cubicBezTo>
                    <a:pt x="134" y="662"/>
                    <a:pt x="140" y="681"/>
                    <a:pt x="149" y="680"/>
                  </a:cubicBezTo>
                  <a:cubicBezTo>
                    <a:pt x="158" y="679"/>
                    <a:pt x="168" y="671"/>
                    <a:pt x="168" y="671"/>
                  </a:cubicBezTo>
                  <a:cubicBezTo>
                    <a:pt x="168" y="671"/>
                    <a:pt x="172" y="686"/>
                    <a:pt x="183" y="681"/>
                  </a:cubicBezTo>
                  <a:cubicBezTo>
                    <a:pt x="195" y="677"/>
                    <a:pt x="206" y="654"/>
                    <a:pt x="206" y="654"/>
                  </a:cubicBezTo>
                  <a:cubicBezTo>
                    <a:pt x="206" y="654"/>
                    <a:pt x="228" y="650"/>
                    <a:pt x="240" y="641"/>
                  </a:cubicBezTo>
                  <a:cubicBezTo>
                    <a:pt x="252" y="631"/>
                    <a:pt x="238" y="602"/>
                    <a:pt x="245" y="596"/>
                  </a:cubicBezTo>
                  <a:cubicBezTo>
                    <a:pt x="253" y="590"/>
                    <a:pt x="268" y="617"/>
                    <a:pt x="268" y="617"/>
                  </a:cubicBezTo>
                  <a:cubicBezTo>
                    <a:pt x="267" y="638"/>
                    <a:pt x="267" y="638"/>
                    <a:pt x="267" y="638"/>
                  </a:cubicBezTo>
                  <a:cubicBezTo>
                    <a:pt x="267" y="638"/>
                    <a:pt x="288" y="639"/>
                    <a:pt x="289" y="656"/>
                  </a:cubicBezTo>
                  <a:cubicBezTo>
                    <a:pt x="289" y="673"/>
                    <a:pt x="296" y="685"/>
                    <a:pt x="298" y="698"/>
                  </a:cubicBezTo>
                  <a:cubicBezTo>
                    <a:pt x="300" y="712"/>
                    <a:pt x="303" y="745"/>
                    <a:pt x="303" y="745"/>
                  </a:cubicBezTo>
                  <a:cubicBezTo>
                    <a:pt x="303" y="745"/>
                    <a:pt x="304" y="757"/>
                    <a:pt x="311" y="766"/>
                  </a:cubicBezTo>
                  <a:cubicBezTo>
                    <a:pt x="319" y="775"/>
                    <a:pt x="322" y="788"/>
                    <a:pt x="322" y="788"/>
                  </a:cubicBezTo>
                  <a:cubicBezTo>
                    <a:pt x="350" y="849"/>
                    <a:pt x="350" y="849"/>
                    <a:pt x="350" y="849"/>
                  </a:cubicBezTo>
                  <a:cubicBezTo>
                    <a:pt x="360" y="879"/>
                    <a:pt x="360" y="879"/>
                    <a:pt x="360" y="879"/>
                  </a:cubicBezTo>
                  <a:cubicBezTo>
                    <a:pt x="360" y="879"/>
                    <a:pt x="346" y="876"/>
                    <a:pt x="345" y="884"/>
                  </a:cubicBezTo>
                  <a:cubicBezTo>
                    <a:pt x="343" y="893"/>
                    <a:pt x="337" y="918"/>
                    <a:pt x="337" y="918"/>
                  </a:cubicBezTo>
                  <a:cubicBezTo>
                    <a:pt x="366" y="908"/>
                    <a:pt x="366" y="908"/>
                    <a:pt x="366" y="908"/>
                  </a:cubicBezTo>
                  <a:cubicBezTo>
                    <a:pt x="358" y="945"/>
                    <a:pt x="358" y="945"/>
                    <a:pt x="358" y="945"/>
                  </a:cubicBezTo>
                  <a:cubicBezTo>
                    <a:pt x="358" y="945"/>
                    <a:pt x="354" y="957"/>
                    <a:pt x="355" y="970"/>
                  </a:cubicBezTo>
                  <a:cubicBezTo>
                    <a:pt x="356" y="982"/>
                    <a:pt x="363" y="1001"/>
                    <a:pt x="363" y="1001"/>
                  </a:cubicBezTo>
                  <a:cubicBezTo>
                    <a:pt x="363" y="1001"/>
                    <a:pt x="372" y="988"/>
                    <a:pt x="373" y="979"/>
                  </a:cubicBezTo>
                  <a:cubicBezTo>
                    <a:pt x="374" y="970"/>
                    <a:pt x="366" y="963"/>
                    <a:pt x="375" y="956"/>
                  </a:cubicBezTo>
                  <a:cubicBezTo>
                    <a:pt x="384" y="949"/>
                    <a:pt x="389" y="942"/>
                    <a:pt x="392" y="932"/>
                  </a:cubicBezTo>
                  <a:cubicBezTo>
                    <a:pt x="395" y="922"/>
                    <a:pt x="402" y="897"/>
                    <a:pt x="398" y="884"/>
                  </a:cubicBezTo>
                  <a:cubicBezTo>
                    <a:pt x="394" y="871"/>
                    <a:pt x="396" y="861"/>
                    <a:pt x="396" y="861"/>
                  </a:cubicBezTo>
                  <a:cubicBezTo>
                    <a:pt x="396" y="861"/>
                    <a:pt x="381" y="849"/>
                    <a:pt x="377" y="843"/>
                  </a:cubicBezTo>
                  <a:cubicBezTo>
                    <a:pt x="373" y="837"/>
                    <a:pt x="378" y="813"/>
                    <a:pt x="374" y="798"/>
                  </a:cubicBezTo>
                  <a:cubicBezTo>
                    <a:pt x="370" y="783"/>
                    <a:pt x="348" y="770"/>
                    <a:pt x="344" y="760"/>
                  </a:cubicBezTo>
                  <a:cubicBezTo>
                    <a:pt x="340" y="750"/>
                    <a:pt x="328" y="736"/>
                    <a:pt x="328" y="736"/>
                  </a:cubicBezTo>
                  <a:cubicBezTo>
                    <a:pt x="328" y="736"/>
                    <a:pt x="320" y="723"/>
                    <a:pt x="330" y="713"/>
                  </a:cubicBezTo>
                  <a:cubicBezTo>
                    <a:pt x="340" y="703"/>
                    <a:pt x="341" y="693"/>
                    <a:pt x="341" y="687"/>
                  </a:cubicBezTo>
                  <a:cubicBezTo>
                    <a:pt x="341" y="681"/>
                    <a:pt x="338" y="670"/>
                    <a:pt x="338" y="670"/>
                  </a:cubicBezTo>
                  <a:cubicBezTo>
                    <a:pt x="338" y="670"/>
                    <a:pt x="350" y="671"/>
                    <a:pt x="350" y="658"/>
                  </a:cubicBezTo>
                  <a:cubicBezTo>
                    <a:pt x="350" y="645"/>
                    <a:pt x="344" y="653"/>
                    <a:pt x="344" y="653"/>
                  </a:cubicBezTo>
                  <a:cubicBezTo>
                    <a:pt x="344" y="653"/>
                    <a:pt x="336" y="652"/>
                    <a:pt x="331" y="640"/>
                  </a:cubicBezTo>
                  <a:cubicBezTo>
                    <a:pt x="326" y="628"/>
                    <a:pt x="340" y="633"/>
                    <a:pt x="332" y="622"/>
                  </a:cubicBezTo>
                  <a:cubicBezTo>
                    <a:pt x="324" y="611"/>
                    <a:pt x="298" y="602"/>
                    <a:pt x="295" y="592"/>
                  </a:cubicBezTo>
                  <a:cubicBezTo>
                    <a:pt x="292" y="582"/>
                    <a:pt x="287" y="579"/>
                    <a:pt x="287" y="579"/>
                  </a:cubicBezTo>
                  <a:cubicBezTo>
                    <a:pt x="291" y="564"/>
                    <a:pt x="291" y="564"/>
                    <a:pt x="291" y="564"/>
                  </a:cubicBezTo>
                  <a:cubicBezTo>
                    <a:pt x="291" y="564"/>
                    <a:pt x="278" y="558"/>
                    <a:pt x="273" y="554"/>
                  </a:cubicBezTo>
                  <a:cubicBezTo>
                    <a:pt x="268" y="550"/>
                    <a:pt x="265" y="545"/>
                    <a:pt x="268" y="542"/>
                  </a:cubicBezTo>
                  <a:cubicBezTo>
                    <a:pt x="271" y="539"/>
                    <a:pt x="282" y="545"/>
                    <a:pt x="282" y="536"/>
                  </a:cubicBezTo>
                  <a:cubicBezTo>
                    <a:pt x="282" y="527"/>
                    <a:pt x="271" y="516"/>
                    <a:pt x="272" y="512"/>
                  </a:cubicBezTo>
                  <a:cubicBezTo>
                    <a:pt x="273" y="508"/>
                    <a:pt x="283" y="507"/>
                    <a:pt x="284" y="498"/>
                  </a:cubicBezTo>
                  <a:cubicBezTo>
                    <a:pt x="285" y="489"/>
                    <a:pt x="277" y="473"/>
                    <a:pt x="288" y="471"/>
                  </a:cubicBezTo>
                  <a:cubicBezTo>
                    <a:pt x="299" y="469"/>
                    <a:pt x="308" y="480"/>
                    <a:pt x="318" y="477"/>
                  </a:cubicBezTo>
                  <a:cubicBezTo>
                    <a:pt x="328" y="474"/>
                    <a:pt x="330" y="456"/>
                    <a:pt x="330" y="456"/>
                  </a:cubicBezTo>
                  <a:cubicBezTo>
                    <a:pt x="347" y="455"/>
                    <a:pt x="347" y="455"/>
                    <a:pt x="347" y="455"/>
                  </a:cubicBezTo>
                  <a:cubicBezTo>
                    <a:pt x="352" y="440"/>
                    <a:pt x="352" y="440"/>
                    <a:pt x="352" y="440"/>
                  </a:cubicBezTo>
                  <a:cubicBezTo>
                    <a:pt x="352" y="440"/>
                    <a:pt x="371" y="434"/>
                    <a:pt x="375" y="435"/>
                  </a:cubicBezTo>
                  <a:cubicBezTo>
                    <a:pt x="375" y="435"/>
                    <a:pt x="373" y="423"/>
                    <a:pt x="382" y="420"/>
                  </a:cubicBezTo>
                  <a:cubicBezTo>
                    <a:pt x="391" y="417"/>
                    <a:pt x="399" y="414"/>
                    <a:pt x="399" y="414"/>
                  </a:cubicBezTo>
                  <a:cubicBezTo>
                    <a:pt x="394" y="407"/>
                    <a:pt x="394" y="407"/>
                    <a:pt x="394" y="407"/>
                  </a:cubicBezTo>
                  <a:cubicBezTo>
                    <a:pt x="399" y="399"/>
                    <a:pt x="399" y="399"/>
                    <a:pt x="399" y="399"/>
                  </a:cubicBezTo>
                  <a:cubicBezTo>
                    <a:pt x="399" y="392"/>
                    <a:pt x="399" y="392"/>
                    <a:pt x="399" y="392"/>
                  </a:cubicBezTo>
                  <a:cubicBezTo>
                    <a:pt x="421" y="382"/>
                    <a:pt x="421" y="382"/>
                    <a:pt x="421" y="382"/>
                  </a:cubicBezTo>
                  <a:cubicBezTo>
                    <a:pt x="421" y="382"/>
                    <a:pt x="426" y="364"/>
                    <a:pt x="416" y="363"/>
                  </a:cubicBezTo>
                  <a:cubicBezTo>
                    <a:pt x="406" y="362"/>
                    <a:pt x="397" y="380"/>
                    <a:pt x="397" y="380"/>
                  </a:cubicBezTo>
                  <a:cubicBezTo>
                    <a:pt x="397" y="380"/>
                    <a:pt x="378" y="381"/>
                    <a:pt x="375" y="381"/>
                  </a:cubicBezTo>
                  <a:cubicBezTo>
                    <a:pt x="372" y="381"/>
                    <a:pt x="372" y="369"/>
                    <a:pt x="372" y="369"/>
                  </a:cubicBezTo>
                  <a:cubicBezTo>
                    <a:pt x="361" y="370"/>
                    <a:pt x="361" y="370"/>
                    <a:pt x="361" y="370"/>
                  </a:cubicBezTo>
                  <a:cubicBezTo>
                    <a:pt x="356" y="350"/>
                    <a:pt x="356" y="350"/>
                    <a:pt x="356" y="350"/>
                  </a:cubicBezTo>
                  <a:cubicBezTo>
                    <a:pt x="317" y="346"/>
                    <a:pt x="317" y="346"/>
                    <a:pt x="317" y="346"/>
                  </a:cubicBezTo>
                  <a:cubicBezTo>
                    <a:pt x="317" y="346"/>
                    <a:pt x="323" y="332"/>
                    <a:pt x="326" y="329"/>
                  </a:cubicBezTo>
                  <a:cubicBezTo>
                    <a:pt x="329" y="326"/>
                    <a:pt x="320" y="314"/>
                    <a:pt x="320" y="314"/>
                  </a:cubicBezTo>
                  <a:cubicBezTo>
                    <a:pt x="320" y="314"/>
                    <a:pt x="343" y="305"/>
                    <a:pt x="336" y="299"/>
                  </a:cubicBezTo>
                  <a:cubicBezTo>
                    <a:pt x="329" y="293"/>
                    <a:pt x="301" y="292"/>
                    <a:pt x="301" y="292"/>
                  </a:cubicBezTo>
                  <a:cubicBezTo>
                    <a:pt x="296" y="265"/>
                    <a:pt x="296" y="265"/>
                    <a:pt x="296" y="265"/>
                  </a:cubicBezTo>
                  <a:cubicBezTo>
                    <a:pt x="280" y="252"/>
                    <a:pt x="280" y="252"/>
                    <a:pt x="280" y="252"/>
                  </a:cubicBezTo>
                  <a:cubicBezTo>
                    <a:pt x="297" y="237"/>
                    <a:pt x="297" y="237"/>
                    <a:pt x="297" y="237"/>
                  </a:cubicBezTo>
                  <a:cubicBezTo>
                    <a:pt x="297" y="237"/>
                    <a:pt x="268" y="237"/>
                    <a:pt x="260" y="238"/>
                  </a:cubicBezTo>
                  <a:cubicBezTo>
                    <a:pt x="252" y="239"/>
                    <a:pt x="236" y="249"/>
                    <a:pt x="236" y="249"/>
                  </a:cubicBezTo>
                  <a:cubicBezTo>
                    <a:pt x="242" y="235"/>
                    <a:pt x="242" y="235"/>
                    <a:pt x="242" y="235"/>
                  </a:cubicBezTo>
                  <a:cubicBezTo>
                    <a:pt x="242" y="235"/>
                    <a:pt x="237" y="225"/>
                    <a:pt x="232" y="220"/>
                  </a:cubicBezTo>
                  <a:cubicBezTo>
                    <a:pt x="227" y="215"/>
                    <a:pt x="226" y="206"/>
                    <a:pt x="226" y="206"/>
                  </a:cubicBezTo>
                  <a:cubicBezTo>
                    <a:pt x="233" y="203"/>
                    <a:pt x="233" y="203"/>
                    <a:pt x="233" y="203"/>
                  </a:cubicBezTo>
                  <a:cubicBezTo>
                    <a:pt x="231" y="183"/>
                    <a:pt x="231" y="183"/>
                    <a:pt x="231" y="183"/>
                  </a:cubicBezTo>
                  <a:cubicBezTo>
                    <a:pt x="231" y="183"/>
                    <a:pt x="242" y="187"/>
                    <a:pt x="243" y="176"/>
                  </a:cubicBezTo>
                  <a:cubicBezTo>
                    <a:pt x="244" y="165"/>
                    <a:pt x="243" y="156"/>
                    <a:pt x="243" y="156"/>
                  </a:cubicBezTo>
                  <a:cubicBezTo>
                    <a:pt x="243" y="156"/>
                    <a:pt x="255" y="164"/>
                    <a:pt x="258" y="157"/>
                  </a:cubicBezTo>
                  <a:cubicBezTo>
                    <a:pt x="261" y="150"/>
                    <a:pt x="262" y="144"/>
                    <a:pt x="262" y="144"/>
                  </a:cubicBezTo>
                  <a:cubicBezTo>
                    <a:pt x="262" y="144"/>
                    <a:pt x="246" y="133"/>
                    <a:pt x="253" y="133"/>
                  </a:cubicBezTo>
                  <a:cubicBezTo>
                    <a:pt x="260" y="133"/>
                    <a:pt x="270" y="127"/>
                    <a:pt x="270" y="127"/>
                  </a:cubicBezTo>
                  <a:cubicBezTo>
                    <a:pt x="263" y="90"/>
                    <a:pt x="263" y="90"/>
                    <a:pt x="263" y="90"/>
                  </a:cubicBezTo>
                  <a:cubicBezTo>
                    <a:pt x="255" y="74"/>
                    <a:pt x="255" y="74"/>
                    <a:pt x="255" y="74"/>
                  </a:cubicBezTo>
                  <a:cubicBezTo>
                    <a:pt x="255" y="74"/>
                    <a:pt x="257" y="52"/>
                    <a:pt x="250" y="50"/>
                  </a:cubicBezTo>
                  <a:cubicBezTo>
                    <a:pt x="243" y="48"/>
                    <a:pt x="228" y="50"/>
                    <a:pt x="228" y="50"/>
                  </a:cubicBezTo>
                  <a:cubicBezTo>
                    <a:pt x="228" y="50"/>
                    <a:pt x="219" y="23"/>
                    <a:pt x="211" y="15"/>
                  </a:cubicBezTo>
                  <a:cubicBezTo>
                    <a:pt x="203" y="7"/>
                    <a:pt x="189" y="0"/>
                    <a:pt x="189" y="0"/>
                  </a:cubicBezTo>
                  <a:cubicBezTo>
                    <a:pt x="185" y="13"/>
                    <a:pt x="185" y="13"/>
                    <a:pt x="185" y="13"/>
                  </a:cubicBezTo>
                  <a:cubicBezTo>
                    <a:pt x="187" y="32"/>
                    <a:pt x="187" y="32"/>
                    <a:pt x="187" y="32"/>
                  </a:cubicBezTo>
                  <a:cubicBezTo>
                    <a:pt x="187" y="32"/>
                    <a:pt x="163" y="41"/>
                    <a:pt x="163" y="50"/>
                  </a:cubicBezTo>
                  <a:cubicBezTo>
                    <a:pt x="163" y="59"/>
                    <a:pt x="186" y="69"/>
                    <a:pt x="184" y="73"/>
                  </a:cubicBezTo>
                  <a:cubicBezTo>
                    <a:pt x="182" y="77"/>
                    <a:pt x="159" y="69"/>
                    <a:pt x="159" y="69"/>
                  </a:cubicBezTo>
                  <a:cubicBezTo>
                    <a:pt x="159" y="69"/>
                    <a:pt x="144" y="70"/>
                    <a:pt x="136" y="72"/>
                  </a:cubicBezTo>
                  <a:cubicBezTo>
                    <a:pt x="128" y="74"/>
                    <a:pt x="133" y="89"/>
                    <a:pt x="121" y="93"/>
                  </a:cubicBezTo>
                  <a:cubicBezTo>
                    <a:pt x="109" y="97"/>
                    <a:pt x="98" y="102"/>
                    <a:pt x="98" y="102"/>
                  </a:cubicBezTo>
                  <a:cubicBezTo>
                    <a:pt x="98" y="102"/>
                    <a:pt x="100" y="116"/>
                    <a:pt x="101" y="121"/>
                  </a:cubicBezTo>
                  <a:cubicBezTo>
                    <a:pt x="102" y="126"/>
                    <a:pt x="108" y="137"/>
                    <a:pt x="108" y="137"/>
                  </a:cubicBezTo>
                  <a:cubicBezTo>
                    <a:pt x="96" y="158"/>
                    <a:pt x="96" y="158"/>
                    <a:pt x="96" y="158"/>
                  </a:cubicBezTo>
                  <a:cubicBezTo>
                    <a:pt x="96" y="158"/>
                    <a:pt x="82" y="162"/>
                    <a:pt x="82" y="172"/>
                  </a:cubicBezTo>
                  <a:cubicBezTo>
                    <a:pt x="82" y="182"/>
                    <a:pt x="92" y="190"/>
                    <a:pt x="92" y="190"/>
                  </a:cubicBezTo>
                  <a:cubicBezTo>
                    <a:pt x="80" y="225"/>
                    <a:pt x="80" y="225"/>
                    <a:pt x="80" y="225"/>
                  </a:cubicBezTo>
                  <a:cubicBezTo>
                    <a:pt x="80" y="249"/>
                    <a:pt x="80" y="249"/>
                    <a:pt x="80" y="249"/>
                  </a:cubicBezTo>
                  <a:cubicBezTo>
                    <a:pt x="80" y="249"/>
                    <a:pt x="55" y="245"/>
                    <a:pt x="51" y="244"/>
                  </a:cubicBezTo>
                  <a:cubicBezTo>
                    <a:pt x="47" y="243"/>
                    <a:pt x="22" y="242"/>
                    <a:pt x="26" y="244"/>
                  </a:cubicBezTo>
                  <a:cubicBezTo>
                    <a:pt x="30" y="246"/>
                    <a:pt x="44" y="257"/>
                    <a:pt x="44" y="257"/>
                  </a:cubicBezTo>
                  <a:cubicBezTo>
                    <a:pt x="46" y="290"/>
                    <a:pt x="46" y="290"/>
                    <a:pt x="46" y="290"/>
                  </a:cubicBezTo>
                  <a:cubicBezTo>
                    <a:pt x="46" y="290"/>
                    <a:pt x="29" y="292"/>
                    <a:pt x="32" y="301"/>
                  </a:cubicBezTo>
                  <a:cubicBezTo>
                    <a:pt x="35" y="310"/>
                    <a:pt x="35" y="324"/>
                    <a:pt x="39" y="328"/>
                  </a:cubicBezTo>
                  <a:cubicBezTo>
                    <a:pt x="43" y="332"/>
                    <a:pt x="53" y="344"/>
                    <a:pt x="44" y="346"/>
                  </a:cubicBezTo>
                  <a:cubicBezTo>
                    <a:pt x="35" y="348"/>
                    <a:pt x="31" y="336"/>
                    <a:pt x="31" y="342"/>
                  </a:cubicBezTo>
                  <a:cubicBezTo>
                    <a:pt x="31" y="348"/>
                    <a:pt x="32" y="356"/>
                    <a:pt x="32" y="356"/>
                  </a:cubicBezTo>
                  <a:cubicBezTo>
                    <a:pt x="18" y="344"/>
                    <a:pt x="18" y="344"/>
                    <a:pt x="18" y="344"/>
                  </a:cubicBezTo>
                  <a:cubicBezTo>
                    <a:pt x="25" y="383"/>
                    <a:pt x="25" y="383"/>
                    <a:pt x="25" y="383"/>
                  </a:cubicBezTo>
                  <a:cubicBezTo>
                    <a:pt x="4" y="380"/>
                    <a:pt x="4" y="380"/>
                    <a:pt x="4" y="380"/>
                  </a:cubicBezTo>
                  <a:cubicBezTo>
                    <a:pt x="4" y="380"/>
                    <a:pt x="2" y="384"/>
                    <a:pt x="0" y="39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65" name="Freeform 39"/>
            <p:cNvSpPr>
              <a:spLocks/>
            </p:cNvSpPr>
            <p:nvPr/>
          </p:nvSpPr>
          <p:spPr bwMode="gray">
            <a:xfrm>
              <a:off x="7304088" y="2684463"/>
              <a:ext cx="122237" cy="157163"/>
            </a:xfrm>
            <a:custGeom>
              <a:avLst/>
              <a:gdLst>
                <a:gd name="T0" fmla="*/ 182 w 220"/>
                <a:gd name="T1" fmla="*/ 0 h 280"/>
                <a:gd name="T2" fmla="*/ 160 w 220"/>
                <a:gd name="T3" fmla="*/ 0 h 280"/>
                <a:gd name="T4" fmla="*/ 171 w 220"/>
                <a:gd name="T5" fmla="*/ 27 h 280"/>
                <a:gd name="T6" fmla="*/ 153 w 220"/>
                <a:gd name="T7" fmla="*/ 28 h 280"/>
                <a:gd name="T8" fmla="*/ 153 w 220"/>
                <a:gd name="T9" fmla="*/ 49 h 280"/>
                <a:gd name="T10" fmla="*/ 113 w 220"/>
                <a:gd name="T11" fmla="*/ 50 h 280"/>
                <a:gd name="T12" fmla="*/ 135 w 220"/>
                <a:gd name="T13" fmla="*/ 71 h 280"/>
                <a:gd name="T14" fmla="*/ 134 w 220"/>
                <a:gd name="T15" fmla="*/ 81 h 280"/>
                <a:gd name="T16" fmla="*/ 87 w 220"/>
                <a:gd name="T17" fmla="*/ 77 h 280"/>
                <a:gd name="T18" fmla="*/ 61 w 220"/>
                <a:gd name="T19" fmla="*/ 63 h 280"/>
                <a:gd name="T20" fmla="*/ 47 w 220"/>
                <a:gd name="T21" fmla="*/ 115 h 280"/>
                <a:gd name="T22" fmla="*/ 13 w 220"/>
                <a:gd name="T23" fmla="*/ 138 h 280"/>
                <a:gd name="T24" fmla="*/ 7 w 220"/>
                <a:gd name="T25" fmla="*/ 154 h 280"/>
                <a:gd name="T26" fmla="*/ 0 w 220"/>
                <a:gd name="T27" fmla="*/ 165 h 280"/>
                <a:gd name="T28" fmla="*/ 8 w 220"/>
                <a:gd name="T29" fmla="*/ 152 h 280"/>
                <a:gd name="T30" fmla="*/ 14 w 220"/>
                <a:gd name="T31" fmla="*/ 166 h 280"/>
                <a:gd name="T32" fmla="*/ 26 w 220"/>
                <a:gd name="T33" fmla="*/ 180 h 280"/>
                <a:gd name="T34" fmla="*/ 33 w 220"/>
                <a:gd name="T35" fmla="*/ 168 h 280"/>
                <a:gd name="T36" fmla="*/ 47 w 220"/>
                <a:gd name="T37" fmla="*/ 181 h 280"/>
                <a:gd name="T38" fmla="*/ 64 w 220"/>
                <a:gd name="T39" fmla="*/ 182 h 280"/>
                <a:gd name="T40" fmla="*/ 68 w 220"/>
                <a:gd name="T41" fmla="*/ 223 h 280"/>
                <a:gd name="T42" fmla="*/ 93 w 220"/>
                <a:gd name="T43" fmla="*/ 223 h 280"/>
                <a:gd name="T44" fmla="*/ 96 w 220"/>
                <a:gd name="T45" fmla="*/ 233 h 280"/>
                <a:gd name="T46" fmla="*/ 69 w 220"/>
                <a:gd name="T47" fmla="*/ 234 h 280"/>
                <a:gd name="T48" fmla="*/ 80 w 220"/>
                <a:gd name="T49" fmla="*/ 263 h 280"/>
                <a:gd name="T50" fmla="*/ 87 w 220"/>
                <a:gd name="T51" fmla="*/ 274 h 280"/>
                <a:gd name="T52" fmla="*/ 106 w 220"/>
                <a:gd name="T53" fmla="*/ 266 h 280"/>
                <a:gd name="T54" fmla="*/ 135 w 220"/>
                <a:gd name="T55" fmla="*/ 279 h 280"/>
                <a:gd name="T56" fmla="*/ 153 w 220"/>
                <a:gd name="T57" fmla="*/ 275 h 280"/>
                <a:gd name="T58" fmla="*/ 166 w 220"/>
                <a:gd name="T59" fmla="*/ 265 h 280"/>
                <a:gd name="T60" fmla="*/ 169 w 220"/>
                <a:gd name="T61" fmla="*/ 252 h 280"/>
                <a:gd name="T62" fmla="*/ 207 w 220"/>
                <a:gd name="T63" fmla="*/ 246 h 280"/>
                <a:gd name="T64" fmla="*/ 217 w 220"/>
                <a:gd name="T65" fmla="*/ 236 h 280"/>
                <a:gd name="T66" fmla="*/ 208 w 220"/>
                <a:gd name="T67" fmla="*/ 224 h 280"/>
                <a:gd name="T68" fmla="*/ 177 w 220"/>
                <a:gd name="T69" fmla="*/ 207 h 280"/>
                <a:gd name="T70" fmla="*/ 162 w 220"/>
                <a:gd name="T71" fmla="*/ 202 h 280"/>
                <a:gd name="T72" fmla="*/ 169 w 220"/>
                <a:gd name="T73" fmla="*/ 189 h 280"/>
                <a:gd name="T74" fmla="*/ 154 w 220"/>
                <a:gd name="T75" fmla="*/ 167 h 280"/>
                <a:gd name="T76" fmla="*/ 190 w 220"/>
                <a:gd name="T77" fmla="*/ 146 h 280"/>
                <a:gd name="T78" fmla="*/ 200 w 220"/>
                <a:gd name="T79" fmla="*/ 117 h 280"/>
                <a:gd name="T80" fmla="*/ 216 w 220"/>
                <a:gd name="T81" fmla="*/ 109 h 280"/>
                <a:gd name="T82" fmla="*/ 211 w 220"/>
                <a:gd name="T83" fmla="*/ 88 h 280"/>
                <a:gd name="T84" fmla="*/ 196 w 220"/>
                <a:gd name="T85" fmla="*/ 60 h 280"/>
                <a:gd name="T86" fmla="*/ 220 w 220"/>
                <a:gd name="T87" fmla="*/ 38 h 280"/>
                <a:gd name="T88" fmla="*/ 211 w 220"/>
                <a:gd name="T89" fmla="*/ 23 h 280"/>
                <a:gd name="T90" fmla="*/ 192 w 220"/>
                <a:gd name="T91" fmla="*/ 17 h 280"/>
                <a:gd name="T92" fmla="*/ 182 w 220"/>
                <a:gd name="T9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0" h="280">
                  <a:moveTo>
                    <a:pt x="182" y="0"/>
                  </a:moveTo>
                  <a:cubicBezTo>
                    <a:pt x="160" y="0"/>
                    <a:pt x="160" y="0"/>
                    <a:pt x="160" y="0"/>
                  </a:cubicBezTo>
                  <a:cubicBezTo>
                    <a:pt x="160" y="0"/>
                    <a:pt x="173" y="22"/>
                    <a:pt x="171" y="27"/>
                  </a:cubicBezTo>
                  <a:cubicBezTo>
                    <a:pt x="169" y="32"/>
                    <a:pt x="153" y="28"/>
                    <a:pt x="153" y="28"/>
                  </a:cubicBezTo>
                  <a:cubicBezTo>
                    <a:pt x="153" y="28"/>
                    <a:pt x="163" y="40"/>
                    <a:pt x="153" y="49"/>
                  </a:cubicBezTo>
                  <a:cubicBezTo>
                    <a:pt x="143" y="58"/>
                    <a:pt x="119" y="42"/>
                    <a:pt x="113" y="50"/>
                  </a:cubicBezTo>
                  <a:cubicBezTo>
                    <a:pt x="107" y="58"/>
                    <a:pt x="135" y="71"/>
                    <a:pt x="135" y="71"/>
                  </a:cubicBezTo>
                  <a:cubicBezTo>
                    <a:pt x="134" y="81"/>
                    <a:pt x="134" y="81"/>
                    <a:pt x="134" y="81"/>
                  </a:cubicBezTo>
                  <a:cubicBezTo>
                    <a:pt x="134" y="81"/>
                    <a:pt x="94" y="82"/>
                    <a:pt x="87" y="77"/>
                  </a:cubicBezTo>
                  <a:cubicBezTo>
                    <a:pt x="80" y="72"/>
                    <a:pt x="65" y="61"/>
                    <a:pt x="61" y="63"/>
                  </a:cubicBezTo>
                  <a:cubicBezTo>
                    <a:pt x="57" y="65"/>
                    <a:pt x="62" y="103"/>
                    <a:pt x="47" y="115"/>
                  </a:cubicBezTo>
                  <a:cubicBezTo>
                    <a:pt x="32" y="127"/>
                    <a:pt x="25" y="128"/>
                    <a:pt x="13" y="138"/>
                  </a:cubicBezTo>
                  <a:cubicBezTo>
                    <a:pt x="3" y="146"/>
                    <a:pt x="5" y="152"/>
                    <a:pt x="7" y="154"/>
                  </a:cubicBezTo>
                  <a:cubicBezTo>
                    <a:pt x="0" y="165"/>
                    <a:pt x="0" y="165"/>
                    <a:pt x="0" y="165"/>
                  </a:cubicBezTo>
                  <a:cubicBezTo>
                    <a:pt x="8" y="152"/>
                    <a:pt x="8" y="152"/>
                    <a:pt x="8" y="152"/>
                  </a:cubicBezTo>
                  <a:cubicBezTo>
                    <a:pt x="14" y="166"/>
                    <a:pt x="14" y="166"/>
                    <a:pt x="14" y="166"/>
                  </a:cubicBezTo>
                  <a:cubicBezTo>
                    <a:pt x="26" y="180"/>
                    <a:pt x="26" y="180"/>
                    <a:pt x="26" y="180"/>
                  </a:cubicBezTo>
                  <a:cubicBezTo>
                    <a:pt x="33" y="168"/>
                    <a:pt x="33" y="168"/>
                    <a:pt x="33" y="168"/>
                  </a:cubicBezTo>
                  <a:cubicBezTo>
                    <a:pt x="33" y="168"/>
                    <a:pt x="42" y="181"/>
                    <a:pt x="47" y="181"/>
                  </a:cubicBezTo>
                  <a:cubicBezTo>
                    <a:pt x="52" y="181"/>
                    <a:pt x="60" y="175"/>
                    <a:pt x="64" y="182"/>
                  </a:cubicBezTo>
                  <a:cubicBezTo>
                    <a:pt x="68" y="189"/>
                    <a:pt x="68" y="223"/>
                    <a:pt x="68" y="223"/>
                  </a:cubicBezTo>
                  <a:cubicBezTo>
                    <a:pt x="93" y="223"/>
                    <a:pt x="93" y="223"/>
                    <a:pt x="93" y="223"/>
                  </a:cubicBezTo>
                  <a:cubicBezTo>
                    <a:pt x="96" y="233"/>
                    <a:pt x="96" y="233"/>
                    <a:pt x="96" y="233"/>
                  </a:cubicBezTo>
                  <a:cubicBezTo>
                    <a:pt x="96" y="233"/>
                    <a:pt x="73" y="221"/>
                    <a:pt x="69" y="234"/>
                  </a:cubicBezTo>
                  <a:cubicBezTo>
                    <a:pt x="65" y="247"/>
                    <a:pt x="80" y="263"/>
                    <a:pt x="80" y="263"/>
                  </a:cubicBezTo>
                  <a:cubicBezTo>
                    <a:pt x="87" y="274"/>
                    <a:pt x="87" y="274"/>
                    <a:pt x="87" y="274"/>
                  </a:cubicBezTo>
                  <a:cubicBezTo>
                    <a:pt x="106" y="266"/>
                    <a:pt x="106" y="266"/>
                    <a:pt x="106" y="266"/>
                  </a:cubicBezTo>
                  <a:cubicBezTo>
                    <a:pt x="106" y="266"/>
                    <a:pt x="126" y="280"/>
                    <a:pt x="135" y="279"/>
                  </a:cubicBezTo>
                  <a:cubicBezTo>
                    <a:pt x="144" y="278"/>
                    <a:pt x="153" y="275"/>
                    <a:pt x="153" y="275"/>
                  </a:cubicBezTo>
                  <a:cubicBezTo>
                    <a:pt x="153" y="275"/>
                    <a:pt x="165" y="268"/>
                    <a:pt x="166" y="265"/>
                  </a:cubicBezTo>
                  <a:cubicBezTo>
                    <a:pt x="167" y="262"/>
                    <a:pt x="155" y="260"/>
                    <a:pt x="169" y="252"/>
                  </a:cubicBezTo>
                  <a:cubicBezTo>
                    <a:pt x="183" y="245"/>
                    <a:pt x="207" y="246"/>
                    <a:pt x="207" y="246"/>
                  </a:cubicBezTo>
                  <a:cubicBezTo>
                    <a:pt x="217" y="236"/>
                    <a:pt x="217" y="236"/>
                    <a:pt x="217" y="236"/>
                  </a:cubicBezTo>
                  <a:cubicBezTo>
                    <a:pt x="212" y="229"/>
                    <a:pt x="208" y="224"/>
                    <a:pt x="208" y="224"/>
                  </a:cubicBezTo>
                  <a:cubicBezTo>
                    <a:pt x="177" y="207"/>
                    <a:pt x="177" y="207"/>
                    <a:pt x="177" y="207"/>
                  </a:cubicBezTo>
                  <a:cubicBezTo>
                    <a:pt x="177" y="207"/>
                    <a:pt x="155" y="215"/>
                    <a:pt x="162" y="202"/>
                  </a:cubicBezTo>
                  <a:cubicBezTo>
                    <a:pt x="169" y="189"/>
                    <a:pt x="169" y="189"/>
                    <a:pt x="169" y="189"/>
                  </a:cubicBezTo>
                  <a:cubicBezTo>
                    <a:pt x="169" y="189"/>
                    <a:pt x="144" y="178"/>
                    <a:pt x="154" y="167"/>
                  </a:cubicBezTo>
                  <a:cubicBezTo>
                    <a:pt x="164" y="156"/>
                    <a:pt x="185" y="160"/>
                    <a:pt x="190" y="146"/>
                  </a:cubicBezTo>
                  <a:cubicBezTo>
                    <a:pt x="195" y="132"/>
                    <a:pt x="200" y="117"/>
                    <a:pt x="200" y="117"/>
                  </a:cubicBezTo>
                  <a:cubicBezTo>
                    <a:pt x="216" y="109"/>
                    <a:pt x="216" y="109"/>
                    <a:pt x="216" y="109"/>
                  </a:cubicBezTo>
                  <a:cubicBezTo>
                    <a:pt x="211" y="88"/>
                    <a:pt x="211" y="88"/>
                    <a:pt x="211" y="88"/>
                  </a:cubicBezTo>
                  <a:cubicBezTo>
                    <a:pt x="211" y="88"/>
                    <a:pt x="195" y="77"/>
                    <a:pt x="196" y="60"/>
                  </a:cubicBezTo>
                  <a:cubicBezTo>
                    <a:pt x="197" y="43"/>
                    <a:pt x="220" y="38"/>
                    <a:pt x="220" y="38"/>
                  </a:cubicBezTo>
                  <a:cubicBezTo>
                    <a:pt x="211" y="23"/>
                    <a:pt x="211" y="23"/>
                    <a:pt x="211" y="23"/>
                  </a:cubicBezTo>
                  <a:cubicBezTo>
                    <a:pt x="192" y="17"/>
                    <a:pt x="192" y="17"/>
                    <a:pt x="192" y="17"/>
                  </a:cubicBezTo>
                  <a:lnTo>
                    <a:pt x="182" y="0"/>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66" name="Freeform 40"/>
            <p:cNvSpPr>
              <a:spLocks noEditPoints="1"/>
            </p:cNvSpPr>
            <p:nvPr/>
          </p:nvSpPr>
          <p:spPr bwMode="gray">
            <a:xfrm>
              <a:off x="6069013" y="2371725"/>
              <a:ext cx="1366837" cy="1054100"/>
            </a:xfrm>
            <a:custGeom>
              <a:avLst/>
              <a:gdLst>
                <a:gd name="T0" fmla="*/ 1905 w 2441"/>
                <a:gd name="T1" fmla="*/ 1857 h 1882"/>
                <a:gd name="T2" fmla="*/ 2423 w 2441"/>
                <a:gd name="T3" fmla="*/ 352 h 1882"/>
                <a:gd name="T4" fmla="*/ 2365 w 2441"/>
                <a:gd name="T5" fmla="*/ 288 h 1882"/>
                <a:gd name="T6" fmla="*/ 2248 w 2441"/>
                <a:gd name="T7" fmla="*/ 288 h 1882"/>
                <a:gd name="T8" fmla="*/ 2077 w 2441"/>
                <a:gd name="T9" fmla="*/ 209 h 1882"/>
                <a:gd name="T10" fmla="*/ 1934 w 2441"/>
                <a:gd name="T11" fmla="*/ 76 h 1882"/>
                <a:gd name="T12" fmla="*/ 1769 w 2441"/>
                <a:gd name="T13" fmla="*/ 0 h 1882"/>
                <a:gd name="T14" fmla="*/ 1704 w 2441"/>
                <a:gd name="T15" fmla="*/ 80 h 1882"/>
                <a:gd name="T16" fmla="*/ 1653 w 2441"/>
                <a:gd name="T17" fmla="*/ 209 h 1882"/>
                <a:gd name="T18" fmla="*/ 1639 w 2441"/>
                <a:gd name="T19" fmla="*/ 310 h 1882"/>
                <a:gd name="T20" fmla="*/ 1786 w 2441"/>
                <a:gd name="T21" fmla="*/ 322 h 1882"/>
                <a:gd name="T22" fmla="*/ 1753 w 2441"/>
                <a:gd name="T23" fmla="*/ 371 h 1882"/>
                <a:gd name="T24" fmla="*/ 1627 w 2441"/>
                <a:gd name="T25" fmla="*/ 462 h 1882"/>
                <a:gd name="T26" fmla="*/ 1536 w 2441"/>
                <a:gd name="T27" fmla="*/ 569 h 1882"/>
                <a:gd name="T28" fmla="*/ 1228 w 2441"/>
                <a:gd name="T29" fmla="*/ 608 h 1882"/>
                <a:gd name="T30" fmla="*/ 973 w 2441"/>
                <a:gd name="T31" fmla="*/ 571 h 1882"/>
                <a:gd name="T32" fmla="*/ 775 w 2441"/>
                <a:gd name="T33" fmla="*/ 459 h 1882"/>
                <a:gd name="T34" fmla="*/ 612 w 2441"/>
                <a:gd name="T35" fmla="*/ 353 h 1882"/>
                <a:gd name="T36" fmla="*/ 452 w 2441"/>
                <a:gd name="T37" fmla="*/ 264 h 1882"/>
                <a:gd name="T38" fmla="*/ 373 w 2441"/>
                <a:gd name="T39" fmla="*/ 309 h 1882"/>
                <a:gd name="T40" fmla="*/ 273 w 2441"/>
                <a:gd name="T41" fmla="*/ 425 h 1882"/>
                <a:gd name="T42" fmla="*/ 216 w 2441"/>
                <a:gd name="T43" fmla="*/ 499 h 1882"/>
                <a:gd name="T44" fmla="*/ 199 w 2441"/>
                <a:gd name="T45" fmla="*/ 625 h 1882"/>
                <a:gd name="T46" fmla="*/ 63 w 2441"/>
                <a:gd name="T47" fmla="*/ 683 h 1882"/>
                <a:gd name="T48" fmla="*/ 15 w 2441"/>
                <a:gd name="T49" fmla="*/ 765 h 1882"/>
                <a:gd name="T50" fmla="*/ 111 w 2441"/>
                <a:gd name="T51" fmla="*/ 880 h 1882"/>
                <a:gd name="T52" fmla="*/ 294 w 2441"/>
                <a:gd name="T53" fmla="*/ 934 h 1882"/>
                <a:gd name="T54" fmla="*/ 306 w 2441"/>
                <a:gd name="T55" fmla="*/ 1057 h 1882"/>
                <a:gd name="T56" fmla="*/ 316 w 2441"/>
                <a:gd name="T57" fmla="*/ 1113 h 1882"/>
                <a:gd name="T58" fmla="*/ 403 w 2441"/>
                <a:gd name="T59" fmla="*/ 1210 h 1882"/>
                <a:gd name="T60" fmla="*/ 571 w 2441"/>
                <a:gd name="T61" fmla="*/ 1302 h 1882"/>
                <a:gd name="T62" fmla="*/ 698 w 2441"/>
                <a:gd name="T63" fmla="*/ 1349 h 1882"/>
                <a:gd name="T64" fmla="*/ 894 w 2441"/>
                <a:gd name="T65" fmla="*/ 1350 h 1882"/>
                <a:gd name="T66" fmla="*/ 1044 w 2441"/>
                <a:gd name="T67" fmla="*/ 1318 h 1882"/>
                <a:gd name="T68" fmla="*/ 1161 w 2441"/>
                <a:gd name="T69" fmla="*/ 1339 h 1882"/>
                <a:gd name="T70" fmla="*/ 1291 w 2441"/>
                <a:gd name="T71" fmla="*/ 1422 h 1882"/>
                <a:gd name="T72" fmla="*/ 1261 w 2441"/>
                <a:gd name="T73" fmla="*/ 1535 h 1882"/>
                <a:gd name="T74" fmla="*/ 1324 w 2441"/>
                <a:gd name="T75" fmla="*/ 1597 h 1882"/>
                <a:gd name="T76" fmla="*/ 1400 w 2441"/>
                <a:gd name="T77" fmla="*/ 1701 h 1882"/>
                <a:gd name="T78" fmla="*/ 1461 w 2441"/>
                <a:gd name="T79" fmla="*/ 1679 h 1882"/>
                <a:gd name="T80" fmla="*/ 1554 w 2441"/>
                <a:gd name="T81" fmla="*/ 1639 h 1882"/>
                <a:gd name="T82" fmla="*/ 1625 w 2441"/>
                <a:gd name="T83" fmla="*/ 1610 h 1882"/>
                <a:gd name="T84" fmla="*/ 1698 w 2441"/>
                <a:gd name="T85" fmla="*/ 1684 h 1882"/>
                <a:gd name="T86" fmla="*/ 1846 w 2441"/>
                <a:gd name="T87" fmla="*/ 1750 h 1882"/>
                <a:gd name="T88" fmla="*/ 2036 w 2441"/>
                <a:gd name="T89" fmla="*/ 1660 h 1882"/>
                <a:gd name="T90" fmla="*/ 2205 w 2441"/>
                <a:gd name="T91" fmla="*/ 1544 h 1882"/>
                <a:gd name="T92" fmla="*/ 2274 w 2441"/>
                <a:gd name="T93" fmla="*/ 1405 h 1882"/>
                <a:gd name="T94" fmla="*/ 2335 w 2441"/>
                <a:gd name="T95" fmla="*/ 1231 h 1882"/>
                <a:gd name="T96" fmla="*/ 2240 w 2441"/>
                <a:gd name="T97" fmla="*/ 1164 h 1882"/>
                <a:gd name="T98" fmla="*/ 2236 w 2441"/>
                <a:gd name="T99" fmla="*/ 1155 h 1882"/>
                <a:gd name="T100" fmla="*/ 2157 w 2441"/>
                <a:gd name="T101" fmla="*/ 1022 h 1882"/>
                <a:gd name="T102" fmla="*/ 2131 w 2441"/>
                <a:gd name="T103" fmla="*/ 897 h 1882"/>
                <a:gd name="T104" fmla="*/ 2161 w 2441"/>
                <a:gd name="T105" fmla="*/ 854 h 1882"/>
                <a:gd name="T106" fmla="*/ 2004 w 2441"/>
                <a:gd name="T107" fmla="*/ 828 h 1882"/>
                <a:gd name="T108" fmla="*/ 1997 w 2441"/>
                <a:gd name="T109" fmla="*/ 758 h 1882"/>
                <a:gd name="T110" fmla="*/ 2079 w 2441"/>
                <a:gd name="T111" fmla="*/ 665 h 1882"/>
                <a:gd name="T112" fmla="*/ 2131 w 2441"/>
                <a:gd name="T113" fmla="*/ 770 h 1882"/>
                <a:gd name="T114" fmla="*/ 2292 w 2441"/>
                <a:gd name="T115" fmla="*/ 637 h 1882"/>
                <a:gd name="T116" fmla="*/ 2387 w 2441"/>
                <a:gd name="T117" fmla="*/ 560 h 1882"/>
                <a:gd name="T118" fmla="*/ 2379 w 2441"/>
                <a:gd name="T119" fmla="*/ 45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41" h="1882">
                  <a:moveTo>
                    <a:pt x="1912" y="1793"/>
                  </a:moveTo>
                  <a:cubicBezTo>
                    <a:pt x="1898" y="1783"/>
                    <a:pt x="1850" y="1789"/>
                    <a:pt x="1850" y="1789"/>
                  </a:cubicBezTo>
                  <a:cubicBezTo>
                    <a:pt x="1846" y="1801"/>
                    <a:pt x="1846" y="1801"/>
                    <a:pt x="1846" y="1801"/>
                  </a:cubicBezTo>
                  <a:cubicBezTo>
                    <a:pt x="1835" y="1795"/>
                    <a:pt x="1835" y="1795"/>
                    <a:pt x="1835" y="1795"/>
                  </a:cubicBezTo>
                  <a:cubicBezTo>
                    <a:pt x="1829" y="1812"/>
                    <a:pt x="1829" y="1812"/>
                    <a:pt x="1829" y="1812"/>
                  </a:cubicBezTo>
                  <a:cubicBezTo>
                    <a:pt x="1829" y="1812"/>
                    <a:pt x="1799" y="1835"/>
                    <a:pt x="1818" y="1859"/>
                  </a:cubicBezTo>
                  <a:cubicBezTo>
                    <a:pt x="1838" y="1882"/>
                    <a:pt x="1851" y="1882"/>
                    <a:pt x="1851" y="1882"/>
                  </a:cubicBezTo>
                  <a:cubicBezTo>
                    <a:pt x="1907" y="1881"/>
                    <a:pt x="1903" y="1864"/>
                    <a:pt x="1905" y="1857"/>
                  </a:cubicBezTo>
                  <a:cubicBezTo>
                    <a:pt x="1906" y="1851"/>
                    <a:pt x="1902" y="1836"/>
                    <a:pt x="1902" y="1836"/>
                  </a:cubicBezTo>
                  <a:cubicBezTo>
                    <a:pt x="1902" y="1836"/>
                    <a:pt x="1927" y="1804"/>
                    <a:pt x="1912" y="1793"/>
                  </a:cubicBezTo>
                  <a:close/>
                  <a:moveTo>
                    <a:pt x="2441" y="416"/>
                  </a:moveTo>
                  <a:cubicBezTo>
                    <a:pt x="2438" y="399"/>
                    <a:pt x="2438" y="399"/>
                    <a:pt x="2438" y="399"/>
                  </a:cubicBezTo>
                  <a:cubicBezTo>
                    <a:pt x="2441" y="382"/>
                    <a:pt x="2441" y="382"/>
                    <a:pt x="2441" y="382"/>
                  </a:cubicBezTo>
                  <a:cubicBezTo>
                    <a:pt x="2430" y="375"/>
                    <a:pt x="2430" y="375"/>
                    <a:pt x="2430" y="375"/>
                  </a:cubicBezTo>
                  <a:cubicBezTo>
                    <a:pt x="2430" y="362"/>
                    <a:pt x="2430" y="362"/>
                    <a:pt x="2430" y="362"/>
                  </a:cubicBezTo>
                  <a:cubicBezTo>
                    <a:pt x="2423" y="352"/>
                    <a:pt x="2423" y="352"/>
                    <a:pt x="2423" y="352"/>
                  </a:cubicBezTo>
                  <a:cubicBezTo>
                    <a:pt x="2423" y="340"/>
                    <a:pt x="2423" y="340"/>
                    <a:pt x="2423" y="340"/>
                  </a:cubicBezTo>
                  <a:cubicBezTo>
                    <a:pt x="2415" y="330"/>
                    <a:pt x="2415" y="330"/>
                    <a:pt x="2415" y="330"/>
                  </a:cubicBezTo>
                  <a:cubicBezTo>
                    <a:pt x="2427" y="325"/>
                    <a:pt x="2427" y="325"/>
                    <a:pt x="2427" y="325"/>
                  </a:cubicBezTo>
                  <a:cubicBezTo>
                    <a:pt x="2427" y="305"/>
                    <a:pt x="2427" y="305"/>
                    <a:pt x="2427" y="305"/>
                  </a:cubicBezTo>
                  <a:cubicBezTo>
                    <a:pt x="2409" y="297"/>
                    <a:pt x="2409" y="297"/>
                    <a:pt x="2409" y="297"/>
                  </a:cubicBezTo>
                  <a:cubicBezTo>
                    <a:pt x="2409" y="297"/>
                    <a:pt x="2415" y="284"/>
                    <a:pt x="2405" y="276"/>
                  </a:cubicBezTo>
                  <a:cubicBezTo>
                    <a:pt x="2395" y="268"/>
                    <a:pt x="2370" y="274"/>
                    <a:pt x="2370" y="274"/>
                  </a:cubicBezTo>
                  <a:cubicBezTo>
                    <a:pt x="2365" y="288"/>
                    <a:pt x="2365" y="288"/>
                    <a:pt x="2365" y="288"/>
                  </a:cubicBezTo>
                  <a:cubicBezTo>
                    <a:pt x="2365" y="288"/>
                    <a:pt x="2337" y="287"/>
                    <a:pt x="2334" y="292"/>
                  </a:cubicBezTo>
                  <a:cubicBezTo>
                    <a:pt x="2331" y="297"/>
                    <a:pt x="2330" y="308"/>
                    <a:pt x="2330" y="308"/>
                  </a:cubicBezTo>
                  <a:cubicBezTo>
                    <a:pt x="2311" y="306"/>
                    <a:pt x="2311" y="306"/>
                    <a:pt x="2311" y="306"/>
                  </a:cubicBezTo>
                  <a:cubicBezTo>
                    <a:pt x="2311" y="313"/>
                    <a:pt x="2311" y="313"/>
                    <a:pt x="2311" y="313"/>
                  </a:cubicBezTo>
                  <a:cubicBezTo>
                    <a:pt x="2298" y="314"/>
                    <a:pt x="2298" y="314"/>
                    <a:pt x="2298" y="314"/>
                  </a:cubicBezTo>
                  <a:cubicBezTo>
                    <a:pt x="2290" y="304"/>
                    <a:pt x="2290" y="304"/>
                    <a:pt x="2290" y="304"/>
                  </a:cubicBezTo>
                  <a:cubicBezTo>
                    <a:pt x="2273" y="308"/>
                    <a:pt x="2273" y="308"/>
                    <a:pt x="2273" y="308"/>
                  </a:cubicBezTo>
                  <a:cubicBezTo>
                    <a:pt x="2248" y="288"/>
                    <a:pt x="2248" y="288"/>
                    <a:pt x="2248" y="288"/>
                  </a:cubicBezTo>
                  <a:cubicBezTo>
                    <a:pt x="2248" y="288"/>
                    <a:pt x="2247" y="280"/>
                    <a:pt x="2244" y="273"/>
                  </a:cubicBezTo>
                  <a:cubicBezTo>
                    <a:pt x="2241" y="266"/>
                    <a:pt x="2225" y="265"/>
                    <a:pt x="2225" y="265"/>
                  </a:cubicBezTo>
                  <a:cubicBezTo>
                    <a:pt x="2216" y="246"/>
                    <a:pt x="2216" y="246"/>
                    <a:pt x="2216" y="246"/>
                  </a:cubicBezTo>
                  <a:cubicBezTo>
                    <a:pt x="2192" y="246"/>
                    <a:pt x="2192" y="246"/>
                    <a:pt x="2192" y="246"/>
                  </a:cubicBezTo>
                  <a:cubicBezTo>
                    <a:pt x="2192" y="246"/>
                    <a:pt x="2154" y="218"/>
                    <a:pt x="2150" y="218"/>
                  </a:cubicBezTo>
                  <a:cubicBezTo>
                    <a:pt x="2146" y="218"/>
                    <a:pt x="2138" y="225"/>
                    <a:pt x="2138" y="225"/>
                  </a:cubicBezTo>
                  <a:cubicBezTo>
                    <a:pt x="2138" y="225"/>
                    <a:pt x="2122" y="209"/>
                    <a:pt x="2112" y="211"/>
                  </a:cubicBezTo>
                  <a:cubicBezTo>
                    <a:pt x="2102" y="213"/>
                    <a:pt x="2085" y="214"/>
                    <a:pt x="2077" y="209"/>
                  </a:cubicBezTo>
                  <a:cubicBezTo>
                    <a:pt x="2069" y="204"/>
                    <a:pt x="2050" y="194"/>
                    <a:pt x="2050" y="194"/>
                  </a:cubicBezTo>
                  <a:cubicBezTo>
                    <a:pt x="2046" y="178"/>
                    <a:pt x="2046" y="178"/>
                    <a:pt x="2046" y="178"/>
                  </a:cubicBezTo>
                  <a:cubicBezTo>
                    <a:pt x="2039" y="178"/>
                    <a:pt x="2039" y="178"/>
                    <a:pt x="2039" y="178"/>
                  </a:cubicBezTo>
                  <a:cubicBezTo>
                    <a:pt x="2039" y="178"/>
                    <a:pt x="2021" y="154"/>
                    <a:pt x="2011" y="145"/>
                  </a:cubicBezTo>
                  <a:cubicBezTo>
                    <a:pt x="2001" y="136"/>
                    <a:pt x="1980" y="134"/>
                    <a:pt x="1980" y="134"/>
                  </a:cubicBezTo>
                  <a:cubicBezTo>
                    <a:pt x="1969" y="112"/>
                    <a:pt x="1969" y="112"/>
                    <a:pt x="1969" y="112"/>
                  </a:cubicBezTo>
                  <a:cubicBezTo>
                    <a:pt x="1937" y="95"/>
                    <a:pt x="1937" y="95"/>
                    <a:pt x="1937" y="95"/>
                  </a:cubicBezTo>
                  <a:cubicBezTo>
                    <a:pt x="1934" y="76"/>
                    <a:pt x="1934" y="76"/>
                    <a:pt x="1934" y="76"/>
                  </a:cubicBezTo>
                  <a:cubicBezTo>
                    <a:pt x="1934" y="76"/>
                    <a:pt x="1919" y="71"/>
                    <a:pt x="1914" y="67"/>
                  </a:cubicBezTo>
                  <a:cubicBezTo>
                    <a:pt x="1909" y="63"/>
                    <a:pt x="1891" y="53"/>
                    <a:pt x="1891" y="53"/>
                  </a:cubicBezTo>
                  <a:cubicBezTo>
                    <a:pt x="1889" y="44"/>
                    <a:pt x="1889" y="44"/>
                    <a:pt x="1889" y="44"/>
                  </a:cubicBezTo>
                  <a:cubicBezTo>
                    <a:pt x="1889" y="44"/>
                    <a:pt x="1868" y="30"/>
                    <a:pt x="1861" y="29"/>
                  </a:cubicBezTo>
                  <a:cubicBezTo>
                    <a:pt x="1854" y="28"/>
                    <a:pt x="1835" y="27"/>
                    <a:pt x="1835" y="27"/>
                  </a:cubicBezTo>
                  <a:cubicBezTo>
                    <a:pt x="1820" y="30"/>
                    <a:pt x="1820" y="30"/>
                    <a:pt x="1820" y="30"/>
                  </a:cubicBezTo>
                  <a:cubicBezTo>
                    <a:pt x="1794" y="13"/>
                    <a:pt x="1794" y="13"/>
                    <a:pt x="1794" y="13"/>
                  </a:cubicBezTo>
                  <a:cubicBezTo>
                    <a:pt x="1769" y="0"/>
                    <a:pt x="1769" y="0"/>
                    <a:pt x="1769" y="0"/>
                  </a:cubicBezTo>
                  <a:cubicBezTo>
                    <a:pt x="1734" y="7"/>
                    <a:pt x="1734" y="7"/>
                    <a:pt x="1734" y="7"/>
                  </a:cubicBezTo>
                  <a:cubicBezTo>
                    <a:pt x="1706" y="5"/>
                    <a:pt x="1706" y="5"/>
                    <a:pt x="1706" y="5"/>
                  </a:cubicBezTo>
                  <a:cubicBezTo>
                    <a:pt x="1702" y="13"/>
                    <a:pt x="1702" y="13"/>
                    <a:pt x="1702" y="13"/>
                  </a:cubicBezTo>
                  <a:cubicBezTo>
                    <a:pt x="1678" y="16"/>
                    <a:pt x="1678" y="16"/>
                    <a:pt x="1678" y="16"/>
                  </a:cubicBezTo>
                  <a:cubicBezTo>
                    <a:pt x="1658" y="36"/>
                    <a:pt x="1658" y="36"/>
                    <a:pt x="1658" y="36"/>
                  </a:cubicBezTo>
                  <a:cubicBezTo>
                    <a:pt x="1658" y="36"/>
                    <a:pt x="1636" y="51"/>
                    <a:pt x="1651" y="54"/>
                  </a:cubicBezTo>
                  <a:cubicBezTo>
                    <a:pt x="1666" y="57"/>
                    <a:pt x="1678" y="59"/>
                    <a:pt x="1678" y="59"/>
                  </a:cubicBezTo>
                  <a:cubicBezTo>
                    <a:pt x="1678" y="59"/>
                    <a:pt x="1705" y="74"/>
                    <a:pt x="1704" y="80"/>
                  </a:cubicBezTo>
                  <a:cubicBezTo>
                    <a:pt x="1703" y="86"/>
                    <a:pt x="1691" y="91"/>
                    <a:pt x="1689" y="100"/>
                  </a:cubicBezTo>
                  <a:cubicBezTo>
                    <a:pt x="1687" y="109"/>
                    <a:pt x="1692" y="127"/>
                    <a:pt x="1692" y="127"/>
                  </a:cubicBezTo>
                  <a:cubicBezTo>
                    <a:pt x="1692" y="146"/>
                    <a:pt x="1692" y="146"/>
                    <a:pt x="1692" y="146"/>
                  </a:cubicBezTo>
                  <a:cubicBezTo>
                    <a:pt x="1693" y="171"/>
                    <a:pt x="1693" y="171"/>
                    <a:pt x="1693" y="171"/>
                  </a:cubicBezTo>
                  <a:cubicBezTo>
                    <a:pt x="1693" y="171"/>
                    <a:pt x="1717" y="181"/>
                    <a:pt x="1704" y="189"/>
                  </a:cubicBezTo>
                  <a:cubicBezTo>
                    <a:pt x="1691" y="197"/>
                    <a:pt x="1680" y="192"/>
                    <a:pt x="1680" y="192"/>
                  </a:cubicBezTo>
                  <a:cubicBezTo>
                    <a:pt x="1680" y="192"/>
                    <a:pt x="1676" y="214"/>
                    <a:pt x="1666" y="214"/>
                  </a:cubicBezTo>
                  <a:cubicBezTo>
                    <a:pt x="1656" y="214"/>
                    <a:pt x="1653" y="209"/>
                    <a:pt x="1653" y="209"/>
                  </a:cubicBezTo>
                  <a:cubicBezTo>
                    <a:pt x="1629" y="208"/>
                    <a:pt x="1629" y="208"/>
                    <a:pt x="1629" y="208"/>
                  </a:cubicBezTo>
                  <a:cubicBezTo>
                    <a:pt x="1606" y="194"/>
                    <a:pt x="1606" y="194"/>
                    <a:pt x="1606" y="194"/>
                  </a:cubicBezTo>
                  <a:cubicBezTo>
                    <a:pt x="1607" y="249"/>
                    <a:pt x="1607" y="249"/>
                    <a:pt x="1607" y="249"/>
                  </a:cubicBezTo>
                  <a:cubicBezTo>
                    <a:pt x="1612" y="255"/>
                    <a:pt x="1612" y="255"/>
                    <a:pt x="1612" y="255"/>
                  </a:cubicBezTo>
                  <a:cubicBezTo>
                    <a:pt x="1613" y="273"/>
                    <a:pt x="1613" y="273"/>
                    <a:pt x="1613" y="273"/>
                  </a:cubicBezTo>
                  <a:cubicBezTo>
                    <a:pt x="1617" y="279"/>
                    <a:pt x="1617" y="279"/>
                    <a:pt x="1617" y="279"/>
                  </a:cubicBezTo>
                  <a:cubicBezTo>
                    <a:pt x="1617" y="279"/>
                    <a:pt x="1612" y="282"/>
                    <a:pt x="1615" y="292"/>
                  </a:cubicBezTo>
                  <a:cubicBezTo>
                    <a:pt x="1618" y="302"/>
                    <a:pt x="1630" y="313"/>
                    <a:pt x="1639" y="310"/>
                  </a:cubicBezTo>
                  <a:cubicBezTo>
                    <a:pt x="1648" y="307"/>
                    <a:pt x="1632" y="300"/>
                    <a:pt x="1651" y="299"/>
                  </a:cubicBezTo>
                  <a:cubicBezTo>
                    <a:pt x="1670" y="298"/>
                    <a:pt x="1680" y="302"/>
                    <a:pt x="1680" y="302"/>
                  </a:cubicBezTo>
                  <a:cubicBezTo>
                    <a:pt x="1680" y="302"/>
                    <a:pt x="1691" y="313"/>
                    <a:pt x="1697" y="311"/>
                  </a:cubicBezTo>
                  <a:cubicBezTo>
                    <a:pt x="1703" y="309"/>
                    <a:pt x="1704" y="291"/>
                    <a:pt x="1704" y="291"/>
                  </a:cubicBezTo>
                  <a:cubicBezTo>
                    <a:pt x="1745" y="291"/>
                    <a:pt x="1745" y="291"/>
                    <a:pt x="1745" y="291"/>
                  </a:cubicBezTo>
                  <a:cubicBezTo>
                    <a:pt x="1745" y="291"/>
                    <a:pt x="1748" y="306"/>
                    <a:pt x="1757" y="307"/>
                  </a:cubicBezTo>
                  <a:cubicBezTo>
                    <a:pt x="1766" y="308"/>
                    <a:pt x="1769" y="308"/>
                    <a:pt x="1769" y="308"/>
                  </a:cubicBezTo>
                  <a:cubicBezTo>
                    <a:pt x="1769" y="308"/>
                    <a:pt x="1777" y="315"/>
                    <a:pt x="1786" y="322"/>
                  </a:cubicBezTo>
                  <a:cubicBezTo>
                    <a:pt x="1795" y="329"/>
                    <a:pt x="1813" y="333"/>
                    <a:pt x="1813" y="333"/>
                  </a:cubicBezTo>
                  <a:cubicBezTo>
                    <a:pt x="1813" y="333"/>
                    <a:pt x="1818" y="344"/>
                    <a:pt x="1827" y="350"/>
                  </a:cubicBezTo>
                  <a:cubicBezTo>
                    <a:pt x="1836" y="356"/>
                    <a:pt x="1839" y="362"/>
                    <a:pt x="1831" y="363"/>
                  </a:cubicBezTo>
                  <a:cubicBezTo>
                    <a:pt x="1823" y="364"/>
                    <a:pt x="1805" y="365"/>
                    <a:pt x="1805" y="365"/>
                  </a:cubicBezTo>
                  <a:cubicBezTo>
                    <a:pt x="1805" y="365"/>
                    <a:pt x="1797" y="356"/>
                    <a:pt x="1788" y="356"/>
                  </a:cubicBezTo>
                  <a:cubicBezTo>
                    <a:pt x="1779" y="356"/>
                    <a:pt x="1768" y="359"/>
                    <a:pt x="1768" y="359"/>
                  </a:cubicBezTo>
                  <a:cubicBezTo>
                    <a:pt x="1759" y="368"/>
                    <a:pt x="1759" y="368"/>
                    <a:pt x="1759" y="368"/>
                  </a:cubicBezTo>
                  <a:cubicBezTo>
                    <a:pt x="1753" y="371"/>
                    <a:pt x="1753" y="371"/>
                    <a:pt x="1753" y="371"/>
                  </a:cubicBezTo>
                  <a:cubicBezTo>
                    <a:pt x="1735" y="368"/>
                    <a:pt x="1735" y="368"/>
                    <a:pt x="1735" y="368"/>
                  </a:cubicBezTo>
                  <a:cubicBezTo>
                    <a:pt x="1735" y="379"/>
                    <a:pt x="1735" y="379"/>
                    <a:pt x="1735" y="379"/>
                  </a:cubicBezTo>
                  <a:cubicBezTo>
                    <a:pt x="1735" y="379"/>
                    <a:pt x="1710" y="380"/>
                    <a:pt x="1703" y="391"/>
                  </a:cubicBezTo>
                  <a:cubicBezTo>
                    <a:pt x="1696" y="402"/>
                    <a:pt x="1711" y="413"/>
                    <a:pt x="1711" y="413"/>
                  </a:cubicBezTo>
                  <a:cubicBezTo>
                    <a:pt x="1695" y="427"/>
                    <a:pt x="1695" y="427"/>
                    <a:pt x="1695" y="427"/>
                  </a:cubicBezTo>
                  <a:cubicBezTo>
                    <a:pt x="1695" y="427"/>
                    <a:pt x="1649" y="424"/>
                    <a:pt x="1646" y="427"/>
                  </a:cubicBezTo>
                  <a:cubicBezTo>
                    <a:pt x="1643" y="430"/>
                    <a:pt x="1645" y="446"/>
                    <a:pt x="1645" y="446"/>
                  </a:cubicBezTo>
                  <a:cubicBezTo>
                    <a:pt x="1645" y="446"/>
                    <a:pt x="1634" y="460"/>
                    <a:pt x="1627" y="462"/>
                  </a:cubicBezTo>
                  <a:cubicBezTo>
                    <a:pt x="1620" y="464"/>
                    <a:pt x="1593" y="465"/>
                    <a:pt x="1593" y="465"/>
                  </a:cubicBezTo>
                  <a:cubicBezTo>
                    <a:pt x="1593" y="465"/>
                    <a:pt x="1571" y="448"/>
                    <a:pt x="1567" y="447"/>
                  </a:cubicBezTo>
                  <a:cubicBezTo>
                    <a:pt x="1563" y="446"/>
                    <a:pt x="1545" y="440"/>
                    <a:pt x="1539" y="450"/>
                  </a:cubicBezTo>
                  <a:cubicBezTo>
                    <a:pt x="1533" y="460"/>
                    <a:pt x="1535" y="480"/>
                    <a:pt x="1541" y="484"/>
                  </a:cubicBezTo>
                  <a:cubicBezTo>
                    <a:pt x="1547" y="488"/>
                    <a:pt x="1578" y="511"/>
                    <a:pt x="1577" y="516"/>
                  </a:cubicBezTo>
                  <a:cubicBezTo>
                    <a:pt x="1576" y="521"/>
                    <a:pt x="1566" y="536"/>
                    <a:pt x="1562" y="536"/>
                  </a:cubicBezTo>
                  <a:cubicBezTo>
                    <a:pt x="1558" y="536"/>
                    <a:pt x="1548" y="533"/>
                    <a:pt x="1545" y="540"/>
                  </a:cubicBezTo>
                  <a:cubicBezTo>
                    <a:pt x="1542" y="547"/>
                    <a:pt x="1544" y="562"/>
                    <a:pt x="1536" y="569"/>
                  </a:cubicBezTo>
                  <a:cubicBezTo>
                    <a:pt x="1528" y="576"/>
                    <a:pt x="1511" y="574"/>
                    <a:pt x="1511" y="574"/>
                  </a:cubicBezTo>
                  <a:cubicBezTo>
                    <a:pt x="1499" y="587"/>
                    <a:pt x="1499" y="587"/>
                    <a:pt x="1499" y="587"/>
                  </a:cubicBezTo>
                  <a:cubicBezTo>
                    <a:pt x="1499" y="587"/>
                    <a:pt x="1409" y="584"/>
                    <a:pt x="1395" y="590"/>
                  </a:cubicBezTo>
                  <a:cubicBezTo>
                    <a:pt x="1381" y="596"/>
                    <a:pt x="1338" y="625"/>
                    <a:pt x="1332" y="630"/>
                  </a:cubicBezTo>
                  <a:cubicBezTo>
                    <a:pt x="1326" y="635"/>
                    <a:pt x="1306" y="627"/>
                    <a:pt x="1306" y="627"/>
                  </a:cubicBezTo>
                  <a:cubicBezTo>
                    <a:pt x="1306" y="627"/>
                    <a:pt x="1303" y="615"/>
                    <a:pt x="1297" y="615"/>
                  </a:cubicBezTo>
                  <a:cubicBezTo>
                    <a:pt x="1291" y="615"/>
                    <a:pt x="1270" y="624"/>
                    <a:pt x="1270" y="624"/>
                  </a:cubicBezTo>
                  <a:cubicBezTo>
                    <a:pt x="1270" y="624"/>
                    <a:pt x="1242" y="609"/>
                    <a:pt x="1228" y="608"/>
                  </a:cubicBezTo>
                  <a:cubicBezTo>
                    <a:pt x="1214" y="607"/>
                    <a:pt x="1203" y="609"/>
                    <a:pt x="1188" y="604"/>
                  </a:cubicBezTo>
                  <a:cubicBezTo>
                    <a:pt x="1173" y="599"/>
                    <a:pt x="1171" y="584"/>
                    <a:pt x="1161" y="581"/>
                  </a:cubicBezTo>
                  <a:cubicBezTo>
                    <a:pt x="1151" y="578"/>
                    <a:pt x="1112" y="578"/>
                    <a:pt x="1112" y="578"/>
                  </a:cubicBezTo>
                  <a:cubicBezTo>
                    <a:pt x="1112" y="578"/>
                    <a:pt x="1092" y="570"/>
                    <a:pt x="1087" y="570"/>
                  </a:cubicBezTo>
                  <a:cubicBezTo>
                    <a:pt x="1082" y="570"/>
                    <a:pt x="1068" y="581"/>
                    <a:pt x="1068" y="581"/>
                  </a:cubicBezTo>
                  <a:cubicBezTo>
                    <a:pt x="1043" y="576"/>
                    <a:pt x="1043" y="576"/>
                    <a:pt x="1043" y="576"/>
                  </a:cubicBezTo>
                  <a:cubicBezTo>
                    <a:pt x="1012" y="576"/>
                    <a:pt x="1012" y="576"/>
                    <a:pt x="1012" y="576"/>
                  </a:cubicBezTo>
                  <a:cubicBezTo>
                    <a:pt x="973" y="571"/>
                    <a:pt x="973" y="571"/>
                    <a:pt x="973" y="571"/>
                  </a:cubicBezTo>
                  <a:cubicBezTo>
                    <a:pt x="935" y="575"/>
                    <a:pt x="935" y="575"/>
                    <a:pt x="935" y="575"/>
                  </a:cubicBezTo>
                  <a:cubicBezTo>
                    <a:pt x="935" y="575"/>
                    <a:pt x="902" y="550"/>
                    <a:pt x="898" y="544"/>
                  </a:cubicBezTo>
                  <a:cubicBezTo>
                    <a:pt x="894" y="538"/>
                    <a:pt x="880" y="519"/>
                    <a:pt x="876" y="515"/>
                  </a:cubicBezTo>
                  <a:cubicBezTo>
                    <a:pt x="872" y="511"/>
                    <a:pt x="863" y="506"/>
                    <a:pt x="863" y="506"/>
                  </a:cubicBezTo>
                  <a:cubicBezTo>
                    <a:pt x="856" y="490"/>
                    <a:pt x="856" y="490"/>
                    <a:pt x="856" y="490"/>
                  </a:cubicBezTo>
                  <a:cubicBezTo>
                    <a:pt x="834" y="487"/>
                    <a:pt x="834" y="487"/>
                    <a:pt x="834" y="487"/>
                  </a:cubicBezTo>
                  <a:cubicBezTo>
                    <a:pt x="834" y="487"/>
                    <a:pt x="797" y="475"/>
                    <a:pt x="794" y="474"/>
                  </a:cubicBezTo>
                  <a:cubicBezTo>
                    <a:pt x="791" y="473"/>
                    <a:pt x="784" y="461"/>
                    <a:pt x="775" y="459"/>
                  </a:cubicBezTo>
                  <a:cubicBezTo>
                    <a:pt x="766" y="457"/>
                    <a:pt x="755" y="452"/>
                    <a:pt x="755" y="452"/>
                  </a:cubicBezTo>
                  <a:cubicBezTo>
                    <a:pt x="755" y="452"/>
                    <a:pt x="721" y="450"/>
                    <a:pt x="707" y="451"/>
                  </a:cubicBezTo>
                  <a:cubicBezTo>
                    <a:pt x="693" y="452"/>
                    <a:pt x="679" y="449"/>
                    <a:pt x="668" y="445"/>
                  </a:cubicBezTo>
                  <a:cubicBezTo>
                    <a:pt x="657" y="441"/>
                    <a:pt x="636" y="439"/>
                    <a:pt x="631" y="426"/>
                  </a:cubicBezTo>
                  <a:cubicBezTo>
                    <a:pt x="626" y="413"/>
                    <a:pt x="625" y="403"/>
                    <a:pt x="625" y="403"/>
                  </a:cubicBezTo>
                  <a:cubicBezTo>
                    <a:pt x="625" y="403"/>
                    <a:pt x="635" y="399"/>
                    <a:pt x="633" y="392"/>
                  </a:cubicBezTo>
                  <a:cubicBezTo>
                    <a:pt x="631" y="385"/>
                    <a:pt x="621" y="377"/>
                    <a:pt x="621" y="377"/>
                  </a:cubicBezTo>
                  <a:cubicBezTo>
                    <a:pt x="621" y="377"/>
                    <a:pt x="624" y="361"/>
                    <a:pt x="612" y="353"/>
                  </a:cubicBezTo>
                  <a:cubicBezTo>
                    <a:pt x="600" y="345"/>
                    <a:pt x="591" y="336"/>
                    <a:pt x="586" y="329"/>
                  </a:cubicBezTo>
                  <a:cubicBezTo>
                    <a:pt x="581" y="322"/>
                    <a:pt x="574" y="308"/>
                    <a:pt x="560" y="304"/>
                  </a:cubicBezTo>
                  <a:cubicBezTo>
                    <a:pt x="546" y="300"/>
                    <a:pt x="540" y="298"/>
                    <a:pt x="540" y="298"/>
                  </a:cubicBezTo>
                  <a:cubicBezTo>
                    <a:pt x="525" y="290"/>
                    <a:pt x="525" y="290"/>
                    <a:pt x="525" y="290"/>
                  </a:cubicBezTo>
                  <a:cubicBezTo>
                    <a:pt x="504" y="296"/>
                    <a:pt x="504" y="296"/>
                    <a:pt x="504" y="296"/>
                  </a:cubicBezTo>
                  <a:cubicBezTo>
                    <a:pt x="487" y="280"/>
                    <a:pt x="487" y="280"/>
                    <a:pt x="487" y="280"/>
                  </a:cubicBezTo>
                  <a:cubicBezTo>
                    <a:pt x="481" y="272"/>
                    <a:pt x="481" y="272"/>
                    <a:pt x="481" y="272"/>
                  </a:cubicBezTo>
                  <a:cubicBezTo>
                    <a:pt x="481" y="272"/>
                    <a:pt x="457" y="269"/>
                    <a:pt x="452" y="264"/>
                  </a:cubicBezTo>
                  <a:cubicBezTo>
                    <a:pt x="447" y="259"/>
                    <a:pt x="451" y="251"/>
                    <a:pt x="451" y="251"/>
                  </a:cubicBezTo>
                  <a:cubicBezTo>
                    <a:pt x="433" y="251"/>
                    <a:pt x="433" y="251"/>
                    <a:pt x="433" y="251"/>
                  </a:cubicBezTo>
                  <a:cubicBezTo>
                    <a:pt x="433" y="251"/>
                    <a:pt x="443" y="239"/>
                    <a:pt x="435" y="235"/>
                  </a:cubicBezTo>
                  <a:cubicBezTo>
                    <a:pt x="427" y="231"/>
                    <a:pt x="414" y="238"/>
                    <a:pt x="414" y="238"/>
                  </a:cubicBezTo>
                  <a:cubicBezTo>
                    <a:pt x="414" y="238"/>
                    <a:pt x="388" y="230"/>
                    <a:pt x="387" y="239"/>
                  </a:cubicBezTo>
                  <a:cubicBezTo>
                    <a:pt x="386" y="248"/>
                    <a:pt x="405" y="251"/>
                    <a:pt x="399" y="260"/>
                  </a:cubicBezTo>
                  <a:cubicBezTo>
                    <a:pt x="393" y="269"/>
                    <a:pt x="364" y="259"/>
                    <a:pt x="359" y="273"/>
                  </a:cubicBezTo>
                  <a:cubicBezTo>
                    <a:pt x="354" y="287"/>
                    <a:pt x="364" y="296"/>
                    <a:pt x="373" y="309"/>
                  </a:cubicBezTo>
                  <a:cubicBezTo>
                    <a:pt x="382" y="322"/>
                    <a:pt x="388" y="333"/>
                    <a:pt x="381" y="338"/>
                  </a:cubicBezTo>
                  <a:cubicBezTo>
                    <a:pt x="374" y="343"/>
                    <a:pt x="366" y="342"/>
                    <a:pt x="366" y="342"/>
                  </a:cubicBezTo>
                  <a:cubicBezTo>
                    <a:pt x="355" y="354"/>
                    <a:pt x="355" y="354"/>
                    <a:pt x="355" y="354"/>
                  </a:cubicBezTo>
                  <a:cubicBezTo>
                    <a:pt x="346" y="346"/>
                    <a:pt x="346" y="346"/>
                    <a:pt x="346" y="346"/>
                  </a:cubicBezTo>
                  <a:cubicBezTo>
                    <a:pt x="346" y="346"/>
                    <a:pt x="325" y="348"/>
                    <a:pt x="317" y="346"/>
                  </a:cubicBezTo>
                  <a:cubicBezTo>
                    <a:pt x="309" y="344"/>
                    <a:pt x="284" y="332"/>
                    <a:pt x="278" y="332"/>
                  </a:cubicBezTo>
                  <a:cubicBezTo>
                    <a:pt x="272" y="332"/>
                    <a:pt x="273" y="347"/>
                    <a:pt x="273" y="359"/>
                  </a:cubicBezTo>
                  <a:cubicBezTo>
                    <a:pt x="273" y="371"/>
                    <a:pt x="269" y="423"/>
                    <a:pt x="273" y="425"/>
                  </a:cubicBezTo>
                  <a:cubicBezTo>
                    <a:pt x="277" y="427"/>
                    <a:pt x="300" y="429"/>
                    <a:pt x="291" y="440"/>
                  </a:cubicBezTo>
                  <a:cubicBezTo>
                    <a:pt x="282" y="451"/>
                    <a:pt x="275" y="437"/>
                    <a:pt x="275" y="437"/>
                  </a:cubicBezTo>
                  <a:cubicBezTo>
                    <a:pt x="262" y="444"/>
                    <a:pt x="262" y="444"/>
                    <a:pt x="262" y="444"/>
                  </a:cubicBezTo>
                  <a:cubicBezTo>
                    <a:pt x="262" y="444"/>
                    <a:pt x="253" y="430"/>
                    <a:pt x="248" y="430"/>
                  </a:cubicBezTo>
                  <a:cubicBezTo>
                    <a:pt x="243" y="430"/>
                    <a:pt x="219" y="440"/>
                    <a:pt x="213" y="441"/>
                  </a:cubicBezTo>
                  <a:cubicBezTo>
                    <a:pt x="207" y="442"/>
                    <a:pt x="176" y="449"/>
                    <a:pt x="183" y="458"/>
                  </a:cubicBezTo>
                  <a:cubicBezTo>
                    <a:pt x="190" y="467"/>
                    <a:pt x="208" y="464"/>
                    <a:pt x="208" y="464"/>
                  </a:cubicBezTo>
                  <a:cubicBezTo>
                    <a:pt x="208" y="464"/>
                    <a:pt x="208" y="490"/>
                    <a:pt x="216" y="499"/>
                  </a:cubicBezTo>
                  <a:cubicBezTo>
                    <a:pt x="224" y="508"/>
                    <a:pt x="254" y="539"/>
                    <a:pt x="254" y="546"/>
                  </a:cubicBezTo>
                  <a:cubicBezTo>
                    <a:pt x="254" y="553"/>
                    <a:pt x="238" y="550"/>
                    <a:pt x="238" y="553"/>
                  </a:cubicBezTo>
                  <a:cubicBezTo>
                    <a:pt x="238" y="556"/>
                    <a:pt x="249" y="568"/>
                    <a:pt x="249" y="568"/>
                  </a:cubicBezTo>
                  <a:cubicBezTo>
                    <a:pt x="249" y="568"/>
                    <a:pt x="235" y="566"/>
                    <a:pt x="235" y="571"/>
                  </a:cubicBezTo>
                  <a:cubicBezTo>
                    <a:pt x="235" y="576"/>
                    <a:pt x="239" y="587"/>
                    <a:pt x="244" y="592"/>
                  </a:cubicBezTo>
                  <a:cubicBezTo>
                    <a:pt x="249" y="597"/>
                    <a:pt x="251" y="610"/>
                    <a:pt x="248" y="611"/>
                  </a:cubicBezTo>
                  <a:cubicBezTo>
                    <a:pt x="245" y="612"/>
                    <a:pt x="231" y="612"/>
                    <a:pt x="231" y="612"/>
                  </a:cubicBezTo>
                  <a:cubicBezTo>
                    <a:pt x="199" y="625"/>
                    <a:pt x="199" y="625"/>
                    <a:pt x="199" y="625"/>
                  </a:cubicBezTo>
                  <a:cubicBezTo>
                    <a:pt x="199" y="625"/>
                    <a:pt x="180" y="642"/>
                    <a:pt x="180" y="645"/>
                  </a:cubicBezTo>
                  <a:cubicBezTo>
                    <a:pt x="180" y="648"/>
                    <a:pt x="180" y="666"/>
                    <a:pt x="168" y="666"/>
                  </a:cubicBezTo>
                  <a:cubicBezTo>
                    <a:pt x="156" y="666"/>
                    <a:pt x="137" y="658"/>
                    <a:pt x="129" y="659"/>
                  </a:cubicBezTo>
                  <a:cubicBezTo>
                    <a:pt x="121" y="660"/>
                    <a:pt x="113" y="673"/>
                    <a:pt x="112" y="682"/>
                  </a:cubicBezTo>
                  <a:cubicBezTo>
                    <a:pt x="111" y="691"/>
                    <a:pt x="106" y="700"/>
                    <a:pt x="106" y="700"/>
                  </a:cubicBezTo>
                  <a:cubicBezTo>
                    <a:pt x="87" y="695"/>
                    <a:pt x="87" y="695"/>
                    <a:pt x="87" y="695"/>
                  </a:cubicBezTo>
                  <a:cubicBezTo>
                    <a:pt x="80" y="702"/>
                    <a:pt x="80" y="702"/>
                    <a:pt x="80" y="702"/>
                  </a:cubicBezTo>
                  <a:cubicBezTo>
                    <a:pt x="80" y="702"/>
                    <a:pt x="69" y="683"/>
                    <a:pt x="63" y="683"/>
                  </a:cubicBezTo>
                  <a:cubicBezTo>
                    <a:pt x="57" y="683"/>
                    <a:pt x="52" y="692"/>
                    <a:pt x="52" y="692"/>
                  </a:cubicBezTo>
                  <a:cubicBezTo>
                    <a:pt x="33" y="694"/>
                    <a:pt x="33" y="694"/>
                    <a:pt x="33" y="694"/>
                  </a:cubicBezTo>
                  <a:cubicBezTo>
                    <a:pt x="33" y="704"/>
                    <a:pt x="33" y="704"/>
                    <a:pt x="33" y="704"/>
                  </a:cubicBezTo>
                  <a:cubicBezTo>
                    <a:pt x="33" y="704"/>
                    <a:pt x="0" y="719"/>
                    <a:pt x="1" y="722"/>
                  </a:cubicBezTo>
                  <a:cubicBezTo>
                    <a:pt x="2" y="725"/>
                    <a:pt x="13" y="738"/>
                    <a:pt x="13" y="742"/>
                  </a:cubicBezTo>
                  <a:cubicBezTo>
                    <a:pt x="13" y="746"/>
                    <a:pt x="1" y="744"/>
                    <a:pt x="1" y="744"/>
                  </a:cubicBezTo>
                  <a:cubicBezTo>
                    <a:pt x="1" y="761"/>
                    <a:pt x="1" y="761"/>
                    <a:pt x="1" y="761"/>
                  </a:cubicBezTo>
                  <a:cubicBezTo>
                    <a:pt x="1" y="761"/>
                    <a:pt x="15" y="758"/>
                    <a:pt x="15" y="765"/>
                  </a:cubicBezTo>
                  <a:cubicBezTo>
                    <a:pt x="15" y="772"/>
                    <a:pt x="7" y="790"/>
                    <a:pt x="17" y="794"/>
                  </a:cubicBezTo>
                  <a:cubicBezTo>
                    <a:pt x="27" y="798"/>
                    <a:pt x="31" y="783"/>
                    <a:pt x="45" y="787"/>
                  </a:cubicBezTo>
                  <a:cubicBezTo>
                    <a:pt x="59" y="791"/>
                    <a:pt x="71" y="794"/>
                    <a:pt x="71" y="804"/>
                  </a:cubicBezTo>
                  <a:cubicBezTo>
                    <a:pt x="71" y="814"/>
                    <a:pt x="72" y="836"/>
                    <a:pt x="79" y="843"/>
                  </a:cubicBezTo>
                  <a:cubicBezTo>
                    <a:pt x="86" y="850"/>
                    <a:pt x="98" y="853"/>
                    <a:pt x="90" y="859"/>
                  </a:cubicBezTo>
                  <a:cubicBezTo>
                    <a:pt x="82" y="865"/>
                    <a:pt x="62" y="857"/>
                    <a:pt x="65" y="868"/>
                  </a:cubicBezTo>
                  <a:cubicBezTo>
                    <a:pt x="68" y="879"/>
                    <a:pt x="90" y="880"/>
                    <a:pt x="90" y="880"/>
                  </a:cubicBezTo>
                  <a:cubicBezTo>
                    <a:pt x="111" y="880"/>
                    <a:pt x="111" y="880"/>
                    <a:pt x="111" y="880"/>
                  </a:cubicBezTo>
                  <a:cubicBezTo>
                    <a:pt x="114" y="889"/>
                    <a:pt x="114" y="889"/>
                    <a:pt x="114" y="889"/>
                  </a:cubicBezTo>
                  <a:cubicBezTo>
                    <a:pt x="114" y="889"/>
                    <a:pt x="129" y="890"/>
                    <a:pt x="138" y="900"/>
                  </a:cubicBezTo>
                  <a:cubicBezTo>
                    <a:pt x="147" y="910"/>
                    <a:pt x="148" y="931"/>
                    <a:pt x="148" y="931"/>
                  </a:cubicBezTo>
                  <a:cubicBezTo>
                    <a:pt x="169" y="939"/>
                    <a:pt x="169" y="939"/>
                    <a:pt x="169" y="939"/>
                  </a:cubicBezTo>
                  <a:cubicBezTo>
                    <a:pt x="177" y="935"/>
                    <a:pt x="177" y="935"/>
                    <a:pt x="177" y="935"/>
                  </a:cubicBezTo>
                  <a:cubicBezTo>
                    <a:pt x="177" y="935"/>
                    <a:pt x="182" y="955"/>
                    <a:pt x="201" y="956"/>
                  </a:cubicBezTo>
                  <a:cubicBezTo>
                    <a:pt x="220" y="957"/>
                    <a:pt x="246" y="957"/>
                    <a:pt x="246" y="957"/>
                  </a:cubicBezTo>
                  <a:cubicBezTo>
                    <a:pt x="246" y="957"/>
                    <a:pt x="277" y="928"/>
                    <a:pt x="294" y="934"/>
                  </a:cubicBezTo>
                  <a:cubicBezTo>
                    <a:pt x="311" y="940"/>
                    <a:pt x="313" y="954"/>
                    <a:pt x="324" y="956"/>
                  </a:cubicBezTo>
                  <a:cubicBezTo>
                    <a:pt x="335" y="958"/>
                    <a:pt x="349" y="956"/>
                    <a:pt x="349" y="956"/>
                  </a:cubicBezTo>
                  <a:cubicBezTo>
                    <a:pt x="349" y="956"/>
                    <a:pt x="353" y="992"/>
                    <a:pt x="349" y="997"/>
                  </a:cubicBezTo>
                  <a:cubicBezTo>
                    <a:pt x="345" y="1002"/>
                    <a:pt x="336" y="1002"/>
                    <a:pt x="336" y="1002"/>
                  </a:cubicBezTo>
                  <a:cubicBezTo>
                    <a:pt x="336" y="1002"/>
                    <a:pt x="342" y="1026"/>
                    <a:pt x="333" y="1031"/>
                  </a:cubicBezTo>
                  <a:cubicBezTo>
                    <a:pt x="324" y="1036"/>
                    <a:pt x="305" y="1035"/>
                    <a:pt x="305" y="1035"/>
                  </a:cubicBezTo>
                  <a:cubicBezTo>
                    <a:pt x="317" y="1051"/>
                    <a:pt x="317" y="1051"/>
                    <a:pt x="317" y="1051"/>
                  </a:cubicBezTo>
                  <a:cubicBezTo>
                    <a:pt x="306" y="1057"/>
                    <a:pt x="306" y="1057"/>
                    <a:pt x="306" y="1057"/>
                  </a:cubicBezTo>
                  <a:cubicBezTo>
                    <a:pt x="306" y="1057"/>
                    <a:pt x="300" y="1068"/>
                    <a:pt x="315" y="1075"/>
                  </a:cubicBezTo>
                  <a:cubicBezTo>
                    <a:pt x="330" y="1082"/>
                    <a:pt x="335" y="1085"/>
                    <a:pt x="335" y="1085"/>
                  </a:cubicBezTo>
                  <a:cubicBezTo>
                    <a:pt x="340" y="1094"/>
                    <a:pt x="340" y="1094"/>
                    <a:pt x="340" y="1094"/>
                  </a:cubicBezTo>
                  <a:cubicBezTo>
                    <a:pt x="340" y="1094"/>
                    <a:pt x="359" y="1109"/>
                    <a:pt x="351" y="1114"/>
                  </a:cubicBezTo>
                  <a:cubicBezTo>
                    <a:pt x="343" y="1119"/>
                    <a:pt x="334" y="1122"/>
                    <a:pt x="334" y="1122"/>
                  </a:cubicBezTo>
                  <a:cubicBezTo>
                    <a:pt x="328" y="1131"/>
                    <a:pt x="328" y="1131"/>
                    <a:pt x="328" y="1131"/>
                  </a:cubicBezTo>
                  <a:cubicBezTo>
                    <a:pt x="318" y="1123"/>
                    <a:pt x="318" y="1123"/>
                    <a:pt x="318" y="1123"/>
                  </a:cubicBezTo>
                  <a:cubicBezTo>
                    <a:pt x="318" y="1123"/>
                    <a:pt x="320" y="1113"/>
                    <a:pt x="316" y="1113"/>
                  </a:cubicBezTo>
                  <a:cubicBezTo>
                    <a:pt x="312" y="1113"/>
                    <a:pt x="299" y="1118"/>
                    <a:pt x="301" y="1128"/>
                  </a:cubicBezTo>
                  <a:cubicBezTo>
                    <a:pt x="303" y="1138"/>
                    <a:pt x="323" y="1149"/>
                    <a:pt x="323" y="1149"/>
                  </a:cubicBezTo>
                  <a:cubicBezTo>
                    <a:pt x="323" y="1149"/>
                    <a:pt x="316" y="1174"/>
                    <a:pt x="323" y="1177"/>
                  </a:cubicBezTo>
                  <a:cubicBezTo>
                    <a:pt x="330" y="1180"/>
                    <a:pt x="341" y="1175"/>
                    <a:pt x="341" y="1175"/>
                  </a:cubicBezTo>
                  <a:cubicBezTo>
                    <a:pt x="341" y="1175"/>
                    <a:pt x="345" y="1190"/>
                    <a:pt x="356" y="1194"/>
                  </a:cubicBezTo>
                  <a:cubicBezTo>
                    <a:pt x="367" y="1198"/>
                    <a:pt x="377" y="1200"/>
                    <a:pt x="377" y="1200"/>
                  </a:cubicBezTo>
                  <a:cubicBezTo>
                    <a:pt x="392" y="1211"/>
                    <a:pt x="392" y="1211"/>
                    <a:pt x="392" y="1211"/>
                  </a:cubicBezTo>
                  <a:cubicBezTo>
                    <a:pt x="403" y="1210"/>
                    <a:pt x="403" y="1210"/>
                    <a:pt x="403" y="1210"/>
                  </a:cubicBezTo>
                  <a:cubicBezTo>
                    <a:pt x="403" y="1210"/>
                    <a:pt x="397" y="1218"/>
                    <a:pt x="403" y="1221"/>
                  </a:cubicBezTo>
                  <a:cubicBezTo>
                    <a:pt x="409" y="1224"/>
                    <a:pt x="420" y="1224"/>
                    <a:pt x="420" y="1224"/>
                  </a:cubicBezTo>
                  <a:cubicBezTo>
                    <a:pt x="447" y="1249"/>
                    <a:pt x="447" y="1249"/>
                    <a:pt x="447" y="1249"/>
                  </a:cubicBezTo>
                  <a:cubicBezTo>
                    <a:pt x="462" y="1236"/>
                    <a:pt x="462" y="1236"/>
                    <a:pt x="462" y="1236"/>
                  </a:cubicBezTo>
                  <a:cubicBezTo>
                    <a:pt x="462" y="1236"/>
                    <a:pt x="475" y="1219"/>
                    <a:pt x="489" y="1234"/>
                  </a:cubicBezTo>
                  <a:cubicBezTo>
                    <a:pt x="503" y="1249"/>
                    <a:pt x="521" y="1263"/>
                    <a:pt x="521" y="1263"/>
                  </a:cubicBezTo>
                  <a:cubicBezTo>
                    <a:pt x="552" y="1269"/>
                    <a:pt x="552" y="1269"/>
                    <a:pt x="552" y="1269"/>
                  </a:cubicBezTo>
                  <a:cubicBezTo>
                    <a:pt x="552" y="1269"/>
                    <a:pt x="567" y="1301"/>
                    <a:pt x="571" y="1302"/>
                  </a:cubicBezTo>
                  <a:cubicBezTo>
                    <a:pt x="575" y="1303"/>
                    <a:pt x="579" y="1278"/>
                    <a:pt x="590" y="1285"/>
                  </a:cubicBezTo>
                  <a:cubicBezTo>
                    <a:pt x="601" y="1292"/>
                    <a:pt x="596" y="1308"/>
                    <a:pt x="604" y="1314"/>
                  </a:cubicBezTo>
                  <a:cubicBezTo>
                    <a:pt x="612" y="1320"/>
                    <a:pt x="626" y="1332"/>
                    <a:pt x="626" y="1332"/>
                  </a:cubicBezTo>
                  <a:cubicBezTo>
                    <a:pt x="626" y="1332"/>
                    <a:pt x="641" y="1321"/>
                    <a:pt x="646" y="1328"/>
                  </a:cubicBezTo>
                  <a:cubicBezTo>
                    <a:pt x="651" y="1335"/>
                    <a:pt x="634" y="1338"/>
                    <a:pt x="650" y="1345"/>
                  </a:cubicBezTo>
                  <a:cubicBezTo>
                    <a:pt x="666" y="1352"/>
                    <a:pt x="678" y="1343"/>
                    <a:pt x="678" y="1343"/>
                  </a:cubicBezTo>
                  <a:cubicBezTo>
                    <a:pt x="678" y="1343"/>
                    <a:pt x="678" y="1361"/>
                    <a:pt x="687" y="1362"/>
                  </a:cubicBezTo>
                  <a:cubicBezTo>
                    <a:pt x="696" y="1363"/>
                    <a:pt x="698" y="1349"/>
                    <a:pt x="698" y="1349"/>
                  </a:cubicBezTo>
                  <a:cubicBezTo>
                    <a:pt x="698" y="1349"/>
                    <a:pt x="697" y="1363"/>
                    <a:pt x="707" y="1362"/>
                  </a:cubicBezTo>
                  <a:cubicBezTo>
                    <a:pt x="717" y="1361"/>
                    <a:pt x="719" y="1353"/>
                    <a:pt x="719" y="1353"/>
                  </a:cubicBezTo>
                  <a:cubicBezTo>
                    <a:pt x="719" y="1353"/>
                    <a:pt x="752" y="1373"/>
                    <a:pt x="766" y="1372"/>
                  </a:cubicBezTo>
                  <a:cubicBezTo>
                    <a:pt x="780" y="1371"/>
                    <a:pt x="806" y="1346"/>
                    <a:pt x="817" y="1355"/>
                  </a:cubicBezTo>
                  <a:cubicBezTo>
                    <a:pt x="828" y="1364"/>
                    <a:pt x="817" y="1392"/>
                    <a:pt x="822" y="1394"/>
                  </a:cubicBezTo>
                  <a:cubicBezTo>
                    <a:pt x="827" y="1396"/>
                    <a:pt x="832" y="1395"/>
                    <a:pt x="832" y="1395"/>
                  </a:cubicBezTo>
                  <a:cubicBezTo>
                    <a:pt x="832" y="1395"/>
                    <a:pt x="856" y="1339"/>
                    <a:pt x="870" y="1344"/>
                  </a:cubicBezTo>
                  <a:cubicBezTo>
                    <a:pt x="884" y="1349"/>
                    <a:pt x="894" y="1350"/>
                    <a:pt x="894" y="1350"/>
                  </a:cubicBezTo>
                  <a:cubicBezTo>
                    <a:pt x="894" y="1364"/>
                    <a:pt x="894" y="1364"/>
                    <a:pt x="894" y="1364"/>
                  </a:cubicBezTo>
                  <a:cubicBezTo>
                    <a:pt x="894" y="1364"/>
                    <a:pt x="930" y="1346"/>
                    <a:pt x="943" y="1357"/>
                  </a:cubicBezTo>
                  <a:cubicBezTo>
                    <a:pt x="956" y="1368"/>
                    <a:pt x="956" y="1378"/>
                    <a:pt x="956" y="1378"/>
                  </a:cubicBezTo>
                  <a:cubicBezTo>
                    <a:pt x="956" y="1378"/>
                    <a:pt x="987" y="1380"/>
                    <a:pt x="995" y="1373"/>
                  </a:cubicBezTo>
                  <a:cubicBezTo>
                    <a:pt x="1003" y="1366"/>
                    <a:pt x="995" y="1350"/>
                    <a:pt x="995" y="1350"/>
                  </a:cubicBezTo>
                  <a:cubicBezTo>
                    <a:pt x="995" y="1350"/>
                    <a:pt x="1016" y="1348"/>
                    <a:pt x="1018" y="1343"/>
                  </a:cubicBezTo>
                  <a:cubicBezTo>
                    <a:pt x="1020" y="1338"/>
                    <a:pt x="1013" y="1322"/>
                    <a:pt x="1013" y="1322"/>
                  </a:cubicBezTo>
                  <a:cubicBezTo>
                    <a:pt x="1013" y="1322"/>
                    <a:pt x="1037" y="1326"/>
                    <a:pt x="1044" y="1318"/>
                  </a:cubicBezTo>
                  <a:cubicBezTo>
                    <a:pt x="1051" y="1310"/>
                    <a:pt x="1068" y="1291"/>
                    <a:pt x="1076" y="1291"/>
                  </a:cubicBezTo>
                  <a:cubicBezTo>
                    <a:pt x="1084" y="1291"/>
                    <a:pt x="1098" y="1305"/>
                    <a:pt x="1109" y="1305"/>
                  </a:cubicBezTo>
                  <a:cubicBezTo>
                    <a:pt x="1120" y="1305"/>
                    <a:pt x="1112" y="1274"/>
                    <a:pt x="1130" y="1283"/>
                  </a:cubicBezTo>
                  <a:cubicBezTo>
                    <a:pt x="1148" y="1292"/>
                    <a:pt x="1149" y="1297"/>
                    <a:pt x="1149" y="1297"/>
                  </a:cubicBezTo>
                  <a:cubicBezTo>
                    <a:pt x="1149" y="1297"/>
                    <a:pt x="1133" y="1305"/>
                    <a:pt x="1142" y="1307"/>
                  </a:cubicBezTo>
                  <a:cubicBezTo>
                    <a:pt x="1151" y="1309"/>
                    <a:pt x="1162" y="1308"/>
                    <a:pt x="1162" y="1308"/>
                  </a:cubicBezTo>
                  <a:cubicBezTo>
                    <a:pt x="1173" y="1328"/>
                    <a:pt x="1173" y="1328"/>
                    <a:pt x="1173" y="1328"/>
                  </a:cubicBezTo>
                  <a:cubicBezTo>
                    <a:pt x="1173" y="1328"/>
                    <a:pt x="1153" y="1337"/>
                    <a:pt x="1161" y="1339"/>
                  </a:cubicBezTo>
                  <a:cubicBezTo>
                    <a:pt x="1169" y="1341"/>
                    <a:pt x="1184" y="1341"/>
                    <a:pt x="1191" y="1341"/>
                  </a:cubicBezTo>
                  <a:cubicBezTo>
                    <a:pt x="1198" y="1341"/>
                    <a:pt x="1213" y="1345"/>
                    <a:pt x="1213" y="1345"/>
                  </a:cubicBezTo>
                  <a:cubicBezTo>
                    <a:pt x="1217" y="1332"/>
                    <a:pt x="1217" y="1332"/>
                    <a:pt x="1217" y="1332"/>
                  </a:cubicBezTo>
                  <a:cubicBezTo>
                    <a:pt x="1217" y="1332"/>
                    <a:pt x="1231" y="1339"/>
                    <a:pt x="1239" y="1347"/>
                  </a:cubicBezTo>
                  <a:cubicBezTo>
                    <a:pt x="1247" y="1355"/>
                    <a:pt x="1256" y="1382"/>
                    <a:pt x="1256" y="1382"/>
                  </a:cubicBezTo>
                  <a:cubicBezTo>
                    <a:pt x="1256" y="1382"/>
                    <a:pt x="1271" y="1380"/>
                    <a:pt x="1278" y="1382"/>
                  </a:cubicBezTo>
                  <a:cubicBezTo>
                    <a:pt x="1285" y="1384"/>
                    <a:pt x="1283" y="1406"/>
                    <a:pt x="1283" y="1406"/>
                  </a:cubicBezTo>
                  <a:cubicBezTo>
                    <a:pt x="1291" y="1422"/>
                    <a:pt x="1291" y="1422"/>
                    <a:pt x="1291" y="1422"/>
                  </a:cubicBezTo>
                  <a:cubicBezTo>
                    <a:pt x="1298" y="1459"/>
                    <a:pt x="1298" y="1459"/>
                    <a:pt x="1298" y="1459"/>
                  </a:cubicBezTo>
                  <a:cubicBezTo>
                    <a:pt x="1298" y="1459"/>
                    <a:pt x="1288" y="1465"/>
                    <a:pt x="1281" y="1465"/>
                  </a:cubicBezTo>
                  <a:cubicBezTo>
                    <a:pt x="1274" y="1465"/>
                    <a:pt x="1290" y="1476"/>
                    <a:pt x="1290" y="1476"/>
                  </a:cubicBezTo>
                  <a:cubicBezTo>
                    <a:pt x="1290" y="1476"/>
                    <a:pt x="1289" y="1482"/>
                    <a:pt x="1286" y="1489"/>
                  </a:cubicBezTo>
                  <a:cubicBezTo>
                    <a:pt x="1283" y="1496"/>
                    <a:pt x="1271" y="1488"/>
                    <a:pt x="1271" y="1488"/>
                  </a:cubicBezTo>
                  <a:cubicBezTo>
                    <a:pt x="1271" y="1488"/>
                    <a:pt x="1272" y="1497"/>
                    <a:pt x="1271" y="1508"/>
                  </a:cubicBezTo>
                  <a:cubicBezTo>
                    <a:pt x="1270" y="1519"/>
                    <a:pt x="1259" y="1515"/>
                    <a:pt x="1259" y="1515"/>
                  </a:cubicBezTo>
                  <a:cubicBezTo>
                    <a:pt x="1261" y="1535"/>
                    <a:pt x="1261" y="1535"/>
                    <a:pt x="1261" y="1535"/>
                  </a:cubicBezTo>
                  <a:cubicBezTo>
                    <a:pt x="1254" y="1538"/>
                    <a:pt x="1254" y="1538"/>
                    <a:pt x="1254" y="1538"/>
                  </a:cubicBezTo>
                  <a:cubicBezTo>
                    <a:pt x="1254" y="1538"/>
                    <a:pt x="1255" y="1547"/>
                    <a:pt x="1260" y="1552"/>
                  </a:cubicBezTo>
                  <a:cubicBezTo>
                    <a:pt x="1265" y="1557"/>
                    <a:pt x="1270" y="1567"/>
                    <a:pt x="1270" y="1567"/>
                  </a:cubicBezTo>
                  <a:cubicBezTo>
                    <a:pt x="1264" y="1581"/>
                    <a:pt x="1264" y="1581"/>
                    <a:pt x="1264" y="1581"/>
                  </a:cubicBezTo>
                  <a:cubicBezTo>
                    <a:pt x="1264" y="1581"/>
                    <a:pt x="1280" y="1571"/>
                    <a:pt x="1288" y="1570"/>
                  </a:cubicBezTo>
                  <a:cubicBezTo>
                    <a:pt x="1296" y="1569"/>
                    <a:pt x="1325" y="1569"/>
                    <a:pt x="1325" y="1569"/>
                  </a:cubicBezTo>
                  <a:cubicBezTo>
                    <a:pt x="1308" y="1584"/>
                    <a:pt x="1308" y="1584"/>
                    <a:pt x="1308" y="1584"/>
                  </a:cubicBezTo>
                  <a:cubicBezTo>
                    <a:pt x="1324" y="1597"/>
                    <a:pt x="1324" y="1597"/>
                    <a:pt x="1324" y="1597"/>
                  </a:cubicBezTo>
                  <a:cubicBezTo>
                    <a:pt x="1329" y="1624"/>
                    <a:pt x="1329" y="1624"/>
                    <a:pt x="1329" y="1624"/>
                  </a:cubicBezTo>
                  <a:cubicBezTo>
                    <a:pt x="1329" y="1624"/>
                    <a:pt x="1357" y="1625"/>
                    <a:pt x="1364" y="1631"/>
                  </a:cubicBezTo>
                  <a:cubicBezTo>
                    <a:pt x="1371" y="1637"/>
                    <a:pt x="1348" y="1646"/>
                    <a:pt x="1348" y="1646"/>
                  </a:cubicBezTo>
                  <a:cubicBezTo>
                    <a:pt x="1348" y="1646"/>
                    <a:pt x="1357" y="1658"/>
                    <a:pt x="1354" y="1661"/>
                  </a:cubicBezTo>
                  <a:cubicBezTo>
                    <a:pt x="1351" y="1664"/>
                    <a:pt x="1345" y="1678"/>
                    <a:pt x="1345" y="1678"/>
                  </a:cubicBezTo>
                  <a:cubicBezTo>
                    <a:pt x="1384" y="1682"/>
                    <a:pt x="1384" y="1682"/>
                    <a:pt x="1384" y="1682"/>
                  </a:cubicBezTo>
                  <a:cubicBezTo>
                    <a:pt x="1389" y="1702"/>
                    <a:pt x="1389" y="1702"/>
                    <a:pt x="1389" y="1702"/>
                  </a:cubicBezTo>
                  <a:cubicBezTo>
                    <a:pt x="1400" y="1701"/>
                    <a:pt x="1400" y="1701"/>
                    <a:pt x="1400" y="1701"/>
                  </a:cubicBezTo>
                  <a:cubicBezTo>
                    <a:pt x="1400" y="1701"/>
                    <a:pt x="1400" y="1713"/>
                    <a:pt x="1403" y="1713"/>
                  </a:cubicBezTo>
                  <a:cubicBezTo>
                    <a:pt x="1406" y="1713"/>
                    <a:pt x="1425" y="1712"/>
                    <a:pt x="1425" y="1712"/>
                  </a:cubicBezTo>
                  <a:cubicBezTo>
                    <a:pt x="1425" y="1712"/>
                    <a:pt x="1434" y="1694"/>
                    <a:pt x="1444" y="1695"/>
                  </a:cubicBezTo>
                  <a:cubicBezTo>
                    <a:pt x="1454" y="1696"/>
                    <a:pt x="1449" y="1714"/>
                    <a:pt x="1449" y="1714"/>
                  </a:cubicBezTo>
                  <a:cubicBezTo>
                    <a:pt x="1451" y="1727"/>
                    <a:pt x="1451" y="1727"/>
                    <a:pt x="1451" y="1727"/>
                  </a:cubicBezTo>
                  <a:cubicBezTo>
                    <a:pt x="1480" y="1729"/>
                    <a:pt x="1480" y="1729"/>
                    <a:pt x="1480" y="1729"/>
                  </a:cubicBezTo>
                  <a:cubicBezTo>
                    <a:pt x="1480" y="1704"/>
                    <a:pt x="1480" y="1704"/>
                    <a:pt x="1480" y="1704"/>
                  </a:cubicBezTo>
                  <a:cubicBezTo>
                    <a:pt x="1480" y="1704"/>
                    <a:pt x="1462" y="1692"/>
                    <a:pt x="1461" y="1679"/>
                  </a:cubicBezTo>
                  <a:cubicBezTo>
                    <a:pt x="1460" y="1666"/>
                    <a:pt x="1468" y="1657"/>
                    <a:pt x="1468" y="1657"/>
                  </a:cubicBezTo>
                  <a:cubicBezTo>
                    <a:pt x="1492" y="1659"/>
                    <a:pt x="1492" y="1659"/>
                    <a:pt x="1492" y="1659"/>
                  </a:cubicBezTo>
                  <a:cubicBezTo>
                    <a:pt x="1492" y="1653"/>
                    <a:pt x="1493" y="1646"/>
                    <a:pt x="1495" y="1642"/>
                  </a:cubicBezTo>
                  <a:cubicBezTo>
                    <a:pt x="1499" y="1634"/>
                    <a:pt x="1518" y="1657"/>
                    <a:pt x="1524" y="1657"/>
                  </a:cubicBezTo>
                  <a:cubicBezTo>
                    <a:pt x="1530" y="1657"/>
                    <a:pt x="1539" y="1641"/>
                    <a:pt x="1539" y="1641"/>
                  </a:cubicBezTo>
                  <a:cubicBezTo>
                    <a:pt x="1550" y="1653"/>
                    <a:pt x="1550" y="1653"/>
                    <a:pt x="1550" y="1653"/>
                  </a:cubicBezTo>
                  <a:cubicBezTo>
                    <a:pt x="1549" y="1640"/>
                    <a:pt x="1549" y="1640"/>
                    <a:pt x="1549" y="1640"/>
                  </a:cubicBezTo>
                  <a:cubicBezTo>
                    <a:pt x="1554" y="1639"/>
                    <a:pt x="1554" y="1639"/>
                    <a:pt x="1554" y="1639"/>
                  </a:cubicBezTo>
                  <a:cubicBezTo>
                    <a:pt x="1563" y="1652"/>
                    <a:pt x="1563" y="1652"/>
                    <a:pt x="1563" y="1652"/>
                  </a:cubicBezTo>
                  <a:cubicBezTo>
                    <a:pt x="1563" y="1652"/>
                    <a:pt x="1562" y="1657"/>
                    <a:pt x="1575" y="1656"/>
                  </a:cubicBezTo>
                  <a:cubicBezTo>
                    <a:pt x="1588" y="1655"/>
                    <a:pt x="1571" y="1639"/>
                    <a:pt x="1571" y="1639"/>
                  </a:cubicBezTo>
                  <a:cubicBezTo>
                    <a:pt x="1582" y="1639"/>
                    <a:pt x="1582" y="1639"/>
                    <a:pt x="1582" y="1639"/>
                  </a:cubicBezTo>
                  <a:cubicBezTo>
                    <a:pt x="1586" y="1646"/>
                    <a:pt x="1586" y="1646"/>
                    <a:pt x="1586" y="1646"/>
                  </a:cubicBezTo>
                  <a:cubicBezTo>
                    <a:pt x="1586" y="1646"/>
                    <a:pt x="1594" y="1642"/>
                    <a:pt x="1601" y="1640"/>
                  </a:cubicBezTo>
                  <a:cubicBezTo>
                    <a:pt x="1608" y="1638"/>
                    <a:pt x="1602" y="1624"/>
                    <a:pt x="1606" y="1619"/>
                  </a:cubicBezTo>
                  <a:cubicBezTo>
                    <a:pt x="1610" y="1614"/>
                    <a:pt x="1625" y="1610"/>
                    <a:pt x="1625" y="1610"/>
                  </a:cubicBezTo>
                  <a:cubicBezTo>
                    <a:pt x="1647" y="1632"/>
                    <a:pt x="1647" y="1632"/>
                    <a:pt x="1647" y="1632"/>
                  </a:cubicBezTo>
                  <a:cubicBezTo>
                    <a:pt x="1668" y="1627"/>
                    <a:pt x="1668" y="1627"/>
                    <a:pt x="1668" y="1627"/>
                  </a:cubicBezTo>
                  <a:cubicBezTo>
                    <a:pt x="1673" y="1635"/>
                    <a:pt x="1673" y="1635"/>
                    <a:pt x="1673" y="1635"/>
                  </a:cubicBezTo>
                  <a:cubicBezTo>
                    <a:pt x="1673" y="1635"/>
                    <a:pt x="1693" y="1634"/>
                    <a:pt x="1698" y="1642"/>
                  </a:cubicBezTo>
                  <a:cubicBezTo>
                    <a:pt x="1703" y="1650"/>
                    <a:pt x="1687" y="1657"/>
                    <a:pt x="1687" y="1657"/>
                  </a:cubicBezTo>
                  <a:cubicBezTo>
                    <a:pt x="1691" y="1667"/>
                    <a:pt x="1691" y="1667"/>
                    <a:pt x="1691" y="1667"/>
                  </a:cubicBezTo>
                  <a:cubicBezTo>
                    <a:pt x="1698" y="1671"/>
                    <a:pt x="1698" y="1671"/>
                    <a:pt x="1698" y="1671"/>
                  </a:cubicBezTo>
                  <a:cubicBezTo>
                    <a:pt x="1698" y="1684"/>
                    <a:pt x="1698" y="1684"/>
                    <a:pt x="1698" y="1684"/>
                  </a:cubicBezTo>
                  <a:cubicBezTo>
                    <a:pt x="1709" y="1685"/>
                    <a:pt x="1709" y="1685"/>
                    <a:pt x="1709" y="1685"/>
                  </a:cubicBezTo>
                  <a:cubicBezTo>
                    <a:pt x="1709" y="1685"/>
                    <a:pt x="1713" y="1690"/>
                    <a:pt x="1720" y="1697"/>
                  </a:cubicBezTo>
                  <a:cubicBezTo>
                    <a:pt x="1727" y="1704"/>
                    <a:pt x="1740" y="1701"/>
                    <a:pt x="1748" y="1702"/>
                  </a:cubicBezTo>
                  <a:cubicBezTo>
                    <a:pt x="1752" y="1702"/>
                    <a:pt x="1755" y="1704"/>
                    <a:pt x="1757" y="1705"/>
                  </a:cubicBezTo>
                  <a:cubicBezTo>
                    <a:pt x="1786" y="1686"/>
                    <a:pt x="1786" y="1686"/>
                    <a:pt x="1786" y="1686"/>
                  </a:cubicBezTo>
                  <a:cubicBezTo>
                    <a:pt x="1798" y="1694"/>
                    <a:pt x="1798" y="1694"/>
                    <a:pt x="1798" y="1694"/>
                  </a:cubicBezTo>
                  <a:cubicBezTo>
                    <a:pt x="1798" y="1694"/>
                    <a:pt x="1843" y="1694"/>
                    <a:pt x="1849" y="1705"/>
                  </a:cubicBezTo>
                  <a:cubicBezTo>
                    <a:pt x="1854" y="1717"/>
                    <a:pt x="1839" y="1739"/>
                    <a:pt x="1846" y="1750"/>
                  </a:cubicBezTo>
                  <a:cubicBezTo>
                    <a:pt x="1854" y="1761"/>
                    <a:pt x="1875" y="1776"/>
                    <a:pt x="1875" y="1776"/>
                  </a:cubicBezTo>
                  <a:cubicBezTo>
                    <a:pt x="1889" y="1774"/>
                    <a:pt x="1889" y="1774"/>
                    <a:pt x="1889" y="1774"/>
                  </a:cubicBezTo>
                  <a:cubicBezTo>
                    <a:pt x="1889" y="1762"/>
                    <a:pt x="1889" y="1762"/>
                    <a:pt x="1889" y="1762"/>
                  </a:cubicBezTo>
                  <a:cubicBezTo>
                    <a:pt x="1889" y="1762"/>
                    <a:pt x="1880" y="1730"/>
                    <a:pt x="1892" y="1713"/>
                  </a:cubicBezTo>
                  <a:cubicBezTo>
                    <a:pt x="1904" y="1697"/>
                    <a:pt x="1931" y="1699"/>
                    <a:pt x="1945" y="1696"/>
                  </a:cubicBezTo>
                  <a:cubicBezTo>
                    <a:pt x="1958" y="1693"/>
                    <a:pt x="2001" y="1684"/>
                    <a:pt x="2001" y="1674"/>
                  </a:cubicBezTo>
                  <a:cubicBezTo>
                    <a:pt x="2002" y="1664"/>
                    <a:pt x="2002" y="1634"/>
                    <a:pt x="2011" y="1632"/>
                  </a:cubicBezTo>
                  <a:cubicBezTo>
                    <a:pt x="2020" y="1630"/>
                    <a:pt x="2027" y="1664"/>
                    <a:pt x="2036" y="1660"/>
                  </a:cubicBezTo>
                  <a:cubicBezTo>
                    <a:pt x="2046" y="1657"/>
                    <a:pt x="2066" y="1626"/>
                    <a:pt x="2066" y="1626"/>
                  </a:cubicBezTo>
                  <a:cubicBezTo>
                    <a:pt x="2077" y="1636"/>
                    <a:pt x="2077" y="1636"/>
                    <a:pt x="2077" y="1636"/>
                  </a:cubicBezTo>
                  <a:cubicBezTo>
                    <a:pt x="2099" y="1629"/>
                    <a:pt x="2099" y="1629"/>
                    <a:pt x="2099" y="1629"/>
                  </a:cubicBezTo>
                  <a:cubicBezTo>
                    <a:pt x="2099" y="1629"/>
                    <a:pt x="2124" y="1636"/>
                    <a:pt x="2136" y="1629"/>
                  </a:cubicBezTo>
                  <a:cubicBezTo>
                    <a:pt x="2149" y="1622"/>
                    <a:pt x="2154" y="1619"/>
                    <a:pt x="2161" y="1614"/>
                  </a:cubicBezTo>
                  <a:cubicBezTo>
                    <a:pt x="2167" y="1609"/>
                    <a:pt x="2196" y="1584"/>
                    <a:pt x="2201" y="1574"/>
                  </a:cubicBezTo>
                  <a:cubicBezTo>
                    <a:pt x="2205" y="1564"/>
                    <a:pt x="2192" y="1544"/>
                    <a:pt x="2192" y="1544"/>
                  </a:cubicBezTo>
                  <a:cubicBezTo>
                    <a:pt x="2205" y="1544"/>
                    <a:pt x="2205" y="1544"/>
                    <a:pt x="2205" y="1544"/>
                  </a:cubicBezTo>
                  <a:cubicBezTo>
                    <a:pt x="2211" y="1524"/>
                    <a:pt x="2211" y="1524"/>
                    <a:pt x="2211" y="1524"/>
                  </a:cubicBezTo>
                  <a:cubicBezTo>
                    <a:pt x="2226" y="1525"/>
                    <a:pt x="2226" y="1525"/>
                    <a:pt x="2226" y="1525"/>
                  </a:cubicBezTo>
                  <a:cubicBezTo>
                    <a:pt x="2233" y="1500"/>
                    <a:pt x="2233" y="1500"/>
                    <a:pt x="2233" y="1500"/>
                  </a:cubicBezTo>
                  <a:cubicBezTo>
                    <a:pt x="2241" y="1500"/>
                    <a:pt x="2241" y="1500"/>
                    <a:pt x="2241" y="1500"/>
                  </a:cubicBezTo>
                  <a:cubicBezTo>
                    <a:pt x="2245" y="1473"/>
                    <a:pt x="2245" y="1473"/>
                    <a:pt x="2245" y="1473"/>
                  </a:cubicBezTo>
                  <a:cubicBezTo>
                    <a:pt x="2245" y="1473"/>
                    <a:pt x="2259" y="1478"/>
                    <a:pt x="2259" y="1456"/>
                  </a:cubicBezTo>
                  <a:cubicBezTo>
                    <a:pt x="2259" y="1434"/>
                    <a:pt x="2246" y="1437"/>
                    <a:pt x="2251" y="1429"/>
                  </a:cubicBezTo>
                  <a:cubicBezTo>
                    <a:pt x="2255" y="1420"/>
                    <a:pt x="2274" y="1423"/>
                    <a:pt x="2274" y="1405"/>
                  </a:cubicBezTo>
                  <a:cubicBezTo>
                    <a:pt x="2275" y="1388"/>
                    <a:pt x="2263" y="1388"/>
                    <a:pt x="2264" y="1381"/>
                  </a:cubicBezTo>
                  <a:cubicBezTo>
                    <a:pt x="2264" y="1373"/>
                    <a:pt x="2275" y="1370"/>
                    <a:pt x="2275" y="1370"/>
                  </a:cubicBezTo>
                  <a:cubicBezTo>
                    <a:pt x="2276" y="1344"/>
                    <a:pt x="2276" y="1344"/>
                    <a:pt x="2276" y="1344"/>
                  </a:cubicBezTo>
                  <a:cubicBezTo>
                    <a:pt x="2276" y="1344"/>
                    <a:pt x="2303" y="1336"/>
                    <a:pt x="2310" y="1320"/>
                  </a:cubicBezTo>
                  <a:cubicBezTo>
                    <a:pt x="2317" y="1304"/>
                    <a:pt x="2300" y="1303"/>
                    <a:pt x="2300" y="1303"/>
                  </a:cubicBezTo>
                  <a:cubicBezTo>
                    <a:pt x="2300" y="1303"/>
                    <a:pt x="2332" y="1298"/>
                    <a:pt x="2332" y="1289"/>
                  </a:cubicBezTo>
                  <a:cubicBezTo>
                    <a:pt x="2333" y="1280"/>
                    <a:pt x="2314" y="1275"/>
                    <a:pt x="2314" y="1275"/>
                  </a:cubicBezTo>
                  <a:cubicBezTo>
                    <a:pt x="2314" y="1275"/>
                    <a:pt x="2352" y="1241"/>
                    <a:pt x="2335" y="1231"/>
                  </a:cubicBezTo>
                  <a:cubicBezTo>
                    <a:pt x="2318" y="1222"/>
                    <a:pt x="2238" y="1244"/>
                    <a:pt x="2238" y="1244"/>
                  </a:cubicBezTo>
                  <a:cubicBezTo>
                    <a:pt x="2228" y="1233"/>
                    <a:pt x="2228" y="1233"/>
                    <a:pt x="2228" y="1233"/>
                  </a:cubicBezTo>
                  <a:cubicBezTo>
                    <a:pt x="2253" y="1232"/>
                    <a:pt x="2253" y="1232"/>
                    <a:pt x="2253" y="1232"/>
                  </a:cubicBezTo>
                  <a:cubicBezTo>
                    <a:pt x="2253" y="1232"/>
                    <a:pt x="2253" y="1217"/>
                    <a:pt x="2263" y="1213"/>
                  </a:cubicBezTo>
                  <a:cubicBezTo>
                    <a:pt x="2273" y="1209"/>
                    <a:pt x="2292" y="1207"/>
                    <a:pt x="2292" y="1207"/>
                  </a:cubicBezTo>
                  <a:cubicBezTo>
                    <a:pt x="2292" y="1207"/>
                    <a:pt x="2279" y="1183"/>
                    <a:pt x="2275" y="1182"/>
                  </a:cubicBezTo>
                  <a:cubicBezTo>
                    <a:pt x="2271" y="1181"/>
                    <a:pt x="2248" y="1175"/>
                    <a:pt x="2248" y="1175"/>
                  </a:cubicBezTo>
                  <a:cubicBezTo>
                    <a:pt x="2240" y="1164"/>
                    <a:pt x="2240" y="1164"/>
                    <a:pt x="2240" y="1164"/>
                  </a:cubicBezTo>
                  <a:cubicBezTo>
                    <a:pt x="2231" y="1165"/>
                    <a:pt x="2231" y="1165"/>
                    <a:pt x="2231" y="1165"/>
                  </a:cubicBezTo>
                  <a:cubicBezTo>
                    <a:pt x="2231" y="1165"/>
                    <a:pt x="2222" y="1153"/>
                    <a:pt x="2215" y="1152"/>
                  </a:cubicBezTo>
                  <a:cubicBezTo>
                    <a:pt x="2208" y="1151"/>
                    <a:pt x="2190" y="1157"/>
                    <a:pt x="2190" y="1157"/>
                  </a:cubicBezTo>
                  <a:cubicBezTo>
                    <a:pt x="2167" y="1126"/>
                    <a:pt x="2167" y="1126"/>
                    <a:pt x="2167" y="1126"/>
                  </a:cubicBezTo>
                  <a:cubicBezTo>
                    <a:pt x="2167" y="1126"/>
                    <a:pt x="2188" y="1147"/>
                    <a:pt x="2194" y="1145"/>
                  </a:cubicBezTo>
                  <a:cubicBezTo>
                    <a:pt x="2200" y="1143"/>
                    <a:pt x="2207" y="1139"/>
                    <a:pt x="2207" y="1139"/>
                  </a:cubicBezTo>
                  <a:cubicBezTo>
                    <a:pt x="2226" y="1144"/>
                    <a:pt x="2226" y="1144"/>
                    <a:pt x="2226" y="1144"/>
                  </a:cubicBezTo>
                  <a:cubicBezTo>
                    <a:pt x="2236" y="1155"/>
                    <a:pt x="2236" y="1155"/>
                    <a:pt x="2236" y="1155"/>
                  </a:cubicBezTo>
                  <a:cubicBezTo>
                    <a:pt x="2245" y="1151"/>
                    <a:pt x="2245" y="1151"/>
                    <a:pt x="2245" y="1151"/>
                  </a:cubicBezTo>
                  <a:cubicBezTo>
                    <a:pt x="2276" y="1161"/>
                    <a:pt x="2276" y="1161"/>
                    <a:pt x="2276" y="1161"/>
                  </a:cubicBezTo>
                  <a:cubicBezTo>
                    <a:pt x="2263" y="1144"/>
                    <a:pt x="2263" y="1144"/>
                    <a:pt x="2263" y="1144"/>
                  </a:cubicBezTo>
                  <a:cubicBezTo>
                    <a:pt x="2252" y="1142"/>
                    <a:pt x="2252" y="1142"/>
                    <a:pt x="2252" y="1142"/>
                  </a:cubicBezTo>
                  <a:cubicBezTo>
                    <a:pt x="2252" y="1142"/>
                    <a:pt x="2251" y="1120"/>
                    <a:pt x="2243" y="1119"/>
                  </a:cubicBezTo>
                  <a:cubicBezTo>
                    <a:pt x="2235" y="1118"/>
                    <a:pt x="2223" y="1115"/>
                    <a:pt x="2218" y="1111"/>
                  </a:cubicBezTo>
                  <a:cubicBezTo>
                    <a:pt x="2213" y="1107"/>
                    <a:pt x="2211" y="1088"/>
                    <a:pt x="2211" y="1088"/>
                  </a:cubicBezTo>
                  <a:cubicBezTo>
                    <a:pt x="2157" y="1022"/>
                    <a:pt x="2157" y="1022"/>
                    <a:pt x="2157" y="1022"/>
                  </a:cubicBezTo>
                  <a:cubicBezTo>
                    <a:pt x="2135" y="1016"/>
                    <a:pt x="2135" y="1016"/>
                    <a:pt x="2135" y="1016"/>
                  </a:cubicBezTo>
                  <a:cubicBezTo>
                    <a:pt x="2112" y="998"/>
                    <a:pt x="2112" y="998"/>
                    <a:pt x="2112" y="998"/>
                  </a:cubicBezTo>
                  <a:cubicBezTo>
                    <a:pt x="2097" y="1000"/>
                    <a:pt x="2097" y="1000"/>
                    <a:pt x="2097" y="1000"/>
                  </a:cubicBezTo>
                  <a:cubicBezTo>
                    <a:pt x="2097" y="1000"/>
                    <a:pt x="2084" y="975"/>
                    <a:pt x="2090" y="971"/>
                  </a:cubicBezTo>
                  <a:cubicBezTo>
                    <a:pt x="2096" y="967"/>
                    <a:pt x="2114" y="955"/>
                    <a:pt x="2114" y="946"/>
                  </a:cubicBezTo>
                  <a:cubicBezTo>
                    <a:pt x="2114" y="937"/>
                    <a:pt x="2107" y="919"/>
                    <a:pt x="2107" y="919"/>
                  </a:cubicBezTo>
                  <a:cubicBezTo>
                    <a:pt x="2107" y="919"/>
                    <a:pt x="2124" y="936"/>
                    <a:pt x="2132" y="930"/>
                  </a:cubicBezTo>
                  <a:cubicBezTo>
                    <a:pt x="2140" y="924"/>
                    <a:pt x="2131" y="897"/>
                    <a:pt x="2131" y="897"/>
                  </a:cubicBezTo>
                  <a:cubicBezTo>
                    <a:pt x="2146" y="898"/>
                    <a:pt x="2146" y="898"/>
                    <a:pt x="2146" y="898"/>
                  </a:cubicBezTo>
                  <a:cubicBezTo>
                    <a:pt x="2171" y="879"/>
                    <a:pt x="2171" y="879"/>
                    <a:pt x="2171" y="879"/>
                  </a:cubicBezTo>
                  <a:cubicBezTo>
                    <a:pt x="2171" y="879"/>
                    <a:pt x="2191" y="885"/>
                    <a:pt x="2196" y="884"/>
                  </a:cubicBezTo>
                  <a:cubicBezTo>
                    <a:pt x="2201" y="883"/>
                    <a:pt x="2192" y="869"/>
                    <a:pt x="2192" y="869"/>
                  </a:cubicBezTo>
                  <a:cubicBezTo>
                    <a:pt x="2196" y="853"/>
                    <a:pt x="2196" y="853"/>
                    <a:pt x="2196" y="853"/>
                  </a:cubicBezTo>
                  <a:cubicBezTo>
                    <a:pt x="2174" y="853"/>
                    <a:pt x="2174" y="853"/>
                    <a:pt x="2174" y="853"/>
                  </a:cubicBezTo>
                  <a:cubicBezTo>
                    <a:pt x="2166" y="846"/>
                    <a:pt x="2166" y="846"/>
                    <a:pt x="2166" y="846"/>
                  </a:cubicBezTo>
                  <a:cubicBezTo>
                    <a:pt x="2161" y="854"/>
                    <a:pt x="2161" y="854"/>
                    <a:pt x="2161" y="854"/>
                  </a:cubicBezTo>
                  <a:cubicBezTo>
                    <a:pt x="2140" y="851"/>
                    <a:pt x="2140" y="851"/>
                    <a:pt x="2140" y="851"/>
                  </a:cubicBezTo>
                  <a:cubicBezTo>
                    <a:pt x="2140" y="851"/>
                    <a:pt x="2124" y="833"/>
                    <a:pt x="2111" y="833"/>
                  </a:cubicBezTo>
                  <a:cubicBezTo>
                    <a:pt x="2098" y="833"/>
                    <a:pt x="2080" y="856"/>
                    <a:pt x="2079" y="861"/>
                  </a:cubicBezTo>
                  <a:cubicBezTo>
                    <a:pt x="2078" y="866"/>
                    <a:pt x="2074" y="875"/>
                    <a:pt x="2064" y="873"/>
                  </a:cubicBezTo>
                  <a:cubicBezTo>
                    <a:pt x="2054" y="871"/>
                    <a:pt x="2032" y="865"/>
                    <a:pt x="2030" y="851"/>
                  </a:cubicBezTo>
                  <a:cubicBezTo>
                    <a:pt x="2028" y="837"/>
                    <a:pt x="2020" y="820"/>
                    <a:pt x="2014" y="816"/>
                  </a:cubicBezTo>
                  <a:cubicBezTo>
                    <a:pt x="2008" y="812"/>
                    <a:pt x="2004" y="819"/>
                    <a:pt x="2004" y="819"/>
                  </a:cubicBezTo>
                  <a:cubicBezTo>
                    <a:pt x="2004" y="828"/>
                    <a:pt x="2004" y="828"/>
                    <a:pt x="2004" y="828"/>
                  </a:cubicBezTo>
                  <a:cubicBezTo>
                    <a:pt x="1996" y="816"/>
                    <a:pt x="1996" y="816"/>
                    <a:pt x="1996" y="816"/>
                  </a:cubicBezTo>
                  <a:cubicBezTo>
                    <a:pt x="1996" y="816"/>
                    <a:pt x="1968" y="819"/>
                    <a:pt x="1959" y="810"/>
                  </a:cubicBezTo>
                  <a:cubicBezTo>
                    <a:pt x="1950" y="801"/>
                    <a:pt x="1939" y="782"/>
                    <a:pt x="1942" y="776"/>
                  </a:cubicBezTo>
                  <a:cubicBezTo>
                    <a:pt x="1945" y="770"/>
                    <a:pt x="1944" y="760"/>
                    <a:pt x="1944" y="760"/>
                  </a:cubicBezTo>
                  <a:cubicBezTo>
                    <a:pt x="1955" y="759"/>
                    <a:pt x="1955" y="759"/>
                    <a:pt x="1955" y="759"/>
                  </a:cubicBezTo>
                  <a:cubicBezTo>
                    <a:pt x="1955" y="759"/>
                    <a:pt x="1961" y="768"/>
                    <a:pt x="1965" y="767"/>
                  </a:cubicBezTo>
                  <a:cubicBezTo>
                    <a:pt x="1969" y="766"/>
                    <a:pt x="1975" y="758"/>
                    <a:pt x="1975" y="758"/>
                  </a:cubicBezTo>
                  <a:cubicBezTo>
                    <a:pt x="1975" y="758"/>
                    <a:pt x="1988" y="766"/>
                    <a:pt x="1997" y="758"/>
                  </a:cubicBezTo>
                  <a:cubicBezTo>
                    <a:pt x="2006" y="750"/>
                    <a:pt x="1998" y="742"/>
                    <a:pt x="1998" y="742"/>
                  </a:cubicBezTo>
                  <a:cubicBezTo>
                    <a:pt x="1998" y="742"/>
                    <a:pt x="1997" y="718"/>
                    <a:pt x="2003" y="714"/>
                  </a:cubicBezTo>
                  <a:cubicBezTo>
                    <a:pt x="2009" y="710"/>
                    <a:pt x="2028" y="718"/>
                    <a:pt x="2032" y="707"/>
                  </a:cubicBezTo>
                  <a:cubicBezTo>
                    <a:pt x="2036" y="696"/>
                    <a:pt x="2037" y="683"/>
                    <a:pt x="2037" y="683"/>
                  </a:cubicBezTo>
                  <a:cubicBezTo>
                    <a:pt x="2049" y="676"/>
                    <a:pt x="2049" y="676"/>
                    <a:pt x="2049" y="676"/>
                  </a:cubicBezTo>
                  <a:cubicBezTo>
                    <a:pt x="2043" y="668"/>
                    <a:pt x="2043" y="668"/>
                    <a:pt x="2043" y="668"/>
                  </a:cubicBezTo>
                  <a:cubicBezTo>
                    <a:pt x="2068" y="675"/>
                    <a:pt x="2068" y="675"/>
                    <a:pt x="2068" y="675"/>
                  </a:cubicBezTo>
                  <a:cubicBezTo>
                    <a:pt x="2079" y="665"/>
                    <a:pt x="2079" y="665"/>
                    <a:pt x="2079" y="665"/>
                  </a:cubicBezTo>
                  <a:cubicBezTo>
                    <a:pt x="2079" y="665"/>
                    <a:pt x="2110" y="688"/>
                    <a:pt x="2108" y="702"/>
                  </a:cubicBezTo>
                  <a:cubicBezTo>
                    <a:pt x="2106" y="716"/>
                    <a:pt x="2088" y="719"/>
                    <a:pt x="2087" y="728"/>
                  </a:cubicBezTo>
                  <a:cubicBezTo>
                    <a:pt x="2086" y="737"/>
                    <a:pt x="2091" y="752"/>
                    <a:pt x="2098" y="752"/>
                  </a:cubicBezTo>
                  <a:cubicBezTo>
                    <a:pt x="2105" y="752"/>
                    <a:pt x="2114" y="749"/>
                    <a:pt x="2114" y="749"/>
                  </a:cubicBezTo>
                  <a:cubicBezTo>
                    <a:pt x="2109" y="767"/>
                    <a:pt x="2109" y="767"/>
                    <a:pt x="2109" y="767"/>
                  </a:cubicBezTo>
                  <a:cubicBezTo>
                    <a:pt x="2109" y="767"/>
                    <a:pt x="2090" y="784"/>
                    <a:pt x="2099" y="786"/>
                  </a:cubicBezTo>
                  <a:cubicBezTo>
                    <a:pt x="2108" y="788"/>
                    <a:pt x="2122" y="774"/>
                    <a:pt x="2122" y="774"/>
                  </a:cubicBezTo>
                  <a:cubicBezTo>
                    <a:pt x="2122" y="774"/>
                    <a:pt x="2126" y="775"/>
                    <a:pt x="2131" y="770"/>
                  </a:cubicBezTo>
                  <a:cubicBezTo>
                    <a:pt x="2136" y="765"/>
                    <a:pt x="2135" y="750"/>
                    <a:pt x="2135" y="750"/>
                  </a:cubicBezTo>
                  <a:cubicBezTo>
                    <a:pt x="2135" y="750"/>
                    <a:pt x="2176" y="729"/>
                    <a:pt x="2180" y="726"/>
                  </a:cubicBezTo>
                  <a:cubicBezTo>
                    <a:pt x="2184" y="723"/>
                    <a:pt x="2205" y="725"/>
                    <a:pt x="2205" y="725"/>
                  </a:cubicBezTo>
                  <a:cubicBezTo>
                    <a:pt x="2212" y="714"/>
                    <a:pt x="2212" y="714"/>
                    <a:pt x="2212" y="714"/>
                  </a:cubicBezTo>
                  <a:cubicBezTo>
                    <a:pt x="2210" y="712"/>
                    <a:pt x="2208" y="706"/>
                    <a:pt x="2218" y="698"/>
                  </a:cubicBezTo>
                  <a:cubicBezTo>
                    <a:pt x="2230" y="688"/>
                    <a:pt x="2237" y="687"/>
                    <a:pt x="2252" y="675"/>
                  </a:cubicBezTo>
                  <a:cubicBezTo>
                    <a:pt x="2267" y="663"/>
                    <a:pt x="2262" y="625"/>
                    <a:pt x="2266" y="623"/>
                  </a:cubicBezTo>
                  <a:cubicBezTo>
                    <a:pt x="2270" y="621"/>
                    <a:pt x="2285" y="632"/>
                    <a:pt x="2292" y="637"/>
                  </a:cubicBezTo>
                  <a:cubicBezTo>
                    <a:pt x="2299" y="642"/>
                    <a:pt x="2339" y="641"/>
                    <a:pt x="2339" y="641"/>
                  </a:cubicBezTo>
                  <a:cubicBezTo>
                    <a:pt x="2340" y="631"/>
                    <a:pt x="2340" y="631"/>
                    <a:pt x="2340" y="631"/>
                  </a:cubicBezTo>
                  <a:cubicBezTo>
                    <a:pt x="2340" y="631"/>
                    <a:pt x="2312" y="618"/>
                    <a:pt x="2318" y="610"/>
                  </a:cubicBezTo>
                  <a:cubicBezTo>
                    <a:pt x="2324" y="602"/>
                    <a:pt x="2348" y="618"/>
                    <a:pt x="2358" y="609"/>
                  </a:cubicBezTo>
                  <a:cubicBezTo>
                    <a:pt x="2368" y="600"/>
                    <a:pt x="2358" y="588"/>
                    <a:pt x="2358" y="588"/>
                  </a:cubicBezTo>
                  <a:cubicBezTo>
                    <a:pt x="2358" y="588"/>
                    <a:pt x="2374" y="592"/>
                    <a:pt x="2376" y="587"/>
                  </a:cubicBezTo>
                  <a:cubicBezTo>
                    <a:pt x="2378" y="582"/>
                    <a:pt x="2365" y="560"/>
                    <a:pt x="2365" y="560"/>
                  </a:cubicBezTo>
                  <a:cubicBezTo>
                    <a:pt x="2387" y="560"/>
                    <a:pt x="2387" y="560"/>
                    <a:pt x="2387" y="560"/>
                  </a:cubicBezTo>
                  <a:cubicBezTo>
                    <a:pt x="2397" y="577"/>
                    <a:pt x="2397" y="577"/>
                    <a:pt x="2397" y="577"/>
                  </a:cubicBezTo>
                  <a:cubicBezTo>
                    <a:pt x="2404" y="559"/>
                    <a:pt x="2404" y="559"/>
                    <a:pt x="2404" y="559"/>
                  </a:cubicBezTo>
                  <a:cubicBezTo>
                    <a:pt x="2421" y="563"/>
                    <a:pt x="2421" y="563"/>
                    <a:pt x="2421" y="563"/>
                  </a:cubicBezTo>
                  <a:cubicBezTo>
                    <a:pt x="2420" y="540"/>
                    <a:pt x="2420" y="540"/>
                    <a:pt x="2420" y="540"/>
                  </a:cubicBezTo>
                  <a:cubicBezTo>
                    <a:pt x="2420" y="540"/>
                    <a:pt x="2409" y="529"/>
                    <a:pt x="2407" y="523"/>
                  </a:cubicBezTo>
                  <a:cubicBezTo>
                    <a:pt x="2405" y="517"/>
                    <a:pt x="2401" y="498"/>
                    <a:pt x="2387" y="485"/>
                  </a:cubicBezTo>
                  <a:cubicBezTo>
                    <a:pt x="2373" y="472"/>
                    <a:pt x="2358" y="471"/>
                    <a:pt x="2361" y="461"/>
                  </a:cubicBezTo>
                  <a:cubicBezTo>
                    <a:pt x="2364" y="451"/>
                    <a:pt x="2377" y="460"/>
                    <a:pt x="2379" y="455"/>
                  </a:cubicBezTo>
                  <a:cubicBezTo>
                    <a:pt x="2381" y="450"/>
                    <a:pt x="2369" y="444"/>
                    <a:pt x="2380" y="439"/>
                  </a:cubicBezTo>
                  <a:cubicBezTo>
                    <a:pt x="2391" y="434"/>
                    <a:pt x="2427" y="457"/>
                    <a:pt x="2434" y="451"/>
                  </a:cubicBezTo>
                  <a:cubicBezTo>
                    <a:pt x="2441" y="445"/>
                    <a:pt x="2439" y="444"/>
                    <a:pt x="2434" y="432"/>
                  </a:cubicBezTo>
                  <a:cubicBezTo>
                    <a:pt x="2429" y="420"/>
                    <a:pt x="2441" y="416"/>
                    <a:pt x="2441" y="416"/>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67" name="Freeform 41"/>
            <p:cNvSpPr>
              <a:spLocks/>
            </p:cNvSpPr>
            <p:nvPr/>
          </p:nvSpPr>
          <p:spPr bwMode="gray">
            <a:xfrm>
              <a:off x="4605338" y="2879725"/>
              <a:ext cx="19050" cy="19050"/>
            </a:xfrm>
            <a:custGeom>
              <a:avLst/>
              <a:gdLst>
                <a:gd name="T0" fmla="*/ 23 w 34"/>
                <a:gd name="T1" fmla="*/ 33 h 33"/>
                <a:gd name="T2" fmla="*/ 8 w 34"/>
                <a:gd name="T3" fmla="*/ 14 h 33"/>
                <a:gd name="T4" fmla="*/ 23 w 34"/>
                <a:gd name="T5" fmla="*/ 33 h 33"/>
              </a:gdLst>
              <a:ahLst/>
              <a:cxnLst>
                <a:cxn ang="0">
                  <a:pos x="T0" y="T1"/>
                </a:cxn>
                <a:cxn ang="0">
                  <a:pos x="T2" y="T3"/>
                </a:cxn>
                <a:cxn ang="0">
                  <a:pos x="T4" y="T5"/>
                </a:cxn>
              </a:cxnLst>
              <a:rect l="0" t="0" r="r" b="b"/>
              <a:pathLst>
                <a:path w="34" h="33">
                  <a:moveTo>
                    <a:pt x="23" y="33"/>
                  </a:moveTo>
                  <a:cubicBezTo>
                    <a:pt x="34" y="20"/>
                    <a:pt x="16" y="0"/>
                    <a:pt x="8" y="14"/>
                  </a:cubicBezTo>
                  <a:cubicBezTo>
                    <a:pt x="0" y="28"/>
                    <a:pt x="23" y="33"/>
                    <a:pt x="23" y="33"/>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68" name="Freeform 42"/>
            <p:cNvSpPr>
              <a:spLocks/>
            </p:cNvSpPr>
            <p:nvPr/>
          </p:nvSpPr>
          <p:spPr bwMode="gray">
            <a:xfrm>
              <a:off x="5062538" y="2903538"/>
              <a:ext cx="53975" cy="33338"/>
            </a:xfrm>
            <a:custGeom>
              <a:avLst/>
              <a:gdLst>
                <a:gd name="T0" fmla="*/ 1 w 98"/>
                <a:gd name="T1" fmla="*/ 31 h 60"/>
                <a:gd name="T2" fmla="*/ 36 w 98"/>
                <a:gd name="T3" fmla="*/ 57 h 60"/>
                <a:gd name="T4" fmla="*/ 61 w 98"/>
                <a:gd name="T5" fmla="*/ 38 h 60"/>
                <a:gd name="T6" fmla="*/ 80 w 98"/>
                <a:gd name="T7" fmla="*/ 39 h 60"/>
                <a:gd name="T8" fmla="*/ 77 w 98"/>
                <a:gd name="T9" fmla="*/ 24 h 60"/>
                <a:gd name="T10" fmla="*/ 98 w 98"/>
                <a:gd name="T11" fmla="*/ 0 h 60"/>
                <a:gd name="T12" fmla="*/ 71 w 98"/>
                <a:gd name="T13" fmla="*/ 17 h 60"/>
                <a:gd name="T14" fmla="*/ 38 w 98"/>
                <a:gd name="T15" fmla="*/ 15 h 60"/>
                <a:gd name="T16" fmla="*/ 32 w 98"/>
                <a:gd name="T17" fmla="*/ 26 h 60"/>
                <a:gd name="T18" fmla="*/ 1 w 98"/>
                <a:gd name="T19"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60">
                  <a:moveTo>
                    <a:pt x="1" y="31"/>
                  </a:moveTo>
                  <a:cubicBezTo>
                    <a:pt x="2" y="45"/>
                    <a:pt x="29" y="60"/>
                    <a:pt x="36" y="57"/>
                  </a:cubicBezTo>
                  <a:cubicBezTo>
                    <a:pt x="43" y="54"/>
                    <a:pt x="61" y="38"/>
                    <a:pt x="61" y="38"/>
                  </a:cubicBezTo>
                  <a:cubicBezTo>
                    <a:pt x="61" y="38"/>
                    <a:pt x="77" y="45"/>
                    <a:pt x="80" y="39"/>
                  </a:cubicBezTo>
                  <a:cubicBezTo>
                    <a:pt x="84" y="33"/>
                    <a:pt x="77" y="24"/>
                    <a:pt x="77" y="24"/>
                  </a:cubicBezTo>
                  <a:cubicBezTo>
                    <a:pt x="98" y="0"/>
                    <a:pt x="98" y="0"/>
                    <a:pt x="98" y="0"/>
                  </a:cubicBezTo>
                  <a:cubicBezTo>
                    <a:pt x="71" y="17"/>
                    <a:pt x="71" y="17"/>
                    <a:pt x="71" y="17"/>
                  </a:cubicBezTo>
                  <a:cubicBezTo>
                    <a:pt x="71" y="17"/>
                    <a:pt x="47" y="13"/>
                    <a:pt x="38" y="15"/>
                  </a:cubicBezTo>
                  <a:cubicBezTo>
                    <a:pt x="29" y="17"/>
                    <a:pt x="32" y="26"/>
                    <a:pt x="32" y="26"/>
                  </a:cubicBezTo>
                  <a:cubicBezTo>
                    <a:pt x="32" y="26"/>
                    <a:pt x="0" y="20"/>
                    <a:pt x="1" y="3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69" name="Freeform 43"/>
            <p:cNvSpPr>
              <a:spLocks/>
            </p:cNvSpPr>
            <p:nvPr/>
          </p:nvSpPr>
          <p:spPr bwMode="gray">
            <a:xfrm>
              <a:off x="3816350" y="2017713"/>
              <a:ext cx="222250" cy="84138"/>
            </a:xfrm>
            <a:custGeom>
              <a:avLst/>
              <a:gdLst>
                <a:gd name="T0" fmla="*/ 207 w 396"/>
                <a:gd name="T1" fmla="*/ 144 h 152"/>
                <a:gd name="T2" fmla="*/ 238 w 396"/>
                <a:gd name="T3" fmla="*/ 136 h 152"/>
                <a:gd name="T4" fmla="*/ 262 w 396"/>
                <a:gd name="T5" fmla="*/ 130 h 152"/>
                <a:gd name="T6" fmla="*/ 339 w 396"/>
                <a:gd name="T7" fmla="*/ 105 h 152"/>
                <a:gd name="T8" fmla="*/ 363 w 396"/>
                <a:gd name="T9" fmla="*/ 83 h 152"/>
                <a:gd name="T10" fmla="*/ 373 w 396"/>
                <a:gd name="T11" fmla="*/ 68 h 152"/>
                <a:gd name="T12" fmla="*/ 356 w 396"/>
                <a:gd name="T13" fmla="*/ 50 h 152"/>
                <a:gd name="T14" fmla="*/ 341 w 396"/>
                <a:gd name="T15" fmla="*/ 41 h 152"/>
                <a:gd name="T16" fmla="*/ 342 w 396"/>
                <a:gd name="T17" fmla="*/ 24 h 152"/>
                <a:gd name="T18" fmla="*/ 325 w 396"/>
                <a:gd name="T19" fmla="*/ 17 h 152"/>
                <a:gd name="T20" fmla="*/ 294 w 396"/>
                <a:gd name="T21" fmla="*/ 16 h 152"/>
                <a:gd name="T22" fmla="*/ 262 w 396"/>
                <a:gd name="T23" fmla="*/ 19 h 152"/>
                <a:gd name="T24" fmla="*/ 227 w 396"/>
                <a:gd name="T25" fmla="*/ 19 h 152"/>
                <a:gd name="T26" fmla="*/ 201 w 396"/>
                <a:gd name="T27" fmla="*/ 16 h 152"/>
                <a:gd name="T28" fmla="*/ 182 w 396"/>
                <a:gd name="T29" fmla="*/ 26 h 152"/>
                <a:gd name="T30" fmla="*/ 171 w 396"/>
                <a:gd name="T31" fmla="*/ 39 h 152"/>
                <a:gd name="T32" fmla="*/ 145 w 396"/>
                <a:gd name="T33" fmla="*/ 50 h 152"/>
                <a:gd name="T34" fmla="*/ 112 w 396"/>
                <a:gd name="T35" fmla="*/ 63 h 152"/>
                <a:gd name="T36" fmla="*/ 102 w 396"/>
                <a:gd name="T37" fmla="*/ 40 h 152"/>
                <a:gd name="T38" fmla="*/ 68 w 396"/>
                <a:gd name="T39" fmla="*/ 7 h 152"/>
                <a:gd name="T40" fmla="*/ 43 w 396"/>
                <a:gd name="T41" fmla="*/ 19 h 152"/>
                <a:gd name="T42" fmla="*/ 35 w 396"/>
                <a:gd name="T43" fmla="*/ 37 h 152"/>
                <a:gd name="T44" fmla="*/ 4 w 396"/>
                <a:gd name="T45" fmla="*/ 47 h 152"/>
                <a:gd name="T46" fmla="*/ 55 w 396"/>
                <a:gd name="T47" fmla="*/ 43 h 152"/>
                <a:gd name="T48" fmla="*/ 64 w 396"/>
                <a:gd name="T49" fmla="*/ 61 h 152"/>
                <a:gd name="T50" fmla="*/ 35 w 396"/>
                <a:gd name="T51" fmla="*/ 73 h 152"/>
                <a:gd name="T52" fmla="*/ 38 w 396"/>
                <a:gd name="T53" fmla="*/ 82 h 152"/>
                <a:gd name="T54" fmla="*/ 88 w 396"/>
                <a:gd name="T55" fmla="*/ 91 h 152"/>
                <a:gd name="T56" fmla="*/ 85 w 396"/>
                <a:gd name="T57" fmla="*/ 105 h 152"/>
                <a:gd name="T58" fmla="*/ 41 w 396"/>
                <a:gd name="T59" fmla="*/ 125 h 152"/>
                <a:gd name="T60" fmla="*/ 98 w 396"/>
                <a:gd name="T61" fmla="*/ 123 h 152"/>
                <a:gd name="T62" fmla="*/ 124 w 396"/>
                <a:gd name="T63" fmla="*/ 127 h 152"/>
                <a:gd name="T64" fmla="*/ 172 w 396"/>
                <a:gd name="T6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6" h="152">
                  <a:moveTo>
                    <a:pt x="172" y="150"/>
                  </a:moveTo>
                  <a:cubicBezTo>
                    <a:pt x="200" y="143"/>
                    <a:pt x="200" y="149"/>
                    <a:pt x="207" y="144"/>
                  </a:cubicBezTo>
                  <a:cubicBezTo>
                    <a:pt x="214" y="139"/>
                    <a:pt x="211" y="131"/>
                    <a:pt x="211" y="131"/>
                  </a:cubicBezTo>
                  <a:cubicBezTo>
                    <a:pt x="211" y="131"/>
                    <a:pt x="230" y="139"/>
                    <a:pt x="238" y="136"/>
                  </a:cubicBezTo>
                  <a:cubicBezTo>
                    <a:pt x="246" y="133"/>
                    <a:pt x="246" y="126"/>
                    <a:pt x="246" y="126"/>
                  </a:cubicBezTo>
                  <a:cubicBezTo>
                    <a:pt x="246" y="126"/>
                    <a:pt x="257" y="130"/>
                    <a:pt x="262" y="130"/>
                  </a:cubicBezTo>
                  <a:cubicBezTo>
                    <a:pt x="267" y="130"/>
                    <a:pt x="305" y="107"/>
                    <a:pt x="313" y="106"/>
                  </a:cubicBezTo>
                  <a:cubicBezTo>
                    <a:pt x="321" y="105"/>
                    <a:pt x="332" y="112"/>
                    <a:pt x="339" y="105"/>
                  </a:cubicBezTo>
                  <a:cubicBezTo>
                    <a:pt x="346" y="98"/>
                    <a:pt x="347" y="87"/>
                    <a:pt x="347" y="87"/>
                  </a:cubicBezTo>
                  <a:cubicBezTo>
                    <a:pt x="347" y="87"/>
                    <a:pt x="354" y="87"/>
                    <a:pt x="363" y="83"/>
                  </a:cubicBezTo>
                  <a:cubicBezTo>
                    <a:pt x="372" y="79"/>
                    <a:pt x="383" y="69"/>
                    <a:pt x="383" y="69"/>
                  </a:cubicBezTo>
                  <a:cubicBezTo>
                    <a:pt x="373" y="68"/>
                    <a:pt x="373" y="68"/>
                    <a:pt x="373" y="68"/>
                  </a:cubicBezTo>
                  <a:cubicBezTo>
                    <a:pt x="373" y="68"/>
                    <a:pt x="396" y="57"/>
                    <a:pt x="382" y="50"/>
                  </a:cubicBezTo>
                  <a:cubicBezTo>
                    <a:pt x="368" y="43"/>
                    <a:pt x="356" y="50"/>
                    <a:pt x="356" y="50"/>
                  </a:cubicBezTo>
                  <a:cubicBezTo>
                    <a:pt x="359" y="40"/>
                    <a:pt x="359" y="40"/>
                    <a:pt x="359" y="40"/>
                  </a:cubicBezTo>
                  <a:cubicBezTo>
                    <a:pt x="341" y="41"/>
                    <a:pt x="341" y="41"/>
                    <a:pt x="341" y="41"/>
                  </a:cubicBezTo>
                  <a:cubicBezTo>
                    <a:pt x="351" y="26"/>
                    <a:pt x="351" y="26"/>
                    <a:pt x="351" y="26"/>
                  </a:cubicBezTo>
                  <a:cubicBezTo>
                    <a:pt x="342" y="24"/>
                    <a:pt x="342" y="24"/>
                    <a:pt x="342" y="24"/>
                  </a:cubicBezTo>
                  <a:cubicBezTo>
                    <a:pt x="346" y="12"/>
                    <a:pt x="346" y="12"/>
                    <a:pt x="346" y="12"/>
                  </a:cubicBezTo>
                  <a:cubicBezTo>
                    <a:pt x="325" y="17"/>
                    <a:pt x="325" y="17"/>
                    <a:pt x="325" y="17"/>
                  </a:cubicBezTo>
                  <a:cubicBezTo>
                    <a:pt x="325" y="17"/>
                    <a:pt x="304" y="0"/>
                    <a:pt x="297" y="0"/>
                  </a:cubicBezTo>
                  <a:cubicBezTo>
                    <a:pt x="290" y="0"/>
                    <a:pt x="294" y="16"/>
                    <a:pt x="294" y="16"/>
                  </a:cubicBezTo>
                  <a:cubicBezTo>
                    <a:pt x="280" y="22"/>
                    <a:pt x="280" y="22"/>
                    <a:pt x="280" y="22"/>
                  </a:cubicBezTo>
                  <a:cubicBezTo>
                    <a:pt x="280" y="22"/>
                    <a:pt x="268" y="19"/>
                    <a:pt x="262" y="19"/>
                  </a:cubicBezTo>
                  <a:cubicBezTo>
                    <a:pt x="256" y="19"/>
                    <a:pt x="249" y="29"/>
                    <a:pt x="249" y="29"/>
                  </a:cubicBezTo>
                  <a:cubicBezTo>
                    <a:pt x="249" y="29"/>
                    <a:pt x="233" y="17"/>
                    <a:pt x="227" y="19"/>
                  </a:cubicBezTo>
                  <a:cubicBezTo>
                    <a:pt x="221" y="21"/>
                    <a:pt x="226" y="41"/>
                    <a:pt x="226" y="41"/>
                  </a:cubicBezTo>
                  <a:cubicBezTo>
                    <a:pt x="226" y="41"/>
                    <a:pt x="208" y="16"/>
                    <a:pt x="201" y="16"/>
                  </a:cubicBezTo>
                  <a:cubicBezTo>
                    <a:pt x="194" y="16"/>
                    <a:pt x="198" y="23"/>
                    <a:pt x="198" y="23"/>
                  </a:cubicBezTo>
                  <a:cubicBezTo>
                    <a:pt x="198" y="23"/>
                    <a:pt x="183" y="23"/>
                    <a:pt x="182" y="26"/>
                  </a:cubicBezTo>
                  <a:cubicBezTo>
                    <a:pt x="181" y="29"/>
                    <a:pt x="181" y="38"/>
                    <a:pt x="181" y="38"/>
                  </a:cubicBezTo>
                  <a:cubicBezTo>
                    <a:pt x="171" y="39"/>
                    <a:pt x="171" y="39"/>
                    <a:pt x="171" y="39"/>
                  </a:cubicBezTo>
                  <a:cubicBezTo>
                    <a:pt x="171" y="39"/>
                    <a:pt x="155" y="18"/>
                    <a:pt x="150" y="22"/>
                  </a:cubicBezTo>
                  <a:cubicBezTo>
                    <a:pt x="145" y="26"/>
                    <a:pt x="150" y="49"/>
                    <a:pt x="145" y="50"/>
                  </a:cubicBezTo>
                  <a:cubicBezTo>
                    <a:pt x="140" y="51"/>
                    <a:pt x="133" y="42"/>
                    <a:pt x="129" y="42"/>
                  </a:cubicBezTo>
                  <a:cubicBezTo>
                    <a:pt x="125" y="42"/>
                    <a:pt x="112" y="63"/>
                    <a:pt x="112" y="63"/>
                  </a:cubicBezTo>
                  <a:cubicBezTo>
                    <a:pt x="110" y="56"/>
                    <a:pt x="110" y="56"/>
                    <a:pt x="110" y="56"/>
                  </a:cubicBezTo>
                  <a:cubicBezTo>
                    <a:pt x="102" y="40"/>
                    <a:pt x="102" y="40"/>
                    <a:pt x="102" y="40"/>
                  </a:cubicBezTo>
                  <a:cubicBezTo>
                    <a:pt x="102" y="40"/>
                    <a:pt x="118" y="35"/>
                    <a:pt x="112" y="26"/>
                  </a:cubicBezTo>
                  <a:cubicBezTo>
                    <a:pt x="106" y="17"/>
                    <a:pt x="73" y="3"/>
                    <a:pt x="68" y="7"/>
                  </a:cubicBezTo>
                  <a:cubicBezTo>
                    <a:pt x="63" y="11"/>
                    <a:pt x="69" y="26"/>
                    <a:pt x="69" y="26"/>
                  </a:cubicBezTo>
                  <a:cubicBezTo>
                    <a:pt x="69" y="26"/>
                    <a:pt x="49" y="19"/>
                    <a:pt x="43" y="19"/>
                  </a:cubicBezTo>
                  <a:cubicBezTo>
                    <a:pt x="37" y="19"/>
                    <a:pt x="25" y="31"/>
                    <a:pt x="25" y="31"/>
                  </a:cubicBezTo>
                  <a:cubicBezTo>
                    <a:pt x="35" y="37"/>
                    <a:pt x="35" y="37"/>
                    <a:pt x="35" y="37"/>
                  </a:cubicBezTo>
                  <a:cubicBezTo>
                    <a:pt x="35" y="37"/>
                    <a:pt x="23" y="35"/>
                    <a:pt x="17" y="41"/>
                  </a:cubicBezTo>
                  <a:cubicBezTo>
                    <a:pt x="11" y="47"/>
                    <a:pt x="4" y="47"/>
                    <a:pt x="4" y="47"/>
                  </a:cubicBezTo>
                  <a:cubicBezTo>
                    <a:pt x="4" y="47"/>
                    <a:pt x="12" y="54"/>
                    <a:pt x="20" y="54"/>
                  </a:cubicBezTo>
                  <a:cubicBezTo>
                    <a:pt x="28" y="54"/>
                    <a:pt x="55" y="43"/>
                    <a:pt x="55" y="43"/>
                  </a:cubicBezTo>
                  <a:cubicBezTo>
                    <a:pt x="90" y="49"/>
                    <a:pt x="90" y="49"/>
                    <a:pt x="90" y="49"/>
                  </a:cubicBezTo>
                  <a:cubicBezTo>
                    <a:pt x="64" y="61"/>
                    <a:pt x="64" y="61"/>
                    <a:pt x="64" y="61"/>
                  </a:cubicBezTo>
                  <a:cubicBezTo>
                    <a:pt x="64" y="61"/>
                    <a:pt x="84" y="64"/>
                    <a:pt x="84" y="68"/>
                  </a:cubicBezTo>
                  <a:cubicBezTo>
                    <a:pt x="84" y="72"/>
                    <a:pt x="39" y="72"/>
                    <a:pt x="35" y="73"/>
                  </a:cubicBezTo>
                  <a:cubicBezTo>
                    <a:pt x="31" y="74"/>
                    <a:pt x="0" y="72"/>
                    <a:pt x="6" y="79"/>
                  </a:cubicBezTo>
                  <a:cubicBezTo>
                    <a:pt x="12" y="86"/>
                    <a:pt x="25" y="81"/>
                    <a:pt x="38" y="82"/>
                  </a:cubicBezTo>
                  <a:cubicBezTo>
                    <a:pt x="51" y="83"/>
                    <a:pt x="65" y="95"/>
                    <a:pt x="65" y="95"/>
                  </a:cubicBezTo>
                  <a:cubicBezTo>
                    <a:pt x="88" y="91"/>
                    <a:pt x="88" y="91"/>
                    <a:pt x="88" y="91"/>
                  </a:cubicBezTo>
                  <a:cubicBezTo>
                    <a:pt x="75" y="101"/>
                    <a:pt x="75" y="101"/>
                    <a:pt x="75" y="101"/>
                  </a:cubicBezTo>
                  <a:cubicBezTo>
                    <a:pt x="85" y="105"/>
                    <a:pt x="85" y="105"/>
                    <a:pt x="85" y="105"/>
                  </a:cubicBezTo>
                  <a:cubicBezTo>
                    <a:pt x="85" y="105"/>
                    <a:pt x="82" y="114"/>
                    <a:pt x="75" y="118"/>
                  </a:cubicBezTo>
                  <a:cubicBezTo>
                    <a:pt x="68" y="122"/>
                    <a:pt x="35" y="116"/>
                    <a:pt x="41" y="125"/>
                  </a:cubicBezTo>
                  <a:cubicBezTo>
                    <a:pt x="47" y="134"/>
                    <a:pt x="75" y="130"/>
                    <a:pt x="82" y="130"/>
                  </a:cubicBezTo>
                  <a:cubicBezTo>
                    <a:pt x="89" y="130"/>
                    <a:pt x="98" y="123"/>
                    <a:pt x="98" y="123"/>
                  </a:cubicBezTo>
                  <a:cubicBezTo>
                    <a:pt x="116" y="134"/>
                    <a:pt x="116" y="134"/>
                    <a:pt x="116" y="134"/>
                  </a:cubicBezTo>
                  <a:cubicBezTo>
                    <a:pt x="124" y="127"/>
                    <a:pt x="124" y="127"/>
                    <a:pt x="124" y="127"/>
                  </a:cubicBezTo>
                  <a:cubicBezTo>
                    <a:pt x="124" y="127"/>
                    <a:pt x="121" y="133"/>
                    <a:pt x="131" y="138"/>
                  </a:cubicBezTo>
                  <a:cubicBezTo>
                    <a:pt x="141" y="143"/>
                    <a:pt x="164" y="152"/>
                    <a:pt x="172" y="15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70" name="Freeform 44"/>
            <p:cNvSpPr>
              <a:spLocks/>
            </p:cNvSpPr>
            <p:nvPr/>
          </p:nvSpPr>
          <p:spPr bwMode="gray">
            <a:xfrm>
              <a:off x="5583238" y="3176588"/>
              <a:ext cx="125412" cy="119063"/>
            </a:xfrm>
            <a:custGeom>
              <a:avLst/>
              <a:gdLst>
                <a:gd name="T0" fmla="*/ 198 w 224"/>
                <a:gd name="T1" fmla="*/ 84 h 215"/>
                <a:gd name="T2" fmla="*/ 208 w 224"/>
                <a:gd name="T3" fmla="*/ 97 h 215"/>
                <a:gd name="T4" fmla="*/ 224 w 224"/>
                <a:gd name="T5" fmla="*/ 91 h 215"/>
                <a:gd name="T6" fmla="*/ 214 w 224"/>
                <a:gd name="T7" fmla="*/ 51 h 215"/>
                <a:gd name="T8" fmla="*/ 215 w 224"/>
                <a:gd name="T9" fmla="*/ 3 h 215"/>
                <a:gd name="T10" fmla="*/ 186 w 224"/>
                <a:gd name="T11" fmla="*/ 51 h 215"/>
                <a:gd name="T12" fmla="*/ 166 w 224"/>
                <a:gd name="T13" fmla="*/ 61 h 215"/>
                <a:gd name="T14" fmla="*/ 131 w 224"/>
                <a:gd name="T15" fmla="*/ 102 h 215"/>
                <a:gd name="T16" fmla="*/ 122 w 224"/>
                <a:gd name="T17" fmla="*/ 131 h 215"/>
                <a:gd name="T18" fmla="*/ 62 w 224"/>
                <a:gd name="T19" fmla="*/ 127 h 215"/>
                <a:gd name="T20" fmla="*/ 16 w 224"/>
                <a:gd name="T21" fmla="*/ 140 h 215"/>
                <a:gd name="T22" fmla="*/ 1 w 224"/>
                <a:gd name="T23" fmla="*/ 127 h 215"/>
                <a:gd name="T24" fmla="*/ 5 w 224"/>
                <a:gd name="T25" fmla="*/ 145 h 215"/>
                <a:gd name="T26" fmla="*/ 52 w 224"/>
                <a:gd name="T27" fmla="*/ 200 h 215"/>
                <a:gd name="T28" fmla="*/ 177 w 224"/>
                <a:gd name="T29" fmla="*/ 215 h 215"/>
                <a:gd name="T30" fmla="*/ 168 w 224"/>
                <a:gd name="T31" fmla="*/ 192 h 215"/>
                <a:gd name="T32" fmla="*/ 181 w 224"/>
                <a:gd name="T33" fmla="*/ 163 h 215"/>
                <a:gd name="T34" fmla="*/ 189 w 224"/>
                <a:gd name="T35" fmla="*/ 136 h 215"/>
                <a:gd name="T36" fmla="*/ 201 w 224"/>
                <a:gd name="T37" fmla="*/ 135 h 215"/>
                <a:gd name="T38" fmla="*/ 191 w 224"/>
                <a:gd name="T39" fmla="*/ 118 h 215"/>
                <a:gd name="T40" fmla="*/ 198 w 224"/>
                <a:gd name="T41" fmla="*/ 8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15">
                  <a:moveTo>
                    <a:pt x="198" y="84"/>
                  </a:moveTo>
                  <a:cubicBezTo>
                    <a:pt x="202" y="84"/>
                    <a:pt x="208" y="97"/>
                    <a:pt x="208" y="97"/>
                  </a:cubicBezTo>
                  <a:cubicBezTo>
                    <a:pt x="224" y="91"/>
                    <a:pt x="224" y="91"/>
                    <a:pt x="224" y="91"/>
                  </a:cubicBezTo>
                  <a:cubicBezTo>
                    <a:pt x="219" y="78"/>
                    <a:pt x="212" y="63"/>
                    <a:pt x="214" y="51"/>
                  </a:cubicBezTo>
                  <a:cubicBezTo>
                    <a:pt x="217" y="34"/>
                    <a:pt x="222" y="6"/>
                    <a:pt x="215" y="3"/>
                  </a:cubicBezTo>
                  <a:cubicBezTo>
                    <a:pt x="207" y="0"/>
                    <a:pt x="186" y="51"/>
                    <a:pt x="186" y="51"/>
                  </a:cubicBezTo>
                  <a:cubicBezTo>
                    <a:pt x="186" y="51"/>
                    <a:pt x="172" y="53"/>
                    <a:pt x="166" y="61"/>
                  </a:cubicBezTo>
                  <a:cubicBezTo>
                    <a:pt x="161" y="70"/>
                    <a:pt x="131" y="102"/>
                    <a:pt x="131" y="102"/>
                  </a:cubicBezTo>
                  <a:cubicBezTo>
                    <a:pt x="131" y="102"/>
                    <a:pt x="131" y="130"/>
                    <a:pt x="122" y="131"/>
                  </a:cubicBezTo>
                  <a:cubicBezTo>
                    <a:pt x="113" y="132"/>
                    <a:pt x="69" y="127"/>
                    <a:pt x="62" y="127"/>
                  </a:cubicBezTo>
                  <a:cubicBezTo>
                    <a:pt x="56" y="127"/>
                    <a:pt x="25" y="144"/>
                    <a:pt x="16" y="140"/>
                  </a:cubicBezTo>
                  <a:cubicBezTo>
                    <a:pt x="11" y="138"/>
                    <a:pt x="5" y="132"/>
                    <a:pt x="1" y="127"/>
                  </a:cubicBezTo>
                  <a:cubicBezTo>
                    <a:pt x="0" y="132"/>
                    <a:pt x="0" y="140"/>
                    <a:pt x="5" y="145"/>
                  </a:cubicBezTo>
                  <a:cubicBezTo>
                    <a:pt x="12" y="152"/>
                    <a:pt x="49" y="200"/>
                    <a:pt x="52" y="200"/>
                  </a:cubicBezTo>
                  <a:cubicBezTo>
                    <a:pt x="54" y="200"/>
                    <a:pt x="143" y="211"/>
                    <a:pt x="177" y="215"/>
                  </a:cubicBezTo>
                  <a:cubicBezTo>
                    <a:pt x="173" y="207"/>
                    <a:pt x="168" y="196"/>
                    <a:pt x="168" y="192"/>
                  </a:cubicBezTo>
                  <a:cubicBezTo>
                    <a:pt x="168" y="186"/>
                    <a:pt x="181" y="163"/>
                    <a:pt x="181" y="163"/>
                  </a:cubicBezTo>
                  <a:cubicBezTo>
                    <a:pt x="181" y="163"/>
                    <a:pt x="187" y="143"/>
                    <a:pt x="189" y="136"/>
                  </a:cubicBezTo>
                  <a:cubicBezTo>
                    <a:pt x="191" y="129"/>
                    <a:pt x="197" y="137"/>
                    <a:pt x="201" y="135"/>
                  </a:cubicBezTo>
                  <a:cubicBezTo>
                    <a:pt x="205" y="133"/>
                    <a:pt x="195" y="122"/>
                    <a:pt x="191" y="118"/>
                  </a:cubicBezTo>
                  <a:cubicBezTo>
                    <a:pt x="187" y="114"/>
                    <a:pt x="194" y="84"/>
                    <a:pt x="198" y="84"/>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71" name="Freeform 45"/>
            <p:cNvSpPr>
              <a:spLocks/>
            </p:cNvSpPr>
            <p:nvPr/>
          </p:nvSpPr>
          <p:spPr bwMode="gray">
            <a:xfrm>
              <a:off x="5607050" y="3222625"/>
              <a:ext cx="203200" cy="249238"/>
            </a:xfrm>
            <a:custGeom>
              <a:avLst/>
              <a:gdLst>
                <a:gd name="T0" fmla="*/ 169 w 364"/>
                <a:gd name="T1" fmla="*/ 375 h 445"/>
                <a:gd name="T2" fmla="*/ 220 w 364"/>
                <a:gd name="T3" fmla="*/ 358 h 445"/>
                <a:gd name="T4" fmla="*/ 228 w 364"/>
                <a:gd name="T5" fmla="*/ 330 h 445"/>
                <a:gd name="T6" fmla="*/ 269 w 364"/>
                <a:gd name="T7" fmla="*/ 304 h 445"/>
                <a:gd name="T8" fmla="*/ 283 w 364"/>
                <a:gd name="T9" fmla="*/ 249 h 445"/>
                <a:gd name="T10" fmla="*/ 312 w 364"/>
                <a:gd name="T11" fmla="*/ 249 h 445"/>
                <a:gd name="T12" fmla="*/ 318 w 364"/>
                <a:gd name="T13" fmla="*/ 218 h 445"/>
                <a:gd name="T14" fmla="*/ 355 w 364"/>
                <a:gd name="T15" fmla="*/ 184 h 445"/>
                <a:gd name="T16" fmla="*/ 359 w 364"/>
                <a:gd name="T17" fmla="*/ 134 h 445"/>
                <a:gd name="T18" fmla="*/ 339 w 364"/>
                <a:gd name="T19" fmla="*/ 127 h 445"/>
                <a:gd name="T20" fmla="*/ 302 w 364"/>
                <a:gd name="T21" fmla="*/ 74 h 445"/>
                <a:gd name="T22" fmla="*/ 237 w 364"/>
                <a:gd name="T23" fmla="*/ 52 h 445"/>
                <a:gd name="T24" fmla="*/ 191 w 364"/>
                <a:gd name="T25" fmla="*/ 23 h 445"/>
                <a:gd name="T26" fmla="*/ 184 w 364"/>
                <a:gd name="T27" fmla="*/ 7 h 445"/>
                <a:gd name="T28" fmla="*/ 168 w 364"/>
                <a:gd name="T29" fmla="*/ 13 h 445"/>
                <a:gd name="T30" fmla="*/ 158 w 364"/>
                <a:gd name="T31" fmla="*/ 0 h 445"/>
                <a:gd name="T32" fmla="*/ 151 w 364"/>
                <a:gd name="T33" fmla="*/ 34 h 445"/>
                <a:gd name="T34" fmla="*/ 161 w 364"/>
                <a:gd name="T35" fmla="*/ 51 h 445"/>
                <a:gd name="T36" fmla="*/ 149 w 364"/>
                <a:gd name="T37" fmla="*/ 52 h 445"/>
                <a:gd name="T38" fmla="*/ 141 w 364"/>
                <a:gd name="T39" fmla="*/ 79 h 445"/>
                <a:gd name="T40" fmla="*/ 128 w 364"/>
                <a:gd name="T41" fmla="*/ 108 h 445"/>
                <a:gd name="T42" fmla="*/ 141 w 364"/>
                <a:gd name="T43" fmla="*/ 142 h 445"/>
                <a:gd name="T44" fmla="*/ 159 w 364"/>
                <a:gd name="T45" fmla="*/ 161 h 445"/>
                <a:gd name="T46" fmla="*/ 133 w 364"/>
                <a:gd name="T47" fmla="*/ 276 h 445"/>
                <a:gd name="T48" fmla="*/ 0 w 364"/>
                <a:gd name="T49" fmla="*/ 325 h 445"/>
                <a:gd name="T50" fmla="*/ 54 w 364"/>
                <a:gd name="T51" fmla="*/ 445 h 445"/>
                <a:gd name="T52" fmla="*/ 162 w 364"/>
                <a:gd name="T53" fmla="*/ 410 h 445"/>
                <a:gd name="T54" fmla="*/ 169 w 364"/>
                <a:gd name="T55" fmla="*/ 37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4" h="445">
                  <a:moveTo>
                    <a:pt x="169" y="375"/>
                  </a:moveTo>
                  <a:cubicBezTo>
                    <a:pt x="169" y="375"/>
                    <a:pt x="211" y="369"/>
                    <a:pt x="220" y="358"/>
                  </a:cubicBezTo>
                  <a:cubicBezTo>
                    <a:pt x="228" y="348"/>
                    <a:pt x="228" y="330"/>
                    <a:pt x="228" y="330"/>
                  </a:cubicBezTo>
                  <a:cubicBezTo>
                    <a:pt x="228" y="330"/>
                    <a:pt x="260" y="319"/>
                    <a:pt x="269" y="304"/>
                  </a:cubicBezTo>
                  <a:cubicBezTo>
                    <a:pt x="279" y="288"/>
                    <a:pt x="274" y="250"/>
                    <a:pt x="283" y="249"/>
                  </a:cubicBezTo>
                  <a:cubicBezTo>
                    <a:pt x="292" y="248"/>
                    <a:pt x="302" y="260"/>
                    <a:pt x="312" y="249"/>
                  </a:cubicBezTo>
                  <a:cubicBezTo>
                    <a:pt x="323" y="238"/>
                    <a:pt x="318" y="218"/>
                    <a:pt x="318" y="218"/>
                  </a:cubicBezTo>
                  <a:cubicBezTo>
                    <a:pt x="355" y="184"/>
                    <a:pt x="355" y="184"/>
                    <a:pt x="355" y="184"/>
                  </a:cubicBezTo>
                  <a:cubicBezTo>
                    <a:pt x="355" y="184"/>
                    <a:pt x="364" y="144"/>
                    <a:pt x="359" y="134"/>
                  </a:cubicBezTo>
                  <a:cubicBezTo>
                    <a:pt x="355" y="124"/>
                    <a:pt x="339" y="127"/>
                    <a:pt x="339" y="127"/>
                  </a:cubicBezTo>
                  <a:cubicBezTo>
                    <a:pt x="339" y="127"/>
                    <a:pt x="317" y="87"/>
                    <a:pt x="302" y="74"/>
                  </a:cubicBezTo>
                  <a:cubicBezTo>
                    <a:pt x="287" y="61"/>
                    <a:pt x="237" y="52"/>
                    <a:pt x="237" y="52"/>
                  </a:cubicBezTo>
                  <a:cubicBezTo>
                    <a:pt x="237" y="52"/>
                    <a:pt x="194" y="38"/>
                    <a:pt x="191" y="23"/>
                  </a:cubicBezTo>
                  <a:cubicBezTo>
                    <a:pt x="190" y="18"/>
                    <a:pt x="187" y="13"/>
                    <a:pt x="184" y="7"/>
                  </a:cubicBezTo>
                  <a:cubicBezTo>
                    <a:pt x="168" y="13"/>
                    <a:pt x="168" y="13"/>
                    <a:pt x="168" y="13"/>
                  </a:cubicBezTo>
                  <a:cubicBezTo>
                    <a:pt x="168" y="13"/>
                    <a:pt x="162" y="0"/>
                    <a:pt x="158" y="0"/>
                  </a:cubicBezTo>
                  <a:cubicBezTo>
                    <a:pt x="154" y="0"/>
                    <a:pt x="147" y="30"/>
                    <a:pt x="151" y="34"/>
                  </a:cubicBezTo>
                  <a:cubicBezTo>
                    <a:pt x="155" y="38"/>
                    <a:pt x="165" y="49"/>
                    <a:pt x="161" y="51"/>
                  </a:cubicBezTo>
                  <a:cubicBezTo>
                    <a:pt x="157" y="53"/>
                    <a:pt x="151" y="45"/>
                    <a:pt x="149" y="52"/>
                  </a:cubicBezTo>
                  <a:cubicBezTo>
                    <a:pt x="147" y="59"/>
                    <a:pt x="141" y="79"/>
                    <a:pt x="141" y="79"/>
                  </a:cubicBezTo>
                  <a:cubicBezTo>
                    <a:pt x="141" y="79"/>
                    <a:pt x="128" y="102"/>
                    <a:pt x="128" y="108"/>
                  </a:cubicBezTo>
                  <a:cubicBezTo>
                    <a:pt x="128" y="114"/>
                    <a:pt x="141" y="138"/>
                    <a:pt x="141" y="142"/>
                  </a:cubicBezTo>
                  <a:cubicBezTo>
                    <a:pt x="141" y="146"/>
                    <a:pt x="159" y="161"/>
                    <a:pt x="159" y="161"/>
                  </a:cubicBezTo>
                  <a:cubicBezTo>
                    <a:pt x="133" y="276"/>
                    <a:pt x="133" y="276"/>
                    <a:pt x="133" y="276"/>
                  </a:cubicBezTo>
                  <a:cubicBezTo>
                    <a:pt x="0" y="325"/>
                    <a:pt x="0" y="325"/>
                    <a:pt x="0" y="325"/>
                  </a:cubicBezTo>
                  <a:cubicBezTo>
                    <a:pt x="54" y="445"/>
                    <a:pt x="54" y="445"/>
                    <a:pt x="54" y="445"/>
                  </a:cubicBezTo>
                  <a:cubicBezTo>
                    <a:pt x="81" y="434"/>
                    <a:pt x="159" y="415"/>
                    <a:pt x="162" y="410"/>
                  </a:cubicBezTo>
                  <a:cubicBezTo>
                    <a:pt x="167" y="404"/>
                    <a:pt x="169" y="375"/>
                    <a:pt x="169" y="37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72" name="Freeform 46"/>
            <p:cNvSpPr>
              <a:spLocks/>
            </p:cNvSpPr>
            <p:nvPr/>
          </p:nvSpPr>
          <p:spPr bwMode="gray">
            <a:xfrm>
              <a:off x="5564188" y="3184525"/>
              <a:ext cx="26987" cy="55563"/>
            </a:xfrm>
            <a:custGeom>
              <a:avLst/>
              <a:gdLst>
                <a:gd name="T0" fmla="*/ 16 w 49"/>
                <a:gd name="T1" fmla="*/ 90 h 98"/>
                <a:gd name="T2" fmla="*/ 24 w 49"/>
                <a:gd name="T3" fmla="*/ 98 h 98"/>
                <a:gd name="T4" fmla="*/ 30 w 49"/>
                <a:gd name="T5" fmla="*/ 96 h 98"/>
                <a:gd name="T6" fmla="*/ 30 w 49"/>
                <a:gd name="T7" fmla="*/ 95 h 98"/>
                <a:gd name="T8" fmla="*/ 47 w 49"/>
                <a:gd name="T9" fmla="*/ 35 h 98"/>
                <a:gd name="T10" fmla="*/ 22 w 49"/>
                <a:gd name="T11" fmla="*/ 3 h 98"/>
                <a:gd name="T12" fmla="*/ 9 w 49"/>
                <a:gd name="T13" fmla="*/ 47 h 98"/>
                <a:gd name="T14" fmla="*/ 1 w 49"/>
                <a:gd name="T15" fmla="*/ 84 h 98"/>
                <a:gd name="T16" fmla="*/ 0 w 49"/>
                <a:gd name="T17" fmla="*/ 83 h 98"/>
                <a:gd name="T18" fmla="*/ 6 w 49"/>
                <a:gd name="T19" fmla="*/ 93 h 98"/>
                <a:gd name="T20" fmla="*/ 16 w 49"/>
                <a:gd name="T21"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98">
                  <a:moveTo>
                    <a:pt x="16" y="90"/>
                  </a:moveTo>
                  <a:cubicBezTo>
                    <a:pt x="24" y="98"/>
                    <a:pt x="24" y="98"/>
                    <a:pt x="24" y="98"/>
                  </a:cubicBezTo>
                  <a:cubicBezTo>
                    <a:pt x="30" y="96"/>
                    <a:pt x="30" y="96"/>
                    <a:pt x="30" y="96"/>
                  </a:cubicBezTo>
                  <a:cubicBezTo>
                    <a:pt x="30" y="96"/>
                    <a:pt x="30" y="95"/>
                    <a:pt x="30" y="95"/>
                  </a:cubicBezTo>
                  <a:cubicBezTo>
                    <a:pt x="35" y="86"/>
                    <a:pt x="49" y="56"/>
                    <a:pt x="47" y="35"/>
                  </a:cubicBezTo>
                  <a:cubicBezTo>
                    <a:pt x="45" y="14"/>
                    <a:pt x="31" y="0"/>
                    <a:pt x="22" y="3"/>
                  </a:cubicBezTo>
                  <a:cubicBezTo>
                    <a:pt x="12" y="6"/>
                    <a:pt x="10" y="32"/>
                    <a:pt x="9" y="47"/>
                  </a:cubicBezTo>
                  <a:cubicBezTo>
                    <a:pt x="9" y="62"/>
                    <a:pt x="9" y="83"/>
                    <a:pt x="1" y="84"/>
                  </a:cubicBezTo>
                  <a:cubicBezTo>
                    <a:pt x="1" y="84"/>
                    <a:pt x="1" y="84"/>
                    <a:pt x="0" y="83"/>
                  </a:cubicBezTo>
                  <a:cubicBezTo>
                    <a:pt x="6" y="93"/>
                    <a:pt x="6" y="93"/>
                    <a:pt x="6" y="93"/>
                  </a:cubicBezTo>
                  <a:lnTo>
                    <a:pt x="16" y="90"/>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73" name="Freeform 47"/>
            <p:cNvSpPr>
              <a:spLocks/>
            </p:cNvSpPr>
            <p:nvPr/>
          </p:nvSpPr>
          <p:spPr bwMode="gray">
            <a:xfrm>
              <a:off x="5807075" y="2860675"/>
              <a:ext cx="392112" cy="395288"/>
            </a:xfrm>
            <a:custGeom>
              <a:avLst/>
              <a:gdLst>
                <a:gd name="T0" fmla="*/ 639 w 701"/>
                <a:gd name="T1" fmla="*/ 64 h 705"/>
                <a:gd name="T2" fmla="*/ 584 w 701"/>
                <a:gd name="T3" fmla="*/ 14 h 705"/>
                <a:gd name="T4" fmla="*/ 541 w 701"/>
                <a:gd name="T5" fmla="*/ 0 h 705"/>
                <a:gd name="T6" fmla="*/ 479 w 701"/>
                <a:gd name="T7" fmla="*/ 10 h 705"/>
                <a:gd name="T8" fmla="*/ 408 w 701"/>
                <a:gd name="T9" fmla="*/ 46 h 705"/>
                <a:gd name="T10" fmla="*/ 433 w 701"/>
                <a:gd name="T11" fmla="*/ 110 h 705"/>
                <a:gd name="T12" fmla="*/ 418 w 701"/>
                <a:gd name="T13" fmla="*/ 160 h 705"/>
                <a:gd name="T14" fmla="*/ 395 w 701"/>
                <a:gd name="T15" fmla="*/ 168 h 705"/>
                <a:gd name="T16" fmla="*/ 370 w 701"/>
                <a:gd name="T17" fmla="*/ 171 h 705"/>
                <a:gd name="T18" fmla="*/ 401 w 701"/>
                <a:gd name="T19" fmla="*/ 197 h 705"/>
                <a:gd name="T20" fmla="*/ 363 w 701"/>
                <a:gd name="T21" fmla="*/ 238 h 705"/>
                <a:gd name="T22" fmla="*/ 348 w 701"/>
                <a:gd name="T23" fmla="*/ 293 h 705"/>
                <a:gd name="T24" fmla="*/ 305 w 701"/>
                <a:gd name="T25" fmla="*/ 289 h 705"/>
                <a:gd name="T26" fmla="*/ 266 w 701"/>
                <a:gd name="T27" fmla="*/ 312 h 705"/>
                <a:gd name="T28" fmla="*/ 242 w 701"/>
                <a:gd name="T29" fmla="*/ 355 h 705"/>
                <a:gd name="T30" fmla="*/ 157 w 701"/>
                <a:gd name="T31" fmla="*/ 404 h 705"/>
                <a:gd name="T32" fmla="*/ 100 w 701"/>
                <a:gd name="T33" fmla="*/ 405 h 705"/>
                <a:gd name="T34" fmla="*/ 0 w 701"/>
                <a:gd name="T35" fmla="*/ 389 h 705"/>
                <a:gd name="T36" fmla="*/ 77 w 701"/>
                <a:gd name="T37" fmla="*/ 462 h 705"/>
                <a:gd name="T38" fmla="*/ 98 w 701"/>
                <a:gd name="T39" fmla="*/ 492 h 705"/>
                <a:gd name="T40" fmla="*/ 120 w 701"/>
                <a:gd name="T41" fmla="*/ 529 h 705"/>
                <a:gd name="T42" fmla="*/ 85 w 701"/>
                <a:gd name="T43" fmla="*/ 575 h 705"/>
                <a:gd name="T44" fmla="*/ 60 w 701"/>
                <a:gd name="T45" fmla="*/ 600 h 705"/>
                <a:gd name="T46" fmla="*/ 110 w 701"/>
                <a:gd name="T47" fmla="*/ 635 h 705"/>
                <a:gd name="T48" fmla="*/ 208 w 701"/>
                <a:gd name="T49" fmla="*/ 615 h 705"/>
                <a:gd name="T50" fmla="*/ 299 w 701"/>
                <a:gd name="T51" fmla="*/ 662 h 705"/>
                <a:gd name="T52" fmla="*/ 381 w 701"/>
                <a:gd name="T53" fmla="*/ 705 h 705"/>
                <a:gd name="T54" fmla="*/ 416 w 701"/>
                <a:gd name="T55" fmla="*/ 689 h 705"/>
                <a:gd name="T56" fmla="*/ 467 w 701"/>
                <a:gd name="T57" fmla="*/ 679 h 705"/>
                <a:gd name="T58" fmla="*/ 492 w 701"/>
                <a:gd name="T59" fmla="*/ 654 h 705"/>
                <a:gd name="T60" fmla="*/ 455 w 701"/>
                <a:gd name="T61" fmla="*/ 604 h 705"/>
                <a:gd name="T62" fmla="*/ 447 w 701"/>
                <a:gd name="T63" fmla="*/ 559 h 705"/>
                <a:gd name="T64" fmla="*/ 423 w 701"/>
                <a:gd name="T65" fmla="*/ 522 h 705"/>
                <a:gd name="T66" fmla="*/ 470 w 701"/>
                <a:gd name="T67" fmla="*/ 500 h 705"/>
                <a:gd name="T68" fmla="*/ 518 w 701"/>
                <a:gd name="T69" fmla="*/ 472 h 705"/>
                <a:gd name="T70" fmla="*/ 560 w 701"/>
                <a:gd name="T71" fmla="*/ 425 h 705"/>
                <a:gd name="T72" fmla="*/ 581 w 701"/>
                <a:gd name="T73" fmla="*/ 358 h 705"/>
                <a:gd name="T74" fmla="*/ 604 w 701"/>
                <a:gd name="T75" fmla="*/ 297 h 705"/>
                <a:gd name="T76" fmla="*/ 624 w 701"/>
                <a:gd name="T77" fmla="*/ 248 h 705"/>
                <a:gd name="T78" fmla="*/ 583 w 701"/>
                <a:gd name="T79" fmla="*/ 225 h 705"/>
                <a:gd name="T80" fmla="*/ 567 w 701"/>
                <a:gd name="T81" fmla="*/ 194 h 705"/>
                <a:gd name="T82" fmla="*/ 548 w 701"/>
                <a:gd name="T83" fmla="*/ 161 h 705"/>
                <a:gd name="T84" fmla="*/ 557 w 701"/>
                <a:gd name="T85" fmla="*/ 123 h 705"/>
                <a:gd name="T86" fmla="*/ 643 w 701"/>
                <a:gd name="T87" fmla="*/ 123 h 705"/>
                <a:gd name="T88" fmla="*/ 667 w 701"/>
                <a:gd name="T89" fmla="*/ 122 h 705"/>
                <a:gd name="T90" fmla="*/ 700 w 701"/>
                <a:gd name="T91" fmla="*/ 8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1" h="705">
                  <a:moveTo>
                    <a:pt x="671" y="81"/>
                  </a:moveTo>
                  <a:cubicBezTo>
                    <a:pt x="652" y="80"/>
                    <a:pt x="647" y="60"/>
                    <a:pt x="647" y="60"/>
                  </a:cubicBezTo>
                  <a:cubicBezTo>
                    <a:pt x="639" y="64"/>
                    <a:pt x="639" y="64"/>
                    <a:pt x="639" y="64"/>
                  </a:cubicBezTo>
                  <a:cubicBezTo>
                    <a:pt x="618" y="56"/>
                    <a:pt x="618" y="56"/>
                    <a:pt x="618" y="56"/>
                  </a:cubicBezTo>
                  <a:cubicBezTo>
                    <a:pt x="618" y="56"/>
                    <a:pt x="617" y="35"/>
                    <a:pt x="608" y="25"/>
                  </a:cubicBezTo>
                  <a:cubicBezTo>
                    <a:pt x="599" y="15"/>
                    <a:pt x="584" y="14"/>
                    <a:pt x="584" y="14"/>
                  </a:cubicBezTo>
                  <a:cubicBezTo>
                    <a:pt x="581" y="5"/>
                    <a:pt x="581" y="5"/>
                    <a:pt x="581" y="5"/>
                  </a:cubicBezTo>
                  <a:cubicBezTo>
                    <a:pt x="560" y="5"/>
                    <a:pt x="560" y="5"/>
                    <a:pt x="560" y="5"/>
                  </a:cubicBezTo>
                  <a:cubicBezTo>
                    <a:pt x="560" y="5"/>
                    <a:pt x="549" y="4"/>
                    <a:pt x="541" y="0"/>
                  </a:cubicBezTo>
                  <a:cubicBezTo>
                    <a:pt x="535" y="4"/>
                    <a:pt x="526" y="9"/>
                    <a:pt x="523" y="10"/>
                  </a:cubicBezTo>
                  <a:cubicBezTo>
                    <a:pt x="518" y="11"/>
                    <a:pt x="508" y="5"/>
                    <a:pt x="505" y="5"/>
                  </a:cubicBezTo>
                  <a:cubicBezTo>
                    <a:pt x="502" y="5"/>
                    <a:pt x="479" y="10"/>
                    <a:pt x="479" y="10"/>
                  </a:cubicBezTo>
                  <a:cubicBezTo>
                    <a:pt x="479" y="10"/>
                    <a:pt x="462" y="9"/>
                    <a:pt x="455" y="12"/>
                  </a:cubicBezTo>
                  <a:cubicBezTo>
                    <a:pt x="448" y="15"/>
                    <a:pt x="425" y="31"/>
                    <a:pt x="425" y="31"/>
                  </a:cubicBezTo>
                  <a:cubicBezTo>
                    <a:pt x="425" y="31"/>
                    <a:pt x="414" y="34"/>
                    <a:pt x="408" y="46"/>
                  </a:cubicBezTo>
                  <a:cubicBezTo>
                    <a:pt x="402" y="58"/>
                    <a:pt x="407" y="54"/>
                    <a:pt x="418" y="66"/>
                  </a:cubicBezTo>
                  <a:cubicBezTo>
                    <a:pt x="429" y="78"/>
                    <a:pt x="426" y="95"/>
                    <a:pt x="426" y="95"/>
                  </a:cubicBezTo>
                  <a:cubicBezTo>
                    <a:pt x="426" y="95"/>
                    <a:pt x="436" y="103"/>
                    <a:pt x="433" y="110"/>
                  </a:cubicBezTo>
                  <a:cubicBezTo>
                    <a:pt x="430" y="117"/>
                    <a:pt x="413" y="125"/>
                    <a:pt x="412" y="134"/>
                  </a:cubicBezTo>
                  <a:cubicBezTo>
                    <a:pt x="411" y="143"/>
                    <a:pt x="418" y="144"/>
                    <a:pt x="418" y="144"/>
                  </a:cubicBezTo>
                  <a:cubicBezTo>
                    <a:pt x="418" y="144"/>
                    <a:pt x="419" y="153"/>
                    <a:pt x="418" y="160"/>
                  </a:cubicBezTo>
                  <a:cubicBezTo>
                    <a:pt x="417" y="167"/>
                    <a:pt x="406" y="164"/>
                    <a:pt x="406" y="164"/>
                  </a:cubicBezTo>
                  <a:cubicBezTo>
                    <a:pt x="402" y="171"/>
                    <a:pt x="402" y="171"/>
                    <a:pt x="402" y="171"/>
                  </a:cubicBezTo>
                  <a:cubicBezTo>
                    <a:pt x="395" y="168"/>
                    <a:pt x="395" y="168"/>
                    <a:pt x="395" y="168"/>
                  </a:cubicBezTo>
                  <a:cubicBezTo>
                    <a:pt x="384" y="167"/>
                    <a:pt x="384" y="167"/>
                    <a:pt x="384" y="167"/>
                  </a:cubicBezTo>
                  <a:cubicBezTo>
                    <a:pt x="384" y="167"/>
                    <a:pt x="377" y="159"/>
                    <a:pt x="373" y="160"/>
                  </a:cubicBezTo>
                  <a:cubicBezTo>
                    <a:pt x="369" y="161"/>
                    <a:pt x="369" y="166"/>
                    <a:pt x="370" y="171"/>
                  </a:cubicBezTo>
                  <a:cubicBezTo>
                    <a:pt x="371" y="176"/>
                    <a:pt x="386" y="180"/>
                    <a:pt x="386" y="180"/>
                  </a:cubicBezTo>
                  <a:cubicBezTo>
                    <a:pt x="386" y="180"/>
                    <a:pt x="386" y="184"/>
                    <a:pt x="388" y="191"/>
                  </a:cubicBezTo>
                  <a:cubicBezTo>
                    <a:pt x="390" y="198"/>
                    <a:pt x="401" y="197"/>
                    <a:pt x="401" y="197"/>
                  </a:cubicBezTo>
                  <a:cubicBezTo>
                    <a:pt x="381" y="211"/>
                    <a:pt x="381" y="211"/>
                    <a:pt x="381" y="211"/>
                  </a:cubicBezTo>
                  <a:cubicBezTo>
                    <a:pt x="381" y="211"/>
                    <a:pt x="368" y="210"/>
                    <a:pt x="364" y="213"/>
                  </a:cubicBezTo>
                  <a:cubicBezTo>
                    <a:pt x="360" y="216"/>
                    <a:pt x="363" y="238"/>
                    <a:pt x="363" y="238"/>
                  </a:cubicBezTo>
                  <a:cubicBezTo>
                    <a:pt x="363" y="238"/>
                    <a:pt x="357" y="235"/>
                    <a:pt x="356" y="247"/>
                  </a:cubicBezTo>
                  <a:cubicBezTo>
                    <a:pt x="355" y="259"/>
                    <a:pt x="364" y="277"/>
                    <a:pt x="364" y="277"/>
                  </a:cubicBezTo>
                  <a:cubicBezTo>
                    <a:pt x="364" y="277"/>
                    <a:pt x="361" y="286"/>
                    <a:pt x="348" y="293"/>
                  </a:cubicBezTo>
                  <a:cubicBezTo>
                    <a:pt x="335" y="300"/>
                    <a:pt x="338" y="281"/>
                    <a:pt x="338" y="281"/>
                  </a:cubicBezTo>
                  <a:cubicBezTo>
                    <a:pt x="338" y="281"/>
                    <a:pt x="328" y="283"/>
                    <a:pt x="320" y="283"/>
                  </a:cubicBezTo>
                  <a:cubicBezTo>
                    <a:pt x="312" y="283"/>
                    <a:pt x="305" y="289"/>
                    <a:pt x="305" y="289"/>
                  </a:cubicBezTo>
                  <a:cubicBezTo>
                    <a:pt x="305" y="289"/>
                    <a:pt x="291" y="293"/>
                    <a:pt x="287" y="298"/>
                  </a:cubicBezTo>
                  <a:cubicBezTo>
                    <a:pt x="283" y="303"/>
                    <a:pt x="300" y="305"/>
                    <a:pt x="298" y="311"/>
                  </a:cubicBezTo>
                  <a:cubicBezTo>
                    <a:pt x="296" y="317"/>
                    <a:pt x="266" y="312"/>
                    <a:pt x="266" y="312"/>
                  </a:cubicBezTo>
                  <a:cubicBezTo>
                    <a:pt x="266" y="312"/>
                    <a:pt x="270" y="306"/>
                    <a:pt x="262" y="306"/>
                  </a:cubicBezTo>
                  <a:cubicBezTo>
                    <a:pt x="254" y="306"/>
                    <a:pt x="239" y="319"/>
                    <a:pt x="237" y="325"/>
                  </a:cubicBezTo>
                  <a:cubicBezTo>
                    <a:pt x="235" y="331"/>
                    <a:pt x="242" y="355"/>
                    <a:pt x="242" y="355"/>
                  </a:cubicBezTo>
                  <a:cubicBezTo>
                    <a:pt x="242" y="355"/>
                    <a:pt x="248" y="375"/>
                    <a:pt x="246" y="381"/>
                  </a:cubicBezTo>
                  <a:cubicBezTo>
                    <a:pt x="244" y="387"/>
                    <a:pt x="205" y="400"/>
                    <a:pt x="202" y="401"/>
                  </a:cubicBezTo>
                  <a:cubicBezTo>
                    <a:pt x="199" y="402"/>
                    <a:pt x="157" y="404"/>
                    <a:pt x="157" y="404"/>
                  </a:cubicBezTo>
                  <a:cubicBezTo>
                    <a:pt x="157" y="404"/>
                    <a:pt x="156" y="410"/>
                    <a:pt x="144" y="410"/>
                  </a:cubicBezTo>
                  <a:cubicBezTo>
                    <a:pt x="132" y="410"/>
                    <a:pt x="135" y="406"/>
                    <a:pt x="135" y="406"/>
                  </a:cubicBezTo>
                  <a:cubicBezTo>
                    <a:pt x="100" y="405"/>
                    <a:pt x="100" y="405"/>
                    <a:pt x="100" y="405"/>
                  </a:cubicBezTo>
                  <a:cubicBezTo>
                    <a:pt x="100" y="405"/>
                    <a:pt x="102" y="410"/>
                    <a:pt x="81" y="412"/>
                  </a:cubicBezTo>
                  <a:cubicBezTo>
                    <a:pt x="60" y="414"/>
                    <a:pt x="30" y="396"/>
                    <a:pt x="21" y="391"/>
                  </a:cubicBezTo>
                  <a:cubicBezTo>
                    <a:pt x="12" y="386"/>
                    <a:pt x="0" y="389"/>
                    <a:pt x="0" y="389"/>
                  </a:cubicBezTo>
                  <a:cubicBezTo>
                    <a:pt x="0" y="389"/>
                    <a:pt x="20" y="408"/>
                    <a:pt x="26" y="419"/>
                  </a:cubicBezTo>
                  <a:cubicBezTo>
                    <a:pt x="32" y="430"/>
                    <a:pt x="46" y="450"/>
                    <a:pt x="54" y="460"/>
                  </a:cubicBezTo>
                  <a:cubicBezTo>
                    <a:pt x="62" y="470"/>
                    <a:pt x="77" y="462"/>
                    <a:pt x="77" y="462"/>
                  </a:cubicBezTo>
                  <a:cubicBezTo>
                    <a:pt x="86" y="473"/>
                    <a:pt x="86" y="473"/>
                    <a:pt x="86" y="473"/>
                  </a:cubicBezTo>
                  <a:cubicBezTo>
                    <a:pt x="99" y="472"/>
                    <a:pt x="99" y="472"/>
                    <a:pt x="99" y="472"/>
                  </a:cubicBezTo>
                  <a:cubicBezTo>
                    <a:pt x="98" y="492"/>
                    <a:pt x="98" y="492"/>
                    <a:pt x="98" y="492"/>
                  </a:cubicBezTo>
                  <a:cubicBezTo>
                    <a:pt x="101" y="494"/>
                    <a:pt x="101" y="494"/>
                    <a:pt x="101" y="494"/>
                  </a:cubicBezTo>
                  <a:cubicBezTo>
                    <a:pt x="101" y="494"/>
                    <a:pt x="100" y="517"/>
                    <a:pt x="103" y="524"/>
                  </a:cubicBezTo>
                  <a:cubicBezTo>
                    <a:pt x="106" y="531"/>
                    <a:pt x="112" y="518"/>
                    <a:pt x="120" y="529"/>
                  </a:cubicBezTo>
                  <a:cubicBezTo>
                    <a:pt x="128" y="540"/>
                    <a:pt x="129" y="556"/>
                    <a:pt x="125" y="561"/>
                  </a:cubicBezTo>
                  <a:cubicBezTo>
                    <a:pt x="121" y="566"/>
                    <a:pt x="119" y="553"/>
                    <a:pt x="101" y="559"/>
                  </a:cubicBezTo>
                  <a:cubicBezTo>
                    <a:pt x="83" y="565"/>
                    <a:pt x="89" y="569"/>
                    <a:pt x="85" y="575"/>
                  </a:cubicBezTo>
                  <a:cubicBezTo>
                    <a:pt x="81" y="581"/>
                    <a:pt x="72" y="579"/>
                    <a:pt x="72" y="579"/>
                  </a:cubicBezTo>
                  <a:cubicBezTo>
                    <a:pt x="70" y="590"/>
                    <a:pt x="70" y="590"/>
                    <a:pt x="70" y="590"/>
                  </a:cubicBezTo>
                  <a:cubicBezTo>
                    <a:pt x="70" y="590"/>
                    <a:pt x="66" y="597"/>
                    <a:pt x="60" y="600"/>
                  </a:cubicBezTo>
                  <a:cubicBezTo>
                    <a:pt x="55" y="602"/>
                    <a:pt x="59" y="630"/>
                    <a:pt x="60" y="637"/>
                  </a:cubicBezTo>
                  <a:cubicBezTo>
                    <a:pt x="70" y="633"/>
                    <a:pt x="78" y="628"/>
                    <a:pt x="78" y="628"/>
                  </a:cubicBezTo>
                  <a:cubicBezTo>
                    <a:pt x="78" y="628"/>
                    <a:pt x="100" y="635"/>
                    <a:pt x="110" y="635"/>
                  </a:cubicBezTo>
                  <a:cubicBezTo>
                    <a:pt x="120" y="636"/>
                    <a:pt x="149" y="620"/>
                    <a:pt x="149" y="620"/>
                  </a:cubicBezTo>
                  <a:cubicBezTo>
                    <a:pt x="149" y="620"/>
                    <a:pt x="165" y="628"/>
                    <a:pt x="175" y="626"/>
                  </a:cubicBezTo>
                  <a:cubicBezTo>
                    <a:pt x="186" y="624"/>
                    <a:pt x="208" y="615"/>
                    <a:pt x="208" y="615"/>
                  </a:cubicBezTo>
                  <a:cubicBezTo>
                    <a:pt x="234" y="622"/>
                    <a:pt x="234" y="622"/>
                    <a:pt x="234" y="622"/>
                  </a:cubicBezTo>
                  <a:cubicBezTo>
                    <a:pt x="234" y="622"/>
                    <a:pt x="249" y="601"/>
                    <a:pt x="267" y="613"/>
                  </a:cubicBezTo>
                  <a:cubicBezTo>
                    <a:pt x="284" y="624"/>
                    <a:pt x="285" y="659"/>
                    <a:pt x="299" y="662"/>
                  </a:cubicBezTo>
                  <a:cubicBezTo>
                    <a:pt x="313" y="665"/>
                    <a:pt x="339" y="665"/>
                    <a:pt x="348" y="674"/>
                  </a:cubicBezTo>
                  <a:cubicBezTo>
                    <a:pt x="358" y="683"/>
                    <a:pt x="359" y="704"/>
                    <a:pt x="370" y="705"/>
                  </a:cubicBezTo>
                  <a:cubicBezTo>
                    <a:pt x="373" y="705"/>
                    <a:pt x="377" y="705"/>
                    <a:pt x="381" y="705"/>
                  </a:cubicBezTo>
                  <a:cubicBezTo>
                    <a:pt x="394" y="700"/>
                    <a:pt x="394" y="700"/>
                    <a:pt x="394" y="700"/>
                  </a:cubicBezTo>
                  <a:cubicBezTo>
                    <a:pt x="394" y="700"/>
                    <a:pt x="385" y="684"/>
                    <a:pt x="396" y="683"/>
                  </a:cubicBezTo>
                  <a:cubicBezTo>
                    <a:pt x="407" y="682"/>
                    <a:pt x="416" y="689"/>
                    <a:pt x="416" y="689"/>
                  </a:cubicBezTo>
                  <a:cubicBezTo>
                    <a:pt x="433" y="683"/>
                    <a:pt x="433" y="683"/>
                    <a:pt x="433" y="683"/>
                  </a:cubicBezTo>
                  <a:cubicBezTo>
                    <a:pt x="433" y="683"/>
                    <a:pt x="430" y="691"/>
                    <a:pt x="444" y="691"/>
                  </a:cubicBezTo>
                  <a:cubicBezTo>
                    <a:pt x="458" y="691"/>
                    <a:pt x="456" y="681"/>
                    <a:pt x="467" y="679"/>
                  </a:cubicBezTo>
                  <a:cubicBezTo>
                    <a:pt x="478" y="677"/>
                    <a:pt x="468" y="688"/>
                    <a:pt x="479" y="688"/>
                  </a:cubicBezTo>
                  <a:cubicBezTo>
                    <a:pt x="490" y="688"/>
                    <a:pt x="499" y="687"/>
                    <a:pt x="501" y="678"/>
                  </a:cubicBezTo>
                  <a:cubicBezTo>
                    <a:pt x="503" y="669"/>
                    <a:pt x="492" y="654"/>
                    <a:pt x="492" y="654"/>
                  </a:cubicBezTo>
                  <a:cubicBezTo>
                    <a:pt x="478" y="626"/>
                    <a:pt x="478" y="626"/>
                    <a:pt x="478" y="626"/>
                  </a:cubicBezTo>
                  <a:cubicBezTo>
                    <a:pt x="478" y="611"/>
                    <a:pt x="478" y="611"/>
                    <a:pt x="478" y="611"/>
                  </a:cubicBezTo>
                  <a:cubicBezTo>
                    <a:pt x="478" y="611"/>
                    <a:pt x="462" y="611"/>
                    <a:pt x="455" y="604"/>
                  </a:cubicBezTo>
                  <a:cubicBezTo>
                    <a:pt x="448" y="597"/>
                    <a:pt x="446" y="589"/>
                    <a:pt x="446" y="589"/>
                  </a:cubicBezTo>
                  <a:cubicBezTo>
                    <a:pt x="448" y="569"/>
                    <a:pt x="448" y="569"/>
                    <a:pt x="448" y="569"/>
                  </a:cubicBezTo>
                  <a:cubicBezTo>
                    <a:pt x="447" y="559"/>
                    <a:pt x="447" y="559"/>
                    <a:pt x="447" y="559"/>
                  </a:cubicBezTo>
                  <a:cubicBezTo>
                    <a:pt x="429" y="561"/>
                    <a:pt x="429" y="561"/>
                    <a:pt x="429" y="561"/>
                  </a:cubicBezTo>
                  <a:cubicBezTo>
                    <a:pt x="429" y="561"/>
                    <a:pt x="414" y="563"/>
                    <a:pt x="414" y="546"/>
                  </a:cubicBezTo>
                  <a:cubicBezTo>
                    <a:pt x="414" y="529"/>
                    <a:pt x="415" y="529"/>
                    <a:pt x="423" y="522"/>
                  </a:cubicBezTo>
                  <a:cubicBezTo>
                    <a:pt x="431" y="515"/>
                    <a:pt x="438" y="503"/>
                    <a:pt x="438" y="503"/>
                  </a:cubicBezTo>
                  <a:cubicBezTo>
                    <a:pt x="438" y="503"/>
                    <a:pt x="437" y="489"/>
                    <a:pt x="451" y="487"/>
                  </a:cubicBezTo>
                  <a:cubicBezTo>
                    <a:pt x="465" y="485"/>
                    <a:pt x="457" y="502"/>
                    <a:pt x="470" y="500"/>
                  </a:cubicBezTo>
                  <a:cubicBezTo>
                    <a:pt x="483" y="498"/>
                    <a:pt x="488" y="490"/>
                    <a:pt x="488" y="490"/>
                  </a:cubicBezTo>
                  <a:cubicBezTo>
                    <a:pt x="488" y="490"/>
                    <a:pt x="503" y="498"/>
                    <a:pt x="510" y="490"/>
                  </a:cubicBezTo>
                  <a:cubicBezTo>
                    <a:pt x="517" y="482"/>
                    <a:pt x="518" y="472"/>
                    <a:pt x="518" y="472"/>
                  </a:cubicBezTo>
                  <a:cubicBezTo>
                    <a:pt x="527" y="467"/>
                    <a:pt x="527" y="467"/>
                    <a:pt x="527" y="467"/>
                  </a:cubicBezTo>
                  <a:cubicBezTo>
                    <a:pt x="527" y="467"/>
                    <a:pt x="528" y="447"/>
                    <a:pt x="532" y="444"/>
                  </a:cubicBezTo>
                  <a:cubicBezTo>
                    <a:pt x="536" y="441"/>
                    <a:pt x="552" y="438"/>
                    <a:pt x="560" y="425"/>
                  </a:cubicBezTo>
                  <a:cubicBezTo>
                    <a:pt x="568" y="412"/>
                    <a:pt x="565" y="394"/>
                    <a:pt x="569" y="385"/>
                  </a:cubicBezTo>
                  <a:cubicBezTo>
                    <a:pt x="573" y="376"/>
                    <a:pt x="592" y="375"/>
                    <a:pt x="592" y="375"/>
                  </a:cubicBezTo>
                  <a:cubicBezTo>
                    <a:pt x="581" y="358"/>
                    <a:pt x="581" y="358"/>
                    <a:pt x="581" y="358"/>
                  </a:cubicBezTo>
                  <a:cubicBezTo>
                    <a:pt x="598" y="334"/>
                    <a:pt x="598" y="334"/>
                    <a:pt x="598" y="334"/>
                  </a:cubicBezTo>
                  <a:cubicBezTo>
                    <a:pt x="616" y="321"/>
                    <a:pt x="616" y="321"/>
                    <a:pt x="616" y="321"/>
                  </a:cubicBezTo>
                  <a:cubicBezTo>
                    <a:pt x="616" y="321"/>
                    <a:pt x="604" y="301"/>
                    <a:pt x="604" y="297"/>
                  </a:cubicBezTo>
                  <a:cubicBezTo>
                    <a:pt x="604" y="293"/>
                    <a:pt x="601" y="279"/>
                    <a:pt x="605" y="277"/>
                  </a:cubicBezTo>
                  <a:cubicBezTo>
                    <a:pt x="609" y="275"/>
                    <a:pt x="638" y="271"/>
                    <a:pt x="637" y="262"/>
                  </a:cubicBezTo>
                  <a:cubicBezTo>
                    <a:pt x="636" y="253"/>
                    <a:pt x="624" y="248"/>
                    <a:pt x="624" y="248"/>
                  </a:cubicBezTo>
                  <a:cubicBezTo>
                    <a:pt x="600" y="249"/>
                    <a:pt x="600" y="249"/>
                    <a:pt x="600" y="249"/>
                  </a:cubicBezTo>
                  <a:cubicBezTo>
                    <a:pt x="597" y="226"/>
                    <a:pt x="597" y="226"/>
                    <a:pt x="597" y="226"/>
                  </a:cubicBezTo>
                  <a:cubicBezTo>
                    <a:pt x="583" y="225"/>
                    <a:pt x="583" y="225"/>
                    <a:pt x="583" y="225"/>
                  </a:cubicBezTo>
                  <a:cubicBezTo>
                    <a:pt x="575" y="215"/>
                    <a:pt x="575" y="215"/>
                    <a:pt x="575" y="215"/>
                  </a:cubicBezTo>
                  <a:cubicBezTo>
                    <a:pt x="575" y="215"/>
                    <a:pt x="564" y="218"/>
                    <a:pt x="565" y="210"/>
                  </a:cubicBezTo>
                  <a:cubicBezTo>
                    <a:pt x="566" y="202"/>
                    <a:pt x="567" y="194"/>
                    <a:pt x="567" y="194"/>
                  </a:cubicBezTo>
                  <a:cubicBezTo>
                    <a:pt x="567" y="194"/>
                    <a:pt x="553" y="193"/>
                    <a:pt x="556" y="183"/>
                  </a:cubicBezTo>
                  <a:cubicBezTo>
                    <a:pt x="559" y="173"/>
                    <a:pt x="568" y="165"/>
                    <a:pt x="568" y="165"/>
                  </a:cubicBezTo>
                  <a:cubicBezTo>
                    <a:pt x="548" y="161"/>
                    <a:pt x="548" y="161"/>
                    <a:pt x="548" y="161"/>
                  </a:cubicBezTo>
                  <a:cubicBezTo>
                    <a:pt x="552" y="152"/>
                    <a:pt x="552" y="152"/>
                    <a:pt x="552" y="152"/>
                  </a:cubicBezTo>
                  <a:cubicBezTo>
                    <a:pt x="537" y="142"/>
                    <a:pt x="537" y="142"/>
                    <a:pt x="537" y="142"/>
                  </a:cubicBezTo>
                  <a:cubicBezTo>
                    <a:pt x="537" y="142"/>
                    <a:pt x="535" y="126"/>
                    <a:pt x="557" y="123"/>
                  </a:cubicBezTo>
                  <a:cubicBezTo>
                    <a:pt x="579" y="120"/>
                    <a:pt x="608" y="126"/>
                    <a:pt x="608" y="126"/>
                  </a:cubicBezTo>
                  <a:cubicBezTo>
                    <a:pt x="608" y="126"/>
                    <a:pt x="611" y="138"/>
                    <a:pt x="618" y="137"/>
                  </a:cubicBezTo>
                  <a:cubicBezTo>
                    <a:pt x="625" y="136"/>
                    <a:pt x="643" y="123"/>
                    <a:pt x="643" y="123"/>
                  </a:cubicBezTo>
                  <a:cubicBezTo>
                    <a:pt x="647" y="127"/>
                    <a:pt x="647" y="127"/>
                    <a:pt x="647" y="127"/>
                  </a:cubicBezTo>
                  <a:cubicBezTo>
                    <a:pt x="653" y="122"/>
                    <a:pt x="653" y="122"/>
                    <a:pt x="653" y="122"/>
                  </a:cubicBezTo>
                  <a:cubicBezTo>
                    <a:pt x="653" y="122"/>
                    <a:pt x="664" y="123"/>
                    <a:pt x="667" y="122"/>
                  </a:cubicBezTo>
                  <a:cubicBezTo>
                    <a:pt x="670" y="121"/>
                    <a:pt x="670" y="110"/>
                    <a:pt x="670" y="110"/>
                  </a:cubicBezTo>
                  <a:cubicBezTo>
                    <a:pt x="685" y="104"/>
                    <a:pt x="685" y="104"/>
                    <a:pt x="685" y="104"/>
                  </a:cubicBezTo>
                  <a:cubicBezTo>
                    <a:pt x="700" y="82"/>
                    <a:pt x="700" y="82"/>
                    <a:pt x="700" y="82"/>
                  </a:cubicBezTo>
                  <a:cubicBezTo>
                    <a:pt x="701" y="82"/>
                    <a:pt x="701" y="82"/>
                    <a:pt x="701" y="82"/>
                  </a:cubicBezTo>
                  <a:cubicBezTo>
                    <a:pt x="692" y="82"/>
                    <a:pt x="680" y="81"/>
                    <a:pt x="671" y="8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74" name="Freeform 48"/>
            <p:cNvSpPr>
              <a:spLocks/>
            </p:cNvSpPr>
            <p:nvPr/>
          </p:nvSpPr>
          <p:spPr bwMode="gray">
            <a:xfrm>
              <a:off x="5232400" y="2851150"/>
              <a:ext cx="254000" cy="247650"/>
            </a:xfrm>
            <a:custGeom>
              <a:avLst/>
              <a:gdLst>
                <a:gd name="T0" fmla="*/ 448 w 454"/>
                <a:gd name="T1" fmla="*/ 378 h 442"/>
                <a:gd name="T2" fmla="*/ 432 w 454"/>
                <a:gd name="T3" fmla="*/ 365 h 442"/>
                <a:gd name="T4" fmla="*/ 428 w 454"/>
                <a:gd name="T5" fmla="*/ 346 h 442"/>
                <a:gd name="T6" fmla="*/ 415 w 454"/>
                <a:gd name="T7" fmla="*/ 340 h 442"/>
                <a:gd name="T8" fmla="*/ 415 w 454"/>
                <a:gd name="T9" fmla="*/ 295 h 442"/>
                <a:gd name="T10" fmla="*/ 393 w 454"/>
                <a:gd name="T11" fmla="*/ 270 h 442"/>
                <a:gd name="T12" fmla="*/ 380 w 454"/>
                <a:gd name="T13" fmla="*/ 258 h 442"/>
                <a:gd name="T14" fmla="*/ 348 w 454"/>
                <a:gd name="T15" fmla="*/ 240 h 442"/>
                <a:gd name="T16" fmla="*/ 335 w 454"/>
                <a:gd name="T17" fmla="*/ 239 h 442"/>
                <a:gd name="T18" fmla="*/ 335 w 454"/>
                <a:gd name="T19" fmla="*/ 212 h 442"/>
                <a:gd name="T20" fmla="*/ 291 w 454"/>
                <a:gd name="T21" fmla="*/ 182 h 442"/>
                <a:gd name="T22" fmla="*/ 299 w 454"/>
                <a:gd name="T23" fmla="*/ 168 h 442"/>
                <a:gd name="T24" fmla="*/ 291 w 454"/>
                <a:gd name="T25" fmla="*/ 154 h 442"/>
                <a:gd name="T26" fmla="*/ 305 w 454"/>
                <a:gd name="T27" fmla="*/ 148 h 442"/>
                <a:gd name="T28" fmla="*/ 304 w 454"/>
                <a:gd name="T29" fmla="*/ 135 h 442"/>
                <a:gd name="T30" fmla="*/ 305 w 454"/>
                <a:gd name="T31" fmla="*/ 126 h 442"/>
                <a:gd name="T32" fmla="*/ 318 w 454"/>
                <a:gd name="T33" fmla="*/ 118 h 442"/>
                <a:gd name="T34" fmla="*/ 307 w 454"/>
                <a:gd name="T35" fmla="*/ 97 h 442"/>
                <a:gd name="T36" fmla="*/ 318 w 454"/>
                <a:gd name="T37" fmla="*/ 80 h 442"/>
                <a:gd name="T38" fmla="*/ 299 w 454"/>
                <a:gd name="T39" fmla="*/ 85 h 442"/>
                <a:gd name="T40" fmla="*/ 288 w 454"/>
                <a:gd name="T41" fmla="*/ 73 h 442"/>
                <a:gd name="T42" fmla="*/ 274 w 454"/>
                <a:gd name="T43" fmla="*/ 71 h 442"/>
                <a:gd name="T44" fmla="*/ 265 w 454"/>
                <a:gd name="T45" fmla="*/ 50 h 442"/>
                <a:gd name="T46" fmla="*/ 249 w 454"/>
                <a:gd name="T47" fmla="*/ 8 h 442"/>
                <a:gd name="T48" fmla="*/ 222 w 454"/>
                <a:gd name="T49" fmla="*/ 19 h 442"/>
                <a:gd name="T50" fmla="*/ 210 w 454"/>
                <a:gd name="T51" fmla="*/ 1 h 442"/>
                <a:gd name="T52" fmla="*/ 196 w 454"/>
                <a:gd name="T53" fmla="*/ 10 h 442"/>
                <a:gd name="T54" fmla="*/ 179 w 454"/>
                <a:gd name="T55" fmla="*/ 1 h 442"/>
                <a:gd name="T56" fmla="*/ 153 w 454"/>
                <a:gd name="T57" fmla="*/ 1 h 442"/>
                <a:gd name="T58" fmla="*/ 142 w 454"/>
                <a:gd name="T59" fmla="*/ 17 h 442"/>
                <a:gd name="T60" fmla="*/ 140 w 454"/>
                <a:gd name="T61" fmla="*/ 17 h 442"/>
                <a:gd name="T62" fmla="*/ 124 w 454"/>
                <a:gd name="T63" fmla="*/ 37 h 442"/>
                <a:gd name="T64" fmla="*/ 92 w 454"/>
                <a:gd name="T65" fmla="*/ 53 h 442"/>
                <a:gd name="T66" fmla="*/ 103 w 454"/>
                <a:gd name="T67" fmla="*/ 75 h 442"/>
                <a:gd name="T68" fmla="*/ 107 w 454"/>
                <a:gd name="T69" fmla="*/ 110 h 442"/>
                <a:gd name="T70" fmla="*/ 98 w 454"/>
                <a:gd name="T71" fmla="*/ 129 h 442"/>
                <a:gd name="T72" fmla="*/ 104 w 454"/>
                <a:gd name="T73" fmla="*/ 154 h 442"/>
                <a:gd name="T74" fmla="*/ 43 w 454"/>
                <a:gd name="T75" fmla="*/ 181 h 442"/>
                <a:gd name="T76" fmla="*/ 0 w 454"/>
                <a:gd name="T77" fmla="*/ 216 h 442"/>
                <a:gd name="T78" fmla="*/ 0 w 454"/>
                <a:gd name="T79" fmla="*/ 216 h 442"/>
                <a:gd name="T80" fmla="*/ 12 w 454"/>
                <a:gd name="T81" fmla="*/ 246 h 442"/>
                <a:gd name="T82" fmla="*/ 12 w 454"/>
                <a:gd name="T83" fmla="*/ 260 h 442"/>
                <a:gd name="T84" fmla="*/ 29 w 454"/>
                <a:gd name="T85" fmla="*/ 269 h 442"/>
                <a:gd name="T86" fmla="*/ 28 w 454"/>
                <a:gd name="T87" fmla="*/ 278 h 442"/>
                <a:gd name="T88" fmla="*/ 44 w 454"/>
                <a:gd name="T89" fmla="*/ 287 h 442"/>
                <a:gd name="T90" fmla="*/ 78 w 454"/>
                <a:gd name="T91" fmla="*/ 287 h 442"/>
                <a:gd name="T92" fmla="*/ 127 w 454"/>
                <a:gd name="T93" fmla="*/ 321 h 442"/>
                <a:gd name="T94" fmla="*/ 160 w 454"/>
                <a:gd name="T95" fmla="*/ 341 h 442"/>
                <a:gd name="T96" fmla="*/ 288 w 454"/>
                <a:gd name="T97" fmla="*/ 438 h 442"/>
                <a:gd name="T98" fmla="*/ 376 w 454"/>
                <a:gd name="T99" fmla="*/ 442 h 442"/>
                <a:gd name="T100" fmla="*/ 376 w 454"/>
                <a:gd name="T101" fmla="*/ 442 h 442"/>
                <a:gd name="T102" fmla="*/ 387 w 454"/>
                <a:gd name="T103" fmla="*/ 422 h 442"/>
                <a:gd name="T104" fmla="*/ 396 w 454"/>
                <a:gd name="T105" fmla="*/ 395 h 442"/>
                <a:gd name="T106" fmla="*/ 411 w 454"/>
                <a:gd name="T107" fmla="*/ 393 h 442"/>
                <a:gd name="T108" fmla="*/ 431 w 454"/>
                <a:gd name="T109" fmla="*/ 393 h 442"/>
                <a:gd name="T110" fmla="*/ 433 w 454"/>
                <a:gd name="T111" fmla="*/ 398 h 442"/>
                <a:gd name="T112" fmla="*/ 451 w 454"/>
                <a:gd name="T113" fmla="*/ 392 h 442"/>
                <a:gd name="T114" fmla="*/ 454 w 454"/>
                <a:gd name="T115" fmla="*/ 387 h 442"/>
                <a:gd name="T116" fmla="*/ 448 w 454"/>
                <a:gd name="T117" fmla="*/ 3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4" h="442">
                  <a:moveTo>
                    <a:pt x="448" y="378"/>
                  </a:moveTo>
                  <a:cubicBezTo>
                    <a:pt x="447" y="369"/>
                    <a:pt x="432" y="365"/>
                    <a:pt x="432" y="365"/>
                  </a:cubicBezTo>
                  <a:cubicBezTo>
                    <a:pt x="428" y="346"/>
                    <a:pt x="428" y="346"/>
                    <a:pt x="428" y="346"/>
                  </a:cubicBezTo>
                  <a:cubicBezTo>
                    <a:pt x="428" y="346"/>
                    <a:pt x="423" y="346"/>
                    <a:pt x="415" y="340"/>
                  </a:cubicBezTo>
                  <a:cubicBezTo>
                    <a:pt x="407" y="334"/>
                    <a:pt x="415" y="295"/>
                    <a:pt x="415" y="295"/>
                  </a:cubicBezTo>
                  <a:cubicBezTo>
                    <a:pt x="393" y="270"/>
                    <a:pt x="393" y="270"/>
                    <a:pt x="393" y="270"/>
                  </a:cubicBezTo>
                  <a:cubicBezTo>
                    <a:pt x="393" y="270"/>
                    <a:pt x="391" y="258"/>
                    <a:pt x="380" y="258"/>
                  </a:cubicBezTo>
                  <a:cubicBezTo>
                    <a:pt x="369" y="258"/>
                    <a:pt x="348" y="240"/>
                    <a:pt x="348" y="240"/>
                  </a:cubicBezTo>
                  <a:cubicBezTo>
                    <a:pt x="335" y="239"/>
                    <a:pt x="335" y="239"/>
                    <a:pt x="335" y="239"/>
                  </a:cubicBezTo>
                  <a:cubicBezTo>
                    <a:pt x="335" y="212"/>
                    <a:pt x="335" y="212"/>
                    <a:pt x="335" y="212"/>
                  </a:cubicBezTo>
                  <a:cubicBezTo>
                    <a:pt x="335" y="212"/>
                    <a:pt x="293" y="191"/>
                    <a:pt x="291" y="182"/>
                  </a:cubicBezTo>
                  <a:cubicBezTo>
                    <a:pt x="289" y="173"/>
                    <a:pt x="299" y="168"/>
                    <a:pt x="299" y="168"/>
                  </a:cubicBezTo>
                  <a:cubicBezTo>
                    <a:pt x="299" y="168"/>
                    <a:pt x="290" y="161"/>
                    <a:pt x="291" y="154"/>
                  </a:cubicBezTo>
                  <a:cubicBezTo>
                    <a:pt x="292" y="147"/>
                    <a:pt x="305" y="148"/>
                    <a:pt x="305" y="148"/>
                  </a:cubicBezTo>
                  <a:cubicBezTo>
                    <a:pt x="304" y="135"/>
                    <a:pt x="304" y="135"/>
                    <a:pt x="304" y="135"/>
                  </a:cubicBezTo>
                  <a:cubicBezTo>
                    <a:pt x="305" y="126"/>
                    <a:pt x="305" y="126"/>
                    <a:pt x="305" y="126"/>
                  </a:cubicBezTo>
                  <a:cubicBezTo>
                    <a:pt x="305" y="126"/>
                    <a:pt x="315" y="126"/>
                    <a:pt x="318" y="118"/>
                  </a:cubicBezTo>
                  <a:cubicBezTo>
                    <a:pt x="321" y="110"/>
                    <a:pt x="307" y="101"/>
                    <a:pt x="307" y="97"/>
                  </a:cubicBezTo>
                  <a:cubicBezTo>
                    <a:pt x="307" y="93"/>
                    <a:pt x="323" y="84"/>
                    <a:pt x="318" y="80"/>
                  </a:cubicBezTo>
                  <a:cubicBezTo>
                    <a:pt x="313" y="76"/>
                    <a:pt x="299" y="85"/>
                    <a:pt x="299" y="85"/>
                  </a:cubicBezTo>
                  <a:cubicBezTo>
                    <a:pt x="288" y="73"/>
                    <a:pt x="288" y="73"/>
                    <a:pt x="288" y="73"/>
                  </a:cubicBezTo>
                  <a:cubicBezTo>
                    <a:pt x="274" y="71"/>
                    <a:pt x="274" y="71"/>
                    <a:pt x="274" y="71"/>
                  </a:cubicBezTo>
                  <a:cubicBezTo>
                    <a:pt x="274" y="71"/>
                    <a:pt x="277" y="61"/>
                    <a:pt x="265" y="50"/>
                  </a:cubicBezTo>
                  <a:cubicBezTo>
                    <a:pt x="256" y="42"/>
                    <a:pt x="251" y="19"/>
                    <a:pt x="249" y="8"/>
                  </a:cubicBezTo>
                  <a:cubicBezTo>
                    <a:pt x="222" y="19"/>
                    <a:pt x="222" y="19"/>
                    <a:pt x="222" y="19"/>
                  </a:cubicBezTo>
                  <a:cubicBezTo>
                    <a:pt x="222" y="19"/>
                    <a:pt x="224" y="2"/>
                    <a:pt x="210" y="1"/>
                  </a:cubicBezTo>
                  <a:cubicBezTo>
                    <a:pt x="196" y="0"/>
                    <a:pt x="204" y="8"/>
                    <a:pt x="196" y="10"/>
                  </a:cubicBezTo>
                  <a:cubicBezTo>
                    <a:pt x="188" y="12"/>
                    <a:pt x="179" y="1"/>
                    <a:pt x="179" y="1"/>
                  </a:cubicBezTo>
                  <a:cubicBezTo>
                    <a:pt x="153" y="1"/>
                    <a:pt x="153" y="1"/>
                    <a:pt x="153" y="1"/>
                  </a:cubicBezTo>
                  <a:cubicBezTo>
                    <a:pt x="153" y="1"/>
                    <a:pt x="154" y="14"/>
                    <a:pt x="142" y="17"/>
                  </a:cubicBezTo>
                  <a:cubicBezTo>
                    <a:pt x="141" y="17"/>
                    <a:pt x="141" y="17"/>
                    <a:pt x="140" y="17"/>
                  </a:cubicBezTo>
                  <a:cubicBezTo>
                    <a:pt x="138" y="24"/>
                    <a:pt x="133" y="33"/>
                    <a:pt x="124" y="37"/>
                  </a:cubicBezTo>
                  <a:cubicBezTo>
                    <a:pt x="108" y="44"/>
                    <a:pt x="96" y="39"/>
                    <a:pt x="92" y="53"/>
                  </a:cubicBezTo>
                  <a:cubicBezTo>
                    <a:pt x="88" y="67"/>
                    <a:pt x="103" y="75"/>
                    <a:pt x="103" y="75"/>
                  </a:cubicBezTo>
                  <a:cubicBezTo>
                    <a:pt x="103" y="75"/>
                    <a:pt x="111" y="105"/>
                    <a:pt x="107" y="110"/>
                  </a:cubicBezTo>
                  <a:cubicBezTo>
                    <a:pt x="103" y="115"/>
                    <a:pt x="97" y="122"/>
                    <a:pt x="98" y="129"/>
                  </a:cubicBezTo>
                  <a:cubicBezTo>
                    <a:pt x="99" y="136"/>
                    <a:pt x="116" y="145"/>
                    <a:pt x="104" y="154"/>
                  </a:cubicBezTo>
                  <a:cubicBezTo>
                    <a:pt x="92" y="163"/>
                    <a:pt x="43" y="181"/>
                    <a:pt x="43" y="181"/>
                  </a:cubicBezTo>
                  <a:cubicBezTo>
                    <a:pt x="0" y="216"/>
                    <a:pt x="0" y="216"/>
                    <a:pt x="0" y="216"/>
                  </a:cubicBezTo>
                  <a:cubicBezTo>
                    <a:pt x="0" y="216"/>
                    <a:pt x="0" y="216"/>
                    <a:pt x="0" y="216"/>
                  </a:cubicBezTo>
                  <a:cubicBezTo>
                    <a:pt x="12" y="246"/>
                    <a:pt x="12" y="246"/>
                    <a:pt x="12" y="246"/>
                  </a:cubicBezTo>
                  <a:cubicBezTo>
                    <a:pt x="12" y="260"/>
                    <a:pt x="12" y="260"/>
                    <a:pt x="12" y="260"/>
                  </a:cubicBezTo>
                  <a:cubicBezTo>
                    <a:pt x="29" y="269"/>
                    <a:pt x="29" y="269"/>
                    <a:pt x="29" y="269"/>
                  </a:cubicBezTo>
                  <a:cubicBezTo>
                    <a:pt x="28" y="278"/>
                    <a:pt x="28" y="278"/>
                    <a:pt x="28" y="278"/>
                  </a:cubicBezTo>
                  <a:cubicBezTo>
                    <a:pt x="28" y="278"/>
                    <a:pt x="35" y="288"/>
                    <a:pt x="44" y="287"/>
                  </a:cubicBezTo>
                  <a:cubicBezTo>
                    <a:pt x="53" y="286"/>
                    <a:pt x="78" y="287"/>
                    <a:pt x="78" y="287"/>
                  </a:cubicBezTo>
                  <a:cubicBezTo>
                    <a:pt x="78" y="287"/>
                    <a:pt x="115" y="315"/>
                    <a:pt x="127" y="321"/>
                  </a:cubicBezTo>
                  <a:cubicBezTo>
                    <a:pt x="139" y="327"/>
                    <a:pt x="160" y="341"/>
                    <a:pt x="160" y="341"/>
                  </a:cubicBezTo>
                  <a:cubicBezTo>
                    <a:pt x="288" y="438"/>
                    <a:pt x="288" y="438"/>
                    <a:pt x="288" y="438"/>
                  </a:cubicBezTo>
                  <a:cubicBezTo>
                    <a:pt x="288" y="438"/>
                    <a:pt x="339" y="439"/>
                    <a:pt x="376" y="442"/>
                  </a:cubicBezTo>
                  <a:cubicBezTo>
                    <a:pt x="376" y="442"/>
                    <a:pt x="376" y="442"/>
                    <a:pt x="376" y="442"/>
                  </a:cubicBezTo>
                  <a:cubicBezTo>
                    <a:pt x="379" y="438"/>
                    <a:pt x="386" y="431"/>
                    <a:pt x="387" y="422"/>
                  </a:cubicBezTo>
                  <a:cubicBezTo>
                    <a:pt x="389" y="410"/>
                    <a:pt x="396" y="395"/>
                    <a:pt x="396" y="395"/>
                  </a:cubicBezTo>
                  <a:cubicBezTo>
                    <a:pt x="411" y="393"/>
                    <a:pt x="411" y="393"/>
                    <a:pt x="411" y="393"/>
                  </a:cubicBezTo>
                  <a:cubicBezTo>
                    <a:pt x="431" y="393"/>
                    <a:pt x="431" y="393"/>
                    <a:pt x="431" y="393"/>
                  </a:cubicBezTo>
                  <a:cubicBezTo>
                    <a:pt x="433" y="398"/>
                    <a:pt x="433" y="398"/>
                    <a:pt x="433" y="398"/>
                  </a:cubicBezTo>
                  <a:cubicBezTo>
                    <a:pt x="451" y="392"/>
                    <a:pt x="451" y="392"/>
                    <a:pt x="451" y="392"/>
                  </a:cubicBezTo>
                  <a:cubicBezTo>
                    <a:pt x="454" y="387"/>
                    <a:pt x="454" y="387"/>
                    <a:pt x="454" y="387"/>
                  </a:cubicBezTo>
                  <a:cubicBezTo>
                    <a:pt x="451" y="384"/>
                    <a:pt x="448" y="381"/>
                    <a:pt x="448" y="378"/>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75" name="Freeform 49"/>
            <p:cNvSpPr>
              <a:spLocks/>
            </p:cNvSpPr>
            <p:nvPr/>
          </p:nvSpPr>
          <p:spPr bwMode="gray">
            <a:xfrm>
              <a:off x="5443538" y="3071813"/>
              <a:ext cx="49212" cy="46038"/>
            </a:xfrm>
            <a:custGeom>
              <a:avLst/>
              <a:gdLst>
                <a:gd name="T0" fmla="*/ 35 w 89"/>
                <a:gd name="T1" fmla="*/ 0 h 81"/>
                <a:gd name="T2" fmla="*/ 20 w 89"/>
                <a:gd name="T3" fmla="*/ 2 h 81"/>
                <a:gd name="T4" fmla="*/ 11 w 89"/>
                <a:gd name="T5" fmla="*/ 29 h 81"/>
                <a:gd name="T6" fmla="*/ 0 w 89"/>
                <a:gd name="T7" fmla="*/ 49 h 81"/>
                <a:gd name="T8" fmla="*/ 40 w 89"/>
                <a:gd name="T9" fmla="*/ 55 h 81"/>
                <a:gd name="T10" fmla="*/ 50 w 89"/>
                <a:gd name="T11" fmla="*/ 81 h 81"/>
                <a:gd name="T12" fmla="*/ 89 w 89"/>
                <a:gd name="T13" fmla="*/ 80 h 81"/>
                <a:gd name="T14" fmla="*/ 64 w 89"/>
                <a:gd name="T15" fmla="*/ 47 h 81"/>
                <a:gd name="T16" fmla="*/ 64 w 89"/>
                <a:gd name="T17" fmla="*/ 46 h 81"/>
                <a:gd name="T18" fmla="*/ 56 w 89"/>
                <a:gd name="T19" fmla="*/ 41 h 81"/>
                <a:gd name="T20" fmla="*/ 55 w 89"/>
                <a:gd name="T21" fmla="*/ 27 h 81"/>
                <a:gd name="T22" fmla="*/ 73 w 89"/>
                <a:gd name="T23" fmla="*/ 25 h 81"/>
                <a:gd name="T24" fmla="*/ 77 w 89"/>
                <a:gd name="T25" fmla="*/ 16 h 81"/>
                <a:gd name="T26" fmla="*/ 68 w 89"/>
                <a:gd name="T27" fmla="*/ 8 h 81"/>
                <a:gd name="T28" fmla="*/ 59 w 89"/>
                <a:gd name="T29" fmla="*/ 13 h 81"/>
                <a:gd name="T30" fmla="*/ 55 w 89"/>
                <a:gd name="T31" fmla="*/ 0 h 81"/>
                <a:gd name="T32" fmla="*/ 35 w 89"/>
                <a:gd name="T3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1">
                  <a:moveTo>
                    <a:pt x="35" y="0"/>
                  </a:moveTo>
                  <a:cubicBezTo>
                    <a:pt x="20" y="2"/>
                    <a:pt x="20" y="2"/>
                    <a:pt x="20" y="2"/>
                  </a:cubicBezTo>
                  <a:cubicBezTo>
                    <a:pt x="20" y="2"/>
                    <a:pt x="13" y="17"/>
                    <a:pt x="11" y="29"/>
                  </a:cubicBezTo>
                  <a:cubicBezTo>
                    <a:pt x="10" y="38"/>
                    <a:pt x="3" y="45"/>
                    <a:pt x="0" y="49"/>
                  </a:cubicBezTo>
                  <a:cubicBezTo>
                    <a:pt x="21" y="50"/>
                    <a:pt x="38" y="52"/>
                    <a:pt x="40" y="55"/>
                  </a:cubicBezTo>
                  <a:cubicBezTo>
                    <a:pt x="46" y="62"/>
                    <a:pt x="36" y="80"/>
                    <a:pt x="50" y="81"/>
                  </a:cubicBezTo>
                  <a:cubicBezTo>
                    <a:pt x="58" y="81"/>
                    <a:pt x="76" y="81"/>
                    <a:pt x="89" y="80"/>
                  </a:cubicBezTo>
                  <a:cubicBezTo>
                    <a:pt x="79" y="72"/>
                    <a:pt x="63" y="58"/>
                    <a:pt x="64" y="47"/>
                  </a:cubicBezTo>
                  <a:cubicBezTo>
                    <a:pt x="64" y="47"/>
                    <a:pt x="64" y="47"/>
                    <a:pt x="64" y="46"/>
                  </a:cubicBezTo>
                  <a:cubicBezTo>
                    <a:pt x="56" y="41"/>
                    <a:pt x="56" y="41"/>
                    <a:pt x="56" y="41"/>
                  </a:cubicBezTo>
                  <a:cubicBezTo>
                    <a:pt x="55" y="27"/>
                    <a:pt x="55" y="27"/>
                    <a:pt x="55" y="27"/>
                  </a:cubicBezTo>
                  <a:cubicBezTo>
                    <a:pt x="55" y="27"/>
                    <a:pt x="69" y="25"/>
                    <a:pt x="73" y="25"/>
                  </a:cubicBezTo>
                  <a:cubicBezTo>
                    <a:pt x="77" y="25"/>
                    <a:pt x="77" y="16"/>
                    <a:pt x="77" y="16"/>
                  </a:cubicBezTo>
                  <a:cubicBezTo>
                    <a:pt x="77" y="16"/>
                    <a:pt x="77" y="8"/>
                    <a:pt x="68" y="8"/>
                  </a:cubicBezTo>
                  <a:cubicBezTo>
                    <a:pt x="59" y="8"/>
                    <a:pt x="59" y="13"/>
                    <a:pt x="59" y="13"/>
                  </a:cubicBezTo>
                  <a:cubicBezTo>
                    <a:pt x="55" y="0"/>
                    <a:pt x="55" y="0"/>
                    <a:pt x="55" y="0"/>
                  </a:cubicBezTo>
                  <a:lnTo>
                    <a:pt x="35" y="0"/>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76" name="Freeform 50"/>
            <p:cNvSpPr>
              <a:spLocks/>
            </p:cNvSpPr>
            <p:nvPr/>
          </p:nvSpPr>
          <p:spPr bwMode="gray">
            <a:xfrm>
              <a:off x="5341938" y="2778125"/>
              <a:ext cx="536575" cy="441325"/>
            </a:xfrm>
            <a:custGeom>
              <a:avLst/>
              <a:gdLst>
                <a:gd name="T0" fmla="*/ 900 w 959"/>
                <a:gd name="T1" fmla="*/ 739 h 789"/>
                <a:gd name="T2" fmla="*/ 931 w 959"/>
                <a:gd name="T3" fmla="*/ 708 h 789"/>
                <a:gd name="T4" fmla="*/ 933 w 959"/>
                <a:gd name="T5" fmla="*/ 673 h 789"/>
                <a:gd name="T6" fmla="*/ 929 w 959"/>
                <a:gd name="T7" fmla="*/ 621 h 789"/>
                <a:gd name="T8" fmla="*/ 884 w 959"/>
                <a:gd name="T9" fmla="*/ 609 h 789"/>
                <a:gd name="T10" fmla="*/ 825 w 959"/>
                <a:gd name="T11" fmla="*/ 533 h 789"/>
                <a:gd name="T12" fmla="*/ 839 w 959"/>
                <a:gd name="T13" fmla="*/ 453 h 789"/>
                <a:gd name="T14" fmla="*/ 784 w 959"/>
                <a:gd name="T15" fmla="*/ 364 h 789"/>
                <a:gd name="T16" fmla="*/ 780 w 959"/>
                <a:gd name="T17" fmla="*/ 315 h 789"/>
                <a:gd name="T18" fmla="*/ 784 w 959"/>
                <a:gd name="T19" fmla="*/ 280 h 789"/>
                <a:gd name="T20" fmla="*/ 799 w 959"/>
                <a:gd name="T21" fmla="*/ 225 h 789"/>
                <a:gd name="T22" fmla="*/ 786 w 959"/>
                <a:gd name="T23" fmla="*/ 189 h 789"/>
                <a:gd name="T24" fmla="*/ 723 w 959"/>
                <a:gd name="T25" fmla="*/ 149 h 789"/>
                <a:gd name="T26" fmla="*/ 648 w 959"/>
                <a:gd name="T27" fmla="*/ 116 h 789"/>
                <a:gd name="T28" fmla="*/ 602 w 959"/>
                <a:gd name="T29" fmla="*/ 103 h 789"/>
                <a:gd name="T30" fmla="*/ 556 w 959"/>
                <a:gd name="T31" fmla="*/ 85 h 789"/>
                <a:gd name="T32" fmla="*/ 487 w 959"/>
                <a:gd name="T33" fmla="*/ 115 h 789"/>
                <a:gd name="T34" fmla="*/ 452 w 959"/>
                <a:gd name="T35" fmla="*/ 133 h 789"/>
                <a:gd name="T36" fmla="*/ 399 w 959"/>
                <a:gd name="T37" fmla="*/ 164 h 789"/>
                <a:gd name="T38" fmla="*/ 309 w 959"/>
                <a:gd name="T39" fmla="*/ 155 h 789"/>
                <a:gd name="T40" fmla="*/ 233 w 959"/>
                <a:gd name="T41" fmla="*/ 110 h 789"/>
                <a:gd name="T42" fmla="*/ 199 w 959"/>
                <a:gd name="T43" fmla="*/ 69 h 789"/>
                <a:gd name="T44" fmla="*/ 181 w 959"/>
                <a:gd name="T45" fmla="*/ 33 h 789"/>
                <a:gd name="T46" fmla="*/ 128 w 959"/>
                <a:gd name="T47" fmla="*/ 35 h 789"/>
                <a:gd name="T48" fmla="*/ 45 w 959"/>
                <a:gd name="T49" fmla="*/ 30 h 789"/>
                <a:gd name="T50" fmla="*/ 0 w 959"/>
                <a:gd name="T51" fmla="*/ 24 h 789"/>
                <a:gd name="T52" fmla="*/ 24 w 959"/>
                <a:gd name="T53" fmla="*/ 78 h 789"/>
                <a:gd name="T54" fmla="*/ 37 w 959"/>
                <a:gd name="T55" fmla="*/ 129 h 789"/>
                <a:gd name="T56" fmla="*/ 79 w 959"/>
                <a:gd name="T57" fmla="*/ 203 h 789"/>
                <a:gd name="T58" fmla="*/ 123 w 959"/>
                <a:gd name="T59" fmla="*/ 212 h 789"/>
                <a:gd name="T60" fmla="*/ 110 w 959"/>
                <a:gd name="T61" fmla="*/ 258 h 789"/>
                <a:gd name="T62" fmla="*/ 96 w 959"/>
                <a:gd name="T63" fmla="*/ 286 h 789"/>
                <a:gd name="T64" fmla="*/ 140 w 959"/>
                <a:gd name="T65" fmla="*/ 344 h 789"/>
                <a:gd name="T66" fmla="*/ 185 w 959"/>
                <a:gd name="T67" fmla="*/ 390 h 789"/>
                <a:gd name="T68" fmla="*/ 220 w 959"/>
                <a:gd name="T69" fmla="*/ 472 h 789"/>
                <a:gd name="T70" fmla="*/ 253 w 959"/>
                <a:gd name="T71" fmla="*/ 510 h 789"/>
                <a:gd name="T72" fmla="*/ 298 w 959"/>
                <a:gd name="T73" fmla="*/ 516 h 789"/>
                <a:gd name="T74" fmla="*/ 316 w 959"/>
                <a:gd name="T75" fmla="*/ 524 h 789"/>
                <a:gd name="T76" fmla="*/ 338 w 959"/>
                <a:gd name="T77" fmla="*/ 541 h 789"/>
                <a:gd name="T78" fmla="*/ 371 w 959"/>
                <a:gd name="T79" fmla="*/ 583 h 789"/>
                <a:gd name="T80" fmla="*/ 387 w 959"/>
                <a:gd name="T81" fmla="*/ 600 h 789"/>
                <a:gd name="T82" fmla="*/ 431 w 959"/>
                <a:gd name="T83" fmla="*/ 644 h 789"/>
                <a:gd name="T84" fmla="*/ 526 w 959"/>
                <a:gd name="T85" fmla="*/ 703 h 789"/>
                <a:gd name="T86" fmla="*/ 565 w 959"/>
                <a:gd name="T87" fmla="*/ 715 h 789"/>
                <a:gd name="T88" fmla="*/ 606 w 959"/>
                <a:gd name="T89" fmla="*/ 691 h 789"/>
                <a:gd name="T90" fmla="*/ 641 w 959"/>
                <a:gd name="T91" fmla="*/ 682 h 789"/>
                <a:gd name="T92" fmla="*/ 718 w 959"/>
                <a:gd name="T93" fmla="*/ 752 h 789"/>
                <a:gd name="T94" fmla="*/ 805 w 959"/>
                <a:gd name="T95" fmla="*/ 781 h 789"/>
                <a:gd name="T96" fmla="*/ 889 w 959"/>
                <a:gd name="T97" fmla="*/ 78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9" h="789">
                  <a:moveTo>
                    <a:pt x="890" y="786"/>
                  </a:moveTo>
                  <a:cubicBezTo>
                    <a:pt x="889" y="779"/>
                    <a:pt x="885" y="751"/>
                    <a:pt x="890" y="749"/>
                  </a:cubicBezTo>
                  <a:cubicBezTo>
                    <a:pt x="896" y="746"/>
                    <a:pt x="900" y="739"/>
                    <a:pt x="900" y="739"/>
                  </a:cubicBezTo>
                  <a:cubicBezTo>
                    <a:pt x="902" y="728"/>
                    <a:pt x="902" y="728"/>
                    <a:pt x="902" y="728"/>
                  </a:cubicBezTo>
                  <a:cubicBezTo>
                    <a:pt x="902" y="728"/>
                    <a:pt x="911" y="730"/>
                    <a:pt x="915" y="724"/>
                  </a:cubicBezTo>
                  <a:cubicBezTo>
                    <a:pt x="919" y="718"/>
                    <a:pt x="913" y="714"/>
                    <a:pt x="931" y="708"/>
                  </a:cubicBezTo>
                  <a:cubicBezTo>
                    <a:pt x="949" y="702"/>
                    <a:pt x="951" y="715"/>
                    <a:pt x="955" y="710"/>
                  </a:cubicBezTo>
                  <a:cubicBezTo>
                    <a:pt x="959" y="705"/>
                    <a:pt x="958" y="689"/>
                    <a:pt x="950" y="678"/>
                  </a:cubicBezTo>
                  <a:cubicBezTo>
                    <a:pt x="942" y="667"/>
                    <a:pt x="936" y="680"/>
                    <a:pt x="933" y="673"/>
                  </a:cubicBezTo>
                  <a:cubicBezTo>
                    <a:pt x="930" y="666"/>
                    <a:pt x="931" y="643"/>
                    <a:pt x="931" y="643"/>
                  </a:cubicBezTo>
                  <a:cubicBezTo>
                    <a:pt x="928" y="641"/>
                    <a:pt x="928" y="641"/>
                    <a:pt x="928" y="641"/>
                  </a:cubicBezTo>
                  <a:cubicBezTo>
                    <a:pt x="929" y="621"/>
                    <a:pt x="929" y="621"/>
                    <a:pt x="929" y="621"/>
                  </a:cubicBezTo>
                  <a:cubicBezTo>
                    <a:pt x="916" y="622"/>
                    <a:pt x="916" y="622"/>
                    <a:pt x="916" y="622"/>
                  </a:cubicBezTo>
                  <a:cubicBezTo>
                    <a:pt x="907" y="611"/>
                    <a:pt x="907" y="611"/>
                    <a:pt x="907" y="611"/>
                  </a:cubicBezTo>
                  <a:cubicBezTo>
                    <a:pt x="907" y="611"/>
                    <a:pt x="892" y="619"/>
                    <a:pt x="884" y="609"/>
                  </a:cubicBezTo>
                  <a:cubicBezTo>
                    <a:pt x="876" y="599"/>
                    <a:pt x="862" y="579"/>
                    <a:pt x="856" y="568"/>
                  </a:cubicBezTo>
                  <a:cubicBezTo>
                    <a:pt x="850" y="557"/>
                    <a:pt x="830" y="538"/>
                    <a:pt x="830" y="538"/>
                  </a:cubicBezTo>
                  <a:cubicBezTo>
                    <a:pt x="830" y="538"/>
                    <a:pt x="825" y="537"/>
                    <a:pt x="825" y="533"/>
                  </a:cubicBezTo>
                  <a:cubicBezTo>
                    <a:pt x="825" y="529"/>
                    <a:pt x="841" y="515"/>
                    <a:pt x="848" y="505"/>
                  </a:cubicBezTo>
                  <a:cubicBezTo>
                    <a:pt x="855" y="495"/>
                    <a:pt x="866" y="482"/>
                    <a:pt x="860" y="465"/>
                  </a:cubicBezTo>
                  <a:cubicBezTo>
                    <a:pt x="854" y="448"/>
                    <a:pt x="839" y="453"/>
                    <a:pt x="839" y="453"/>
                  </a:cubicBezTo>
                  <a:cubicBezTo>
                    <a:pt x="839" y="453"/>
                    <a:pt x="809" y="453"/>
                    <a:pt x="809" y="445"/>
                  </a:cubicBezTo>
                  <a:cubicBezTo>
                    <a:pt x="809" y="437"/>
                    <a:pt x="809" y="423"/>
                    <a:pt x="809" y="412"/>
                  </a:cubicBezTo>
                  <a:cubicBezTo>
                    <a:pt x="809" y="401"/>
                    <a:pt x="782" y="377"/>
                    <a:pt x="784" y="364"/>
                  </a:cubicBezTo>
                  <a:cubicBezTo>
                    <a:pt x="786" y="351"/>
                    <a:pt x="801" y="343"/>
                    <a:pt x="800" y="337"/>
                  </a:cubicBezTo>
                  <a:cubicBezTo>
                    <a:pt x="799" y="331"/>
                    <a:pt x="778" y="334"/>
                    <a:pt x="778" y="334"/>
                  </a:cubicBezTo>
                  <a:cubicBezTo>
                    <a:pt x="780" y="315"/>
                    <a:pt x="780" y="315"/>
                    <a:pt x="780" y="315"/>
                  </a:cubicBezTo>
                  <a:cubicBezTo>
                    <a:pt x="780" y="315"/>
                    <a:pt x="769" y="306"/>
                    <a:pt x="772" y="301"/>
                  </a:cubicBezTo>
                  <a:cubicBezTo>
                    <a:pt x="775" y="296"/>
                    <a:pt x="789" y="291"/>
                    <a:pt x="789" y="291"/>
                  </a:cubicBezTo>
                  <a:cubicBezTo>
                    <a:pt x="784" y="280"/>
                    <a:pt x="784" y="280"/>
                    <a:pt x="784" y="280"/>
                  </a:cubicBezTo>
                  <a:cubicBezTo>
                    <a:pt x="798" y="276"/>
                    <a:pt x="798" y="276"/>
                    <a:pt x="798" y="276"/>
                  </a:cubicBezTo>
                  <a:cubicBezTo>
                    <a:pt x="798" y="276"/>
                    <a:pt x="791" y="246"/>
                    <a:pt x="792" y="239"/>
                  </a:cubicBezTo>
                  <a:cubicBezTo>
                    <a:pt x="793" y="232"/>
                    <a:pt x="799" y="225"/>
                    <a:pt x="799" y="225"/>
                  </a:cubicBezTo>
                  <a:cubicBezTo>
                    <a:pt x="792" y="207"/>
                    <a:pt x="792" y="207"/>
                    <a:pt x="792" y="207"/>
                  </a:cubicBezTo>
                  <a:cubicBezTo>
                    <a:pt x="793" y="192"/>
                    <a:pt x="793" y="192"/>
                    <a:pt x="793" y="192"/>
                  </a:cubicBezTo>
                  <a:cubicBezTo>
                    <a:pt x="786" y="189"/>
                    <a:pt x="786" y="189"/>
                    <a:pt x="786" y="189"/>
                  </a:cubicBezTo>
                  <a:cubicBezTo>
                    <a:pt x="785" y="167"/>
                    <a:pt x="785" y="167"/>
                    <a:pt x="785" y="167"/>
                  </a:cubicBezTo>
                  <a:cubicBezTo>
                    <a:pt x="743" y="169"/>
                    <a:pt x="743" y="169"/>
                    <a:pt x="743" y="169"/>
                  </a:cubicBezTo>
                  <a:cubicBezTo>
                    <a:pt x="743" y="169"/>
                    <a:pt x="729" y="153"/>
                    <a:pt x="723" y="149"/>
                  </a:cubicBezTo>
                  <a:cubicBezTo>
                    <a:pt x="717" y="145"/>
                    <a:pt x="704" y="143"/>
                    <a:pt x="704" y="143"/>
                  </a:cubicBezTo>
                  <a:cubicBezTo>
                    <a:pt x="704" y="143"/>
                    <a:pt x="696" y="125"/>
                    <a:pt x="691" y="121"/>
                  </a:cubicBezTo>
                  <a:cubicBezTo>
                    <a:pt x="686" y="117"/>
                    <a:pt x="648" y="116"/>
                    <a:pt x="648" y="116"/>
                  </a:cubicBezTo>
                  <a:cubicBezTo>
                    <a:pt x="645" y="120"/>
                    <a:pt x="645" y="120"/>
                    <a:pt x="645" y="120"/>
                  </a:cubicBezTo>
                  <a:cubicBezTo>
                    <a:pt x="645" y="120"/>
                    <a:pt x="624" y="103"/>
                    <a:pt x="619" y="103"/>
                  </a:cubicBezTo>
                  <a:cubicBezTo>
                    <a:pt x="614" y="103"/>
                    <a:pt x="602" y="103"/>
                    <a:pt x="602" y="103"/>
                  </a:cubicBezTo>
                  <a:cubicBezTo>
                    <a:pt x="602" y="103"/>
                    <a:pt x="601" y="89"/>
                    <a:pt x="595" y="85"/>
                  </a:cubicBezTo>
                  <a:cubicBezTo>
                    <a:pt x="589" y="81"/>
                    <a:pt x="580" y="86"/>
                    <a:pt x="580" y="86"/>
                  </a:cubicBezTo>
                  <a:cubicBezTo>
                    <a:pt x="580" y="86"/>
                    <a:pt x="559" y="83"/>
                    <a:pt x="556" y="85"/>
                  </a:cubicBezTo>
                  <a:cubicBezTo>
                    <a:pt x="553" y="87"/>
                    <a:pt x="551" y="93"/>
                    <a:pt x="551" y="93"/>
                  </a:cubicBezTo>
                  <a:cubicBezTo>
                    <a:pt x="551" y="93"/>
                    <a:pt x="535" y="88"/>
                    <a:pt x="524" y="90"/>
                  </a:cubicBezTo>
                  <a:cubicBezTo>
                    <a:pt x="513" y="92"/>
                    <a:pt x="487" y="115"/>
                    <a:pt x="487" y="115"/>
                  </a:cubicBezTo>
                  <a:cubicBezTo>
                    <a:pt x="487" y="123"/>
                    <a:pt x="487" y="123"/>
                    <a:pt x="487" y="123"/>
                  </a:cubicBezTo>
                  <a:cubicBezTo>
                    <a:pt x="487" y="123"/>
                    <a:pt x="476" y="132"/>
                    <a:pt x="472" y="133"/>
                  </a:cubicBezTo>
                  <a:cubicBezTo>
                    <a:pt x="468" y="134"/>
                    <a:pt x="452" y="133"/>
                    <a:pt x="452" y="133"/>
                  </a:cubicBezTo>
                  <a:cubicBezTo>
                    <a:pt x="452" y="133"/>
                    <a:pt x="472" y="159"/>
                    <a:pt x="460" y="161"/>
                  </a:cubicBezTo>
                  <a:cubicBezTo>
                    <a:pt x="448" y="163"/>
                    <a:pt x="437" y="156"/>
                    <a:pt x="437" y="156"/>
                  </a:cubicBezTo>
                  <a:cubicBezTo>
                    <a:pt x="437" y="156"/>
                    <a:pt x="412" y="161"/>
                    <a:pt x="399" y="164"/>
                  </a:cubicBezTo>
                  <a:cubicBezTo>
                    <a:pt x="386" y="167"/>
                    <a:pt x="379" y="176"/>
                    <a:pt x="371" y="175"/>
                  </a:cubicBezTo>
                  <a:cubicBezTo>
                    <a:pt x="363" y="174"/>
                    <a:pt x="355" y="165"/>
                    <a:pt x="345" y="165"/>
                  </a:cubicBezTo>
                  <a:cubicBezTo>
                    <a:pt x="335" y="165"/>
                    <a:pt x="323" y="165"/>
                    <a:pt x="309" y="155"/>
                  </a:cubicBezTo>
                  <a:cubicBezTo>
                    <a:pt x="295" y="145"/>
                    <a:pt x="287" y="128"/>
                    <a:pt x="287" y="128"/>
                  </a:cubicBezTo>
                  <a:cubicBezTo>
                    <a:pt x="287" y="128"/>
                    <a:pt x="258" y="125"/>
                    <a:pt x="255" y="125"/>
                  </a:cubicBezTo>
                  <a:cubicBezTo>
                    <a:pt x="252" y="125"/>
                    <a:pt x="240" y="118"/>
                    <a:pt x="233" y="110"/>
                  </a:cubicBezTo>
                  <a:cubicBezTo>
                    <a:pt x="226" y="102"/>
                    <a:pt x="218" y="80"/>
                    <a:pt x="218" y="80"/>
                  </a:cubicBezTo>
                  <a:cubicBezTo>
                    <a:pt x="208" y="78"/>
                    <a:pt x="208" y="78"/>
                    <a:pt x="208" y="78"/>
                  </a:cubicBezTo>
                  <a:cubicBezTo>
                    <a:pt x="208" y="78"/>
                    <a:pt x="205" y="72"/>
                    <a:pt x="199" y="69"/>
                  </a:cubicBezTo>
                  <a:cubicBezTo>
                    <a:pt x="193" y="66"/>
                    <a:pt x="180" y="58"/>
                    <a:pt x="180" y="53"/>
                  </a:cubicBezTo>
                  <a:cubicBezTo>
                    <a:pt x="180" y="48"/>
                    <a:pt x="190" y="52"/>
                    <a:pt x="190" y="46"/>
                  </a:cubicBezTo>
                  <a:cubicBezTo>
                    <a:pt x="190" y="40"/>
                    <a:pt x="181" y="38"/>
                    <a:pt x="181" y="33"/>
                  </a:cubicBezTo>
                  <a:cubicBezTo>
                    <a:pt x="181" y="28"/>
                    <a:pt x="190" y="28"/>
                    <a:pt x="188" y="22"/>
                  </a:cubicBezTo>
                  <a:cubicBezTo>
                    <a:pt x="186" y="16"/>
                    <a:pt x="179" y="4"/>
                    <a:pt x="173" y="4"/>
                  </a:cubicBezTo>
                  <a:cubicBezTo>
                    <a:pt x="167" y="4"/>
                    <a:pt x="131" y="31"/>
                    <a:pt x="128" y="35"/>
                  </a:cubicBezTo>
                  <a:cubicBezTo>
                    <a:pt x="125" y="39"/>
                    <a:pt x="117" y="50"/>
                    <a:pt x="114" y="51"/>
                  </a:cubicBezTo>
                  <a:cubicBezTo>
                    <a:pt x="111" y="52"/>
                    <a:pt x="102" y="52"/>
                    <a:pt x="87" y="52"/>
                  </a:cubicBezTo>
                  <a:cubicBezTo>
                    <a:pt x="72" y="52"/>
                    <a:pt x="55" y="38"/>
                    <a:pt x="45" y="30"/>
                  </a:cubicBezTo>
                  <a:cubicBezTo>
                    <a:pt x="35" y="22"/>
                    <a:pt x="38" y="4"/>
                    <a:pt x="29" y="2"/>
                  </a:cubicBezTo>
                  <a:cubicBezTo>
                    <a:pt x="20" y="0"/>
                    <a:pt x="16" y="22"/>
                    <a:pt x="16" y="22"/>
                  </a:cubicBezTo>
                  <a:cubicBezTo>
                    <a:pt x="0" y="24"/>
                    <a:pt x="0" y="24"/>
                    <a:pt x="0" y="24"/>
                  </a:cubicBezTo>
                  <a:cubicBezTo>
                    <a:pt x="11" y="40"/>
                    <a:pt x="11" y="40"/>
                    <a:pt x="11" y="40"/>
                  </a:cubicBezTo>
                  <a:cubicBezTo>
                    <a:pt x="12" y="55"/>
                    <a:pt x="12" y="55"/>
                    <a:pt x="12" y="55"/>
                  </a:cubicBezTo>
                  <a:cubicBezTo>
                    <a:pt x="12" y="55"/>
                    <a:pt x="19" y="76"/>
                    <a:pt x="24" y="78"/>
                  </a:cubicBezTo>
                  <a:cubicBezTo>
                    <a:pt x="29" y="80"/>
                    <a:pt x="16" y="99"/>
                    <a:pt x="16" y="99"/>
                  </a:cubicBezTo>
                  <a:cubicBezTo>
                    <a:pt x="37" y="111"/>
                    <a:pt x="37" y="111"/>
                    <a:pt x="37" y="111"/>
                  </a:cubicBezTo>
                  <a:cubicBezTo>
                    <a:pt x="37" y="129"/>
                    <a:pt x="37" y="129"/>
                    <a:pt x="37" y="129"/>
                  </a:cubicBezTo>
                  <a:cubicBezTo>
                    <a:pt x="53" y="134"/>
                    <a:pt x="53" y="134"/>
                    <a:pt x="53" y="134"/>
                  </a:cubicBezTo>
                  <a:cubicBezTo>
                    <a:pt x="53" y="134"/>
                    <a:pt x="58" y="171"/>
                    <a:pt x="70" y="182"/>
                  </a:cubicBezTo>
                  <a:cubicBezTo>
                    <a:pt x="82" y="193"/>
                    <a:pt x="79" y="203"/>
                    <a:pt x="79" y="203"/>
                  </a:cubicBezTo>
                  <a:cubicBezTo>
                    <a:pt x="93" y="205"/>
                    <a:pt x="93" y="205"/>
                    <a:pt x="93" y="205"/>
                  </a:cubicBezTo>
                  <a:cubicBezTo>
                    <a:pt x="104" y="217"/>
                    <a:pt x="104" y="217"/>
                    <a:pt x="104" y="217"/>
                  </a:cubicBezTo>
                  <a:cubicBezTo>
                    <a:pt x="104" y="217"/>
                    <a:pt x="118" y="208"/>
                    <a:pt x="123" y="212"/>
                  </a:cubicBezTo>
                  <a:cubicBezTo>
                    <a:pt x="128" y="216"/>
                    <a:pt x="112" y="225"/>
                    <a:pt x="112" y="229"/>
                  </a:cubicBezTo>
                  <a:cubicBezTo>
                    <a:pt x="112" y="233"/>
                    <a:pt x="126" y="242"/>
                    <a:pt x="123" y="250"/>
                  </a:cubicBezTo>
                  <a:cubicBezTo>
                    <a:pt x="120" y="258"/>
                    <a:pt x="110" y="258"/>
                    <a:pt x="110" y="258"/>
                  </a:cubicBezTo>
                  <a:cubicBezTo>
                    <a:pt x="109" y="267"/>
                    <a:pt x="109" y="267"/>
                    <a:pt x="109" y="267"/>
                  </a:cubicBezTo>
                  <a:cubicBezTo>
                    <a:pt x="110" y="280"/>
                    <a:pt x="110" y="280"/>
                    <a:pt x="110" y="280"/>
                  </a:cubicBezTo>
                  <a:cubicBezTo>
                    <a:pt x="110" y="280"/>
                    <a:pt x="97" y="279"/>
                    <a:pt x="96" y="286"/>
                  </a:cubicBezTo>
                  <a:cubicBezTo>
                    <a:pt x="95" y="293"/>
                    <a:pt x="104" y="300"/>
                    <a:pt x="104" y="300"/>
                  </a:cubicBezTo>
                  <a:cubicBezTo>
                    <a:pt x="104" y="300"/>
                    <a:pt x="94" y="305"/>
                    <a:pt x="96" y="314"/>
                  </a:cubicBezTo>
                  <a:cubicBezTo>
                    <a:pt x="98" y="323"/>
                    <a:pt x="140" y="344"/>
                    <a:pt x="140" y="344"/>
                  </a:cubicBezTo>
                  <a:cubicBezTo>
                    <a:pt x="140" y="371"/>
                    <a:pt x="140" y="371"/>
                    <a:pt x="140" y="371"/>
                  </a:cubicBezTo>
                  <a:cubicBezTo>
                    <a:pt x="153" y="372"/>
                    <a:pt x="153" y="372"/>
                    <a:pt x="153" y="372"/>
                  </a:cubicBezTo>
                  <a:cubicBezTo>
                    <a:pt x="153" y="372"/>
                    <a:pt x="174" y="390"/>
                    <a:pt x="185" y="390"/>
                  </a:cubicBezTo>
                  <a:cubicBezTo>
                    <a:pt x="196" y="390"/>
                    <a:pt x="198" y="402"/>
                    <a:pt x="198" y="402"/>
                  </a:cubicBezTo>
                  <a:cubicBezTo>
                    <a:pt x="220" y="427"/>
                    <a:pt x="220" y="427"/>
                    <a:pt x="220" y="427"/>
                  </a:cubicBezTo>
                  <a:cubicBezTo>
                    <a:pt x="220" y="427"/>
                    <a:pt x="212" y="466"/>
                    <a:pt x="220" y="472"/>
                  </a:cubicBezTo>
                  <a:cubicBezTo>
                    <a:pt x="228" y="478"/>
                    <a:pt x="233" y="478"/>
                    <a:pt x="233" y="478"/>
                  </a:cubicBezTo>
                  <a:cubicBezTo>
                    <a:pt x="237" y="497"/>
                    <a:pt x="237" y="497"/>
                    <a:pt x="237" y="497"/>
                  </a:cubicBezTo>
                  <a:cubicBezTo>
                    <a:pt x="237" y="497"/>
                    <a:pt x="252" y="501"/>
                    <a:pt x="253" y="510"/>
                  </a:cubicBezTo>
                  <a:cubicBezTo>
                    <a:pt x="254" y="519"/>
                    <a:pt x="275" y="533"/>
                    <a:pt x="282" y="528"/>
                  </a:cubicBezTo>
                  <a:cubicBezTo>
                    <a:pt x="289" y="523"/>
                    <a:pt x="267" y="512"/>
                    <a:pt x="283" y="505"/>
                  </a:cubicBezTo>
                  <a:cubicBezTo>
                    <a:pt x="299" y="498"/>
                    <a:pt x="298" y="516"/>
                    <a:pt x="298" y="516"/>
                  </a:cubicBezTo>
                  <a:cubicBezTo>
                    <a:pt x="305" y="522"/>
                    <a:pt x="305" y="522"/>
                    <a:pt x="305" y="522"/>
                  </a:cubicBezTo>
                  <a:cubicBezTo>
                    <a:pt x="306" y="521"/>
                    <a:pt x="308" y="521"/>
                    <a:pt x="311" y="522"/>
                  </a:cubicBezTo>
                  <a:cubicBezTo>
                    <a:pt x="313" y="523"/>
                    <a:pt x="314" y="523"/>
                    <a:pt x="316" y="524"/>
                  </a:cubicBezTo>
                  <a:cubicBezTo>
                    <a:pt x="317" y="523"/>
                    <a:pt x="318" y="521"/>
                    <a:pt x="318" y="520"/>
                  </a:cubicBezTo>
                  <a:cubicBezTo>
                    <a:pt x="319" y="516"/>
                    <a:pt x="330" y="513"/>
                    <a:pt x="333" y="515"/>
                  </a:cubicBezTo>
                  <a:cubicBezTo>
                    <a:pt x="336" y="517"/>
                    <a:pt x="331" y="538"/>
                    <a:pt x="338" y="541"/>
                  </a:cubicBezTo>
                  <a:cubicBezTo>
                    <a:pt x="345" y="544"/>
                    <a:pt x="360" y="555"/>
                    <a:pt x="360" y="555"/>
                  </a:cubicBezTo>
                  <a:cubicBezTo>
                    <a:pt x="360" y="555"/>
                    <a:pt x="358" y="560"/>
                    <a:pt x="358" y="565"/>
                  </a:cubicBezTo>
                  <a:cubicBezTo>
                    <a:pt x="363" y="571"/>
                    <a:pt x="368" y="577"/>
                    <a:pt x="371" y="583"/>
                  </a:cubicBezTo>
                  <a:cubicBezTo>
                    <a:pt x="371" y="583"/>
                    <a:pt x="371" y="583"/>
                    <a:pt x="371" y="583"/>
                  </a:cubicBezTo>
                  <a:cubicBezTo>
                    <a:pt x="375" y="585"/>
                    <a:pt x="378" y="587"/>
                    <a:pt x="378" y="587"/>
                  </a:cubicBezTo>
                  <a:cubicBezTo>
                    <a:pt x="387" y="600"/>
                    <a:pt x="387" y="600"/>
                    <a:pt x="387" y="600"/>
                  </a:cubicBezTo>
                  <a:cubicBezTo>
                    <a:pt x="387" y="600"/>
                    <a:pt x="389" y="624"/>
                    <a:pt x="399" y="626"/>
                  </a:cubicBezTo>
                  <a:cubicBezTo>
                    <a:pt x="409" y="628"/>
                    <a:pt x="409" y="644"/>
                    <a:pt x="409" y="644"/>
                  </a:cubicBezTo>
                  <a:cubicBezTo>
                    <a:pt x="431" y="644"/>
                    <a:pt x="431" y="644"/>
                    <a:pt x="431" y="644"/>
                  </a:cubicBezTo>
                  <a:cubicBezTo>
                    <a:pt x="443" y="656"/>
                    <a:pt x="443" y="656"/>
                    <a:pt x="443" y="656"/>
                  </a:cubicBezTo>
                  <a:cubicBezTo>
                    <a:pt x="451" y="654"/>
                    <a:pt x="458" y="652"/>
                    <a:pt x="465" y="656"/>
                  </a:cubicBezTo>
                  <a:cubicBezTo>
                    <a:pt x="475" y="661"/>
                    <a:pt x="504" y="686"/>
                    <a:pt x="526" y="703"/>
                  </a:cubicBezTo>
                  <a:cubicBezTo>
                    <a:pt x="527" y="704"/>
                    <a:pt x="528" y="704"/>
                    <a:pt x="529" y="704"/>
                  </a:cubicBezTo>
                  <a:cubicBezTo>
                    <a:pt x="535" y="704"/>
                    <a:pt x="546" y="706"/>
                    <a:pt x="546" y="706"/>
                  </a:cubicBezTo>
                  <a:cubicBezTo>
                    <a:pt x="546" y="706"/>
                    <a:pt x="549" y="720"/>
                    <a:pt x="565" y="715"/>
                  </a:cubicBezTo>
                  <a:cubicBezTo>
                    <a:pt x="581" y="710"/>
                    <a:pt x="584" y="703"/>
                    <a:pt x="584" y="703"/>
                  </a:cubicBezTo>
                  <a:cubicBezTo>
                    <a:pt x="600" y="705"/>
                    <a:pt x="600" y="705"/>
                    <a:pt x="600" y="705"/>
                  </a:cubicBezTo>
                  <a:cubicBezTo>
                    <a:pt x="606" y="691"/>
                    <a:pt x="606" y="691"/>
                    <a:pt x="606" y="691"/>
                  </a:cubicBezTo>
                  <a:cubicBezTo>
                    <a:pt x="620" y="689"/>
                    <a:pt x="620" y="689"/>
                    <a:pt x="620" y="689"/>
                  </a:cubicBezTo>
                  <a:cubicBezTo>
                    <a:pt x="636" y="674"/>
                    <a:pt x="636" y="674"/>
                    <a:pt x="636" y="674"/>
                  </a:cubicBezTo>
                  <a:cubicBezTo>
                    <a:pt x="641" y="682"/>
                    <a:pt x="641" y="682"/>
                    <a:pt x="641" y="682"/>
                  </a:cubicBezTo>
                  <a:cubicBezTo>
                    <a:pt x="649" y="680"/>
                    <a:pt x="656" y="679"/>
                    <a:pt x="659" y="683"/>
                  </a:cubicBezTo>
                  <a:cubicBezTo>
                    <a:pt x="672" y="694"/>
                    <a:pt x="686" y="717"/>
                    <a:pt x="688" y="735"/>
                  </a:cubicBezTo>
                  <a:cubicBezTo>
                    <a:pt x="690" y="754"/>
                    <a:pt x="718" y="752"/>
                    <a:pt x="718" y="752"/>
                  </a:cubicBezTo>
                  <a:cubicBezTo>
                    <a:pt x="718" y="752"/>
                    <a:pt x="717" y="759"/>
                    <a:pt x="730" y="762"/>
                  </a:cubicBezTo>
                  <a:cubicBezTo>
                    <a:pt x="743" y="765"/>
                    <a:pt x="774" y="761"/>
                    <a:pt x="774" y="761"/>
                  </a:cubicBezTo>
                  <a:cubicBezTo>
                    <a:pt x="774" y="761"/>
                    <a:pt x="800" y="781"/>
                    <a:pt x="805" y="781"/>
                  </a:cubicBezTo>
                  <a:cubicBezTo>
                    <a:pt x="810" y="781"/>
                    <a:pt x="828" y="772"/>
                    <a:pt x="828" y="772"/>
                  </a:cubicBezTo>
                  <a:cubicBezTo>
                    <a:pt x="828" y="772"/>
                    <a:pt x="854" y="788"/>
                    <a:pt x="872" y="789"/>
                  </a:cubicBezTo>
                  <a:cubicBezTo>
                    <a:pt x="878" y="789"/>
                    <a:pt x="884" y="788"/>
                    <a:pt x="889" y="786"/>
                  </a:cubicBezTo>
                  <a:lnTo>
                    <a:pt x="890" y="786"/>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77" name="Freeform 51"/>
            <p:cNvSpPr>
              <a:spLocks/>
            </p:cNvSpPr>
            <p:nvPr/>
          </p:nvSpPr>
          <p:spPr bwMode="gray">
            <a:xfrm>
              <a:off x="5916613" y="2741613"/>
              <a:ext cx="207962" cy="133350"/>
            </a:xfrm>
            <a:custGeom>
              <a:avLst/>
              <a:gdLst>
                <a:gd name="T0" fmla="*/ 345 w 372"/>
                <a:gd name="T1" fmla="*/ 142 h 238"/>
                <a:gd name="T2" fmla="*/ 291 w 372"/>
                <a:gd name="T3" fmla="*/ 132 h 238"/>
                <a:gd name="T4" fmla="*/ 275 w 372"/>
                <a:gd name="T5" fmla="*/ 99 h 238"/>
                <a:gd name="T6" fmla="*/ 266 w 372"/>
                <a:gd name="T7" fmla="*/ 79 h 238"/>
                <a:gd name="T8" fmla="*/ 230 w 372"/>
                <a:gd name="T9" fmla="*/ 87 h 238"/>
                <a:gd name="T10" fmla="*/ 210 w 372"/>
                <a:gd name="T11" fmla="*/ 90 h 238"/>
                <a:gd name="T12" fmla="*/ 176 w 372"/>
                <a:gd name="T13" fmla="*/ 76 h 238"/>
                <a:gd name="T14" fmla="*/ 142 w 372"/>
                <a:gd name="T15" fmla="*/ 77 h 238"/>
                <a:gd name="T16" fmla="*/ 108 w 372"/>
                <a:gd name="T17" fmla="*/ 75 h 238"/>
                <a:gd name="T18" fmla="*/ 76 w 372"/>
                <a:gd name="T19" fmla="*/ 62 h 238"/>
                <a:gd name="T20" fmla="*/ 101 w 372"/>
                <a:gd name="T21" fmla="*/ 43 h 238"/>
                <a:gd name="T22" fmla="*/ 141 w 372"/>
                <a:gd name="T23" fmla="*/ 45 h 238"/>
                <a:gd name="T24" fmla="*/ 133 w 372"/>
                <a:gd name="T25" fmla="*/ 12 h 238"/>
                <a:gd name="T26" fmla="*/ 91 w 372"/>
                <a:gd name="T27" fmla="*/ 21 h 238"/>
                <a:gd name="T28" fmla="*/ 65 w 372"/>
                <a:gd name="T29" fmla="*/ 25 h 238"/>
                <a:gd name="T30" fmla="*/ 46 w 372"/>
                <a:gd name="T31" fmla="*/ 43 h 238"/>
                <a:gd name="T32" fmla="*/ 49 w 372"/>
                <a:gd name="T33" fmla="*/ 66 h 238"/>
                <a:gd name="T34" fmla="*/ 6 w 372"/>
                <a:gd name="T35" fmla="*/ 82 h 238"/>
                <a:gd name="T36" fmla="*/ 14 w 372"/>
                <a:gd name="T37" fmla="*/ 100 h 238"/>
                <a:gd name="T38" fmla="*/ 42 w 372"/>
                <a:gd name="T39" fmla="*/ 114 h 238"/>
                <a:gd name="T40" fmla="*/ 61 w 372"/>
                <a:gd name="T41" fmla="*/ 158 h 238"/>
                <a:gd name="T42" fmla="*/ 42 w 372"/>
                <a:gd name="T43" fmla="*/ 206 h 238"/>
                <a:gd name="T44" fmla="*/ 89 w 372"/>
                <a:gd name="T45" fmla="*/ 199 h 238"/>
                <a:gd name="T46" fmla="*/ 111 w 372"/>
                <a:gd name="T47" fmla="*/ 189 h 238"/>
                <a:gd name="T48" fmla="*/ 145 w 372"/>
                <a:gd name="T49" fmla="*/ 189 h 238"/>
                <a:gd name="T50" fmla="*/ 142 w 372"/>
                <a:gd name="T51" fmla="*/ 168 h 238"/>
                <a:gd name="T52" fmla="*/ 164 w 372"/>
                <a:gd name="T53" fmla="*/ 135 h 238"/>
                <a:gd name="T54" fmla="*/ 184 w 372"/>
                <a:gd name="T55" fmla="*/ 168 h 238"/>
                <a:gd name="T56" fmla="*/ 205 w 372"/>
                <a:gd name="T57" fmla="*/ 210 h 238"/>
                <a:gd name="T58" fmla="*/ 249 w 372"/>
                <a:gd name="T59" fmla="*/ 216 h 238"/>
                <a:gd name="T60" fmla="*/ 273 w 372"/>
                <a:gd name="T61" fmla="*/ 197 h 238"/>
                <a:gd name="T62" fmla="*/ 306 w 372"/>
                <a:gd name="T63" fmla="*/ 202 h 238"/>
                <a:gd name="T64" fmla="*/ 343 w 372"/>
                <a:gd name="T65" fmla="*/ 194 h 238"/>
                <a:gd name="T66" fmla="*/ 364 w 372"/>
                <a:gd name="T67" fmla="*/ 19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38">
                  <a:moveTo>
                    <a:pt x="353" y="181"/>
                  </a:moveTo>
                  <a:cubicBezTo>
                    <a:pt x="346" y="174"/>
                    <a:pt x="345" y="152"/>
                    <a:pt x="345" y="142"/>
                  </a:cubicBezTo>
                  <a:cubicBezTo>
                    <a:pt x="345" y="132"/>
                    <a:pt x="333" y="129"/>
                    <a:pt x="319" y="125"/>
                  </a:cubicBezTo>
                  <a:cubicBezTo>
                    <a:pt x="305" y="121"/>
                    <a:pt x="301" y="136"/>
                    <a:pt x="291" y="132"/>
                  </a:cubicBezTo>
                  <a:cubicBezTo>
                    <a:pt x="281" y="128"/>
                    <a:pt x="289" y="110"/>
                    <a:pt x="289" y="103"/>
                  </a:cubicBezTo>
                  <a:cubicBezTo>
                    <a:pt x="289" y="96"/>
                    <a:pt x="275" y="99"/>
                    <a:pt x="275" y="99"/>
                  </a:cubicBezTo>
                  <a:cubicBezTo>
                    <a:pt x="275" y="82"/>
                    <a:pt x="275" y="82"/>
                    <a:pt x="275" y="82"/>
                  </a:cubicBezTo>
                  <a:cubicBezTo>
                    <a:pt x="266" y="79"/>
                    <a:pt x="266" y="79"/>
                    <a:pt x="266" y="79"/>
                  </a:cubicBezTo>
                  <a:cubicBezTo>
                    <a:pt x="258" y="88"/>
                    <a:pt x="258" y="88"/>
                    <a:pt x="258" y="88"/>
                  </a:cubicBezTo>
                  <a:cubicBezTo>
                    <a:pt x="230" y="87"/>
                    <a:pt x="230" y="87"/>
                    <a:pt x="230" y="87"/>
                  </a:cubicBezTo>
                  <a:cubicBezTo>
                    <a:pt x="230" y="87"/>
                    <a:pt x="226" y="90"/>
                    <a:pt x="216" y="93"/>
                  </a:cubicBezTo>
                  <a:cubicBezTo>
                    <a:pt x="206" y="96"/>
                    <a:pt x="210" y="90"/>
                    <a:pt x="210" y="90"/>
                  </a:cubicBezTo>
                  <a:cubicBezTo>
                    <a:pt x="210" y="90"/>
                    <a:pt x="198" y="93"/>
                    <a:pt x="195" y="93"/>
                  </a:cubicBezTo>
                  <a:cubicBezTo>
                    <a:pt x="192" y="93"/>
                    <a:pt x="181" y="75"/>
                    <a:pt x="176" y="76"/>
                  </a:cubicBezTo>
                  <a:cubicBezTo>
                    <a:pt x="171" y="77"/>
                    <a:pt x="160" y="85"/>
                    <a:pt x="154" y="86"/>
                  </a:cubicBezTo>
                  <a:cubicBezTo>
                    <a:pt x="148" y="87"/>
                    <a:pt x="142" y="77"/>
                    <a:pt x="142" y="77"/>
                  </a:cubicBezTo>
                  <a:cubicBezTo>
                    <a:pt x="142" y="77"/>
                    <a:pt x="135" y="76"/>
                    <a:pt x="130" y="78"/>
                  </a:cubicBezTo>
                  <a:cubicBezTo>
                    <a:pt x="125" y="80"/>
                    <a:pt x="108" y="75"/>
                    <a:pt x="108" y="75"/>
                  </a:cubicBezTo>
                  <a:cubicBezTo>
                    <a:pt x="108" y="75"/>
                    <a:pt x="93" y="80"/>
                    <a:pt x="86" y="81"/>
                  </a:cubicBezTo>
                  <a:cubicBezTo>
                    <a:pt x="79" y="82"/>
                    <a:pt x="76" y="62"/>
                    <a:pt x="76" y="62"/>
                  </a:cubicBezTo>
                  <a:cubicBezTo>
                    <a:pt x="85" y="59"/>
                    <a:pt x="85" y="59"/>
                    <a:pt x="85" y="59"/>
                  </a:cubicBezTo>
                  <a:cubicBezTo>
                    <a:pt x="85" y="59"/>
                    <a:pt x="88" y="44"/>
                    <a:pt x="101" y="43"/>
                  </a:cubicBezTo>
                  <a:cubicBezTo>
                    <a:pt x="114" y="42"/>
                    <a:pt x="124" y="52"/>
                    <a:pt x="131" y="56"/>
                  </a:cubicBezTo>
                  <a:cubicBezTo>
                    <a:pt x="138" y="60"/>
                    <a:pt x="140" y="49"/>
                    <a:pt x="141" y="45"/>
                  </a:cubicBezTo>
                  <a:cubicBezTo>
                    <a:pt x="142" y="41"/>
                    <a:pt x="117" y="33"/>
                    <a:pt x="117" y="33"/>
                  </a:cubicBezTo>
                  <a:cubicBezTo>
                    <a:pt x="133" y="12"/>
                    <a:pt x="133" y="12"/>
                    <a:pt x="133" y="12"/>
                  </a:cubicBezTo>
                  <a:cubicBezTo>
                    <a:pt x="133" y="12"/>
                    <a:pt x="118" y="0"/>
                    <a:pt x="114" y="2"/>
                  </a:cubicBezTo>
                  <a:cubicBezTo>
                    <a:pt x="110" y="4"/>
                    <a:pt x="99" y="16"/>
                    <a:pt x="91" y="21"/>
                  </a:cubicBezTo>
                  <a:cubicBezTo>
                    <a:pt x="83" y="26"/>
                    <a:pt x="80" y="12"/>
                    <a:pt x="74" y="12"/>
                  </a:cubicBezTo>
                  <a:cubicBezTo>
                    <a:pt x="68" y="12"/>
                    <a:pt x="66" y="21"/>
                    <a:pt x="65" y="25"/>
                  </a:cubicBezTo>
                  <a:cubicBezTo>
                    <a:pt x="64" y="29"/>
                    <a:pt x="77" y="36"/>
                    <a:pt x="71" y="42"/>
                  </a:cubicBezTo>
                  <a:cubicBezTo>
                    <a:pt x="65" y="48"/>
                    <a:pt x="46" y="43"/>
                    <a:pt x="46" y="43"/>
                  </a:cubicBezTo>
                  <a:cubicBezTo>
                    <a:pt x="59" y="57"/>
                    <a:pt x="59" y="57"/>
                    <a:pt x="59" y="57"/>
                  </a:cubicBezTo>
                  <a:cubicBezTo>
                    <a:pt x="49" y="66"/>
                    <a:pt x="49" y="66"/>
                    <a:pt x="49" y="66"/>
                  </a:cubicBezTo>
                  <a:cubicBezTo>
                    <a:pt x="49" y="66"/>
                    <a:pt x="61" y="71"/>
                    <a:pt x="46" y="80"/>
                  </a:cubicBezTo>
                  <a:cubicBezTo>
                    <a:pt x="31" y="89"/>
                    <a:pt x="12" y="77"/>
                    <a:pt x="6" y="82"/>
                  </a:cubicBezTo>
                  <a:cubicBezTo>
                    <a:pt x="0" y="87"/>
                    <a:pt x="0" y="97"/>
                    <a:pt x="0" y="97"/>
                  </a:cubicBezTo>
                  <a:cubicBezTo>
                    <a:pt x="14" y="100"/>
                    <a:pt x="14" y="100"/>
                    <a:pt x="14" y="100"/>
                  </a:cubicBezTo>
                  <a:cubicBezTo>
                    <a:pt x="21" y="108"/>
                    <a:pt x="21" y="108"/>
                    <a:pt x="21" y="108"/>
                  </a:cubicBezTo>
                  <a:cubicBezTo>
                    <a:pt x="21" y="108"/>
                    <a:pt x="37" y="109"/>
                    <a:pt x="42" y="114"/>
                  </a:cubicBezTo>
                  <a:cubicBezTo>
                    <a:pt x="47" y="119"/>
                    <a:pt x="36" y="128"/>
                    <a:pt x="42" y="138"/>
                  </a:cubicBezTo>
                  <a:cubicBezTo>
                    <a:pt x="48" y="148"/>
                    <a:pt x="61" y="147"/>
                    <a:pt x="61" y="158"/>
                  </a:cubicBezTo>
                  <a:cubicBezTo>
                    <a:pt x="61" y="169"/>
                    <a:pt x="51" y="179"/>
                    <a:pt x="44" y="187"/>
                  </a:cubicBezTo>
                  <a:cubicBezTo>
                    <a:pt x="40" y="191"/>
                    <a:pt x="41" y="200"/>
                    <a:pt x="42" y="206"/>
                  </a:cubicBezTo>
                  <a:cubicBezTo>
                    <a:pt x="48" y="211"/>
                    <a:pt x="56" y="217"/>
                    <a:pt x="58" y="218"/>
                  </a:cubicBezTo>
                  <a:cubicBezTo>
                    <a:pt x="61" y="219"/>
                    <a:pt x="86" y="199"/>
                    <a:pt x="89" y="199"/>
                  </a:cubicBezTo>
                  <a:cubicBezTo>
                    <a:pt x="92" y="199"/>
                    <a:pt x="103" y="216"/>
                    <a:pt x="107" y="214"/>
                  </a:cubicBezTo>
                  <a:cubicBezTo>
                    <a:pt x="111" y="212"/>
                    <a:pt x="106" y="194"/>
                    <a:pt x="111" y="189"/>
                  </a:cubicBezTo>
                  <a:cubicBezTo>
                    <a:pt x="116" y="184"/>
                    <a:pt x="138" y="183"/>
                    <a:pt x="138" y="183"/>
                  </a:cubicBezTo>
                  <a:cubicBezTo>
                    <a:pt x="145" y="189"/>
                    <a:pt x="145" y="189"/>
                    <a:pt x="145" y="189"/>
                  </a:cubicBezTo>
                  <a:cubicBezTo>
                    <a:pt x="150" y="175"/>
                    <a:pt x="150" y="175"/>
                    <a:pt x="150" y="175"/>
                  </a:cubicBezTo>
                  <a:cubicBezTo>
                    <a:pt x="150" y="175"/>
                    <a:pt x="142" y="175"/>
                    <a:pt x="142" y="168"/>
                  </a:cubicBezTo>
                  <a:cubicBezTo>
                    <a:pt x="142" y="161"/>
                    <a:pt x="156" y="158"/>
                    <a:pt x="156" y="154"/>
                  </a:cubicBezTo>
                  <a:cubicBezTo>
                    <a:pt x="156" y="150"/>
                    <a:pt x="155" y="135"/>
                    <a:pt x="164" y="135"/>
                  </a:cubicBezTo>
                  <a:cubicBezTo>
                    <a:pt x="173" y="135"/>
                    <a:pt x="184" y="144"/>
                    <a:pt x="184" y="149"/>
                  </a:cubicBezTo>
                  <a:cubicBezTo>
                    <a:pt x="184" y="154"/>
                    <a:pt x="184" y="168"/>
                    <a:pt x="184" y="168"/>
                  </a:cubicBezTo>
                  <a:cubicBezTo>
                    <a:pt x="198" y="168"/>
                    <a:pt x="198" y="168"/>
                    <a:pt x="198" y="168"/>
                  </a:cubicBezTo>
                  <a:cubicBezTo>
                    <a:pt x="205" y="210"/>
                    <a:pt x="205" y="210"/>
                    <a:pt x="205" y="210"/>
                  </a:cubicBezTo>
                  <a:cubicBezTo>
                    <a:pt x="205" y="210"/>
                    <a:pt x="221" y="238"/>
                    <a:pt x="228" y="235"/>
                  </a:cubicBezTo>
                  <a:cubicBezTo>
                    <a:pt x="235" y="232"/>
                    <a:pt x="249" y="216"/>
                    <a:pt x="249" y="216"/>
                  </a:cubicBezTo>
                  <a:cubicBezTo>
                    <a:pt x="259" y="216"/>
                    <a:pt x="259" y="216"/>
                    <a:pt x="259" y="216"/>
                  </a:cubicBezTo>
                  <a:cubicBezTo>
                    <a:pt x="259" y="216"/>
                    <a:pt x="266" y="205"/>
                    <a:pt x="273" y="197"/>
                  </a:cubicBezTo>
                  <a:cubicBezTo>
                    <a:pt x="280" y="189"/>
                    <a:pt x="304" y="192"/>
                    <a:pt x="304" y="192"/>
                  </a:cubicBezTo>
                  <a:cubicBezTo>
                    <a:pt x="306" y="202"/>
                    <a:pt x="306" y="202"/>
                    <a:pt x="306" y="202"/>
                  </a:cubicBezTo>
                  <a:cubicBezTo>
                    <a:pt x="330" y="194"/>
                    <a:pt x="330" y="194"/>
                    <a:pt x="330" y="194"/>
                  </a:cubicBezTo>
                  <a:cubicBezTo>
                    <a:pt x="343" y="194"/>
                    <a:pt x="343" y="194"/>
                    <a:pt x="343" y="194"/>
                  </a:cubicBezTo>
                  <a:cubicBezTo>
                    <a:pt x="350" y="199"/>
                    <a:pt x="350" y="199"/>
                    <a:pt x="350" y="199"/>
                  </a:cubicBezTo>
                  <a:cubicBezTo>
                    <a:pt x="355" y="199"/>
                    <a:pt x="361" y="199"/>
                    <a:pt x="364" y="197"/>
                  </a:cubicBezTo>
                  <a:cubicBezTo>
                    <a:pt x="372" y="191"/>
                    <a:pt x="360" y="188"/>
                    <a:pt x="353" y="18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78" name="Freeform 52"/>
            <p:cNvSpPr>
              <a:spLocks/>
            </p:cNvSpPr>
            <p:nvPr/>
          </p:nvSpPr>
          <p:spPr bwMode="gray">
            <a:xfrm>
              <a:off x="5959475" y="2678113"/>
              <a:ext cx="250825" cy="117475"/>
            </a:xfrm>
            <a:custGeom>
              <a:avLst/>
              <a:gdLst>
                <a:gd name="T0" fmla="*/ 46 w 449"/>
                <a:gd name="T1" fmla="*/ 96 h 211"/>
                <a:gd name="T2" fmla="*/ 76 w 449"/>
                <a:gd name="T3" fmla="*/ 107 h 211"/>
                <a:gd name="T4" fmla="*/ 84 w 449"/>
                <a:gd name="T5" fmla="*/ 98 h 211"/>
                <a:gd name="T6" fmla="*/ 95 w 449"/>
                <a:gd name="T7" fmla="*/ 106 h 211"/>
                <a:gd name="T8" fmla="*/ 114 w 449"/>
                <a:gd name="T9" fmla="*/ 117 h 211"/>
                <a:gd name="T10" fmla="*/ 132 w 449"/>
                <a:gd name="T11" fmla="*/ 124 h 211"/>
                <a:gd name="T12" fmla="*/ 129 w 449"/>
                <a:gd name="T13" fmla="*/ 141 h 211"/>
                <a:gd name="T14" fmla="*/ 115 w 449"/>
                <a:gd name="T15" fmla="*/ 149 h 211"/>
                <a:gd name="T16" fmla="*/ 84 w 449"/>
                <a:gd name="T17" fmla="*/ 152 h 211"/>
                <a:gd name="T18" fmla="*/ 65 w 449"/>
                <a:gd name="T19" fmla="*/ 160 h 211"/>
                <a:gd name="T20" fmla="*/ 25 w 449"/>
                <a:gd name="T21" fmla="*/ 158 h 211"/>
                <a:gd name="T22" fmla="*/ 0 w 449"/>
                <a:gd name="T23" fmla="*/ 177 h 211"/>
                <a:gd name="T24" fmla="*/ 32 w 449"/>
                <a:gd name="T25" fmla="*/ 190 h 211"/>
                <a:gd name="T26" fmla="*/ 66 w 449"/>
                <a:gd name="T27" fmla="*/ 192 h 211"/>
                <a:gd name="T28" fmla="*/ 100 w 449"/>
                <a:gd name="T29" fmla="*/ 191 h 211"/>
                <a:gd name="T30" fmla="*/ 134 w 449"/>
                <a:gd name="T31" fmla="*/ 205 h 211"/>
                <a:gd name="T32" fmla="*/ 154 w 449"/>
                <a:gd name="T33" fmla="*/ 202 h 211"/>
                <a:gd name="T34" fmla="*/ 190 w 449"/>
                <a:gd name="T35" fmla="*/ 194 h 211"/>
                <a:gd name="T36" fmla="*/ 211 w 449"/>
                <a:gd name="T37" fmla="*/ 195 h 211"/>
                <a:gd name="T38" fmla="*/ 231 w 449"/>
                <a:gd name="T39" fmla="*/ 157 h 211"/>
                <a:gd name="T40" fmla="*/ 250 w 449"/>
                <a:gd name="T41" fmla="*/ 145 h 211"/>
                <a:gd name="T42" fmla="*/ 278 w 449"/>
                <a:gd name="T43" fmla="*/ 155 h 211"/>
                <a:gd name="T44" fmla="*/ 304 w 449"/>
                <a:gd name="T45" fmla="*/ 153 h 211"/>
                <a:gd name="T46" fmla="*/ 327 w 449"/>
                <a:gd name="T47" fmla="*/ 112 h 211"/>
                <a:gd name="T48" fmla="*/ 378 w 449"/>
                <a:gd name="T49" fmla="*/ 98 h 211"/>
                <a:gd name="T50" fmla="*/ 429 w 449"/>
                <a:gd name="T51" fmla="*/ 65 h 211"/>
                <a:gd name="T52" fmla="*/ 443 w 449"/>
                <a:gd name="T53" fmla="*/ 46 h 211"/>
                <a:gd name="T54" fmla="*/ 401 w 449"/>
                <a:gd name="T55" fmla="*/ 41 h 211"/>
                <a:gd name="T56" fmla="*/ 372 w 449"/>
                <a:gd name="T57" fmla="*/ 23 h 211"/>
                <a:gd name="T58" fmla="*/ 332 w 449"/>
                <a:gd name="T59" fmla="*/ 16 h 211"/>
                <a:gd name="T60" fmla="*/ 238 w 449"/>
                <a:gd name="T61" fmla="*/ 14 h 211"/>
                <a:gd name="T62" fmla="*/ 194 w 449"/>
                <a:gd name="T63" fmla="*/ 12 h 211"/>
                <a:gd name="T64" fmla="*/ 144 w 449"/>
                <a:gd name="T65" fmla="*/ 5 h 211"/>
                <a:gd name="T66" fmla="*/ 138 w 449"/>
                <a:gd name="T67" fmla="*/ 37 h 211"/>
                <a:gd name="T68" fmla="*/ 61 w 449"/>
                <a:gd name="T69" fmla="*/ 18 h 211"/>
                <a:gd name="T70" fmla="*/ 57 w 449"/>
                <a:gd name="T71" fmla="*/ 5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 h="211">
                  <a:moveTo>
                    <a:pt x="23" y="88"/>
                  </a:moveTo>
                  <a:cubicBezTo>
                    <a:pt x="46" y="96"/>
                    <a:pt x="46" y="96"/>
                    <a:pt x="46" y="96"/>
                  </a:cubicBezTo>
                  <a:cubicBezTo>
                    <a:pt x="46" y="96"/>
                    <a:pt x="47" y="101"/>
                    <a:pt x="52" y="105"/>
                  </a:cubicBezTo>
                  <a:cubicBezTo>
                    <a:pt x="57" y="109"/>
                    <a:pt x="76" y="107"/>
                    <a:pt x="76" y="107"/>
                  </a:cubicBezTo>
                  <a:cubicBezTo>
                    <a:pt x="75" y="98"/>
                    <a:pt x="75" y="98"/>
                    <a:pt x="75" y="98"/>
                  </a:cubicBezTo>
                  <a:cubicBezTo>
                    <a:pt x="84" y="98"/>
                    <a:pt x="84" y="98"/>
                    <a:pt x="84" y="98"/>
                  </a:cubicBezTo>
                  <a:cubicBezTo>
                    <a:pt x="84" y="88"/>
                    <a:pt x="84" y="88"/>
                    <a:pt x="84" y="88"/>
                  </a:cubicBezTo>
                  <a:cubicBezTo>
                    <a:pt x="95" y="106"/>
                    <a:pt x="95" y="106"/>
                    <a:pt x="95" y="106"/>
                  </a:cubicBezTo>
                  <a:cubicBezTo>
                    <a:pt x="108" y="106"/>
                    <a:pt x="108" y="106"/>
                    <a:pt x="108" y="106"/>
                  </a:cubicBezTo>
                  <a:cubicBezTo>
                    <a:pt x="114" y="117"/>
                    <a:pt x="114" y="117"/>
                    <a:pt x="114" y="117"/>
                  </a:cubicBezTo>
                  <a:cubicBezTo>
                    <a:pt x="127" y="119"/>
                    <a:pt x="127" y="119"/>
                    <a:pt x="127" y="119"/>
                  </a:cubicBezTo>
                  <a:cubicBezTo>
                    <a:pt x="132" y="124"/>
                    <a:pt x="132" y="124"/>
                    <a:pt x="132" y="124"/>
                  </a:cubicBezTo>
                  <a:cubicBezTo>
                    <a:pt x="132" y="124"/>
                    <a:pt x="161" y="118"/>
                    <a:pt x="151" y="130"/>
                  </a:cubicBezTo>
                  <a:cubicBezTo>
                    <a:pt x="141" y="142"/>
                    <a:pt x="129" y="141"/>
                    <a:pt x="129" y="141"/>
                  </a:cubicBezTo>
                  <a:cubicBezTo>
                    <a:pt x="129" y="147"/>
                    <a:pt x="129" y="147"/>
                    <a:pt x="129" y="147"/>
                  </a:cubicBezTo>
                  <a:cubicBezTo>
                    <a:pt x="115" y="149"/>
                    <a:pt x="115" y="149"/>
                    <a:pt x="115" y="149"/>
                  </a:cubicBezTo>
                  <a:cubicBezTo>
                    <a:pt x="115" y="149"/>
                    <a:pt x="113" y="158"/>
                    <a:pt x="104" y="162"/>
                  </a:cubicBezTo>
                  <a:cubicBezTo>
                    <a:pt x="95" y="166"/>
                    <a:pt x="91" y="150"/>
                    <a:pt x="84" y="152"/>
                  </a:cubicBezTo>
                  <a:cubicBezTo>
                    <a:pt x="80" y="153"/>
                    <a:pt x="71" y="156"/>
                    <a:pt x="64" y="159"/>
                  </a:cubicBezTo>
                  <a:cubicBezTo>
                    <a:pt x="65" y="159"/>
                    <a:pt x="65" y="159"/>
                    <a:pt x="65" y="160"/>
                  </a:cubicBezTo>
                  <a:cubicBezTo>
                    <a:pt x="64" y="164"/>
                    <a:pt x="62" y="175"/>
                    <a:pt x="55" y="171"/>
                  </a:cubicBezTo>
                  <a:cubicBezTo>
                    <a:pt x="48" y="167"/>
                    <a:pt x="38" y="157"/>
                    <a:pt x="25" y="158"/>
                  </a:cubicBezTo>
                  <a:cubicBezTo>
                    <a:pt x="12" y="159"/>
                    <a:pt x="9" y="174"/>
                    <a:pt x="9" y="174"/>
                  </a:cubicBezTo>
                  <a:cubicBezTo>
                    <a:pt x="0" y="177"/>
                    <a:pt x="0" y="177"/>
                    <a:pt x="0" y="177"/>
                  </a:cubicBezTo>
                  <a:cubicBezTo>
                    <a:pt x="0" y="177"/>
                    <a:pt x="3" y="197"/>
                    <a:pt x="10" y="196"/>
                  </a:cubicBezTo>
                  <a:cubicBezTo>
                    <a:pt x="17" y="195"/>
                    <a:pt x="32" y="190"/>
                    <a:pt x="32" y="190"/>
                  </a:cubicBezTo>
                  <a:cubicBezTo>
                    <a:pt x="32" y="190"/>
                    <a:pt x="49" y="195"/>
                    <a:pt x="54" y="193"/>
                  </a:cubicBezTo>
                  <a:cubicBezTo>
                    <a:pt x="59" y="191"/>
                    <a:pt x="66" y="192"/>
                    <a:pt x="66" y="192"/>
                  </a:cubicBezTo>
                  <a:cubicBezTo>
                    <a:pt x="66" y="192"/>
                    <a:pt x="72" y="202"/>
                    <a:pt x="78" y="201"/>
                  </a:cubicBezTo>
                  <a:cubicBezTo>
                    <a:pt x="84" y="200"/>
                    <a:pt x="95" y="192"/>
                    <a:pt x="100" y="191"/>
                  </a:cubicBezTo>
                  <a:cubicBezTo>
                    <a:pt x="105" y="190"/>
                    <a:pt x="116" y="208"/>
                    <a:pt x="119" y="208"/>
                  </a:cubicBezTo>
                  <a:cubicBezTo>
                    <a:pt x="122" y="208"/>
                    <a:pt x="134" y="205"/>
                    <a:pt x="134" y="205"/>
                  </a:cubicBezTo>
                  <a:cubicBezTo>
                    <a:pt x="134" y="205"/>
                    <a:pt x="130" y="211"/>
                    <a:pt x="140" y="208"/>
                  </a:cubicBezTo>
                  <a:cubicBezTo>
                    <a:pt x="150" y="205"/>
                    <a:pt x="154" y="202"/>
                    <a:pt x="154" y="202"/>
                  </a:cubicBezTo>
                  <a:cubicBezTo>
                    <a:pt x="182" y="203"/>
                    <a:pt x="182" y="203"/>
                    <a:pt x="182" y="203"/>
                  </a:cubicBezTo>
                  <a:cubicBezTo>
                    <a:pt x="190" y="194"/>
                    <a:pt x="190" y="194"/>
                    <a:pt x="190" y="194"/>
                  </a:cubicBezTo>
                  <a:cubicBezTo>
                    <a:pt x="199" y="197"/>
                    <a:pt x="199" y="197"/>
                    <a:pt x="199" y="197"/>
                  </a:cubicBezTo>
                  <a:cubicBezTo>
                    <a:pt x="199" y="197"/>
                    <a:pt x="211" y="199"/>
                    <a:pt x="211" y="195"/>
                  </a:cubicBezTo>
                  <a:cubicBezTo>
                    <a:pt x="211" y="191"/>
                    <a:pt x="200" y="178"/>
                    <a:pt x="199" y="175"/>
                  </a:cubicBezTo>
                  <a:cubicBezTo>
                    <a:pt x="198" y="172"/>
                    <a:pt x="231" y="157"/>
                    <a:pt x="231" y="157"/>
                  </a:cubicBezTo>
                  <a:cubicBezTo>
                    <a:pt x="231" y="147"/>
                    <a:pt x="231" y="147"/>
                    <a:pt x="231" y="147"/>
                  </a:cubicBezTo>
                  <a:cubicBezTo>
                    <a:pt x="250" y="145"/>
                    <a:pt x="250" y="145"/>
                    <a:pt x="250" y="145"/>
                  </a:cubicBezTo>
                  <a:cubicBezTo>
                    <a:pt x="250" y="145"/>
                    <a:pt x="255" y="136"/>
                    <a:pt x="261" y="136"/>
                  </a:cubicBezTo>
                  <a:cubicBezTo>
                    <a:pt x="267" y="136"/>
                    <a:pt x="278" y="155"/>
                    <a:pt x="278" y="155"/>
                  </a:cubicBezTo>
                  <a:cubicBezTo>
                    <a:pt x="285" y="148"/>
                    <a:pt x="285" y="148"/>
                    <a:pt x="285" y="148"/>
                  </a:cubicBezTo>
                  <a:cubicBezTo>
                    <a:pt x="304" y="153"/>
                    <a:pt x="304" y="153"/>
                    <a:pt x="304" y="153"/>
                  </a:cubicBezTo>
                  <a:cubicBezTo>
                    <a:pt x="304" y="153"/>
                    <a:pt x="309" y="144"/>
                    <a:pt x="310" y="135"/>
                  </a:cubicBezTo>
                  <a:cubicBezTo>
                    <a:pt x="311" y="126"/>
                    <a:pt x="319" y="113"/>
                    <a:pt x="327" y="112"/>
                  </a:cubicBezTo>
                  <a:cubicBezTo>
                    <a:pt x="335" y="111"/>
                    <a:pt x="354" y="119"/>
                    <a:pt x="366" y="119"/>
                  </a:cubicBezTo>
                  <a:cubicBezTo>
                    <a:pt x="378" y="119"/>
                    <a:pt x="378" y="101"/>
                    <a:pt x="378" y="98"/>
                  </a:cubicBezTo>
                  <a:cubicBezTo>
                    <a:pt x="378" y="95"/>
                    <a:pt x="397" y="78"/>
                    <a:pt x="397" y="78"/>
                  </a:cubicBezTo>
                  <a:cubicBezTo>
                    <a:pt x="429" y="65"/>
                    <a:pt x="429" y="65"/>
                    <a:pt x="429" y="65"/>
                  </a:cubicBezTo>
                  <a:cubicBezTo>
                    <a:pt x="429" y="65"/>
                    <a:pt x="443" y="65"/>
                    <a:pt x="446" y="64"/>
                  </a:cubicBezTo>
                  <a:cubicBezTo>
                    <a:pt x="449" y="63"/>
                    <a:pt x="447" y="51"/>
                    <a:pt x="443" y="46"/>
                  </a:cubicBezTo>
                  <a:cubicBezTo>
                    <a:pt x="429" y="41"/>
                    <a:pt x="429" y="41"/>
                    <a:pt x="429" y="41"/>
                  </a:cubicBezTo>
                  <a:cubicBezTo>
                    <a:pt x="401" y="41"/>
                    <a:pt x="401" y="41"/>
                    <a:pt x="401" y="41"/>
                  </a:cubicBezTo>
                  <a:cubicBezTo>
                    <a:pt x="384" y="23"/>
                    <a:pt x="384" y="23"/>
                    <a:pt x="384" y="23"/>
                  </a:cubicBezTo>
                  <a:cubicBezTo>
                    <a:pt x="372" y="23"/>
                    <a:pt x="372" y="23"/>
                    <a:pt x="372" y="23"/>
                  </a:cubicBezTo>
                  <a:cubicBezTo>
                    <a:pt x="364" y="15"/>
                    <a:pt x="364" y="15"/>
                    <a:pt x="364" y="15"/>
                  </a:cubicBezTo>
                  <a:cubicBezTo>
                    <a:pt x="332" y="16"/>
                    <a:pt x="332" y="16"/>
                    <a:pt x="332" y="16"/>
                  </a:cubicBezTo>
                  <a:cubicBezTo>
                    <a:pt x="332" y="16"/>
                    <a:pt x="302" y="12"/>
                    <a:pt x="294" y="13"/>
                  </a:cubicBezTo>
                  <a:cubicBezTo>
                    <a:pt x="286" y="14"/>
                    <a:pt x="238" y="14"/>
                    <a:pt x="238" y="14"/>
                  </a:cubicBezTo>
                  <a:cubicBezTo>
                    <a:pt x="226" y="18"/>
                    <a:pt x="226" y="18"/>
                    <a:pt x="226" y="18"/>
                  </a:cubicBezTo>
                  <a:cubicBezTo>
                    <a:pt x="226" y="18"/>
                    <a:pt x="198" y="12"/>
                    <a:pt x="194" y="12"/>
                  </a:cubicBezTo>
                  <a:cubicBezTo>
                    <a:pt x="190" y="12"/>
                    <a:pt x="180" y="0"/>
                    <a:pt x="170" y="0"/>
                  </a:cubicBezTo>
                  <a:cubicBezTo>
                    <a:pt x="160" y="0"/>
                    <a:pt x="147" y="2"/>
                    <a:pt x="144" y="5"/>
                  </a:cubicBezTo>
                  <a:cubicBezTo>
                    <a:pt x="141" y="8"/>
                    <a:pt x="149" y="43"/>
                    <a:pt x="149" y="43"/>
                  </a:cubicBezTo>
                  <a:cubicBezTo>
                    <a:pt x="138" y="37"/>
                    <a:pt x="138" y="37"/>
                    <a:pt x="138" y="37"/>
                  </a:cubicBezTo>
                  <a:cubicBezTo>
                    <a:pt x="115" y="37"/>
                    <a:pt x="115" y="37"/>
                    <a:pt x="115" y="37"/>
                  </a:cubicBezTo>
                  <a:cubicBezTo>
                    <a:pt x="115" y="37"/>
                    <a:pt x="84" y="17"/>
                    <a:pt x="61" y="18"/>
                  </a:cubicBezTo>
                  <a:cubicBezTo>
                    <a:pt x="38" y="19"/>
                    <a:pt x="37" y="48"/>
                    <a:pt x="37" y="48"/>
                  </a:cubicBezTo>
                  <a:cubicBezTo>
                    <a:pt x="37" y="48"/>
                    <a:pt x="55" y="49"/>
                    <a:pt x="57" y="54"/>
                  </a:cubicBezTo>
                  <a:cubicBezTo>
                    <a:pt x="59" y="59"/>
                    <a:pt x="23" y="88"/>
                    <a:pt x="23" y="88"/>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79" name="Freeform 53"/>
            <p:cNvSpPr>
              <a:spLocks/>
            </p:cNvSpPr>
            <p:nvPr/>
          </p:nvSpPr>
          <p:spPr bwMode="gray">
            <a:xfrm>
              <a:off x="5535613" y="2689225"/>
              <a:ext cx="377825" cy="227013"/>
            </a:xfrm>
            <a:custGeom>
              <a:avLst/>
              <a:gdLst>
                <a:gd name="T0" fmla="*/ 24 w 674"/>
                <a:gd name="T1" fmla="*/ 120 h 406"/>
                <a:gd name="T2" fmla="*/ 60 w 674"/>
                <a:gd name="T3" fmla="*/ 148 h 406"/>
                <a:gd name="T4" fmla="*/ 75 w 674"/>
                <a:gd name="T5" fmla="*/ 172 h 406"/>
                <a:gd name="T6" fmla="*/ 71 w 674"/>
                <a:gd name="T7" fmla="*/ 187 h 406"/>
                <a:gd name="T8" fmla="*/ 94 w 674"/>
                <a:gd name="T9" fmla="*/ 238 h 406"/>
                <a:gd name="T10" fmla="*/ 96 w 674"/>
                <a:gd name="T11" fmla="*/ 262 h 406"/>
                <a:gd name="T12" fmla="*/ 126 w 674"/>
                <a:gd name="T13" fmla="*/ 291 h 406"/>
                <a:gd name="T14" fmla="*/ 141 w 674"/>
                <a:gd name="T15" fmla="*/ 273 h 406"/>
                <a:gd name="T16" fmla="*/ 205 w 674"/>
                <a:gd name="T17" fmla="*/ 251 h 406"/>
                <a:gd name="T18" fmla="*/ 234 w 674"/>
                <a:gd name="T19" fmla="*/ 244 h 406"/>
                <a:gd name="T20" fmla="*/ 256 w 674"/>
                <a:gd name="T21" fmla="*/ 261 h 406"/>
                <a:gd name="T22" fmla="*/ 299 w 674"/>
                <a:gd name="T23" fmla="*/ 278 h 406"/>
                <a:gd name="T24" fmla="*/ 345 w 674"/>
                <a:gd name="T25" fmla="*/ 279 h 406"/>
                <a:gd name="T26" fmla="*/ 377 w 674"/>
                <a:gd name="T27" fmla="*/ 307 h 406"/>
                <a:gd name="T28" fmla="*/ 439 w 674"/>
                <a:gd name="T29" fmla="*/ 325 h 406"/>
                <a:gd name="T30" fmla="*/ 447 w 674"/>
                <a:gd name="T31" fmla="*/ 350 h 406"/>
                <a:gd name="T32" fmla="*/ 453 w 674"/>
                <a:gd name="T33" fmla="*/ 383 h 406"/>
                <a:gd name="T34" fmla="*/ 484 w 674"/>
                <a:gd name="T35" fmla="*/ 390 h 406"/>
                <a:gd name="T36" fmla="*/ 530 w 674"/>
                <a:gd name="T37" fmla="*/ 396 h 406"/>
                <a:gd name="T38" fmla="*/ 560 w 674"/>
                <a:gd name="T39" fmla="*/ 365 h 406"/>
                <a:gd name="T40" fmla="*/ 589 w 674"/>
                <a:gd name="T41" fmla="*/ 345 h 406"/>
                <a:gd name="T42" fmla="*/ 623 w 674"/>
                <a:gd name="T43" fmla="*/ 296 h 406"/>
                <a:gd name="T44" fmla="*/ 652 w 674"/>
                <a:gd name="T45" fmla="*/ 292 h 406"/>
                <a:gd name="T46" fmla="*/ 667 w 674"/>
                <a:gd name="T47" fmla="*/ 280 h 406"/>
                <a:gd name="T48" fmla="*/ 635 w 674"/>
                <a:gd name="T49" fmla="*/ 242 h 406"/>
                <a:gd name="T50" fmla="*/ 595 w 674"/>
                <a:gd name="T51" fmla="*/ 231 h 406"/>
                <a:gd name="T52" fmla="*/ 563 w 674"/>
                <a:gd name="T53" fmla="*/ 212 h 406"/>
                <a:gd name="T54" fmla="*/ 536 w 674"/>
                <a:gd name="T55" fmla="*/ 203 h 406"/>
                <a:gd name="T56" fmla="*/ 500 w 674"/>
                <a:gd name="T57" fmla="*/ 174 h 406"/>
                <a:gd name="T58" fmla="*/ 455 w 674"/>
                <a:gd name="T59" fmla="*/ 148 h 406"/>
                <a:gd name="T60" fmla="*/ 431 w 674"/>
                <a:gd name="T61" fmla="*/ 111 h 406"/>
                <a:gd name="T62" fmla="*/ 398 w 674"/>
                <a:gd name="T63" fmla="*/ 80 h 406"/>
                <a:gd name="T64" fmla="*/ 362 w 674"/>
                <a:gd name="T65" fmla="*/ 82 h 406"/>
                <a:gd name="T66" fmla="*/ 338 w 674"/>
                <a:gd name="T67" fmla="*/ 52 h 406"/>
                <a:gd name="T68" fmla="*/ 320 w 674"/>
                <a:gd name="T69" fmla="*/ 28 h 406"/>
                <a:gd name="T70" fmla="*/ 288 w 674"/>
                <a:gd name="T71" fmla="*/ 23 h 406"/>
                <a:gd name="T72" fmla="*/ 274 w 674"/>
                <a:gd name="T73" fmla="*/ 16 h 406"/>
                <a:gd name="T74" fmla="*/ 258 w 674"/>
                <a:gd name="T75" fmla="*/ 7 h 406"/>
                <a:gd name="T76" fmla="*/ 258 w 674"/>
                <a:gd name="T77" fmla="*/ 24 h 406"/>
                <a:gd name="T78" fmla="*/ 231 w 674"/>
                <a:gd name="T79" fmla="*/ 30 h 406"/>
                <a:gd name="T80" fmla="*/ 211 w 674"/>
                <a:gd name="T81" fmla="*/ 79 h 406"/>
                <a:gd name="T82" fmla="*/ 156 w 674"/>
                <a:gd name="T83" fmla="*/ 72 h 406"/>
                <a:gd name="T84" fmla="*/ 112 w 674"/>
                <a:gd name="T85" fmla="*/ 51 h 406"/>
                <a:gd name="T86" fmla="*/ 51 w 674"/>
                <a:gd name="T87" fmla="*/ 22 h 406"/>
                <a:gd name="T88" fmla="*/ 60 w 674"/>
                <a:gd name="T89" fmla="*/ 42 h 406"/>
                <a:gd name="T90" fmla="*/ 110 w 674"/>
                <a:gd name="T91" fmla="*/ 90 h 406"/>
                <a:gd name="T92" fmla="*/ 82 w 674"/>
                <a:gd name="T93" fmla="*/ 94 h 406"/>
                <a:gd name="T94" fmla="*/ 52 w 674"/>
                <a:gd name="T95" fmla="*/ 108 h 406"/>
                <a:gd name="T96" fmla="*/ 40 w 674"/>
                <a:gd name="T97" fmla="*/ 100 h 406"/>
                <a:gd name="T98" fmla="*/ 19 w 674"/>
                <a:gd name="T99" fmla="*/ 55 h 406"/>
                <a:gd name="T100" fmla="*/ 14 w 674"/>
                <a:gd name="T101" fmla="*/ 7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4" h="406">
                  <a:moveTo>
                    <a:pt x="34" y="100"/>
                  </a:moveTo>
                  <a:cubicBezTo>
                    <a:pt x="34" y="104"/>
                    <a:pt x="24" y="115"/>
                    <a:pt x="24" y="120"/>
                  </a:cubicBezTo>
                  <a:cubicBezTo>
                    <a:pt x="24" y="126"/>
                    <a:pt x="40" y="151"/>
                    <a:pt x="40" y="151"/>
                  </a:cubicBezTo>
                  <a:cubicBezTo>
                    <a:pt x="60" y="148"/>
                    <a:pt x="60" y="148"/>
                    <a:pt x="60" y="148"/>
                  </a:cubicBezTo>
                  <a:cubicBezTo>
                    <a:pt x="62" y="166"/>
                    <a:pt x="62" y="166"/>
                    <a:pt x="62" y="166"/>
                  </a:cubicBezTo>
                  <a:cubicBezTo>
                    <a:pt x="75" y="172"/>
                    <a:pt x="75" y="172"/>
                    <a:pt x="75" y="172"/>
                  </a:cubicBezTo>
                  <a:cubicBezTo>
                    <a:pt x="75" y="172"/>
                    <a:pt x="46" y="171"/>
                    <a:pt x="50" y="180"/>
                  </a:cubicBezTo>
                  <a:cubicBezTo>
                    <a:pt x="54" y="190"/>
                    <a:pt x="64" y="184"/>
                    <a:pt x="71" y="187"/>
                  </a:cubicBezTo>
                  <a:cubicBezTo>
                    <a:pt x="78" y="190"/>
                    <a:pt x="90" y="203"/>
                    <a:pt x="90" y="203"/>
                  </a:cubicBezTo>
                  <a:cubicBezTo>
                    <a:pt x="94" y="238"/>
                    <a:pt x="94" y="238"/>
                    <a:pt x="94" y="238"/>
                  </a:cubicBezTo>
                  <a:cubicBezTo>
                    <a:pt x="99" y="240"/>
                    <a:pt x="99" y="240"/>
                    <a:pt x="99" y="240"/>
                  </a:cubicBezTo>
                  <a:cubicBezTo>
                    <a:pt x="99" y="240"/>
                    <a:pt x="96" y="254"/>
                    <a:pt x="96" y="262"/>
                  </a:cubicBezTo>
                  <a:cubicBezTo>
                    <a:pt x="96" y="270"/>
                    <a:pt x="106" y="291"/>
                    <a:pt x="106" y="291"/>
                  </a:cubicBezTo>
                  <a:cubicBezTo>
                    <a:pt x="106" y="291"/>
                    <a:pt x="122" y="292"/>
                    <a:pt x="126" y="291"/>
                  </a:cubicBezTo>
                  <a:cubicBezTo>
                    <a:pt x="130" y="290"/>
                    <a:pt x="141" y="281"/>
                    <a:pt x="141" y="281"/>
                  </a:cubicBezTo>
                  <a:cubicBezTo>
                    <a:pt x="141" y="273"/>
                    <a:pt x="141" y="273"/>
                    <a:pt x="141" y="273"/>
                  </a:cubicBezTo>
                  <a:cubicBezTo>
                    <a:pt x="141" y="273"/>
                    <a:pt x="167" y="250"/>
                    <a:pt x="178" y="248"/>
                  </a:cubicBezTo>
                  <a:cubicBezTo>
                    <a:pt x="189" y="246"/>
                    <a:pt x="205" y="251"/>
                    <a:pt x="205" y="251"/>
                  </a:cubicBezTo>
                  <a:cubicBezTo>
                    <a:pt x="205" y="251"/>
                    <a:pt x="207" y="245"/>
                    <a:pt x="210" y="243"/>
                  </a:cubicBezTo>
                  <a:cubicBezTo>
                    <a:pt x="213" y="241"/>
                    <a:pt x="234" y="244"/>
                    <a:pt x="234" y="244"/>
                  </a:cubicBezTo>
                  <a:cubicBezTo>
                    <a:pt x="234" y="244"/>
                    <a:pt x="243" y="239"/>
                    <a:pt x="249" y="243"/>
                  </a:cubicBezTo>
                  <a:cubicBezTo>
                    <a:pt x="255" y="247"/>
                    <a:pt x="256" y="261"/>
                    <a:pt x="256" y="261"/>
                  </a:cubicBezTo>
                  <a:cubicBezTo>
                    <a:pt x="256" y="261"/>
                    <a:pt x="268" y="261"/>
                    <a:pt x="273" y="261"/>
                  </a:cubicBezTo>
                  <a:cubicBezTo>
                    <a:pt x="278" y="261"/>
                    <a:pt x="299" y="278"/>
                    <a:pt x="299" y="278"/>
                  </a:cubicBezTo>
                  <a:cubicBezTo>
                    <a:pt x="302" y="274"/>
                    <a:pt x="302" y="274"/>
                    <a:pt x="302" y="274"/>
                  </a:cubicBezTo>
                  <a:cubicBezTo>
                    <a:pt x="302" y="274"/>
                    <a:pt x="340" y="275"/>
                    <a:pt x="345" y="279"/>
                  </a:cubicBezTo>
                  <a:cubicBezTo>
                    <a:pt x="350" y="283"/>
                    <a:pt x="358" y="301"/>
                    <a:pt x="358" y="301"/>
                  </a:cubicBezTo>
                  <a:cubicBezTo>
                    <a:pt x="358" y="301"/>
                    <a:pt x="371" y="303"/>
                    <a:pt x="377" y="307"/>
                  </a:cubicBezTo>
                  <a:cubicBezTo>
                    <a:pt x="383" y="311"/>
                    <a:pt x="397" y="327"/>
                    <a:pt x="397" y="327"/>
                  </a:cubicBezTo>
                  <a:cubicBezTo>
                    <a:pt x="439" y="325"/>
                    <a:pt x="439" y="325"/>
                    <a:pt x="439" y="325"/>
                  </a:cubicBezTo>
                  <a:cubicBezTo>
                    <a:pt x="440" y="347"/>
                    <a:pt x="440" y="347"/>
                    <a:pt x="440" y="347"/>
                  </a:cubicBezTo>
                  <a:cubicBezTo>
                    <a:pt x="447" y="350"/>
                    <a:pt x="447" y="350"/>
                    <a:pt x="447" y="350"/>
                  </a:cubicBezTo>
                  <a:cubicBezTo>
                    <a:pt x="446" y="365"/>
                    <a:pt x="446" y="365"/>
                    <a:pt x="446" y="365"/>
                  </a:cubicBezTo>
                  <a:cubicBezTo>
                    <a:pt x="453" y="383"/>
                    <a:pt x="453" y="383"/>
                    <a:pt x="453" y="383"/>
                  </a:cubicBezTo>
                  <a:cubicBezTo>
                    <a:pt x="453" y="383"/>
                    <a:pt x="467" y="393"/>
                    <a:pt x="472" y="393"/>
                  </a:cubicBezTo>
                  <a:cubicBezTo>
                    <a:pt x="477" y="393"/>
                    <a:pt x="484" y="390"/>
                    <a:pt x="484" y="390"/>
                  </a:cubicBezTo>
                  <a:cubicBezTo>
                    <a:pt x="500" y="406"/>
                    <a:pt x="500" y="406"/>
                    <a:pt x="500" y="406"/>
                  </a:cubicBezTo>
                  <a:cubicBezTo>
                    <a:pt x="500" y="406"/>
                    <a:pt x="525" y="405"/>
                    <a:pt x="530" y="396"/>
                  </a:cubicBezTo>
                  <a:cubicBezTo>
                    <a:pt x="535" y="387"/>
                    <a:pt x="535" y="371"/>
                    <a:pt x="535" y="371"/>
                  </a:cubicBezTo>
                  <a:cubicBezTo>
                    <a:pt x="535" y="371"/>
                    <a:pt x="553" y="372"/>
                    <a:pt x="560" y="365"/>
                  </a:cubicBezTo>
                  <a:cubicBezTo>
                    <a:pt x="567" y="358"/>
                    <a:pt x="580" y="349"/>
                    <a:pt x="580" y="349"/>
                  </a:cubicBezTo>
                  <a:cubicBezTo>
                    <a:pt x="580" y="349"/>
                    <a:pt x="589" y="351"/>
                    <a:pt x="589" y="345"/>
                  </a:cubicBezTo>
                  <a:cubicBezTo>
                    <a:pt x="589" y="339"/>
                    <a:pt x="584" y="311"/>
                    <a:pt x="594" y="301"/>
                  </a:cubicBezTo>
                  <a:cubicBezTo>
                    <a:pt x="604" y="291"/>
                    <a:pt x="623" y="296"/>
                    <a:pt x="623" y="296"/>
                  </a:cubicBezTo>
                  <a:cubicBezTo>
                    <a:pt x="623" y="296"/>
                    <a:pt x="622" y="279"/>
                    <a:pt x="630" y="279"/>
                  </a:cubicBezTo>
                  <a:cubicBezTo>
                    <a:pt x="638" y="279"/>
                    <a:pt x="652" y="292"/>
                    <a:pt x="652" y="292"/>
                  </a:cubicBezTo>
                  <a:cubicBezTo>
                    <a:pt x="674" y="292"/>
                    <a:pt x="674" y="292"/>
                    <a:pt x="674" y="292"/>
                  </a:cubicBezTo>
                  <a:cubicBezTo>
                    <a:pt x="674" y="289"/>
                    <a:pt x="673" y="285"/>
                    <a:pt x="667" y="280"/>
                  </a:cubicBezTo>
                  <a:cubicBezTo>
                    <a:pt x="656" y="272"/>
                    <a:pt x="668" y="260"/>
                    <a:pt x="668" y="260"/>
                  </a:cubicBezTo>
                  <a:cubicBezTo>
                    <a:pt x="635" y="242"/>
                    <a:pt x="635" y="242"/>
                    <a:pt x="635" y="242"/>
                  </a:cubicBezTo>
                  <a:cubicBezTo>
                    <a:pt x="620" y="244"/>
                    <a:pt x="620" y="244"/>
                    <a:pt x="620" y="244"/>
                  </a:cubicBezTo>
                  <a:cubicBezTo>
                    <a:pt x="620" y="244"/>
                    <a:pt x="602" y="236"/>
                    <a:pt x="595" y="231"/>
                  </a:cubicBezTo>
                  <a:cubicBezTo>
                    <a:pt x="588" y="226"/>
                    <a:pt x="574" y="215"/>
                    <a:pt x="574" y="215"/>
                  </a:cubicBezTo>
                  <a:cubicBezTo>
                    <a:pt x="563" y="212"/>
                    <a:pt x="563" y="212"/>
                    <a:pt x="563" y="212"/>
                  </a:cubicBezTo>
                  <a:cubicBezTo>
                    <a:pt x="554" y="204"/>
                    <a:pt x="554" y="204"/>
                    <a:pt x="554" y="204"/>
                  </a:cubicBezTo>
                  <a:cubicBezTo>
                    <a:pt x="536" y="203"/>
                    <a:pt x="536" y="203"/>
                    <a:pt x="536" y="203"/>
                  </a:cubicBezTo>
                  <a:cubicBezTo>
                    <a:pt x="516" y="191"/>
                    <a:pt x="516" y="191"/>
                    <a:pt x="516" y="191"/>
                  </a:cubicBezTo>
                  <a:cubicBezTo>
                    <a:pt x="516" y="191"/>
                    <a:pt x="504" y="175"/>
                    <a:pt x="500" y="174"/>
                  </a:cubicBezTo>
                  <a:cubicBezTo>
                    <a:pt x="496" y="172"/>
                    <a:pt x="483" y="170"/>
                    <a:pt x="476" y="167"/>
                  </a:cubicBezTo>
                  <a:cubicBezTo>
                    <a:pt x="470" y="164"/>
                    <a:pt x="458" y="159"/>
                    <a:pt x="455" y="148"/>
                  </a:cubicBezTo>
                  <a:cubicBezTo>
                    <a:pt x="452" y="138"/>
                    <a:pt x="444" y="126"/>
                    <a:pt x="444" y="126"/>
                  </a:cubicBezTo>
                  <a:cubicBezTo>
                    <a:pt x="431" y="111"/>
                    <a:pt x="431" y="111"/>
                    <a:pt x="431" y="111"/>
                  </a:cubicBezTo>
                  <a:cubicBezTo>
                    <a:pt x="422" y="92"/>
                    <a:pt x="422" y="92"/>
                    <a:pt x="422" y="92"/>
                  </a:cubicBezTo>
                  <a:cubicBezTo>
                    <a:pt x="398" y="80"/>
                    <a:pt x="398" y="80"/>
                    <a:pt x="398" y="80"/>
                  </a:cubicBezTo>
                  <a:cubicBezTo>
                    <a:pt x="398" y="86"/>
                    <a:pt x="398" y="86"/>
                    <a:pt x="398" y="86"/>
                  </a:cubicBezTo>
                  <a:cubicBezTo>
                    <a:pt x="362" y="82"/>
                    <a:pt x="362" y="82"/>
                    <a:pt x="362" y="82"/>
                  </a:cubicBezTo>
                  <a:cubicBezTo>
                    <a:pt x="362" y="82"/>
                    <a:pt x="336" y="83"/>
                    <a:pt x="331" y="74"/>
                  </a:cubicBezTo>
                  <a:cubicBezTo>
                    <a:pt x="326" y="64"/>
                    <a:pt x="338" y="52"/>
                    <a:pt x="338" y="52"/>
                  </a:cubicBezTo>
                  <a:cubicBezTo>
                    <a:pt x="328" y="47"/>
                    <a:pt x="328" y="47"/>
                    <a:pt x="328" y="47"/>
                  </a:cubicBezTo>
                  <a:cubicBezTo>
                    <a:pt x="328" y="47"/>
                    <a:pt x="330" y="32"/>
                    <a:pt x="320" y="28"/>
                  </a:cubicBezTo>
                  <a:cubicBezTo>
                    <a:pt x="311" y="24"/>
                    <a:pt x="298" y="27"/>
                    <a:pt x="298" y="27"/>
                  </a:cubicBezTo>
                  <a:cubicBezTo>
                    <a:pt x="288" y="23"/>
                    <a:pt x="288" y="23"/>
                    <a:pt x="288" y="23"/>
                  </a:cubicBezTo>
                  <a:cubicBezTo>
                    <a:pt x="290" y="15"/>
                    <a:pt x="290" y="15"/>
                    <a:pt x="290" y="15"/>
                  </a:cubicBezTo>
                  <a:cubicBezTo>
                    <a:pt x="274" y="16"/>
                    <a:pt x="274" y="16"/>
                    <a:pt x="274" y="16"/>
                  </a:cubicBezTo>
                  <a:cubicBezTo>
                    <a:pt x="262" y="0"/>
                    <a:pt x="262" y="0"/>
                    <a:pt x="262" y="0"/>
                  </a:cubicBezTo>
                  <a:cubicBezTo>
                    <a:pt x="258" y="7"/>
                    <a:pt x="258" y="7"/>
                    <a:pt x="258" y="7"/>
                  </a:cubicBezTo>
                  <a:cubicBezTo>
                    <a:pt x="238" y="6"/>
                    <a:pt x="238" y="6"/>
                    <a:pt x="238" y="6"/>
                  </a:cubicBezTo>
                  <a:cubicBezTo>
                    <a:pt x="258" y="24"/>
                    <a:pt x="258" y="24"/>
                    <a:pt x="258" y="24"/>
                  </a:cubicBezTo>
                  <a:cubicBezTo>
                    <a:pt x="258" y="24"/>
                    <a:pt x="239" y="16"/>
                    <a:pt x="235" y="18"/>
                  </a:cubicBezTo>
                  <a:cubicBezTo>
                    <a:pt x="231" y="19"/>
                    <a:pt x="231" y="30"/>
                    <a:pt x="231" y="30"/>
                  </a:cubicBezTo>
                  <a:cubicBezTo>
                    <a:pt x="231" y="30"/>
                    <a:pt x="199" y="36"/>
                    <a:pt x="198" y="50"/>
                  </a:cubicBezTo>
                  <a:cubicBezTo>
                    <a:pt x="196" y="63"/>
                    <a:pt x="211" y="79"/>
                    <a:pt x="211" y="79"/>
                  </a:cubicBezTo>
                  <a:cubicBezTo>
                    <a:pt x="167" y="79"/>
                    <a:pt x="167" y="79"/>
                    <a:pt x="167" y="79"/>
                  </a:cubicBezTo>
                  <a:cubicBezTo>
                    <a:pt x="167" y="79"/>
                    <a:pt x="163" y="72"/>
                    <a:pt x="156" y="72"/>
                  </a:cubicBezTo>
                  <a:cubicBezTo>
                    <a:pt x="150" y="72"/>
                    <a:pt x="151" y="87"/>
                    <a:pt x="140" y="82"/>
                  </a:cubicBezTo>
                  <a:cubicBezTo>
                    <a:pt x="130" y="76"/>
                    <a:pt x="112" y="51"/>
                    <a:pt x="112" y="51"/>
                  </a:cubicBezTo>
                  <a:cubicBezTo>
                    <a:pt x="112" y="51"/>
                    <a:pt x="102" y="38"/>
                    <a:pt x="94" y="34"/>
                  </a:cubicBezTo>
                  <a:cubicBezTo>
                    <a:pt x="86" y="30"/>
                    <a:pt x="54" y="18"/>
                    <a:pt x="51" y="22"/>
                  </a:cubicBezTo>
                  <a:cubicBezTo>
                    <a:pt x="48" y="26"/>
                    <a:pt x="50" y="32"/>
                    <a:pt x="50" y="32"/>
                  </a:cubicBezTo>
                  <a:cubicBezTo>
                    <a:pt x="50" y="32"/>
                    <a:pt x="60" y="38"/>
                    <a:pt x="60" y="42"/>
                  </a:cubicBezTo>
                  <a:cubicBezTo>
                    <a:pt x="60" y="46"/>
                    <a:pt x="63" y="46"/>
                    <a:pt x="70" y="58"/>
                  </a:cubicBezTo>
                  <a:cubicBezTo>
                    <a:pt x="76" y="70"/>
                    <a:pt x="112" y="79"/>
                    <a:pt x="110" y="90"/>
                  </a:cubicBezTo>
                  <a:cubicBezTo>
                    <a:pt x="107" y="100"/>
                    <a:pt x="107" y="106"/>
                    <a:pt x="100" y="104"/>
                  </a:cubicBezTo>
                  <a:cubicBezTo>
                    <a:pt x="94" y="103"/>
                    <a:pt x="79" y="90"/>
                    <a:pt x="82" y="94"/>
                  </a:cubicBezTo>
                  <a:cubicBezTo>
                    <a:pt x="84" y="98"/>
                    <a:pt x="79" y="107"/>
                    <a:pt x="79" y="107"/>
                  </a:cubicBezTo>
                  <a:cubicBezTo>
                    <a:pt x="52" y="108"/>
                    <a:pt x="52" y="108"/>
                    <a:pt x="52" y="108"/>
                  </a:cubicBezTo>
                  <a:cubicBezTo>
                    <a:pt x="44" y="95"/>
                    <a:pt x="44" y="95"/>
                    <a:pt x="44" y="95"/>
                  </a:cubicBezTo>
                  <a:cubicBezTo>
                    <a:pt x="40" y="100"/>
                    <a:pt x="40" y="100"/>
                    <a:pt x="40" y="100"/>
                  </a:cubicBezTo>
                  <a:cubicBezTo>
                    <a:pt x="40" y="100"/>
                    <a:pt x="30" y="90"/>
                    <a:pt x="24" y="80"/>
                  </a:cubicBezTo>
                  <a:cubicBezTo>
                    <a:pt x="19" y="71"/>
                    <a:pt x="23" y="56"/>
                    <a:pt x="19" y="55"/>
                  </a:cubicBezTo>
                  <a:cubicBezTo>
                    <a:pt x="15" y="54"/>
                    <a:pt x="3" y="47"/>
                    <a:pt x="2" y="52"/>
                  </a:cubicBezTo>
                  <a:cubicBezTo>
                    <a:pt x="0" y="58"/>
                    <a:pt x="14" y="72"/>
                    <a:pt x="14" y="72"/>
                  </a:cubicBezTo>
                  <a:cubicBezTo>
                    <a:pt x="14" y="72"/>
                    <a:pt x="34" y="96"/>
                    <a:pt x="34" y="10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80" name="Freeform 54"/>
            <p:cNvSpPr>
              <a:spLocks/>
            </p:cNvSpPr>
            <p:nvPr/>
          </p:nvSpPr>
          <p:spPr bwMode="gray">
            <a:xfrm>
              <a:off x="5772150" y="2817813"/>
              <a:ext cx="339725" cy="274638"/>
            </a:xfrm>
            <a:custGeom>
              <a:avLst/>
              <a:gdLst>
                <a:gd name="T0" fmla="*/ 607 w 607"/>
                <a:gd name="T1" fmla="*/ 64 h 492"/>
                <a:gd name="T2" fmla="*/ 587 w 607"/>
                <a:gd name="T3" fmla="*/ 59 h 492"/>
                <a:gd name="T4" fmla="*/ 561 w 607"/>
                <a:gd name="T5" fmla="*/ 57 h 492"/>
                <a:gd name="T6" fmla="*/ 516 w 607"/>
                <a:gd name="T7" fmla="*/ 81 h 492"/>
                <a:gd name="T8" fmla="*/ 485 w 607"/>
                <a:gd name="T9" fmla="*/ 100 h 492"/>
                <a:gd name="T10" fmla="*/ 455 w 607"/>
                <a:gd name="T11" fmla="*/ 33 h 492"/>
                <a:gd name="T12" fmla="*/ 441 w 607"/>
                <a:gd name="T13" fmla="*/ 14 h 492"/>
                <a:gd name="T14" fmla="*/ 413 w 607"/>
                <a:gd name="T15" fmla="*/ 19 h 492"/>
                <a:gd name="T16" fmla="*/ 407 w 607"/>
                <a:gd name="T17" fmla="*/ 40 h 492"/>
                <a:gd name="T18" fmla="*/ 395 w 607"/>
                <a:gd name="T19" fmla="*/ 48 h 492"/>
                <a:gd name="T20" fmla="*/ 364 w 607"/>
                <a:gd name="T21" fmla="*/ 79 h 492"/>
                <a:gd name="T22" fmla="*/ 315 w 607"/>
                <a:gd name="T23" fmla="*/ 83 h 492"/>
                <a:gd name="T24" fmla="*/ 287 w 607"/>
                <a:gd name="T25" fmla="*/ 66 h 492"/>
                <a:gd name="T26" fmla="*/ 267 w 607"/>
                <a:gd name="T27" fmla="*/ 57 h 492"/>
                <a:gd name="T28" fmla="*/ 229 w 607"/>
                <a:gd name="T29" fmla="*/ 63 h 492"/>
                <a:gd name="T30" fmla="*/ 200 w 607"/>
                <a:gd name="T31" fmla="*/ 67 h 492"/>
                <a:gd name="T32" fmla="*/ 166 w 607"/>
                <a:gd name="T33" fmla="*/ 116 h 492"/>
                <a:gd name="T34" fmla="*/ 137 w 607"/>
                <a:gd name="T35" fmla="*/ 136 h 492"/>
                <a:gd name="T36" fmla="*/ 107 w 607"/>
                <a:gd name="T37" fmla="*/ 167 h 492"/>
                <a:gd name="T38" fmla="*/ 61 w 607"/>
                <a:gd name="T39" fmla="*/ 161 h 492"/>
                <a:gd name="T40" fmla="*/ 30 w 607"/>
                <a:gd name="T41" fmla="*/ 154 h 492"/>
                <a:gd name="T42" fmla="*/ 29 w 607"/>
                <a:gd name="T43" fmla="*/ 205 h 492"/>
                <a:gd name="T44" fmla="*/ 20 w 607"/>
                <a:gd name="T45" fmla="*/ 220 h 492"/>
                <a:gd name="T46" fmla="*/ 11 w 607"/>
                <a:gd name="T47" fmla="*/ 244 h 492"/>
                <a:gd name="T48" fmla="*/ 31 w 607"/>
                <a:gd name="T49" fmla="*/ 266 h 492"/>
                <a:gd name="T50" fmla="*/ 40 w 607"/>
                <a:gd name="T51" fmla="*/ 341 h 492"/>
                <a:gd name="T52" fmla="*/ 70 w 607"/>
                <a:gd name="T53" fmla="*/ 382 h 492"/>
                <a:gd name="T54" fmla="*/ 79 w 607"/>
                <a:gd name="T55" fmla="*/ 434 h 492"/>
                <a:gd name="T56" fmla="*/ 61 w 607"/>
                <a:gd name="T57" fmla="*/ 467 h 492"/>
                <a:gd name="T58" fmla="*/ 142 w 607"/>
                <a:gd name="T59" fmla="*/ 490 h 492"/>
                <a:gd name="T60" fmla="*/ 196 w 607"/>
                <a:gd name="T61" fmla="*/ 484 h 492"/>
                <a:gd name="T62" fmla="*/ 218 w 607"/>
                <a:gd name="T63" fmla="*/ 482 h 492"/>
                <a:gd name="T64" fmla="*/ 307 w 607"/>
                <a:gd name="T65" fmla="*/ 459 h 492"/>
                <a:gd name="T66" fmla="*/ 298 w 607"/>
                <a:gd name="T67" fmla="*/ 403 h 492"/>
                <a:gd name="T68" fmla="*/ 327 w 607"/>
                <a:gd name="T69" fmla="*/ 390 h 492"/>
                <a:gd name="T70" fmla="*/ 348 w 607"/>
                <a:gd name="T71" fmla="*/ 376 h 492"/>
                <a:gd name="T72" fmla="*/ 381 w 607"/>
                <a:gd name="T73" fmla="*/ 361 h 492"/>
                <a:gd name="T74" fmla="*/ 409 w 607"/>
                <a:gd name="T75" fmla="*/ 371 h 492"/>
                <a:gd name="T76" fmla="*/ 417 w 607"/>
                <a:gd name="T77" fmla="*/ 325 h 492"/>
                <a:gd name="T78" fmla="*/ 425 w 607"/>
                <a:gd name="T79" fmla="*/ 291 h 492"/>
                <a:gd name="T80" fmla="*/ 462 w 607"/>
                <a:gd name="T81" fmla="*/ 275 h 492"/>
                <a:gd name="T82" fmla="*/ 447 w 607"/>
                <a:gd name="T83" fmla="*/ 258 h 492"/>
                <a:gd name="T84" fmla="*/ 434 w 607"/>
                <a:gd name="T85" fmla="*/ 238 h 492"/>
                <a:gd name="T86" fmla="*/ 456 w 607"/>
                <a:gd name="T87" fmla="*/ 246 h 492"/>
                <a:gd name="T88" fmla="*/ 467 w 607"/>
                <a:gd name="T89" fmla="*/ 242 h 492"/>
                <a:gd name="T90" fmla="*/ 479 w 607"/>
                <a:gd name="T91" fmla="*/ 222 h 492"/>
                <a:gd name="T92" fmla="*/ 494 w 607"/>
                <a:gd name="T93" fmla="*/ 188 h 492"/>
                <a:gd name="T94" fmla="*/ 479 w 607"/>
                <a:gd name="T95" fmla="*/ 144 h 492"/>
                <a:gd name="T96" fmla="*/ 486 w 607"/>
                <a:gd name="T97" fmla="*/ 109 h 492"/>
                <a:gd name="T98" fmla="*/ 540 w 607"/>
                <a:gd name="T99" fmla="*/ 88 h 492"/>
                <a:gd name="T100" fmla="*/ 584 w 607"/>
                <a:gd name="T101" fmla="*/ 88 h 492"/>
                <a:gd name="T102" fmla="*/ 602 w 607"/>
                <a:gd name="T103" fmla="*/ 7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7" h="492">
                  <a:moveTo>
                    <a:pt x="596" y="71"/>
                  </a:moveTo>
                  <a:cubicBezTo>
                    <a:pt x="594" y="65"/>
                    <a:pt x="600" y="65"/>
                    <a:pt x="607" y="64"/>
                  </a:cubicBezTo>
                  <a:cubicBezTo>
                    <a:pt x="600" y="59"/>
                    <a:pt x="600" y="59"/>
                    <a:pt x="600" y="59"/>
                  </a:cubicBezTo>
                  <a:cubicBezTo>
                    <a:pt x="587" y="59"/>
                    <a:pt x="587" y="59"/>
                    <a:pt x="587" y="59"/>
                  </a:cubicBezTo>
                  <a:cubicBezTo>
                    <a:pt x="563" y="67"/>
                    <a:pt x="563" y="67"/>
                    <a:pt x="563" y="67"/>
                  </a:cubicBezTo>
                  <a:cubicBezTo>
                    <a:pt x="561" y="57"/>
                    <a:pt x="561" y="57"/>
                    <a:pt x="561" y="57"/>
                  </a:cubicBezTo>
                  <a:cubicBezTo>
                    <a:pt x="561" y="57"/>
                    <a:pt x="537" y="54"/>
                    <a:pt x="530" y="62"/>
                  </a:cubicBezTo>
                  <a:cubicBezTo>
                    <a:pt x="523" y="70"/>
                    <a:pt x="516" y="81"/>
                    <a:pt x="516" y="81"/>
                  </a:cubicBezTo>
                  <a:cubicBezTo>
                    <a:pt x="506" y="81"/>
                    <a:pt x="506" y="81"/>
                    <a:pt x="506" y="81"/>
                  </a:cubicBezTo>
                  <a:cubicBezTo>
                    <a:pt x="506" y="81"/>
                    <a:pt x="492" y="97"/>
                    <a:pt x="485" y="100"/>
                  </a:cubicBezTo>
                  <a:cubicBezTo>
                    <a:pt x="478" y="103"/>
                    <a:pt x="462" y="75"/>
                    <a:pt x="462" y="75"/>
                  </a:cubicBezTo>
                  <a:cubicBezTo>
                    <a:pt x="455" y="33"/>
                    <a:pt x="455" y="33"/>
                    <a:pt x="455" y="33"/>
                  </a:cubicBezTo>
                  <a:cubicBezTo>
                    <a:pt x="441" y="33"/>
                    <a:pt x="441" y="33"/>
                    <a:pt x="441" y="33"/>
                  </a:cubicBezTo>
                  <a:cubicBezTo>
                    <a:pt x="441" y="33"/>
                    <a:pt x="441" y="19"/>
                    <a:pt x="441" y="14"/>
                  </a:cubicBezTo>
                  <a:cubicBezTo>
                    <a:pt x="441" y="9"/>
                    <a:pt x="430" y="0"/>
                    <a:pt x="421" y="0"/>
                  </a:cubicBezTo>
                  <a:cubicBezTo>
                    <a:pt x="412" y="0"/>
                    <a:pt x="413" y="15"/>
                    <a:pt x="413" y="19"/>
                  </a:cubicBezTo>
                  <a:cubicBezTo>
                    <a:pt x="413" y="23"/>
                    <a:pt x="399" y="26"/>
                    <a:pt x="399" y="33"/>
                  </a:cubicBezTo>
                  <a:cubicBezTo>
                    <a:pt x="399" y="40"/>
                    <a:pt x="407" y="40"/>
                    <a:pt x="407" y="40"/>
                  </a:cubicBezTo>
                  <a:cubicBezTo>
                    <a:pt x="402" y="54"/>
                    <a:pt x="402" y="54"/>
                    <a:pt x="402" y="54"/>
                  </a:cubicBezTo>
                  <a:cubicBezTo>
                    <a:pt x="395" y="48"/>
                    <a:pt x="395" y="48"/>
                    <a:pt x="395" y="48"/>
                  </a:cubicBezTo>
                  <a:cubicBezTo>
                    <a:pt x="395" y="48"/>
                    <a:pt x="373" y="49"/>
                    <a:pt x="368" y="54"/>
                  </a:cubicBezTo>
                  <a:cubicBezTo>
                    <a:pt x="363" y="59"/>
                    <a:pt x="368" y="77"/>
                    <a:pt x="364" y="79"/>
                  </a:cubicBezTo>
                  <a:cubicBezTo>
                    <a:pt x="360" y="81"/>
                    <a:pt x="349" y="64"/>
                    <a:pt x="346" y="64"/>
                  </a:cubicBezTo>
                  <a:cubicBezTo>
                    <a:pt x="343" y="64"/>
                    <a:pt x="318" y="84"/>
                    <a:pt x="315" y="83"/>
                  </a:cubicBezTo>
                  <a:cubicBezTo>
                    <a:pt x="312" y="82"/>
                    <a:pt x="292" y="66"/>
                    <a:pt x="292" y="66"/>
                  </a:cubicBezTo>
                  <a:cubicBezTo>
                    <a:pt x="287" y="66"/>
                    <a:pt x="287" y="66"/>
                    <a:pt x="287" y="66"/>
                  </a:cubicBezTo>
                  <a:cubicBezTo>
                    <a:pt x="276" y="71"/>
                    <a:pt x="276" y="71"/>
                    <a:pt x="276" y="71"/>
                  </a:cubicBezTo>
                  <a:cubicBezTo>
                    <a:pt x="267" y="57"/>
                    <a:pt x="267" y="57"/>
                    <a:pt x="267" y="57"/>
                  </a:cubicBezTo>
                  <a:cubicBezTo>
                    <a:pt x="259" y="63"/>
                    <a:pt x="259" y="63"/>
                    <a:pt x="259" y="63"/>
                  </a:cubicBezTo>
                  <a:cubicBezTo>
                    <a:pt x="229" y="63"/>
                    <a:pt x="229" y="63"/>
                    <a:pt x="229" y="63"/>
                  </a:cubicBezTo>
                  <a:cubicBezTo>
                    <a:pt x="229" y="63"/>
                    <a:pt x="215" y="50"/>
                    <a:pt x="207" y="50"/>
                  </a:cubicBezTo>
                  <a:cubicBezTo>
                    <a:pt x="199" y="50"/>
                    <a:pt x="200" y="67"/>
                    <a:pt x="200" y="67"/>
                  </a:cubicBezTo>
                  <a:cubicBezTo>
                    <a:pt x="200" y="67"/>
                    <a:pt x="181" y="62"/>
                    <a:pt x="171" y="72"/>
                  </a:cubicBezTo>
                  <a:cubicBezTo>
                    <a:pt x="161" y="82"/>
                    <a:pt x="166" y="110"/>
                    <a:pt x="166" y="116"/>
                  </a:cubicBezTo>
                  <a:cubicBezTo>
                    <a:pt x="166" y="122"/>
                    <a:pt x="157" y="120"/>
                    <a:pt x="157" y="120"/>
                  </a:cubicBezTo>
                  <a:cubicBezTo>
                    <a:pt x="157" y="120"/>
                    <a:pt x="144" y="129"/>
                    <a:pt x="137" y="136"/>
                  </a:cubicBezTo>
                  <a:cubicBezTo>
                    <a:pt x="130" y="143"/>
                    <a:pt x="112" y="142"/>
                    <a:pt x="112" y="142"/>
                  </a:cubicBezTo>
                  <a:cubicBezTo>
                    <a:pt x="112" y="142"/>
                    <a:pt x="112" y="158"/>
                    <a:pt x="107" y="167"/>
                  </a:cubicBezTo>
                  <a:cubicBezTo>
                    <a:pt x="102" y="176"/>
                    <a:pt x="77" y="177"/>
                    <a:pt x="77" y="177"/>
                  </a:cubicBezTo>
                  <a:cubicBezTo>
                    <a:pt x="61" y="161"/>
                    <a:pt x="61" y="161"/>
                    <a:pt x="61" y="161"/>
                  </a:cubicBezTo>
                  <a:cubicBezTo>
                    <a:pt x="61" y="161"/>
                    <a:pt x="54" y="164"/>
                    <a:pt x="49" y="164"/>
                  </a:cubicBezTo>
                  <a:cubicBezTo>
                    <a:pt x="44" y="164"/>
                    <a:pt x="30" y="154"/>
                    <a:pt x="30" y="154"/>
                  </a:cubicBezTo>
                  <a:cubicBezTo>
                    <a:pt x="30" y="154"/>
                    <a:pt x="24" y="161"/>
                    <a:pt x="23" y="168"/>
                  </a:cubicBezTo>
                  <a:cubicBezTo>
                    <a:pt x="22" y="175"/>
                    <a:pt x="29" y="205"/>
                    <a:pt x="29" y="205"/>
                  </a:cubicBezTo>
                  <a:cubicBezTo>
                    <a:pt x="15" y="209"/>
                    <a:pt x="15" y="209"/>
                    <a:pt x="15" y="209"/>
                  </a:cubicBezTo>
                  <a:cubicBezTo>
                    <a:pt x="20" y="220"/>
                    <a:pt x="20" y="220"/>
                    <a:pt x="20" y="220"/>
                  </a:cubicBezTo>
                  <a:cubicBezTo>
                    <a:pt x="20" y="220"/>
                    <a:pt x="6" y="225"/>
                    <a:pt x="3" y="230"/>
                  </a:cubicBezTo>
                  <a:cubicBezTo>
                    <a:pt x="0" y="235"/>
                    <a:pt x="11" y="244"/>
                    <a:pt x="11" y="244"/>
                  </a:cubicBezTo>
                  <a:cubicBezTo>
                    <a:pt x="9" y="263"/>
                    <a:pt x="9" y="263"/>
                    <a:pt x="9" y="263"/>
                  </a:cubicBezTo>
                  <a:cubicBezTo>
                    <a:pt x="9" y="263"/>
                    <a:pt x="30" y="260"/>
                    <a:pt x="31" y="266"/>
                  </a:cubicBezTo>
                  <a:cubicBezTo>
                    <a:pt x="32" y="272"/>
                    <a:pt x="17" y="280"/>
                    <a:pt x="15" y="293"/>
                  </a:cubicBezTo>
                  <a:cubicBezTo>
                    <a:pt x="13" y="306"/>
                    <a:pt x="40" y="330"/>
                    <a:pt x="40" y="341"/>
                  </a:cubicBezTo>
                  <a:cubicBezTo>
                    <a:pt x="40" y="352"/>
                    <a:pt x="40" y="366"/>
                    <a:pt x="40" y="374"/>
                  </a:cubicBezTo>
                  <a:cubicBezTo>
                    <a:pt x="40" y="382"/>
                    <a:pt x="70" y="382"/>
                    <a:pt x="70" y="382"/>
                  </a:cubicBezTo>
                  <a:cubicBezTo>
                    <a:pt x="70" y="382"/>
                    <a:pt x="85" y="377"/>
                    <a:pt x="91" y="394"/>
                  </a:cubicBezTo>
                  <a:cubicBezTo>
                    <a:pt x="97" y="411"/>
                    <a:pt x="86" y="424"/>
                    <a:pt x="79" y="434"/>
                  </a:cubicBezTo>
                  <a:cubicBezTo>
                    <a:pt x="72" y="444"/>
                    <a:pt x="56" y="458"/>
                    <a:pt x="56" y="462"/>
                  </a:cubicBezTo>
                  <a:cubicBezTo>
                    <a:pt x="56" y="466"/>
                    <a:pt x="61" y="467"/>
                    <a:pt x="61" y="467"/>
                  </a:cubicBezTo>
                  <a:cubicBezTo>
                    <a:pt x="61" y="467"/>
                    <a:pt x="73" y="464"/>
                    <a:pt x="82" y="469"/>
                  </a:cubicBezTo>
                  <a:cubicBezTo>
                    <a:pt x="91" y="474"/>
                    <a:pt x="121" y="492"/>
                    <a:pt x="142" y="490"/>
                  </a:cubicBezTo>
                  <a:cubicBezTo>
                    <a:pt x="163" y="488"/>
                    <a:pt x="161" y="483"/>
                    <a:pt x="161" y="483"/>
                  </a:cubicBezTo>
                  <a:cubicBezTo>
                    <a:pt x="196" y="484"/>
                    <a:pt x="196" y="484"/>
                    <a:pt x="196" y="484"/>
                  </a:cubicBezTo>
                  <a:cubicBezTo>
                    <a:pt x="196" y="484"/>
                    <a:pt x="193" y="488"/>
                    <a:pt x="205" y="488"/>
                  </a:cubicBezTo>
                  <a:cubicBezTo>
                    <a:pt x="217" y="488"/>
                    <a:pt x="218" y="482"/>
                    <a:pt x="218" y="482"/>
                  </a:cubicBezTo>
                  <a:cubicBezTo>
                    <a:pt x="218" y="482"/>
                    <a:pt x="260" y="480"/>
                    <a:pt x="263" y="479"/>
                  </a:cubicBezTo>
                  <a:cubicBezTo>
                    <a:pt x="266" y="478"/>
                    <a:pt x="305" y="465"/>
                    <a:pt x="307" y="459"/>
                  </a:cubicBezTo>
                  <a:cubicBezTo>
                    <a:pt x="309" y="453"/>
                    <a:pt x="303" y="433"/>
                    <a:pt x="303" y="433"/>
                  </a:cubicBezTo>
                  <a:cubicBezTo>
                    <a:pt x="303" y="433"/>
                    <a:pt x="296" y="409"/>
                    <a:pt x="298" y="403"/>
                  </a:cubicBezTo>
                  <a:cubicBezTo>
                    <a:pt x="300" y="397"/>
                    <a:pt x="315" y="384"/>
                    <a:pt x="323" y="384"/>
                  </a:cubicBezTo>
                  <a:cubicBezTo>
                    <a:pt x="331" y="384"/>
                    <a:pt x="327" y="390"/>
                    <a:pt x="327" y="390"/>
                  </a:cubicBezTo>
                  <a:cubicBezTo>
                    <a:pt x="327" y="390"/>
                    <a:pt x="357" y="395"/>
                    <a:pt x="359" y="389"/>
                  </a:cubicBezTo>
                  <a:cubicBezTo>
                    <a:pt x="361" y="383"/>
                    <a:pt x="344" y="381"/>
                    <a:pt x="348" y="376"/>
                  </a:cubicBezTo>
                  <a:cubicBezTo>
                    <a:pt x="352" y="371"/>
                    <a:pt x="366" y="367"/>
                    <a:pt x="366" y="367"/>
                  </a:cubicBezTo>
                  <a:cubicBezTo>
                    <a:pt x="366" y="367"/>
                    <a:pt x="373" y="361"/>
                    <a:pt x="381" y="361"/>
                  </a:cubicBezTo>
                  <a:cubicBezTo>
                    <a:pt x="389" y="361"/>
                    <a:pt x="399" y="359"/>
                    <a:pt x="399" y="359"/>
                  </a:cubicBezTo>
                  <a:cubicBezTo>
                    <a:pt x="399" y="359"/>
                    <a:pt x="396" y="378"/>
                    <a:pt x="409" y="371"/>
                  </a:cubicBezTo>
                  <a:cubicBezTo>
                    <a:pt x="422" y="364"/>
                    <a:pt x="425" y="355"/>
                    <a:pt x="425" y="355"/>
                  </a:cubicBezTo>
                  <a:cubicBezTo>
                    <a:pt x="425" y="355"/>
                    <a:pt x="416" y="337"/>
                    <a:pt x="417" y="325"/>
                  </a:cubicBezTo>
                  <a:cubicBezTo>
                    <a:pt x="418" y="313"/>
                    <a:pt x="424" y="316"/>
                    <a:pt x="424" y="316"/>
                  </a:cubicBezTo>
                  <a:cubicBezTo>
                    <a:pt x="424" y="316"/>
                    <a:pt x="421" y="294"/>
                    <a:pt x="425" y="291"/>
                  </a:cubicBezTo>
                  <a:cubicBezTo>
                    <a:pt x="429" y="288"/>
                    <a:pt x="442" y="289"/>
                    <a:pt x="442" y="289"/>
                  </a:cubicBezTo>
                  <a:cubicBezTo>
                    <a:pt x="462" y="275"/>
                    <a:pt x="462" y="275"/>
                    <a:pt x="462" y="275"/>
                  </a:cubicBezTo>
                  <a:cubicBezTo>
                    <a:pt x="462" y="275"/>
                    <a:pt x="451" y="276"/>
                    <a:pt x="449" y="269"/>
                  </a:cubicBezTo>
                  <a:cubicBezTo>
                    <a:pt x="447" y="262"/>
                    <a:pt x="447" y="258"/>
                    <a:pt x="447" y="258"/>
                  </a:cubicBezTo>
                  <a:cubicBezTo>
                    <a:pt x="447" y="258"/>
                    <a:pt x="432" y="254"/>
                    <a:pt x="431" y="249"/>
                  </a:cubicBezTo>
                  <a:cubicBezTo>
                    <a:pt x="430" y="244"/>
                    <a:pt x="430" y="239"/>
                    <a:pt x="434" y="238"/>
                  </a:cubicBezTo>
                  <a:cubicBezTo>
                    <a:pt x="438" y="237"/>
                    <a:pt x="445" y="245"/>
                    <a:pt x="445" y="245"/>
                  </a:cubicBezTo>
                  <a:cubicBezTo>
                    <a:pt x="456" y="246"/>
                    <a:pt x="456" y="246"/>
                    <a:pt x="456" y="246"/>
                  </a:cubicBezTo>
                  <a:cubicBezTo>
                    <a:pt x="463" y="249"/>
                    <a:pt x="463" y="249"/>
                    <a:pt x="463" y="249"/>
                  </a:cubicBezTo>
                  <a:cubicBezTo>
                    <a:pt x="467" y="242"/>
                    <a:pt x="467" y="242"/>
                    <a:pt x="467" y="242"/>
                  </a:cubicBezTo>
                  <a:cubicBezTo>
                    <a:pt x="467" y="242"/>
                    <a:pt x="478" y="245"/>
                    <a:pt x="479" y="238"/>
                  </a:cubicBezTo>
                  <a:cubicBezTo>
                    <a:pt x="480" y="231"/>
                    <a:pt x="479" y="222"/>
                    <a:pt x="479" y="222"/>
                  </a:cubicBezTo>
                  <a:cubicBezTo>
                    <a:pt x="479" y="222"/>
                    <a:pt x="472" y="221"/>
                    <a:pt x="473" y="212"/>
                  </a:cubicBezTo>
                  <a:cubicBezTo>
                    <a:pt x="474" y="203"/>
                    <a:pt x="491" y="195"/>
                    <a:pt x="494" y="188"/>
                  </a:cubicBezTo>
                  <a:cubicBezTo>
                    <a:pt x="497" y="181"/>
                    <a:pt x="487" y="173"/>
                    <a:pt x="487" y="173"/>
                  </a:cubicBezTo>
                  <a:cubicBezTo>
                    <a:pt x="487" y="173"/>
                    <a:pt x="490" y="156"/>
                    <a:pt x="479" y="144"/>
                  </a:cubicBezTo>
                  <a:cubicBezTo>
                    <a:pt x="468" y="132"/>
                    <a:pt x="463" y="136"/>
                    <a:pt x="469" y="124"/>
                  </a:cubicBezTo>
                  <a:cubicBezTo>
                    <a:pt x="475" y="112"/>
                    <a:pt x="486" y="109"/>
                    <a:pt x="486" y="109"/>
                  </a:cubicBezTo>
                  <a:cubicBezTo>
                    <a:pt x="486" y="109"/>
                    <a:pt x="509" y="93"/>
                    <a:pt x="516" y="90"/>
                  </a:cubicBezTo>
                  <a:cubicBezTo>
                    <a:pt x="523" y="87"/>
                    <a:pt x="540" y="88"/>
                    <a:pt x="540" y="88"/>
                  </a:cubicBezTo>
                  <a:cubicBezTo>
                    <a:pt x="540" y="88"/>
                    <a:pt x="563" y="83"/>
                    <a:pt x="566" y="83"/>
                  </a:cubicBezTo>
                  <a:cubicBezTo>
                    <a:pt x="569" y="83"/>
                    <a:pt x="579" y="89"/>
                    <a:pt x="584" y="88"/>
                  </a:cubicBezTo>
                  <a:cubicBezTo>
                    <a:pt x="587" y="87"/>
                    <a:pt x="596" y="82"/>
                    <a:pt x="602" y="78"/>
                  </a:cubicBezTo>
                  <a:cubicBezTo>
                    <a:pt x="602" y="78"/>
                    <a:pt x="602" y="78"/>
                    <a:pt x="602" y="78"/>
                  </a:cubicBezTo>
                  <a:cubicBezTo>
                    <a:pt x="599" y="76"/>
                    <a:pt x="597" y="74"/>
                    <a:pt x="596" y="7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81" name="Freeform 55"/>
            <p:cNvSpPr>
              <a:spLocks/>
            </p:cNvSpPr>
            <p:nvPr/>
          </p:nvSpPr>
          <p:spPr bwMode="gray">
            <a:xfrm>
              <a:off x="5137150" y="3008313"/>
              <a:ext cx="558800" cy="476250"/>
            </a:xfrm>
            <a:custGeom>
              <a:avLst/>
              <a:gdLst>
                <a:gd name="T0" fmla="*/ 976 w 998"/>
                <a:gd name="T1" fmla="*/ 516 h 851"/>
                <a:gd name="T2" fmla="*/ 804 w 998"/>
                <a:gd name="T3" fmla="*/ 446 h 851"/>
                <a:gd name="T4" fmla="*/ 794 w 998"/>
                <a:gd name="T5" fmla="*/ 413 h 851"/>
                <a:gd name="T6" fmla="*/ 780 w 998"/>
                <a:gd name="T7" fmla="*/ 407 h 851"/>
                <a:gd name="T8" fmla="*/ 764 w 998"/>
                <a:gd name="T9" fmla="*/ 400 h 851"/>
                <a:gd name="T10" fmla="*/ 719 w 998"/>
                <a:gd name="T11" fmla="*/ 332 h 851"/>
                <a:gd name="T12" fmla="*/ 669 w 998"/>
                <a:gd name="T13" fmla="*/ 265 h 851"/>
                <a:gd name="T14" fmla="*/ 646 w 998"/>
                <a:gd name="T15" fmla="*/ 218 h 851"/>
                <a:gd name="T16" fmla="*/ 637 w 998"/>
                <a:gd name="T17" fmla="*/ 195 h 851"/>
                <a:gd name="T18" fmla="*/ 588 w 998"/>
                <a:gd name="T19" fmla="*/ 170 h 851"/>
                <a:gd name="T20" fmla="*/ 332 w 998"/>
                <a:gd name="T21" fmla="*/ 63 h 851"/>
                <a:gd name="T22" fmla="*/ 250 w 998"/>
                <a:gd name="T23" fmla="*/ 9 h 851"/>
                <a:gd name="T24" fmla="*/ 200 w 998"/>
                <a:gd name="T25" fmla="*/ 0 h 851"/>
                <a:gd name="T26" fmla="*/ 147 w 998"/>
                <a:gd name="T27" fmla="*/ 18 h 851"/>
                <a:gd name="T28" fmla="*/ 111 w 998"/>
                <a:gd name="T29" fmla="*/ 32 h 851"/>
                <a:gd name="T30" fmla="*/ 111 w 998"/>
                <a:gd name="T31" fmla="*/ 46 h 851"/>
                <a:gd name="T32" fmla="*/ 123 w 998"/>
                <a:gd name="T33" fmla="*/ 118 h 851"/>
                <a:gd name="T34" fmla="*/ 70 w 998"/>
                <a:gd name="T35" fmla="*/ 163 h 851"/>
                <a:gd name="T36" fmla="*/ 12 w 998"/>
                <a:gd name="T37" fmla="*/ 161 h 851"/>
                <a:gd name="T38" fmla="*/ 12 w 998"/>
                <a:gd name="T39" fmla="*/ 249 h 851"/>
                <a:gd name="T40" fmla="*/ 85 w 998"/>
                <a:gd name="T41" fmla="*/ 334 h 851"/>
                <a:gd name="T42" fmla="*/ 145 w 998"/>
                <a:gd name="T43" fmla="*/ 433 h 851"/>
                <a:gd name="T44" fmla="*/ 232 w 998"/>
                <a:gd name="T45" fmla="*/ 560 h 851"/>
                <a:gd name="T46" fmla="*/ 300 w 998"/>
                <a:gd name="T47" fmla="*/ 631 h 851"/>
                <a:gd name="T48" fmla="*/ 419 w 998"/>
                <a:gd name="T49" fmla="*/ 826 h 851"/>
                <a:gd name="T50" fmla="*/ 427 w 998"/>
                <a:gd name="T51" fmla="*/ 837 h 851"/>
                <a:gd name="T52" fmla="*/ 437 w 998"/>
                <a:gd name="T53" fmla="*/ 790 h 851"/>
                <a:gd name="T54" fmla="*/ 470 w 998"/>
                <a:gd name="T55" fmla="*/ 798 h 851"/>
                <a:gd name="T56" fmla="*/ 522 w 998"/>
                <a:gd name="T57" fmla="*/ 791 h 851"/>
                <a:gd name="T58" fmla="*/ 593 w 998"/>
                <a:gd name="T59" fmla="*/ 799 h 851"/>
                <a:gd name="T60" fmla="*/ 628 w 998"/>
                <a:gd name="T61" fmla="*/ 804 h 851"/>
                <a:gd name="T62" fmla="*/ 653 w 998"/>
                <a:gd name="T63" fmla="*/ 755 h 851"/>
                <a:gd name="T64" fmla="*/ 839 w 998"/>
                <a:gd name="T65" fmla="*/ 710 h 851"/>
                <a:gd name="T66" fmla="*/ 998 w 998"/>
                <a:gd name="T67" fmla="*/ 546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8" h="851">
                  <a:moveTo>
                    <a:pt x="980" y="527"/>
                  </a:moveTo>
                  <a:cubicBezTo>
                    <a:pt x="980" y="525"/>
                    <a:pt x="978" y="521"/>
                    <a:pt x="976" y="516"/>
                  </a:cubicBezTo>
                  <a:cubicBezTo>
                    <a:pt x="942" y="512"/>
                    <a:pt x="853" y="501"/>
                    <a:pt x="851" y="501"/>
                  </a:cubicBezTo>
                  <a:cubicBezTo>
                    <a:pt x="848" y="501"/>
                    <a:pt x="811" y="453"/>
                    <a:pt x="804" y="446"/>
                  </a:cubicBezTo>
                  <a:cubicBezTo>
                    <a:pt x="799" y="441"/>
                    <a:pt x="799" y="433"/>
                    <a:pt x="800" y="428"/>
                  </a:cubicBezTo>
                  <a:cubicBezTo>
                    <a:pt x="796" y="423"/>
                    <a:pt x="793" y="417"/>
                    <a:pt x="794" y="413"/>
                  </a:cubicBezTo>
                  <a:cubicBezTo>
                    <a:pt x="788" y="415"/>
                    <a:pt x="788" y="415"/>
                    <a:pt x="788" y="415"/>
                  </a:cubicBezTo>
                  <a:cubicBezTo>
                    <a:pt x="780" y="407"/>
                    <a:pt x="780" y="407"/>
                    <a:pt x="780" y="407"/>
                  </a:cubicBezTo>
                  <a:cubicBezTo>
                    <a:pt x="770" y="410"/>
                    <a:pt x="770" y="410"/>
                    <a:pt x="770" y="410"/>
                  </a:cubicBezTo>
                  <a:cubicBezTo>
                    <a:pt x="764" y="400"/>
                    <a:pt x="764" y="400"/>
                    <a:pt x="764" y="400"/>
                  </a:cubicBezTo>
                  <a:cubicBezTo>
                    <a:pt x="757" y="398"/>
                    <a:pt x="750" y="359"/>
                    <a:pt x="744" y="354"/>
                  </a:cubicBezTo>
                  <a:cubicBezTo>
                    <a:pt x="738" y="349"/>
                    <a:pt x="722" y="346"/>
                    <a:pt x="719" y="332"/>
                  </a:cubicBezTo>
                  <a:cubicBezTo>
                    <a:pt x="715" y="318"/>
                    <a:pt x="720" y="296"/>
                    <a:pt x="707" y="286"/>
                  </a:cubicBezTo>
                  <a:cubicBezTo>
                    <a:pt x="693" y="275"/>
                    <a:pt x="675" y="277"/>
                    <a:pt x="669" y="265"/>
                  </a:cubicBezTo>
                  <a:cubicBezTo>
                    <a:pt x="663" y="252"/>
                    <a:pt x="670" y="239"/>
                    <a:pt x="664" y="235"/>
                  </a:cubicBezTo>
                  <a:cubicBezTo>
                    <a:pt x="658" y="231"/>
                    <a:pt x="646" y="218"/>
                    <a:pt x="646" y="218"/>
                  </a:cubicBezTo>
                  <a:cubicBezTo>
                    <a:pt x="645" y="201"/>
                    <a:pt x="645" y="201"/>
                    <a:pt x="645" y="201"/>
                  </a:cubicBezTo>
                  <a:cubicBezTo>
                    <a:pt x="645" y="201"/>
                    <a:pt x="642" y="198"/>
                    <a:pt x="637" y="195"/>
                  </a:cubicBezTo>
                  <a:cubicBezTo>
                    <a:pt x="624" y="196"/>
                    <a:pt x="606" y="196"/>
                    <a:pt x="598" y="196"/>
                  </a:cubicBezTo>
                  <a:cubicBezTo>
                    <a:pt x="584" y="195"/>
                    <a:pt x="594" y="177"/>
                    <a:pt x="588" y="170"/>
                  </a:cubicBezTo>
                  <a:cubicBezTo>
                    <a:pt x="582" y="163"/>
                    <a:pt x="460" y="160"/>
                    <a:pt x="460" y="160"/>
                  </a:cubicBezTo>
                  <a:cubicBezTo>
                    <a:pt x="332" y="63"/>
                    <a:pt x="332" y="63"/>
                    <a:pt x="332" y="63"/>
                  </a:cubicBezTo>
                  <a:cubicBezTo>
                    <a:pt x="332" y="63"/>
                    <a:pt x="311" y="49"/>
                    <a:pt x="299" y="43"/>
                  </a:cubicBezTo>
                  <a:cubicBezTo>
                    <a:pt x="287" y="37"/>
                    <a:pt x="250" y="9"/>
                    <a:pt x="250" y="9"/>
                  </a:cubicBezTo>
                  <a:cubicBezTo>
                    <a:pt x="250" y="9"/>
                    <a:pt x="225" y="8"/>
                    <a:pt x="216" y="9"/>
                  </a:cubicBezTo>
                  <a:cubicBezTo>
                    <a:pt x="207" y="10"/>
                    <a:pt x="200" y="0"/>
                    <a:pt x="200" y="0"/>
                  </a:cubicBezTo>
                  <a:cubicBezTo>
                    <a:pt x="200" y="0"/>
                    <a:pt x="187" y="8"/>
                    <a:pt x="181" y="14"/>
                  </a:cubicBezTo>
                  <a:cubicBezTo>
                    <a:pt x="175" y="20"/>
                    <a:pt x="147" y="18"/>
                    <a:pt x="147" y="18"/>
                  </a:cubicBezTo>
                  <a:cubicBezTo>
                    <a:pt x="139" y="32"/>
                    <a:pt x="139" y="32"/>
                    <a:pt x="139" y="32"/>
                  </a:cubicBezTo>
                  <a:cubicBezTo>
                    <a:pt x="111" y="32"/>
                    <a:pt x="111" y="32"/>
                    <a:pt x="111" y="32"/>
                  </a:cubicBezTo>
                  <a:cubicBezTo>
                    <a:pt x="111" y="32"/>
                    <a:pt x="86" y="31"/>
                    <a:pt x="79" y="38"/>
                  </a:cubicBezTo>
                  <a:cubicBezTo>
                    <a:pt x="72" y="45"/>
                    <a:pt x="104" y="42"/>
                    <a:pt x="111" y="46"/>
                  </a:cubicBezTo>
                  <a:cubicBezTo>
                    <a:pt x="118" y="50"/>
                    <a:pt x="137" y="85"/>
                    <a:pt x="137" y="85"/>
                  </a:cubicBezTo>
                  <a:cubicBezTo>
                    <a:pt x="137" y="85"/>
                    <a:pt x="131" y="111"/>
                    <a:pt x="123" y="118"/>
                  </a:cubicBezTo>
                  <a:cubicBezTo>
                    <a:pt x="115" y="125"/>
                    <a:pt x="98" y="121"/>
                    <a:pt x="92" y="123"/>
                  </a:cubicBezTo>
                  <a:cubicBezTo>
                    <a:pt x="86" y="125"/>
                    <a:pt x="84" y="152"/>
                    <a:pt x="70" y="163"/>
                  </a:cubicBezTo>
                  <a:cubicBezTo>
                    <a:pt x="56" y="174"/>
                    <a:pt x="25" y="154"/>
                    <a:pt x="18" y="155"/>
                  </a:cubicBezTo>
                  <a:cubicBezTo>
                    <a:pt x="12" y="156"/>
                    <a:pt x="12" y="160"/>
                    <a:pt x="12" y="161"/>
                  </a:cubicBezTo>
                  <a:cubicBezTo>
                    <a:pt x="12" y="161"/>
                    <a:pt x="12" y="161"/>
                    <a:pt x="12" y="161"/>
                  </a:cubicBezTo>
                  <a:cubicBezTo>
                    <a:pt x="12" y="170"/>
                    <a:pt x="0" y="237"/>
                    <a:pt x="12" y="249"/>
                  </a:cubicBezTo>
                  <a:cubicBezTo>
                    <a:pt x="24" y="260"/>
                    <a:pt x="49" y="260"/>
                    <a:pt x="54" y="274"/>
                  </a:cubicBezTo>
                  <a:cubicBezTo>
                    <a:pt x="60" y="288"/>
                    <a:pt x="76" y="325"/>
                    <a:pt x="85" y="334"/>
                  </a:cubicBezTo>
                  <a:cubicBezTo>
                    <a:pt x="94" y="343"/>
                    <a:pt x="113" y="358"/>
                    <a:pt x="120" y="370"/>
                  </a:cubicBezTo>
                  <a:cubicBezTo>
                    <a:pt x="128" y="383"/>
                    <a:pt x="132" y="421"/>
                    <a:pt x="145" y="433"/>
                  </a:cubicBezTo>
                  <a:cubicBezTo>
                    <a:pt x="157" y="445"/>
                    <a:pt x="184" y="434"/>
                    <a:pt x="201" y="453"/>
                  </a:cubicBezTo>
                  <a:cubicBezTo>
                    <a:pt x="218" y="472"/>
                    <a:pt x="232" y="531"/>
                    <a:pt x="232" y="560"/>
                  </a:cubicBezTo>
                  <a:cubicBezTo>
                    <a:pt x="232" y="590"/>
                    <a:pt x="267" y="626"/>
                    <a:pt x="267" y="626"/>
                  </a:cubicBezTo>
                  <a:cubicBezTo>
                    <a:pt x="267" y="626"/>
                    <a:pt x="291" y="623"/>
                    <a:pt x="300" y="631"/>
                  </a:cubicBezTo>
                  <a:cubicBezTo>
                    <a:pt x="308" y="639"/>
                    <a:pt x="344" y="704"/>
                    <a:pt x="358" y="728"/>
                  </a:cubicBezTo>
                  <a:cubicBezTo>
                    <a:pt x="372" y="752"/>
                    <a:pt x="420" y="810"/>
                    <a:pt x="419" y="826"/>
                  </a:cubicBezTo>
                  <a:cubicBezTo>
                    <a:pt x="419" y="833"/>
                    <a:pt x="417" y="842"/>
                    <a:pt x="414" y="851"/>
                  </a:cubicBezTo>
                  <a:cubicBezTo>
                    <a:pt x="418" y="848"/>
                    <a:pt x="423" y="844"/>
                    <a:pt x="427" y="837"/>
                  </a:cubicBezTo>
                  <a:cubicBezTo>
                    <a:pt x="434" y="826"/>
                    <a:pt x="428" y="824"/>
                    <a:pt x="428" y="824"/>
                  </a:cubicBezTo>
                  <a:cubicBezTo>
                    <a:pt x="428" y="824"/>
                    <a:pt x="427" y="795"/>
                    <a:pt x="437" y="790"/>
                  </a:cubicBezTo>
                  <a:cubicBezTo>
                    <a:pt x="447" y="785"/>
                    <a:pt x="452" y="799"/>
                    <a:pt x="452" y="799"/>
                  </a:cubicBezTo>
                  <a:cubicBezTo>
                    <a:pt x="470" y="798"/>
                    <a:pt x="470" y="798"/>
                    <a:pt x="470" y="798"/>
                  </a:cubicBezTo>
                  <a:cubicBezTo>
                    <a:pt x="470" y="798"/>
                    <a:pt x="477" y="792"/>
                    <a:pt x="482" y="792"/>
                  </a:cubicBezTo>
                  <a:cubicBezTo>
                    <a:pt x="487" y="792"/>
                    <a:pt x="506" y="791"/>
                    <a:pt x="522" y="791"/>
                  </a:cubicBezTo>
                  <a:cubicBezTo>
                    <a:pt x="538" y="791"/>
                    <a:pt x="549" y="799"/>
                    <a:pt x="549" y="799"/>
                  </a:cubicBezTo>
                  <a:cubicBezTo>
                    <a:pt x="549" y="799"/>
                    <a:pt x="589" y="797"/>
                    <a:pt x="593" y="799"/>
                  </a:cubicBezTo>
                  <a:cubicBezTo>
                    <a:pt x="597" y="801"/>
                    <a:pt x="611" y="816"/>
                    <a:pt x="616" y="816"/>
                  </a:cubicBezTo>
                  <a:cubicBezTo>
                    <a:pt x="621" y="816"/>
                    <a:pt x="628" y="804"/>
                    <a:pt x="628" y="804"/>
                  </a:cubicBezTo>
                  <a:cubicBezTo>
                    <a:pt x="628" y="792"/>
                    <a:pt x="628" y="792"/>
                    <a:pt x="628" y="792"/>
                  </a:cubicBezTo>
                  <a:cubicBezTo>
                    <a:pt x="628" y="792"/>
                    <a:pt x="643" y="768"/>
                    <a:pt x="653" y="755"/>
                  </a:cubicBezTo>
                  <a:cubicBezTo>
                    <a:pt x="663" y="742"/>
                    <a:pt x="705" y="723"/>
                    <a:pt x="717" y="723"/>
                  </a:cubicBezTo>
                  <a:cubicBezTo>
                    <a:pt x="729" y="723"/>
                    <a:pt x="839" y="710"/>
                    <a:pt x="839" y="710"/>
                  </a:cubicBezTo>
                  <a:cubicBezTo>
                    <a:pt x="972" y="661"/>
                    <a:pt x="972" y="661"/>
                    <a:pt x="972" y="661"/>
                  </a:cubicBezTo>
                  <a:cubicBezTo>
                    <a:pt x="998" y="546"/>
                    <a:pt x="998" y="546"/>
                    <a:pt x="998" y="546"/>
                  </a:cubicBezTo>
                  <a:cubicBezTo>
                    <a:pt x="998" y="546"/>
                    <a:pt x="980" y="531"/>
                    <a:pt x="980" y="52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82" name="Freeform 56"/>
            <p:cNvSpPr>
              <a:spLocks/>
            </p:cNvSpPr>
            <p:nvPr/>
          </p:nvSpPr>
          <p:spPr bwMode="gray">
            <a:xfrm>
              <a:off x="5133975" y="2933700"/>
              <a:ext cx="42862" cy="58738"/>
            </a:xfrm>
            <a:custGeom>
              <a:avLst/>
              <a:gdLst>
                <a:gd name="T0" fmla="*/ 46 w 76"/>
                <a:gd name="T1" fmla="*/ 66 h 105"/>
                <a:gd name="T2" fmla="*/ 50 w 76"/>
                <a:gd name="T3" fmla="*/ 46 h 105"/>
                <a:gd name="T4" fmla="*/ 71 w 76"/>
                <a:gd name="T5" fmla="*/ 34 h 105"/>
                <a:gd name="T6" fmla="*/ 64 w 76"/>
                <a:gd name="T7" fmla="*/ 10 h 105"/>
                <a:gd name="T8" fmla="*/ 65 w 76"/>
                <a:gd name="T9" fmla="*/ 0 h 105"/>
                <a:gd name="T10" fmla="*/ 40 w 76"/>
                <a:gd name="T11" fmla="*/ 0 h 105"/>
                <a:gd name="T12" fmla="*/ 37 w 76"/>
                <a:gd name="T13" fmla="*/ 0 h 105"/>
                <a:gd name="T14" fmla="*/ 36 w 76"/>
                <a:gd name="T15" fmla="*/ 5 h 105"/>
                <a:gd name="T16" fmla="*/ 20 w 76"/>
                <a:gd name="T17" fmla="*/ 21 h 105"/>
                <a:gd name="T18" fmla="*/ 11 w 76"/>
                <a:gd name="T19" fmla="*/ 45 h 105"/>
                <a:gd name="T20" fmla="*/ 0 w 76"/>
                <a:gd name="T21" fmla="*/ 89 h 105"/>
                <a:gd name="T22" fmla="*/ 1 w 76"/>
                <a:gd name="T23" fmla="*/ 105 h 105"/>
                <a:gd name="T24" fmla="*/ 6 w 76"/>
                <a:gd name="T25" fmla="*/ 100 h 105"/>
                <a:gd name="T26" fmla="*/ 13 w 76"/>
                <a:gd name="T27" fmla="*/ 87 h 105"/>
                <a:gd name="T28" fmla="*/ 27 w 76"/>
                <a:gd name="T29" fmla="*/ 86 h 105"/>
                <a:gd name="T30" fmla="*/ 31 w 76"/>
                <a:gd name="T31" fmla="*/ 69 h 105"/>
                <a:gd name="T32" fmla="*/ 46 w 76"/>
                <a:gd name="T33" fmla="*/ 6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05">
                  <a:moveTo>
                    <a:pt x="46" y="66"/>
                  </a:moveTo>
                  <a:cubicBezTo>
                    <a:pt x="46" y="66"/>
                    <a:pt x="41" y="49"/>
                    <a:pt x="50" y="46"/>
                  </a:cubicBezTo>
                  <a:cubicBezTo>
                    <a:pt x="59" y="43"/>
                    <a:pt x="66" y="46"/>
                    <a:pt x="71" y="34"/>
                  </a:cubicBezTo>
                  <a:cubicBezTo>
                    <a:pt x="76" y="22"/>
                    <a:pt x="64" y="10"/>
                    <a:pt x="64" y="10"/>
                  </a:cubicBezTo>
                  <a:cubicBezTo>
                    <a:pt x="65" y="0"/>
                    <a:pt x="65" y="0"/>
                    <a:pt x="65" y="0"/>
                  </a:cubicBezTo>
                  <a:cubicBezTo>
                    <a:pt x="40" y="0"/>
                    <a:pt x="40" y="0"/>
                    <a:pt x="40" y="0"/>
                  </a:cubicBezTo>
                  <a:cubicBezTo>
                    <a:pt x="37" y="0"/>
                    <a:pt x="37" y="0"/>
                    <a:pt x="37" y="0"/>
                  </a:cubicBezTo>
                  <a:cubicBezTo>
                    <a:pt x="37" y="2"/>
                    <a:pt x="37" y="4"/>
                    <a:pt x="36" y="5"/>
                  </a:cubicBezTo>
                  <a:cubicBezTo>
                    <a:pt x="29" y="15"/>
                    <a:pt x="20" y="21"/>
                    <a:pt x="20" y="21"/>
                  </a:cubicBezTo>
                  <a:cubicBezTo>
                    <a:pt x="11" y="45"/>
                    <a:pt x="11" y="45"/>
                    <a:pt x="11" y="45"/>
                  </a:cubicBezTo>
                  <a:cubicBezTo>
                    <a:pt x="11" y="45"/>
                    <a:pt x="1" y="69"/>
                    <a:pt x="0" y="89"/>
                  </a:cubicBezTo>
                  <a:cubicBezTo>
                    <a:pt x="0" y="94"/>
                    <a:pt x="0" y="100"/>
                    <a:pt x="1" y="105"/>
                  </a:cubicBezTo>
                  <a:cubicBezTo>
                    <a:pt x="6" y="100"/>
                    <a:pt x="6" y="100"/>
                    <a:pt x="6" y="100"/>
                  </a:cubicBezTo>
                  <a:cubicBezTo>
                    <a:pt x="13" y="87"/>
                    <a:pt x="13" y="87"/>
                    <a:pt x="13" y="87"/>
                  </a:cubicBezTo>
                  <a:cubicBezTo>
                    <a:pt x="13" y="87"/>
                    <a:pt x="22" y="93"/>
                    <a:pt x="27" y="86"/>
                  </a:cubicBezTo>
                  <a:cubicBezTo>
                    <a:pt x="32" y="79"/>
                    <a:pt x="31" y="69"/>
                    <a:pt x="31" y="69"/>
                  </a:cubicBezTo>
                  <a:cubicBezTo>
                    <a:pt x="46" y="66"/>
                    <a:pt x="46" y="66"/>
                    <a:pt x="46" y="66"/>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83" name="Freeform 57"/>
            <p:cNvSpPr>
              <a:spLocks/>
            </p:cNvSpPr>
            <p:nvPr/>
          </p:nvSpPr>
          <p:spPr bwMode="gray">
            <a:xfrm>
              <a:off x="5145088" y="2851150"/>
              <a:ext cx="166687" cy="153988"/>
            </a:xfrm>
            <a:custGeom>
              <a:avLst/>
              <a:gdLst>
                <a:gd name="T0" fmla="*/ 281 w 297"/>
                <a:gd name="T1" fmla="*/ 39 h 275"/>
                <a:gd name="T2" fmla="*/ 297 w 297"/>
                <a:gd name="T3" fmla="*/ 19 h 275"/>
                <a:gd name="T4" fmla="*/ 290 w 297"/>
                <a:gd name="T5" fmla="*/ 2 h 275"/>
                <a:gd name="T6" fmla="*/ 277 w 297"/>
                <a:gd name="T7" fmla="*/ 12 h 275"/>
                <a:gd name="T8" fmla="*/ 264 w 297"/>
                <a:gd name="T9" fmla="*/ 15 h 275"/>
                <a:gd name="T10" fmla="*/ 250 w 297"/>
                <a:gd name="T11" fmla="*/ 22 h 275"/>
                <a:gd name="T12" fmla="*/ 241 w 297"/>
                <a:gd name="T13" fmla="*/ 16 h 275"/>
                <a:gd name="T14" fmla="*/ 217 w 297"/>
                <a:gd name="T15" fmla="*/ 16 h 275"/>
                <a:gd name="T16" fmla="*/ 188 w 297"/>
                <a:gd name="T17" fmla="*/ 32 h 275"/>
                <a:gd name="T18" fmla="*/ 163 w 297"/>
                <a:gd name="T19" fmla="*/ 39 h 275"/>
                <a:gd name="T20" fmla="*/ 140 w 297"/>
                <a:gd name="T21" fmla="*/ 35 h 275"/>
                <a:gd name="T22" fmla="*/ 114 w 297"/>
                <a:gd name="T23" fmla="*/ 22 h 275"/>
                <a:gd name="T24" fmla="*/ 100 w 297"/>
                <a:gd name="T25" fmla="*/ 33 h 275"/>
                <a:gd name="T26" fmla="*/ 64 w 297"/>
                <a:gd name="T27" fmla="*/ 41 h 275"/>
                <a:gd name="T28" fmla="*/ 58 w 297"/>
                <a:gd name="T29" fmla="*/ 31 h 275"/>
                <a:gd name="T30" fmla="*/ 42 w 297"/>
                <a:gd name="T31" fmla="*/ 32 h 275"/>
                <a:gd name="T32" fmla="*/ 43 w 297"/>
                <a:gd name="T33" fmla="*/ 53 h 275"/>
                <a:gd name="T34" fmla="*/ 48 w 297"/>
                <a:gd name="T35" fmla="*/ 64 h 275"/>
                <a:gd name="T36" fmla="*/ 33 w 297"/>
                <a:gd name="T37" fmla="*/ 66 h 275"/>
                <a:gd name="T38" fmla="*/ 33 w 297"/>
                <a:gd name="T39" fmla="*/ 75 h 275"/>
                <a:gd name="T40" fmla="*/ 27 w 297"/>
                <a:gd name="T41" fmla="*/ 84 h 275"/>
                <a:gd name="T42" fmla="*/ 14 w 297"/>
                <a:gd name="T43" fmla="*/ 78 h 275"/>
                <a:gd name="T44" fmla="*/ 5 w 297"/>
                <a:gd name="T45" fmla="*/ 98 h 275"/>
                <a:gd name="T46" fmla="*/ 1 w 297"/>
                <a:gd name="T47" fmla="*/ 99 h 275"/>
                <a:gd name="T48" fmla="*/ 0 w 297"/>
                <a:gd name="T49" fmla="*/ 131 h 275"/>
                <a:gd name="T50" fmla="*/ 17 w 297"/>
                <a:gd name="T51" fmla="*/ 147 h 275"/>
                <a:gd name="T52" fmla="*/ 20 w 297"/>
                <a:gd name="T53" fmla="*/ 147 h 275"/>
                <a:gd name="T54" fmla="*/ 45 w 297"/>
                <a:gd name="T55" fmla="*/ 147 h 275"/>
                <a:gd name="T56" fmla="*/ 44 w 297"/>
                <a:gd name="T57" fmla="*/ 157 h 275"/>
                <a:gd name="T58" fmla="*/ 51 w 297"/>
                <a:gd name="T59" fmla="*/ 181 h 275"/>
                <a:gd name="T60" fmla="*/ 30 w 297"/>
                <a:gd name="T61" fmla="*/ 193 h 275"/>
                <a:gd name="T62" fmla="*/ 26 w 297"/>
                <a:gd name="T63" fmla="*/ 213 h 275"/>
                <a:gd name="T64" fmla="*/ 16 w 297"/>
                <a:gd name="T65" fmla="*/ 224 h 275"/>
                <a:gd name="T66" fmla="*/ 19 w 297"/>
                <a:gd name="T67" fmla="*/ 254 h 275"/>
                <a:gd name="T68" fmla="*/ 23 w 297"/>
                <a:gd name="T69" fmla="*/ 251 h 275"/>
                <a:gd name="T70" fmla="*/ 45 w 297"/>
                <a:gd name="T71" fmla="*/ 263 h 275"/>
                <a:gd name="T72" fmla="*/ 73 w 297"/>
                <a:gd name="T73" fmla="*/ 275 h 275"/>
                <a:gd name="T74" fmla="*/ 157 w 297"/>
                <a:gd name="T75" fmla="*/ 218 h 275"/>
                <a:gd name="T76" fmla="*/ 200 w 297"/>
                <a:gd name="T77" fmla="*/ 183 h 275"/>
                <a:gd name="T78" fmla="*/ 261 w 297"/>
                <a:gd name="T79" fmla="*/ 156 h 275"/>
                <a:gd name="T80" fmla="*/ 255 w 297"/>
                <a:gd name="T81" fmla="*/ 131 h 275"/>
                <a:gd name="T82" fmla="*/ 264 w 297"/>
                <a:gd name="T83" fmla="*/ 112 h 275"/>
                <a:gd name="T84" fmla="*/ 260 w 297"/>
                <a:gd name="T85" fmla="*/ 77 h 275"/>
                <a:gd name="T86" fmla="*/ 249 w 297"/>
                <a:gd name="T87" fmla="*/ 55 h 275"/>
                <a:gd name="T88" fmla="*/ 281 w 297"/>
                <a:gd name="T89" fmla="*/ 3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7" h="275">
                  <a:moveTo>
                    <a:pt x="281" y="39"/>
                  </a:moveTo>
                  <a:cubicBezTo>
                    <a:pt x="290" y="35"/>
                    <a:pt x="295" y="26"/>
                    <a:pt x="297" y="19"/>
                  </a:cubicBezTo>
                  <a:cubicBezTo>
                    <a:pt x="288" y="20"/>
                    <a:pt x="293" y="4"/>
                    <a:pt x="290" y="2"/>
                  </a:cubicBezTo>
                  <a:cubicBezTo>
                    <a:pt x="287" y="0"/>
                    <a:pt x="285" y="11"/>
                    <a:pt x="277" y="12"/>
                  </a:cubicBezTo>
                  <a:cubicBezTo>
                    <a:pt x="269" y="13"/>
                    <a:pt x="264" y="15"/>
                    <a:pt x="264" y="15"/>
                  </a:cubicBezTo>
                  <a:cubicBezTo>
                    <a:pt x="264" y="15"/>
                    <a:pt x="259" y="21"/>
                    <a:pt x="250" y="22"/>
                  </a:cubicBezTo>
                  <a:cubicBezTo>
                    <a:pt x="241" y="23"/>
                    <a:pt x="246" y="18"/>
                    <a:pt x="241" y="16"/>
                  </a:cubicBezTo>
                  <a:cubicBezTo>
                    <a:pt x="236" y="14"/>
                    <a:pt x="230" y="15"/>
                    <a:pt x="217" y="16"/>
                  </a:cubicBezTo>
                  <a:cubicBezTo>
                    <a:pt x="204" y="17"/>
                    <a:pt x="197" y="29"/>
                    <a:pt x="188" y="32"/>
                  </a:cubicBezTo>
                  <a:cubicBezTo>
                    <a:pt x="179" y="35"/>
                    <a:pt x="174" y="38"/>
                    <a:pt x="163" y="39"/>
                  </a:cubicBezTo>
                  <a:cubicBezTo>
                    <a:pt x="152" y="40"/>
                    <a:pt x="140" y="35"/>
                    <a:pt x="140" y="35"/>
                  </a:cubicBezTo>
                  <a:cubicBezTo>
                    <a:pt x="140" y="35"/>
                    <a:pt x="117" y="23"/>
                    <a:pt x="114" y="22"/>
                  </a:cubicBezTo>
                  <a:cubicBezTo>
                    <a:pt x="111" y="21"/>
                    <a:pt x="100" y="33"/>
                    <a:pt x="100" y="33"/>
                  </a:cubicBezTo>
                  <a:cubicBezTo>
                    <a:pt x="100" y="33"/>
                    <a:pt x="85" y="41"/>
                    <a:pt x="64" y="41"/>
                  </a:cubicBezTo>
                  <a:cubicBezTo>
                    <a:pt x="43" y="41"/>
                    <a:pt x="60" y="35"/>
                    <a:pt x="58" y="31"/>
                  </a:cubicBezTo>
                  <a:cubicBezTo>
                    <a:pt x="56" y="27"/>
                    <a:pt x="42" y="32"/>
                    <a:pt x="42" y="32"/>
                  </a:cubicBezTo>
                  <a:cubicBezTo>
                    <a:pt x="43" y="53"/>
                    <a:pt x="43" y="53"/>
                    <a:pt x="43" y="53"/>
                  </a:cubicBezTo>
                  <a:cubicBezTo>
                    <a:pt x="43" y="53"/>
                    <a:pt x="50" y="51"/>
                    <a:pt x="48" y="64"/>
                  </a:cubicBezTo>
                  <a:cubicBezTo>
                    <a:pt x="47" y="72"/>
                    <a:pt x="33" y="66"/>
                    <a:pt x="33" y="66"/>
                  </a:cubicBezTo>
                  <a:cubicBezTo>
                    <a:pt x="33" y="75"/>
                    <a:pt x="33" y="75"/>
                    <a:pt x="33" y="75"/>
                  </a:cubicBezTo>
                  <a:cubicBezTo>
                    <a:pt x="33" y="75"/>
                    <a:pt x="31" y="83"/>
                    <a:pt x="27" y="84"/>
                  </a:cubicBezTo>
                  <a:cubicBezTo>
                    <a:pt x="24" y="85"/>
                    <a:pt x="17" y="80"/>
                    <a:pt x="14" y="78"/>
                  </a:cubicBezTo>
                  <a:cubicBezTo>
                    <a:pt x="12" y="83"/>
                    <a:pt x="2" y="91"/>
                    <a:pt x="5" y="98"/>
                  </a:cubicBezTo>
                  <a:cubicBezTo>
                    <a:pt x="1" y="99"/>
                    <a:pt x="1" y="99"/>
                    <a:pt x="1" y="99"/>
                  </a:cubicBezTo>
                  <a:cubicBezTo>
                    <a:pt x="0" y="131"/>
                    <a:pt x="0" y="131"/>
                    <a:pt x="0" y="131"/>
                  </a:cubicBezTo>
                  <a:cubicBezTo>
                    <a:pt x="0" y="131"/>
                    <a:pt x="14" y="139"/>
                    <a:pt x="17" y="147"/>
                  </a:cubicBezTo>
                  <a:cubicBezTo>
                    <a:pt x="20" y="147"/>
                    <a:pt x="20" y="147"/>
                    <a:pt x="20" y="147"/>
                  </a:cubicBezTo>
                  <a:cubicBezTo>
                    <a:pt x="45" y="147"/>
                    <a:pt x="45" y="147"/>
                    <a:pt x="45" y="147"/>
                  </a:cubicBezTo>
                  <a:cubicBezTo>
                    <a:pt x="44" y="157"/>
                    <a:pt x="44" y="157"/>
                    <a:pt x="44" y="157"/>
                  </a:cubicBezTo>
                  <a:cubicBezTo>
                    <a:pt x="44" y="157"/>
                    <a:pt x="56" y="169"/>
                    <a:pt x="51" y="181"/>
                  </a:cubicBezTo>
                  <a:cubicBezTo>
                    <a:pt x="46" y="193"/>
                    <a:pt x="39" y="190"/>
                    <a:pt x="30" y="193"/>
                  </a:cubicBezTo>
                  <a:cubicBezTo>
                    <a:pt x="21" y="196"/>
                    <a:pt x="26" y="213"/>
                    <a:pt x="26" y="213"/>
                  </a:cubicBezTo>
                  <a:cubicBezTo>
                    <a:pt x="16" y="224"/>
                    <a:pt x="16" y="224"/>
                    <a:pt x="16" y="224"/>
                  </a:cubicBezTo>
                  <a:cubicBezTo>
                    <a:pt x="19" y="254"/>
                    <a:pt x="19" y="254"/>
                    <a:pt x="19" y="254"/>
                  </a:cubicBezTo>
                  <a:cubicBezTo>
                    <a:pt x="23" y="251"/>
                    <a:pt x="23" y="251"/>
                    <a:pt x="23" y="251"/>
                  </a:cubicBezTo>
                  <a:cubicBezTo>
                    <a:pt x="45" y="263"/>
                    <a:pt x="45" y="263"/>
                    <a:pt x="45" y="263"/>
                  </a:cubicBezTo>
                  <a:cubicBezTo>
                    <a:pt x="45" y="263"/>
                    <a:pt x="52" y="275"/>
                    <a:pt x="73" y="275"/>
                  </a:cubicBezTo>
                  <a:cubicBezTo>
                    <a:pt x="94" y="275"/>
                    <a:pt x="157" y="218"/>
                    <a:pt x="157" y="218"/>
                  </a:cubicBezTo>
                  <a:cubicBezTo>
                    <a:pt x="200" y="183"/>
                    <a:pt x="200" y="183"/>
                    <a:pt x="200" y="183"/>
                  </a:cubicBezTo>
                  <a:cubicBezTo>
                    <a:pt x="200" y="183"/>
                    <a:pt x="249" y="165"/>
                    <a:pt x="261" y="156"/>
                  </a:cubicBezTo>
                  <a:cubicBezTo>
                    <a:pt x="273" y="147"/>
                    <a:pt x="256" y="138"/>
                    <a:pt x="255" y="131"/>
                  </a:cubicBezTo>
                  <a:cubicBezTo>
                    <a:pt x="254" y="124"/>
                    <a:pt x="260" y="117"/>
                    <a:pt x="264" y="112"/>
                  </a:cubicBezTo>
                  <a:cubicBezTo>
                    <a:pt x="268" y="107"/>
                    <a:pt x="260" y="77"/>
                    <a:pt x="260" y="77"/>
                  </a:cubicBezTo>
                  <a:cubicBezTo>
                    <a:pt x="260" y="77"/>
                    <a:pt x="245" y="69"/>
                    <a:pt x="249" y="55"/>
                  </a:cubicBezTo>
                  <a:cubicBezTo>
                    <a:pt x="253" y="41"/>
                    <a:pt x="265" y="46"/>
                    <a:pt x="281" y="39"/>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84" name="Freeform 58"/>
            <p:cNvSpPr>
              <a:spLocks/>
            </p:cNvSpPr>
            <p:nvPr/>
          </p:nvSpPr>
          <p:spPr bwMode="gray">
            <a:xfrm>
              <a:off x="5321300" y="2732088"/>
              <a:ext cx="84137" cy="79375"/>
            </a:xfrm>
            <a:custGeom>
              <a:avLst/>
              <a:gdLst>
                <a:gd name="T0" fmla="*/ 147 w 152"/>
                <a:gd name="T1" fmla="*/ 111 h 140"/>
                <a:gd name="T2" fmla="*/ 143 w 152"/>
                <a:gd name="T3" fmla="*/ 104 h 140"/>
                <a:gd name="T4" fmla="*/ 145 w 152"/>
                <a:gd name="T5" fmla="*/ 94 h 140"/>
                <a:gd name="T6" fmla="*/ 125 w 152"/>
                <a:gd name="T7" fmla="*/ 92 h 140"/>
                <a:gd name="T8" fmla="*/ 115 w 152"/>
                <a:gd name="T9" fmla="*/ 78 h 140"/>
                <a:gd name="T10" fmla="*/ 97 w 152"/>
                <a:gd name="T11" fmla="*/ 70 h 140"/>
                <a:gd name="T12" fmla="*/ 118 w 152"/>
                <a:gd name="T13" fmla="*/ 61 h 140"/>
                <a:gd name="T14" fmla="*/ 88 w 152"/>
                <a:gd name="T15" fmla="*/ 39 h 140"/>
                <a:gd name="T16" fmla="*/ 94 w 152"/>
                <a:gd name="T17" fmla="*/ 24 h 140"/>
                <a:gd name="T18" fmla="*/ 75 w 152"/>
                <a:gd name="T19" fmla="*/ 16 h 140"/>
                <a:gd name="T20" fmla="*/ 76 w 152"/>
                <a:gd name="T21" fmla="*/ 7 h 140"/>
                <a:gd name="T22" fmla="*/ 61 w 152"/>
                <a:gd name="T23" fmla="*/ 0 h 140"/>
                <a:gd name="T24" fmla="*/ 55 w 152"/>
                <a:gd name="T25" fmla="*/ 10 h 140"/>
                <a:gd name="T26" fmla="*/ 22 w 152"/>
                <a:gd name="T27" fmla="*/ 6 h 140"/>
                <a:gd name="T28" fmla="*/ 17 w 152"/>
                <a:gd name="T29" fmla="*/ 13 h 140"/>
                <a:gd name="T30" fmla="*/ 0 w 152"/>
                <a:gd name="T31" fmla="*/ 14 h 140"/>
                <a:gd name="T32" fmla="*/ 6 w 152"/>
                <a:gd name="T33" fmla="*/ 29 h 140"/>
                <a:gd name="T34" fmla="*/ 18 w 152"/>
                <a:gd name="T35" fmla="*/ 69 h 140"/>
                <a:gd name="T36" fmla="*/ 47 w 152"/>
                <a:gd name="T37" fmla="*/ 72 h 140"/>
                <a:gd name="T38" fmla="*/ 57 w 152"/>
                <a:gd name="T39" fmla="*/ 93 h 140"/>
                <a:gd name="T40" fmla="*/ 55 w 152"/>
                <a:gd name="T41" fmla="*/ 98 h 140"/>
                <a:gd name="T42" fmla="*/ 62 w 152"/>
                <a:gd name="T43" fmla="*/ 103 h 140"/>
                <a:gd name="T44" fmla="*/ 72 w 152"/>
                <a:gd name="T45" fmla="*/ 89 h 140"/>
                <a:gd name="T46" fmla="*/ 83 w 152"/>
                <a:gd name="T47" fmla="*/ 86 h 140"/>
                <a:gd name="T48" fmla="*/ 100 w 152"/>
                <a:gd name="T49" fmla="*/ 97 h 140"/>
                <a:gd name="T50" fmla="*/ 111 w 152"/>
                <a:gd name="T51" fmla="*/ 95 h 140"/>
                <a:gd name="T52" fmla="*/ 119 w 152"/>
                <a:gd name="T53" fmla="*/ 111 h 140"/>
                <a:gd name="T54" fmla="*/ 130 w 152"/>
                <a:gd name="T55" fmla="*/ 138 h 140"/>
                <a:gd name="T56" fmla="*/ 148 w 152"/>
                <a:gd name="T57" fmla="*/ 140 h 140"/>
                <a:gd name="T58" fmla="*/ 147 w 152"/>
                <a:gd name="T59" fmla="*/ 11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40">
                  <a:moveTo>
                    <a:pt x="147" y="111"/>
                  </a:moveTo>
                  <a:cubicBezTo>
                    <a:pt x="143" y="104"/>
                    <a:pt x="143" y="104"/>
                    <a:pt x="143" y="104"/>
                  </a:cubicBezTo>
                  <a:cubicBezTo>
                    <a:pt x="145" y="94"/>
                    <a:pt x="145" y="94"/>
                    <a:pt x="145" y="94"/>
                  </a:cubicBezTo>
                  <a:cubicBezTo>
                    <a:pt x="125" y="92"/>
                    <a:pt x="125" y="92"/>
                    <a:pt x="125" y="92"/>
                  </a:cubicBezTo>
                  <a:cubicBezTo>
                    <a:pt x="115" y="78"/>
                    <a:pt x="115" y="78"/>
                    <a:pt x="115" y="78"/>
                  </a:cubicBezTo>
                  <a:cubicBezTo>
                    <a:pt x="97" y="70"/>
                    <a:pt x="97" y="70"/>
                    <a:pt x="97" y="70"/>
                  </a:cubicBezTo>
                  <a:cubicBezTo>
                    <a:pt x="97" y="70"/>
                    <a:pt x="117" y="70"/>
                    <a:pt x="118" y="61"/>
                  </a:cubicBezTo>
                  <a:cubicBezTo>
                    <a:pt x="119" y="52"/>
                    <a:pt x="88" y="39"/>
                    <a:pt x="88" y="39"/>
                  </a:cubicBezTo>
                  <a:cubicBezTo>
                    <a:pt x="88" y="39"/>
                    <a:pt x="94" y="31"/>
                    <a:pt x="94" y="24"/>
                  </a:cubicBezTo>
                  <a:cubicBezTo>
                    <a:pt x="94" y="17"/>
                    <a:pt x="75" y="16"/>
                    <a:pt x="75" y="16"/>
                  </a:cubicBezTo>
                  <a:cubicBezTo>
                    <a:pt x="76" y="7"/>
                    <a:pt x="76" y="7"/>
                    <a:pt x="76" y="7"/>
                  </a:cubicBezTo>
                  <a:cubicBezTo>
                    <a:pt x="76" y="7"/>
                    <a:pt x="64" y="0"/>
                    <a:pt x="61" y="0"/>
                  </a:cubicBezTo>
                  <a:cubicBezTo>
                    <a:pt x="58" y="0"/>
                    <a:pt x="55" y="10"/>
                    <a:pt x="55" y="10"/>
                  </a:cubicBezTo>
                  <a:cubicBezTo>
                    <a:pt x="22" y="6"/>
                    <a:pt x="22" y="6"/>
                    <a:pt x="22" y="6"/>
                  </a:cubicBezTo>
                  <a:cubicBezTo>
                    <a:pt x="17" y="13"/>
                    <a:pt x="17" y="13"/>
                    <a:pt x="17" y="13"/>
                  </a:cubicBezTo>
                  <a:cubicBezTo>
                    <a:pt x="0" y="14"/>
                    <a:pt x="0" y="14"/>
                    <a:pt x="0" y="14"/>
                  </a:cubicBezTo>
                  <a:cubicBezTo>
                    <a:pt x="2" y="17"/>
                    <a:pt x="3" y="22"/>
                    <a:pt x="6" y="29"/>
                  </a:cubicBezTo>
                  <a:cubicBezTo>
                    <a:pt x="12" y="44"/>
                    <a:pt x="10" y="58"/>
                    <a:pt x="18" y="69"/>
                  </a:cubicBezTo>
                  <a:cubicBezTo>
                    <a:pt x="26" y="80"/>
                    <a:pt x="42" y="71"/>
                    <a:pt x="47" y="72"/>
                  </a:cubicBezTo>
                  <a:cubicBezTo>
                    <a:pt x="50" y="72"/>
                    <a:pt x="54" y="83"/>
                    <a:pt x="57" y="93"/>
                  </a:cubicBezTo>
                  <a:cubicBezTo>
                    <a:pt x="56" y="95"/>
                    <a:pt x="56" y="96"/>
                    <a:pt x="55" y="98"/>
                  </a:cubicBezTo>
                  <a:cubicBezTo>
                    <a:pt x="62" y="103"/>
                    <a:pt x="62" y="103"/>
                    <a:pt x="62" y="103"/>
                  </a:cubicBezTo>
                  <a:cubicBezTo>
                    <a:pt x="72" y="89"/>
                    <a:pt x="72" y="89"/>
                    <a:pt x="72" y="89"/>
                  </a:cubicBezTo>
                  <a:cubicBezTo>
                    <a:pt x="72" y="89"/>
                    <a:pt x="82" y="86"/>
                    <a:pt x="83" y="86"/>
                  </a:cubicBezTo>
                  <a:cubicBezTo>
                    <a:pt x="90" y="96"/>
                    <a:pt x="100" y="97"/>
                    <a:pt x="100" y="97"/>
                  </a:cubicBezTo>
                  <a:cubicBezTo>
                    <a:pt x="100" y="97"/>
                    <a:pt x="102" y="94"/>
                    <a:pt x="111" y="95"/>
                  </a:cubicBezTo>
                  <a:cubicBezTo>
                    <a:pt x="120" y="96"/>
                    <a:pt x="116" y="107"/>
                    <a:pt x="119" y="111"/>
                  </a:cubicBezTo>
                  <a:cubicBezTo>
                    <a:pt x="122" y="115"/>
                    <a:pt x="130" y="138"/>
                    <a:pt x="130" y="138"/>
                  </a:cubicBezTo>
                  <a:cubicBezTo>
                    <a:pt x="130" y="138"/>
                    <a:pt x="144" y="140"/>
                    <a:pt x="148" y="140"/>
                  </a:cubicBezTo>
                  <a:cubicBezTo>
                    <a:pt x="152" y="140"/>
                    <a:pt x="147" y="111"/>
                    <a:pt x="147" y="11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85" name="Freeform 59"/>
            <p:cNvSpPr>
              <a:spLocks noEditPoints="1"/>
            </p:cNvSpPr>
            <p:nvPr/>
          </p:nvSpPr>
          <p:spPr bwMode="gray">
            <a:xfrm>
              <a:off x="4875213" y="2708275"/>
              <a:ext cx="496887" cy="190500"/>
            </a:xfrm>
            <a:custGeom>
              <a:avLst/>
              <a:gdLst>
                <a:gd name="T0" fmla="*/ 20 w 888"/>
                <a:gd name="T1" fmla="*/ 116 h 340"/>
                <a:gd name="T2" fmla="*/ 27 w 888"/>
                <a:gd name="T3" fmla="*/ 107 h 340"/>
                <a:gd name="T4" fmla="*/ 63 w 888"/>
                <a:gd name="T5" fmla="*/ 93 h 340"/>
                <a:gd name="T6" fmla="*/ 52 w 888"/>
                <a:gd name="T7" fmla="*/ 101 h 340"/>
                <a:gd name="T8" fmla="*/ 887 w 888"/>
                <a:gd name="T9" fmla="*/ 259 h 340"/>
                <a:gd name="T10" fmla="*/ 850 w 888"/>
                <a:gd name="T11" fmla="*/ 224 h 340"/>
                <a:gd name="T12" fmla="*/ 845 w 888"/>
                <a:gd name="T13" fmla="*/ 165 h 340"/>
                <a:gd name="T14" fmla="*/ 853 w 888"/>
                <a:gd name="T15" fmla="*/ 137 h 340"/>
                <a:gd name="T16" fmla="*/ 802 w 888"/>
                <a:gd name="T17" fmla="*/ 73 h 340"/>
                <a:gd name="T18" fmla="*/ 761 w 888"/>
                <a:gd name="T19" fmla="*/ 32 h 340"/>
                <a:gd name="T20" fmla="*/ 678 w 888"/>
                <a:gd name="T21" fmla="*/ 63 h 340"/>
                <a:gd name="T22" fmla="*/ 542 w 888"/>
                <a:gd name="T23" fmla="*/ 57 h 340"/>
                <a:gd name="T24" fmla="*/ 491 w 888"/>
                <a:gd name="T25" fmla="*/ 51 h 340"/>
                <a:gd name="T26" fmla="*/ 442 w 888"/>
                <a:gd name="T27" fmla="*/ 30 h 340"/>
                <a:gd name="T28" fmla="*/ 385 w 888"/>
                <a:gd name="T29" fmla="*/ 16 h 340"/>
                <a:gd name="T30" fmla="*/ 272 w 888"/>
                <a:gd name="T31" fmla="*/ 42 h 340"/>
                <a:gd name="T32" fmla="*/ 203 w 888"/>
                <a:gd name="T33" fmla="*/ 53 h 340"/>
                <a:gd name="T34" fmla="*/ 120 w 888"/>
                <a:gd name="T35" fmla="*/ 14 h 340"/>
                <a:gd name="T36" fmla="*/ 79 w 888"/>
                <a:gd name="T37" fmla="*/ 10 h 340"/>
                <a:gd name="T38" fmla="*/ 52 w 888"/>
                <a:gd name="T39" fmla="*/ 28 h 340"/>
                <a:gd name="T40" fmla="*/ 50 w 888"/>
                <a:gd name="T41" fmla="*/ 47 h 340"/>
                <a:gd name="T42" fmla="*/ 50 w 888"/>
                <a:gd name="T43" fmla="*/ 86 h 340"/>
                <a:gd name="T44" fmla="*/ 107 w 888"/>
                <a:gd name="T45" fmla="*/ 65 h 340"/>
                <a:gd name="T46" fmla="*/ 165 w 888"/>
                <a:gd name="T47" fmla="*/ 81 h 340"/>
                <a:gd name="T48" fmla="*/ 92 w 888"/>
                <a:gd name="T49" fmla="*/ 91 h 340"/>
                <a:gd name="T50" fmla="*/ 76 w 888"/>
                <a:gd name="T51" fmla="*/ 142 h 340"/>
                <a:gd name="T52" fmla="*/ 83 w 888"/>
                <a:gd name="T53" fmla="*/ 186 h 340"/>
                <a:gd name="T54" fmla="*/ 108 w 888"/>
                <a:gd name="T55" fmla="*/ 234 h 340"/>
                <a:gd name="T56" fmla="*/ 146 w 888"/>
                <a:gd name="T57" fmla="*/ 297 h 340"/>
                <a:gd name="T58" fmla="*/ 250 w 888"/>
                <a:gd name="T59" fmla="*/ 310 h 340"/>
                <a:gd name="T60" fmla="*/ 359 w 888"/>
                <a:gd name="T61" fmla="*/ 325 h 340"/>
                <a:gd name="T62" fmla="*/ 477 w 888"/>
                <a:gd name="T63" fmla="*/ 298 h 340"/>
                <a:gd name="T64" fmla="*/ 495 w 888"/>
                <a:gd name="T65" fmla="*/ 329 h 340"/>
                <a:gd name="T66" fmla="*/ 515 w 888"/>
                <a:gd name="T67" fmla="*/ 330 h 340"/>
                <a:gd name="T68" fmla="*/ 525 w 888"/>
                <a:gd name="T69" fmla="*/ 308 h 340"/>
                <a:gd name="T70" fmla="*/ 546 w 888"/>
                <a:gd name="T71" fmla="*/ 296 h 340"/>
                <a:gd name="T72" fmla="*/ 622 w 888"/>
                <a:gd name="T73" fmla="*/ 290 h 340"/>
                <a:gd name="T74" fmla="*/ 699 w 888"/>
                <a:gd name="T75" fmla="*/ 271 h 340"/>
                <a:gd name="T76" fmla="*/ 746 w 888"/>
                <a:gd name="T77" fmla="*/ 270 h 340"/>
                <a:gd name="T78" fmla="*/ 781 w 888"/>
                <a:gd name="T79" fmla="*/ 274 h 340"/>
                <a:gd name="T80" fmla="*/ 835 w 888"/>
                <a:gd name="T81" fmla="*/ 267 h 340"/>
                <a:gd name="T82" fmla="*/ 888 w 888"/>
                <a:gd name="T83" fmla="*/ 265 h 340"/>
                <a:gd name="T84" fmla="*/ 81 w 888"/>
                <a:gd name="T85" fmla="*/ 20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8" h="340">
                  <a:moveTo>
                    <a:pt x="3" y="126"/>
                  </a:moveTo>
                  <a:cubicBezTo>
                    <a:pt x="17" y="125"/>
                    <a:pt x="17" y="125"/>
                    <a:pt x="17" y="125"/>
                  </a:cubicBezTo>
                  <a:cubicBezTo>
                    <a:pt x="20" y="116"/>
                    <a:pt x="20" y="116"/>
                    <a:pt x="20" y="116"/>
                  </a:cubicBezTo>
                  <a:cubicBezTo>
                    <a:pt x="0" y="116"/>
                    <a:pt x="0" y="116"/>
                    <a:pt x="0" y="116"/>
                  </a:cubicBezTo>
                  <a:lnTo>
                    <a:pt x="3" y="126"/>
                  </a:lnTo>
                  <a:close/>
                  <a:moveTo>
                    <a:pt x="27" y="107"/>
                  </a:moveTo>
                  <a:cubicBezTo>
                    <a:pt x="30" y="116"/>
                    <a:pt x="40" y="122"/>
                    <a:pt x="39" y="106"/>
                  </a:cubicBezTo>
                  <a:cubicBezTo>
                    <a:pt x="38" y="90"/>
                    <a:pt x="27" y="107"/>
                    <a:pt x="27" y="107"/>
                  </a:cubicBezTo>
                  <a:close/>
                  <a:moveTo>
                    <a:pt x="63" y="93"/>
                  </a:moveTo>
                  <a:cubicBezTo>
                    <a:pt x="45" y="93"/>
                    <a:pt x="45" y="93"/>
                    <a:pt x="45" y="93"/>
                  </a:cubicBezTo>
                  <a:cubicBezTo>
                    <a:pt x="45" y="114"/>
                    <a:pt x="45" y="114"/>
                    <a:pt x="45" y="114"/>
                  </a:cubicBezTo>
                  <a:cubicBezTo>
                    <a:pt x="52" y="101"/>
                    <a:pt x="52" y="101"/>
                    <a:pt x="52" y="101"/>
                  </a:cubicBezTo>
                  <a:lnTo>
                    <a:pt x="63" y="93"/>
                  </a:lnTo>
                  <a:close/>
                  <a:moveTo>
                    <a:pt x="888" y="265"/>
                  </a:moveTo>
                  <a:cubicBezTo>
                    <a:pt x="887" y="261"/>
                    <a:pt x="887" y="259"/>
                    <a:pt x="887" y="259"/>
                  </a:cubicBezTo>
                  <a:cubicBezTo>
                    <a:pt x="871" y="254"/>
                    <a:pt x="871" y="254"/>
                    <a:pt x="871" y="254"/>
                  </a:cubicBezTo>
                  <a:cubicBezTo>
                    <a:pt x="871" y="236"/>
                    <a:pt x="871" y="236"/>
                    <a:pt x="871" y="236"/>
                  </a:cubicBezTo>
                  <a:cubicBezTo>
                    <a:pt x="850" y="224"/>
                    <a:pt x="850" y="224"/>
                    <a:pt x="850" y="224"/>
                  </a:cubicBezTo>
                  <a:cubicBezTo>
                    <a:pt x="850" y="224"/>
                    <a:pt x="863" y="205"/>
                    <a:pt x="858" y="203"/>
                  </a:cubicBezTo>
                  <a:cubicBezTo>
                    <a:pt x="853" y="201"/>
                    <a:pt x="846" y="180"/>
                    <a:pt x="846" y="180"/>
                  </a:cubicBezTo>
                  <a:cubicBezTo>
                    <a:pt x="845" y="165"/>
                    <a:pt x="845" y="165"/>
                    <a:pt x="845" y="165"/>
                  </a:cubicBezTo>
                  <a:cubicBezTo>
                    <a:pt x="834" y="149"/>
                    <a:pt x="834" y="149"/>
                    <a:pt x="834" y="149"/>
                  </a:cubicBezTo>
                  <a:cubicBezTo>
                    <a:pt x="850" y="147"/>
                    <a:pt x="850" y="147"/>
                    <a:pt x="850" y="147"/>
                  </a:cubicBezTo>
                  <a:cubicBezTo>
                    <a:pt x="850" y="147"/>
                    <a:pt x="851" y="142"/>
                    <a:pt x="853" y="137"/>
                  </a:cubicBezTo>
                  <a:cubicBezTo>
                    <a:pt x="850" y="127"/>
                    <a:pt x="846" y="116"/>
                    <a:pt x="843" y="116"/>
                  </a:cubicBezTo>
                  <a:cubicBezTo>
                    <a:pt x="838" y="115"/>
                    <a:pt x="822" y="124"/>
                    <a:pt x="814" y="113"/>
                  </a:cubicBezTo>
                  <a:cubicBezTo>
                    <a:pt x="806" y="102"/>
                    <a:pt x="808" y="88"/>
                    <a:pt x="802" y="73"/>
                  </a:cubicBezTo>
                  <a:cubicBezTo>
                    <a:pt x="796" y="58"/>
                    <a:pt x="794" y="50"/>
                    <a:pt x="794" y="50"/>
                  </a:cubicBezTo>
                  <a:cubicBezTo>
                    <a:pt x="777" y="50"/>
                    <a:pt x="777" y="50"/>
                    <a:pt x="777" y="50"/>
                  </a:cubicBezTo>
                  <a:cubicBezTo>
                    <a:pt x="777" y="50"/>
                    <a:pt x="775" y="35"/>
                    <a:pt x="761" y="32"/>
                  </a:cubicBezTo>
                  <a:cubicBezTo>
                    <a:pt x="747" y="29"/>
                    <a:pt x="741" y="39"/>
                    <a:pt x="741" y="39"/>
                  </a:cubicBezTo>
                  <a:cubicBezTo>
                    <a:pt x="715" y="34"/>
                    <a:pt x="715" y="34"/>
                    <a:pt x="715" y="34"/>
                  </a:cubicBezTo>
                  <a:cubicBezTo>
                    <a:pt x="706" y="43"/>
                    <a:pt x="688" y="59"/>
                    <a:pt x="678" y="63"/>
                  </a:cubicBezTo>
                  <a:cubicBezTo>
                    <a:pt x="665" y="68"/>
                    <a:pt x="621" y="62"/>
                    <a:pt x="621" y="62"/>
                  </a:cubicBezTo>
                  <a:cubicBezTo>
                    <a:pt x="585" y="72"/>
                    <a:pt x="585" y="72"/>
                    <a:pt x="585" y="72"/>
                  </a:cubicBezTo>
                  <a:cubicBezTo>
                    <a:pt x="542" y="57"/>
                    <a:pt x="542" y="57"/>
                    <a:pt x="542" y="57"/>
                  </a:cubicBezTo>
                  <a:cubicBezTo>
                    <a:pt x="525" y="63"/>
                    <a:pt x="525" y="63"/>
                    <a:pt x="525" y="63"/>
                  </a:cubicBezTo>
                  <a:cubicBezTo>
                    <a:pt x="525" y="63"/>
                    <a:pt x="516" y="40"/>
                    <a:pt x="508" y="42"/>
                  </a:cubicBezTo>
                  <a:cubicBezTo>
                    <a:pt x="500" y="44"/>
                    <a:pt x="491" y="51"/>
                    <a:pt x="491" y="51"/>
                  </a:cubicBezTo>
                  <a:cubicBezTo>
                    <a:pt x="475" y="40"/>
                    <a:pt x="475" y="40"/>
                    <a:pt x="475" y="40"/>
                  </a:cubicBezTo>
                  <a:cubicBezTo>
                    <a:pt x="472" y="25"/>
                    <a:pt x="472" y="25"/>
                    <a:pt x="472" y="25"/>
                  </a:cubicBezTo>
                  <a:cubicBezTo>
                    <a:pt x="442" y="30"/>
                    <a:pt x="442" y="30"/>
                    <a:pt x="442" y="30"/>
                  </a:cubicBezTo>
                  <a:cubicBezTo>
                    <a:pt x="424" y="20"/>
                    <a:pt x="424" y="20"/>
                    <a:pt x="424" y="20"/>
                  </a:cubicBezTo>
                  <a:cubicBezTo>
                    <a:pt x="421" y="6"/>
                    <a:pt x="421" y="6"/>
                    <a:pt x="421" y="6"/>
                  </a:cubicBezTo>
                  <a:cubicBezTo>
                    <a:pt x="421" y="6"/>
                    <a:pt x="398" y="16"/>
                    <a:pt x="385" y="16"/>
                  </a:cubicBezTo>
                  <a:cubicBezTo>
                    <a:pt x="373" y="16"/>
                    <a:pt x="355" y="10"/>
                    <a:pt x="343" y="11"/>
                  </a:cubicBezTo>
                  <a:cubicBezTo>
                    <a:pt x="332" y="12"/>
                    <a:pt x="297" y="26"/>
                    <a:pt x="291" y="32"/>
                  </a:cubicBezTo>
                  <a:cubicBezTo>
                    <a:pt x="286" y="39"/>
                    <a:pt x="272" y="42"/>
                    <a:pt x="272" y="42"/>
                  </a:cubicBezTo>
                  <a:cubicBezTo>
                    <a:pt x="266" y="58"/>
                    <a:pt x="266" y="58"/>
                    <a:pt x="266" y="58"/>
                  </a:cubicBezTo>
                  <a:cubicBezTo>
                    <a:pt x="266" y="58"/>
                    <a:pt x="266" y="62"/>
                    <a:pt x="252" y="59"/>
                  </a:cubicBezTo>
                  <a:cubicBezTo>
                    <a:pt x="239" y="56"/>
                    <a:pt x="216" y="53"/>
                    <a:pt x="203" y="53"/>
                  </a:cubicBezTo>
                  <a:cubicBezTo>
                    <a:pt x="191" y="53"/>
                    <a:pt x="151" y="44"/>
                    <a:pt x="151" y="44"/>
                  </a:cubicBezTo>
                  <a:cubicBezTo>
                    <a:pt x="151" y="44"/>
                    <a:pt x="127" y="47"/>
                    <a:pt x="124" y="33"/>
                  </a:cubicBezTo>
                  <a:cubicBezTo>
                    <a:pt x="122" y="26"/>
                    <a:pt x="121" y="19"/>
                    <a:pt x="120" y="14"/>
                  </a:cubicBezTo>
                  <a:cubicBezTo>
                    <a:pt x="111" y="15"/>
                    <a:pt x="97" y="13"/>
                    <a:pt x="97" y="13"/>
                  </a:cubicBezTo>
                  <a:cubicBezTo>
                    <a:pt x="87" y="0"/>
                    <a:pt x="87" y="0"/>
                    <a:pt x="87" y="0"/>
                  </a:cubicBezTo>
                  <a:cubicBezTo>
                    <a:pt x="79" y="10"/>
                    <a:pt x="79" y="10"/>
                    <a:pt x="79" y="10"/>
                  </a:cubicBezTo>
                  <a:cubicBezTo>
                    <a:pt x="59" y="8"/>
                    <a:pt x="59" y="8"/>
                    <a:pt x="59" y="8"/>
                  </a:cubicBezTo>
                  <a:cubicBezTo>
                    <a:pt x="50" y="23"/>
                    <a:pt x="50" y="23"/>
                    <a:pt x="50" y="23"/>
                  </a:cubicBezTo>
                  <a:cubicBezTo>
                    <a:pt x="52" y="28"/>
                    <a:pt x="52" y="28"/>
                    <a:pt x="52" y="28"/>
                  </a:cubicBezTo>
                  <a:cubicBezTo>
                    <a:pt x="52" y="28"/>
                    <a:pt x="59" y="27"/>
                    <a:pt x="62" y="32"/>
                  </a:cubicBezTo>
                  <a:cubicBezTo>
                    <a:pt x="65" y="37"/>
                    <a:pt x="64" y="45"/>
                    <a:pt x="64" y="45"/>
                  </a:cubicBezTo>
                  <a:cubicBezTo>
                    <a:pt x="64" y="45"/>
                    <a:pt x="51" y="41"/>
                    <a:pt x="50" y="47"/>
                  </a:cubicBezTo>
                  <a:cubicBezTo>
                    <a:pt x="49" y="53"/>
                    <a:pt x="54" y="56"/>
                    <a:pt x="52" y="63"/>
                  </a:cubicBezTo>
                  <a:cubicBezTo>
                    <a:pt x="50" y="70"/>
                    <a:pt x="47" y="75"/>
                    <a:pt x="47" y="75"/>
                  </a:cubicBezTo>
                  <a:cubicBezTo>
                    <a:pt x="47" y="75"/>
                    <a:pt x="35" y="87"/>
                    <a:pt x="50" y="86"/>
                  </a:cubicBezTo>
                  <a:cubicBezTo>
                    <a:pt x="65" y="85"/>
                    <a:pt x="76" y="80"/>
                    <a:pt x="76" y="80"/>
                  </a:cubicBezTo>
                  <a:cubicBezTo>
                    <a:pt x="76" y="80"/>
                    <a:pt x="72" y="90"/>
                    <a:pt x="80" y="87"/>
                  </a:cubicBezTo>
                  <a:cubicBezTo>
                    <a:pt x="88" y="84"/>
                    <a:pt x="107" y="65"/>
                    <a:pt x="107" y="65"/>
                  </a:cubicBezTo>
                  <a:cubicBezTo>
                    <a:pt x="107" y="65"/>
                    <a:pt x="141" y="53"/>
                    <a:pt x="152" y="61"/>
                  </a:cubicBezTo>
                  <a:cubicBezTo>
                    <a:pt x="163" y="69"/>
                    <a:pt x="197" y="74"/>
                    <a:pt x="197" y="74"/>
                  </a:cubicBezTo>
                  <a:cubicBezTo>
                    <a:pt x="197" y="74"/>
                    <a:pt x="166" y="78"/>
                    <a:pt x="165" y="81"/>
                  </a:cubicBezTo>
                  <a:cubicBezTo>
                    <a:pt x="164" y="84"/>
                    <a:pt x="159" y="93"/>
                    <a:pt x="159" y="93"/>
                  </a:cubicBezTo>
                  <a:cubicBezTo>
                    <a:pt x="126" y="94"/>
                    <a:pt x="126" y="94"/>
                    <a:pt x="126" y="94"/>
                  </a:cubicBezTo>
                  <a:cubicBezTo>
                    <a:pt x="92" y="91"/>
                    <a:pt x="92" y="91"/>
                    <a:pt x="92" y="91"/>
                  </a:cubicBezTo>
                  <a:cubicBezTo>
                    <a:pt x="92" y="91"/>
                    <a:pt x="66" y="97"/>
                    <a:pt x="62" y="105"/>
                  </a:cubicBezTo>
                  <a:cubicBezTo>
                    <a:pt x="58" y="113"/>
                    <a:pt x="49" y="143"/>
                    <a:pt x="49" y="143"/>
                  </a:cubicBezTo>
                  <a:cubicBezTo>
                    <a:pt x="76" y="142"/>
                    <a:pt x="76" y="142"/>
                    <a:pt x="76" y="142"/>
                  </a:cubicBezTo>
                  <a:cubicBezTo>
                    <a:pt x="76" y="142"/>
                    <a:pt x="72" y="151"/>
                    <a:pt x="77" y="159"/>
                  </a:cubicBezTo>
                  <a:cubicBezTo>
                    <a:pt x="82" y="167"/>
                    <a:pt x="88" y="175"/>
                    <a:pt x="88" y="175"/>
                  </a:cubicBezTo>
                  <a:cubicBezTo>
                    <a:pt x="83" y="186"/>
                    <a:pt x="83" y="186"/>
                    <a:pt x="83" y="186"/>
                  </a:cubicBezTo>
                  <a:cubicBezTo>
                    <a:pt x="93" y="201"/>
                    <a:pt x="93" y="201"/>
                    <a:pt x="93" y="201"/>
                  </a:cubicBezTo>
                  <a:cubicBezTo>
                    <a:pt x="84" y="212"/>
                    <a:pt x="84" y="212"/>
                    <a:pt x="84" y="212"/>
                  </a:cubicBezTo>
                  <a:cubicBezTo>
                    <a:pt x="108" y="234"/>
                    <a:pt x="108" y="234"/>
                    <a:pt x="108" y="234"/>
                  </a:cubicBezTo>
                  <a:cubicBezTo>
                    <a:pt x="106" y="258"/>
                    <a:pt x="106" y="258"/>
                    <a:pt x="106" y="258"/>
                  </a:cubicBezTo>
                  <a:cubicBezTo>
                    <a:pt x="140" y="275"/>
                    <a:pt x="140" y="275"/>
                    <a:pt x="140" y="275"/>
                  </a:cubicBezTo>
                  <a:cubicBezTo>
                    <a:pt x="146" y="297"/>
                    <a:pt x="146" y="297"/>
                    <a:pt x="146" y="297"/>
                  </a:cubicBezTo>
                  <a:cubicBezTo>
                    <a:pt x="146" y="297"/>
                    <a:pt x="143" y="285"/>
                    <a:pt x="162" y="290"/>
                  </a:cubicBezTo>
                  <a:cubicBezTo>
                    <a:pt x="181" y="295"/>
                    <a:pt x="178" y="312"/>
                    <a:pt x="208" y="315"/>
                  </a:cubicBezTo>
                  <a:cubicBezTo>
                    <a:pt x="238" y="318"/>
                    <a:pt x="250" y="317"/>
                    <a:pt x="250" y="310"/>
                  </a:cubicBezTo>
                  <a:cubicBezTo>
                    <a:pt x="250" y="303"/>
                    <a:pt x="252" y="284"/>
                    <a:pt x="262" y="283"/>
                  </a:cubicBezTo>
                  <a:cubicBezTo>
                    <a:pt x="272" y="282"/>
                    <a:pt x="299" y="289"/>
                    <a:pt x="313" y="294"/>
                  </a:cubicBezTo>
                  <a:cubicBezTo>
                    <a:pt x="327" y="299"/>
                    <a:pt x="313" y="326"/>
                    <a:pt x="359" y="325"/>
                  </a:cubicBezTo>
                  <a:cubicBezTo>
                    <a:pt x="405" y="324"/>
                    <a:pt x="406" y="299"/>
                    <a:pt x="422" y="294"/>
                  </a:cubicBezTo>
                  <a:cubicBezTo>
                    <a:pt x="438" y="289"/>
                    <a:pt x="450" y="285"/>
                    <a:pt x="457" y="291"/>
                  </a:cubicBezTo>
                  <a:cubicBezTo>
                    <a:pt x="464" y="297"/>
                    <a:pt x="466" y="303"/>
                    <a:pt x="477" y="298"/>
                  </a:cubicBezTo>
                  <a:cubicBezTo>
                    <a:pt x="488" y="293"/>
                    <a:pt x="495" y="277"/>
                    <a:pt x="502" y="284"/>
                  </a:cubicBezTo>
                  <a:cubicBezTo>
                    <a:pt x="509" y="291"/>
                    <a:pt x="501" y="300"/>
                    <a:pt x="498" y="306"/>
                  </a:cubicBezTo>
                  <a:cubicBezTo>
                    <a:pt x="495" y="312"/>
                    <a:pt x="488" y="324"/>
                    <a:pt x="495" y="329"/>
                  </a:cubicBezTo>
                  <a:cubicBezTo>
                    <a:pt x="496" y="330"/>
                    <a:pt x="497" y="331"/>
                    <a:pt x="496" y="333"/>
                  </a:cubicBezTo>
                  <a:cubicBezTo>
                    <a:pt x="499" y="335"/>
                    <a:pt x="506" y="340"/>
                    <a:pt x="509" y="339"/>
                  </a:cubicBezTo>
                  <a:cubicBezTo>
                    <a:pt x="513" y="338"/>
                    <a:pt x="515" y="330"/>
                    <a:pt x="515" y="330"/>
                  </a:cubicBezTo>
                  <a:cubicBezTo>
                    <a:pt x="515" y="321"/>
                    <a:pt x="515" y="321"/>
                    <a:pt x="515" y="321"/>
                  </a:cubicBezTo>
                  <a:cubicBezTo>
                    <a:pt x="515" y="321"/>
                    <a:pt x="529" y="327"/>
                    <a:pt x="530" y="319"/>
                  </a:cubicBezTo>
                  <a:cubicBezTo>
                    <a:pt x="532" y="306"/>
                    <a:pt x="525" y="308"/>
                    <a:pt x="525" y="308"/>
                  </a:cubicBezTo>
                  <a:cubicBezTo>
                    <a:pt x="524" y="287"/>
                    <a:pt x="524" y="287"/>
                    <a:pt x="524" y="287"/>
                  </a:cubicBezTo>
                  <a:cubicBezTo>
                    <a:pt x="524" y="287"/>
                    <a:pt x="538" y="282"/>
                    <a:pt x="540" y="286"/>
                  </a:cubicBezTo>
                  <a:cubicBezTo>
                    <a:pt x="542" y="290"/>
                    <a:pt x="525" y="296"/>
                    <a:pt x="546" y="296"/>
                  </a:cubicBezTo>
                  <a:cubicBezTo>
                    <a:pt x="567" y="296"/>
                    <a:pt x="582" y="288"/>
                    <a:pt x="582" y="288"/>
                  </a:cubicBezTo>
                  <a:cubicBezTo>
                    <a:pt x="582" y="288"/>
                    <a:pt x="593" y="276"/>
                    <a:pt x="596" y="277"/>
                  </a:cubicBezTo>
                  <a:cubicBezTo>
                    <a:pt x="599" y="278"/>
                    <a:pt x="622" y="290"/>
                    <a:pt x="622" y="290"/>
                  </a:cubicBezTo>
                  <a:cubicBezTo>
                    <a:pt x="622" y="290"/>
                    <a:pt x="634" y="295"/>
                    <a:pt x="645" y="294"/>
                  </a:cubicBezTo>
                  <a:cubicBezTo>
                    <a:pt x="656" y="293"/>
                    <a:pt x="661" y="290"/>
                    <a:pt x="670" y="287"/>
                  </a:cubicBezTo>
                  <a:cubicBezTo>
                    <a:pt x="679" y="284"/>
                    <a:pt x="686" y="272"/>
                    <a:pt x="699" y="271"/>
                  </a:cubicBezTo>
                  <a:cubicBezTo>
                    <a:pt x="712" y="270"/>
                    <a:pt x="718" y="269"/>
                    <a:pt x="723" y="271"/>
                  </a:cubicBezTo>
                  <a:cubicBezTo>
                    <a:pt x="728" y="273"/>
                    <a:pt x="723" y="278"/>
                    <a:pt x="732" y="277"/>
                  </a:cubicBezTo>
                  <a:cubicBezTo>
                    <a:pt x="741" y="276"/>
                    <a:pt x="746" y="270"/>
                    <a:pt x="746" y="270"/>
                  </a:cubicBezTo>
                  <a:cubicBezTo>
                    <a:pt x="746" y="270"/>
                    <a:pt x="751" y="268"/>
                    <a:pt x="759" y="267"/>
                  </a:cubicBezTo>
                  <a:cubicBezTo>
                    <a:pt x="767" y="266"/>
                    <a:pt x="769" y="255"/>
                    <a:pt x="772" y="257"/>
                  </a:cubicBezTo>
                  <a:cubicBezTo>
                    <a:pt x="775" y="259"/>
                    <a:pt x="769" y="277"/>
                    <a:pt x="781" y="274"/>
                  </a:cubicBezTo>
                  <a:cubicBezTo>
                    <a:pt x="793" y="271"/>
                    <a:pt x="792" y="258"/>
                    <a:pt x="792" y="258"/>
                  </a:cubicBezTo>
                  <a:cubicBezTo>
                    <a:pt x="818" y="258"/>
                    <a:pt x="818" y="258"/>
                    <a:pt x="818" y="258"/>
                  </a:cubicBezTo>
                  <a:cubicBezTo>
                    <a:pt x="818" y="258"/>
                    <a:pt x="827" y="269"/>
                    <a:pt x="835" y="267"/>
                  </a:cubicBezTo>
                  <a:cubicBezTo>
                    <a:pt x="843" y="265"/>
                    <a:pt x="835" y="257"/>
                    <a:pt x="849" y="258"/>
                  </a:cubicBezTo>
                  <a:cubicBezTo>
                    <a:pt x="863" y="259"/>
                    <a:pt x="861" y="276"/>
                    <a:pt x="861" y="276"/>
                  </a:cubicBezTo>
                  <a:lnTo>
                    <a:pt x="888" y="265"/>
                  </a:lnTo>
                  <a:close/>
                  <a:moveTo>
                    <a:pt x="67" y="189"/>
                  </a:moveTo>
                  <a:cubicBezTo>
                    <a:pt x="63" y="185"/>
                    <a:pt x="61" y="207"/>
                    <a:pt x="67" y="217"/>
                  </a:cubicBezTo>
                  <a:cubicBezTo>
                    <a:pt x="72" y="226"/>
                    <a:pt x="79" y="208"/>
                    <a:pt x="81" y="204"/>
                  </a:cubicBezTo>
                  <a:cubicBezTo>
                    <a:pt x="83" y="200"/>
                    <a:pt x="71" y="193"/>
                    <a:pt x="67" y="189"/>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86" name="Freeform 60"/>
            <p:cNvSpPr>
              <a:spLocks noEditPoints="1"/>
            </p:cNvSpPr>
            <p:nvPr/>
          </p:nvSpPr>
          <p:spPr bwMode="gray">
            <a:xfrm>
              <a:off x="4757738" y="2720975"/>
              <a:ext cx="203200" cy="204788"/>
            </a:xfrm>
            <a:custGeom>
              <a:avLst/>
              <a:gdLst>
                <a:gd name="T0" fmla="*/ 190 w 365"/>
                <a:gd name="T1" fmla="*/ 78 h 367"/>
                <a:gd name="T2" fmla="*/ 5 w 365"/>
                <a:gd name="T3" fmla="*/ 188 h 367"/>
                <a:gd name="T4" fmla="*/ 212 w 365"/>
                <a:gd name="T5" fmla="*/ 277 h 367"/>
                <a:gd name="T6" fmla="*/ 210 w 365"/>
                <a:gd name="T7" fmla="*/ 258 h 367"/>
                <a:gd name="T8" fmla="*/ 210 w 365"/>
                <a:gd name="T9" fmla="*/ 258 h 367"/>
                <a:gd name="T10" fmla="*/ 223 w 365"/>
                <a:gd name="T11" fmla="*/ 213 h 367"/>
                <a:gd name="T12" fmla="*/ 97 w 365"/>
                <a:gd name="T13" fmla="*/ 176 h 367"/>
                <a:gd name="T14" fmla="*/ 166 w 365"/>
                <a:gd name="T15" fmla="*/ 188 h 367"/>
                <a:gd name="T16" fmla="*/ 128 w 365"/>
                <a:gd name="T17" fmla="*/ 152 h 367"/>
                <a:gd name="T18" fmla="*/ 153 w 365"/>
                <a:gd name="T19" fmla="*/ 156 h 367"/>
                <a:gd name="T20" fmla="*/ 107 w 365"/>
                <a:gd name="T21" fmla="*/ 94 h 367"/>
                <a:gd name="T22" fmla="*/ 129 w 365"/>
                <a:gd name="T23" fmla="*/ 78 h 367"/>
                <a:gd name="T24" fmla="*/ 140 w 365"/>
                <a:gd name="T25" fmla="*/ 79 h 367"/>
                <a:gd name="T26" fmla="*/ 152 w 365"/>
                <a:gd name="T27" fmla="*/ 77 h 367"/>
                <a:gd name="T28" fmla="*/ 182 w 365"/>
                <a:gd name="T29" fmla="*/ 49 h 367"/>
                <a:gd name="T30" fmla="*/ 258 w 365"/>
                <a:gd name="T31" fmla="*/ 52 h 367"/>
                <a:gd name="T32" fmla="*/ 275 w 365"/>
                <a:gd name="T33" fmla="*/ 22 h 367"/>
                <a:gd name="T34" fmla="*/ 261 w 365"/>
                <a:gd name="T35" fmla="*/ 0 h 367"/>
                <a:gd name="T36" fmla="*/ 237 w 365"/>
                <a:gd name="T37" fmla="*/ 25 h 367"/>
                <a:gd name="T38" fmla="*/ 205 w 365"/>
                <a:gd name="T39" fmla="*/ 17 h 367"/>
                <a:gd name="T40" fmla="*/ 161 w 365"/>
                <a:gd name="T41" fmla="*/ 9 h 367"/>
                <a:gd name="T42" fmla="*/ 123 w 365"/>
                <a:gd name="T43" fmla="*/ 25 h 367"/>
                <a:gd name="T44" fmla="*/ 70 w 365"/>
                <a:gd name="T45" fmla="*/ 36 h 367"/>
                <a:gd name="T46" fmla="*/ 38 w 365"/>
                <a:gd name="T47" fmla="*/ 50 h 367"/>
                <a:gd name="T48" fmla="*/ 21 w 365"/>
                <a:gd name="T49" fmla="*/ 84 h 367"/>
                <a:gd name="T50" fmla="*/ 3 w 365"/>
                <a:gd name="T51" fmla="*/ 109 h 367"/>
                <a:gd name="T52" fmla="*/ 29 w 365"/>
                <a:gd name="T53" fmla="*/ 156 h 367"/>
                <a:gd name="T54" fmla="*/ 266 w 365"/>
                <a:gd name="T55" fmla="*/ 168 h 367"/>
                <a:gd name="T56" fmla="*/ 261 w 365"/>
                <a:gd name="T57" fmla="*/ 196 h 367"/>
                <a:gd name="T58" fmla="*/ 30 w 365"/>
                <a:gd name="T59" fmla="*/ 220 h 367"/>
                <a:gd name="T60" fmla="*/ 255 w 365"/>
                <a:gd name="T61" fmla="*/ 270 h 367"/>
                <a:gd name="T62" fmla="*/ 275 w 365"/>
                <a:gd name="T63" fmla="*/ 220 h 367"/>
                <a:gd name="T64" fmla="*/ 269 w 365"/>
                <a:gd name="T65" fmla="*/ 127 h 367"/>
                <a:gd name="T66" fmla="*/ 278 w 365"/>
                <a:gd name="T67" fmla="*/ 148 h 367"/>
                <a:gd name="T68" fmla="*/ 247 w 365"/>
                <a:gd name="T69" fmla="*/ 254 h 367"/>
                <a:gd name="T70" fmla="*/ 291 w 365"/>
                <a:gd name="T71" fmla="*/ 220 h 367"/>
                <a:gd name="T72" fmla="*/ 307 w 365"/>
                <a:gd name="T73" fmla="*/ 236 h 367"/>
                <a:gd name="T74" fmla="*/ 186 w 365"/>
                <a:gd name="T75" fmla="*/ 146 h 367"/>
                <a:gd name="T76" fmla="*/ 361 w 365"/>
                <a:gd name="T77" fmla="*/ 281 h 367"/>
                <a:gd name="T78" fmla="*/ 310 w 365"/>
                <a:gd name="T79" fmla="*/ 258 h 367"/>
                <a:gd name="T80" fmla="*/ 326 w 365"/>
                <a:gd name="T81" fmla="*/ 249 h 367"/>
                <a:gd name="T82" fmla="*/ 324 w 365"/>
                <a:gd name="T83" fmla="*/ 339 h 367"/>
                <a:gd name="T84" fmla="*/ 186 w 365"/>
                <a:gd name="T85" fmla="*/ 221 h 367"/>
                <a:gd name="T86" fmla="*/ 127 w 365"/>
                <a:gd name="T87" fmla="*/ 288 h 367"/>
                <a:gd name="T88" fmla="*/ 259 w 365"/>
                <a:gd name="T89" fmla="*/ 352 h 367"/>
                <a:gd name="T90" fmla="*/ 209 w 365"/>
                <a:gd name="T91" fmla="*/ 336 h 367"/>
                <a:gd name="T92" fmla="*/ 161 w 365"/>
                <a:gd name="T93" fmla="*/ 342 h 367"/>
                <a:gd name="T94" fmla="*/ 205 w 365"/>
                <a:gd name="T95" fmla="*/ 352 h 367"/>
                <a:gd name="T96" fmla="*/ 241 w 365"/>
                <a:gd name="T97" fmla="*/ 362 h 367"/>
                <a:gd name="T98" fmla="*/ 285 w 365"/>
                <a:gd name="T99" fmla="*/ 272 h 367"/>
                <a:gd name="T100" fmla="*/ 79 w 365"/>
                <a:gd name="T101" fmla="*/ 186 h 367"/>
                <a:gd name="T102" fmla="*/ 47 w 365"/>
                <a:gd name="T103" fmla="*/ 207 h 367"/>
                <a:gd name="T104" fmla="*/ 81 w 365"/>
                <a:gd name="T105" fmla="*/ 260 h 367"/>
                <a:gd name="T106" fmla="*/ 113 w 365"/>
                <a:gd name="T107" fmla="*/ 262 h 367"/>
                <a:gd name="T108" fmla="*/ 129 w 365"/>
                <a:gd name="T109" fmla="*/ 270 h 367"/>
                <a:gd name="T110" fmla="*/ 117 w 365"/>
                <a:gd name="T111" fmla="*/ 221 h 367"/>
                <a:gd name="T112" fmla="*/ 132 w 365"/>
                <a:gd name="T113" fmla="*/ 21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5" h="367">
                  <a:moveTo>
                    <a:pt x="165" y="73"/>
                  </a:moveTo>
                  <a:cubicBezTo>
                    <a:pt x="183" y="85"/>
                    <a:pt x="183" y="85"/>
                    <a:pt x="183" y="85"/>
                  </a:cubicBezTo>
                  <a:cubicBezTo>
                    <a:pt x="190" y="78"/>
                    <a:pt x="190" y="78"/>
                    <a:pt x="190" y="78"/>
                  </a:cubicBezTo>
                  <a:lnTo>
                    <a:pt x="165" y="73"/>
                  </a:lnTo>
                  <a:close/>
                  <a:moveTo>
                    <a:pt x="19" y="173"/>
                  </a:moveTo>
                  <a:cubicBezTo>
                    <a:pt x="5" y="188"/>
                    <a:pt x="5" y="188"/>
                    <a:pt x="5" y="188"/>
                  </a:cubicBezTo>
                  <a:cubicBezTo>
                    <a:pt x="30" y="195"/>
                    <a:pt x="30" y="195"/>
                    <a:pt x="30" y="195"/>
                  </a:cubicBezTo>
                  <a:lnTo>
                    <a:pt x="19" y="173"/>
                  </a:lnTo>
                  <a:close/>
                  <a:moveTo>
                    <a:pt x="212" y="277"/>
                  </a:moveTo>
                  <a:cubicBezTo>
                    <a:pt x="211" y="280"/>
                    <a:pt x="220" y="282"/>
                    <a:pt x="219" y="275"/>
                  </a:cubicBezTo>
                  <a:cubicBezTo>
                    <a:pt x="218" y="268"/>
                    <a:pt x="213" y="271"/>
                    <a:pt x="212" y="277"/>
                  </a:cubicBezTo>
                  <a:close/>
                  <a:moveTo>
                    <a:pt x="210" y="258"/>
                  </a:moveTo>
                  <a:cubicBezTo>
                    <a:pt x="204" y="253"/>
                    <a:pt x="204" y="253"/>
                    <a:pt x="204" y="253"/>
                  </a:cubicBezTo>
                  <a:cubicBezTo>
                    <a:pt x="198" y="259"/>
                    <a:pt x="198" y="259"/>
                    <a:pt x="198" y="259"/>
                  </a:cubicBezTo>
                  <a:lnTo>
                    <a:pt x="210" y="258"/>
                  </a:lnTo>
                  <a:close/>
                  <a:moveTo>
                    <a:pt x="201" y="196"/>
                  </a:moveTo>
                  <a:cubicBezTo>
                    <a:pt x="217" y="224"/>
                    <a:pt x="217" y="224"/>
                    <a:pt x="217" y="224"/>
                  </a:cubicBezTo>
                  <a:cubicBezTo>
                    <a:pt x="223" y="213"/>
                    <a:pt x="223" y="213"/>
                    <a:pt x="223" y="213"/>
                  </a:cubicBezTo>
                  <a:lnTo>
                    <a:pt x="201" y="196"/>
                  </a:lnTo>
                  <a:close/>
                  <a:moveTo>
                    <a:pt x="76" y="178"/>
                  </a:moveTo>
                  <a:cubicBezTo>
                    <a:pt x="76" y="178"/>
                    <a:pt x="90" y="173"/>
                    <a:pt x="97" y="176"/>
                  </a:cubicBezTo>
                  <a:cubicBezTo>
                    <a:pt x="104" y="179"/>
                    <a:pt x="141" y="193"/>
                    <a:pt x="141" y="193"/>
                  </a:cubicBezTo>
                  <a:cubicBezTo>
                    <a:pt x="141" y="193"/>
                    <a:pt x="163" y="216"/>
                    <a:pt x="168" y="210"/>
                  </a:cubicBezTo>
                  <a:cubicBezTo>
                    <a:pt x="173" y="204"/>
                    <a:pt x="174" y="195"/>
                    <a:pt x="166" y="188"/>
                  </a:cubicBezTo>
                  <a:cubicBezTo>
                    <a:pt x="158" y="181"/>
                    <a:pt x="142" y="168"/>
                    <a:pt x="139" y="167"/>
                  </a:cubicBezTo>
                  <a:cubicBezTo>
                    <a:pt x="136" y="166"/>
                    <a:pt x="117" y="157"/>
                    <a:pt x="117" y="157"/>
                  </a:cubicBezTo>
                  <a:cubicBezTo>
                    <a:pt x="117" y="157"/>
                    <a:pt x="124" y="151"/>
                    <a:pt x="128" y="152"/>
                  </a:cubicBezTo>
                  <a:cubicBezTo>
                    <a:pt x="132" y="153"/>
                    <a:pt x="155" y="176"/>
                    <a:pt x="169" y="178"/>
                  </a:cubicBezTo>
                  <a:cubicBezTo>
                    <a:pt x="183" y="180"/>
                    <a:pt x="189" y="164"/>
                    <a:pt x="176" y="162"/>
                  </a:cubicBezTo>
                  <a:cubicBezTo>
                    <a:pt x="163" y="160"/>
                    <a:pt x="153" y="156"/>
                    <a:pt x="153" y="156"/>
                  </a:cubicBezTo>
                  <a:cubicBezTo>
                    <a:pt x="153" y="156"/>
                    <a:pt x="139" y="148"/>
                    <a:pt x="137" y="141"/>
                  </a:cubicBezTo>
                  <a:cubicBezTo>
                    <a:pt x="135" y="134"/>
                    <a:pt x="123" y="117"/>
                    <a:pt x="123" y="117"/>
                  </a:cubicBezTo>
                  <a:cubicBezTo>
                    <a:pt x="123" y="117"/>
                    <a:pt x="112" y="100"/>
                    <a:pt x="107" y="94"/>
                  </a:cubicBezTo>
                  <a:cubicBezTo>
                    <a:pt x="102" y="88"/>
                    <a:pt x="97" y="67"/>
                    <a:pt x="104" y="64"/>
                  </a:cubicBezTo>
                  <a:cubicBezTo>
                    <a:pt x="111" y="61"/>
                    <a:pt x="113" y="78"/>
                    <a:pt x="121" y="78"/>
                  </a:cubicBezTo>
                  <a:cubicBezTo>
                    <a:pt x="123" y="78"/>
                    <a:pt x="126" y="78"/>
                    <a:pt x="129" y="78"/>
                  </a:cubicBezTo>
                  <a:cubicBezTo>
                    <a:pt x="133" y="86"/>
                    <a:pt x="137" y="95"/>
                    <a:pt x="139" y="96"/>
                  </a:cubicBezTo>
                  <a:cubicBezTo>
                    <a:pt x="142" y="98"/>
                    <a:pt x="148" y="94"/>
                    <a:pt x="148" y="94"/>
                  </a:cubicBezTo>
                  <a:cubicBezTo>
                    <a:pt x="140" y="79"/>
                    <a:pt x="140" y="79"/>
                    <a:pt x="140" y="79"/>
                  </a:cubicBezTo>
                  <a:cubicBezTo>
                    <a:pt x="141" y="79"/>
                    <a:pt x="142" y="79"/>
                    <a:pt x="143" y="79"/>
                  </a:cubicBezTo>
                  <a:cubicBezTo>
                    <a:pt x="161" y="90"/>
                    <a:pt x="161" y="90"/>
                    <a:pt x="161" y="90"/>
                  </a:cubicBezTo>
                  <a:cubicBezTo>
                    <a:pt x="152" y="77"/>
                    <a:pt x="152" y="77"/>
                    <a:pt x="152" y="77"/>
                  </a:cubicBezTo>
                  <a:cubicBezTo>
                    <a:pt x="152" y="77"/>
                    <a:pt x="153" y="77"/>
                    <a:pt x="153" y="77"/>
                  </a:cubicBezTo>
                  <a:cubicBezTo>
                    <a:pt x="156" y="74"/>
                    <a:pt x="157" y="66"/>
                    <a:pt x="156" y="58"/>
                  </a:cubicBezTo>
                  <a:cubicBezTo>
                    <a:pt x="155" y="50"/>
                    <a:pt x="173" y="46"/>
                    <a:pt x="182" y="49"/>
                  </a:cubicBezTo>
                  <a:cubicBezTo>
                    <a:pt x="191" y="52"/>
                    <a:pt x="184" y="65"/>
                    <a:pt x="193" y="62"/>
                  </a:cubicBezTo>
                  <a:cubicBezTo>
                    <a:pt x="202" y="59"/>
                    <a:pt x="205" y="44"/>
                    <a:pt x="210" y="43"/>
                  </a:cubicBezTo>
                  <a:cubicBezTo>
                    <a:pt x="215" y="42"/>
                    <a:pt x="258" y="52"/>
                    <a:pt x="258" y="52"/>
                  </a:cubicBezTo>
                  <a:cubicBezTo>
                    <a:pt x="258" y="52"/>
                    <a:pt x="261" y="47"/>
                    <a:pt x="263" y="40"/>
                  </a:cubicBezTo>
                  <a:cubicBezTo>
                    <a:pt x="265" y="33"/>
                    <a:pt x="260" y="30"/>
                    <a:pt x="261" y="24"/>
                  </a:cubicBezTo>
                  <a:cubicBezTo>
                    <a:pt x="262" y="18"/>
                    <a:pt x="275" y="22"/>
                    <a:pt x="275" y="22"/>
                  </a:cubicBezTo>
                  <a:cubicBezTo>
                    <a:pt x="275" y="22"/>
                    <a:pt x="276" y="14"/>
                    <a:pt x="273" y="9"/>
                  </a:cubicBezTo>
                  <a:cubicBezTo>
                    <a:pt x="270" y="4"/>
                    <a:pt x="263" y="5"/>
                    <a:pt x="263" y="5"/>
                  </a:cubicBezTo>
                  <a:cubicBezTo>
                    <a:pt x="261" y="0"/>
                    <a:pt x="261" y="0"/>
                    <a:pt x="261" y="0"/>
                  </a:cubicBezTo>
                  <a:cubicBezTo>
                    <a:pt x="249" y="6"/>
                    <a:pt x="249" y="6"/>
                    <a:pt x="249" y="6"/>
                  </a:cubicBezTo>
                  <a:cubicBezTo>
                    <a:pt x="249" y="6"/>
                    <a:pt x="255" y="14"/>
                    <a:pt x="253" y="19"/>
                  </a:cubicBezTo>
                  <a:cubicBezTo>
                    <a:pt x="251" y="24"/>
                    <a:pt x="237" y="25"/>
                    <a:pt x="237" y="25"/>
                  </a:cubicBezTo>
                  <a:cubicBezTo>
                    <a:pt x="227" y="17"/>
                    <a:pt x="227" y="17"/>
                    <a:pt x="227" y="17"/>
                  </a:cubicBezTo>
                  <a:cubicBezTo>
                    <a:pt x="227" y="17"/>
                    <a:pt x="222" y="24"/>
                    <a:pt x="214" y="25"/>
                  </a:cubicBezTo>
                  <a:cubicBezTo>
                    <a:pt x="206" y="26"/>
                    <a:pt x="205" y="17"/>
                    <a:pt x="205" y="17"/>
                  </a:cubicBezTo>
                  <a:cubicBezTo>
                    <a:pt x="205" y="17"/>
                    <a:pt x="199" y="20"/>
                    <a:pt x="191" y="20"/>
                  </a:cubicBezTo>
                  <a:cubicBezTo>
                    <a:pt x="183" y="20"/>
                    <a:pt x="179" y="6"/>
                    <a:pt x="179" y="6"/>
                  </a:cubicBezTo>
                  <a:cubicBezTo>
                    <a:pt x="161" y="9"/>
                    <a:pt x="161" y="9"/>
                    <a:pt x="161" y="9"/>
                  </a:cubicBezTo>
                  <a:cubicBezTo>
                    <a:pt x="155" y="21"/>
                    <a:pt x="155" y="21"/>
                    <a:pt x="155" y="21"/>
                  </a:cubicBezTo>
                  <a:cubicBezTo>
                    <a:pt x="141" y="15"/>
                    <a:pt x="141" y="15"/>
                    <a:pt x="141" y="15"/>
                  </a:cubicBezTo>
                  <a:cubicBezTo>
                    <a:pt x="141" y="15"/>
                    <a:pt x="131" y="25"/>
                    <a:pt x="123" y="25"/>
                  </a:cubicBezTo>
                  <a:cubicBezTo>
                    <a:pt x="118" y="25"/>
                    <a:pt x="114" y="21"/>
                    <a:pt x="111" y="18"/>
                  </a:cubicBezTo>
                  <a:cubicBezTo>
                    <a:pt x="107" y="23"/>
                    <a:pt x="102" y="26"/>
                    <a:pt x="97" y="32"/>
                  </a:cubicBezTo>
                  <a:cubicBezTo>
                    <a:pt x="89" y="40"/>
                    <a:pt x="70" y="36"/>
                    <a:pt x="70" y="36"/>
                  </a:cubicBezTo>
                  <a:cubicBezTo>
                    <a:pt x="70" y="36"/>
                    <a:pt x="71" y="41"/>
                    <a:pt x="67" y="47"/>
                  </a:cubicBezTo>
                  <a:cubicBezTo>
                    <a:pt x="63" y="53"/>
                    <a:pt x="43" y="45"/>
                    <a:pt x="43" y="45"/>
                  </a:cubicBezTo>
                  <a:cubicBezTo>
                    <a:pt x="38" y="50"/>
                    <a:pt x="38" y="50"/>
                    <a:pt x="38" y="50"/>
                  </a:cubicBezTo>
                  <a:cubicBezTo>
                    <a:pt x="38" y="55"/>
                    <a:pt x="39" y="62"/>
                    <a:pt x="36" y="64"/>
                  </a:cubicBezTo>
                  <a:cubicBezTo>
                    <a:pt x="31" y="68"/>
                    <a:pt x="21" y="70"/>
                    <a:pt x="21" y="70"/>
                  </a:cubicBezTo>
                  <a:cubicBezTo>
                    <a:pt x="21" y="84"/>
                    <a:pt x="21" y="84"/>
                    <a:pt x="21" y="84"/>
                  </a:cubicBezTo>
                  <a:cubicBezTo>
                    <a:pt x="13" y="89"/>
                    <a:pt x="13" y="89"/>
                    <a:pt x="13" y="89"/>
                  </a:cubicBezTo>
                  <a:cubicBezTo>
                    <a:pt x="13" y="89"/>
                    <a:pt x="4" y="86"/>
                    <a:pt x="3" y="93"/>
                  </a:cubicBezTo>
                  <a:cubicBezTo>
                    <a:pt x="2" y="100"/>
                    <a:pt x="3" y="109"/>
                    <a:pt x="3" y="109"/>
                  </a:cubicBezTo>
                  <a:cubicBezTo>
                    <a:pt x="5" y="116"/>
                    <a:pt x="5" y="116"/>
                    <a:pt x="5" y="116"/>
                  </a:cubicBezTo>
                  <a:cubicBezTo>
                    <a:pt x="5" y="116"/>
                    <a:pt x="0" y="133"/>
                    <a:pt x="9" y="136"/>
                  </a:cubicBezTo>
                  <a:cubicBezTo>
                    <a:pt x="18" y="139"/>
                    <a:pt x="29" y="156"/>
                    <a:pt x="29" y="156"/>
                  </a:cubicBezTo>
                  <a:cubicBezTo>
                    <a:pt x="29" y="156"/>
                    <a:pt x="39" y="179"/>
                    <a:pt x="47" y="179"/>
                  </a:cubicBezTo>
                  <a:cubicBezTo>
                    <a:pt x="55" y="179"/>
                    <a:pt x="76" y="178"/>
                    <a:pt x="76" y="178"/>
                  </a:cubicBezTo>
                  <a:close/>
                  <a:moveTo>
                    <a:pt x="266" y="168"/>
                  </a:moveTo>
                  <a:cubicBezTo>
                    <a:pt x="253" y="168"/>
                    <a:pt x="253" y="168"/>
                    <a:pt x="253" y="168"/>
                  </a:cubicBezTo>
                  <a:cubicBezTo>
                    <a:pt x="252" y="180"/>
                    <a:pt x="252" y="180"/>
                    <a:pt x="252" y="180"/>
                  </a:cubicBezTo>
                  <a:cubicBezTo>
                    <a:pt x="261" y="196"/>
                    <a:pt x="261" y="196"/>
                    <a:pt x="261" y="196"/>
                  </a:cubicBezTo>
                  <a:lnTo>
                    <a:pt x="266" y="168"/>
                  </a:lnTo>
                  <a:close/>
                  <a:moveTo>
                    <a:pt x="19" y="207"/>
                  </a:moveTo>
                  <a:cubicBezTo>
                    <a:pt x="10" y="214"/>
                    <a:pt x="30" y="220"/>
                    <a:pt x="30" y="220"/>
                  </a:cubicBezTo>
                  <a:cubicBezTo>
                    <a:pt x="36" y="216"/>
                    <a:pt x="28" y="200"/>
                    <a:pt x="19" y="207"/>
                  </a:cubicBezTo>
                  <a:close/>
                  <a:moveTo>
                    <a:pt x="255" y="261"/>
                  </a:moveTo>
                  <a:cubicBezTo>
                    <a:pt x="255" y="270"/>
                    <a:pt x="255" y="270"/>
                    <a:pt x="255" y="270"/>
                  </a:cubicBezTo>
                  <a:cubicBezTo>
                    <a:pt x="264" y="260"/>
                    <a:pt x="264" y="260"/>
                    <a:pt x="264" y="260"/>
                  </a:cubicBezTo>
                  <a:lnTo>
                    <a:pt x="255" y="261"/>
                  </a:lnTo>
                  <a:close/>
                  <a:moveTo>
                    <a:pt x="275" y="220"/>
                  </a:moveTo>
                  <a:cubicBezTo>
                    <a:pt x="271" y="216"/>
                    <a:pt x="259" y="219"/>
                    <a:pt x="259" y="227"/>
                  </a:cubicBezTo>
                  <a:cubicBezTo>
                    <a:pt x="259" y="232"/>
                    <a:pt x="279" y="224"/>
                    <a:pt x="275" y="220"/>
                  </a:cubicBezTo>
                  <a:close/>
                  <a:moveTo>
                    <a:pt x="269" y="127"/>
                  </a:moveTo>
                  <a:cubicBezTo>
                    <a:pt x="250" y="132"/>
                    <a:pt x="250" y="132"/>
                    <a:pt x="250" y="132"/>
                  </a:cubicBezTo>
                  <a:cubicBezTo>
                    <a:pt x="251" y="148"/>
                    <a:pt x="264" y="141"/>
                    <a:pt x="264" y="141"/>
                  </a:cubicBezTo>
                  <a:cubicBezTo>
                    <a:pt x="264" y="141"/>
                    <a:pt x="269" y="152"/>
                    <a:pt x="278" y="148"/>
                  </a:cubicBezTo>
                  <a:cubicBezTo>
                    <a:pt x="287" y="144"/>
                    <a:pt x="269" y="127"/>
                    <a:pt x="269" y="127"/>
                  </a:cubicBezTo>
                  <a:close/>
                  <a:moveTo>
                    <a:pt x="230" y="247"/>
                  </a:moveTo>
                  <a:cubicBezTo>
                    <a:pt x="232" y="259"/>
                    <a:pt x="242" y="262"/>
                    <a:pt x="247" y="254"/>
                  </a:cubicBezTo>
                  <a:cubicBezTo>
                    <a:pt x="253" y="244"/>
                    <a:pt x="228" y="235"/>
                    <a:pt x="230" y="247"/>
                  </a:cubicBezTo>
                  <a:close/>
                  <a:moveTo>
                    <a:pt x="299" y="210"/>
                  </a:moveTo>
                  <a:cubicBezTo>
                    <a:pt x="289" y="202"/>
                    <a:pt x="291" y="220"/>
                    <a:pt x="291" y="220"/>
                  </a:cubicBezTo>
                  <a:cubicBezTo>
                    <a:pt x="305" y="227"/>
                    <a:pt x="309" y="218"/>
                    <a:pt x="299" y="210"/>
                  </a:cubicBezTo>
                  <a:close/>
                  <a:moveTo>
                    <a:pt x="298" y="249"/>
                  </a:moveTo>
                  <a:cubicBezTo>
                    <a:pt x="307" y="236"/>
                    <a:pt x="307" y="236"/>
                    <a:pt x="307" y="236"/>
                  </a:cubicBezTo>
                  <a:cubicBezTo>
                    <a:pt x="295" y="236"/>
                    <a:pt x="295" y="236"/>
                    <a:pt x="295" y="236"/>
                  </a:cubicBezTo>
                  <a:lnTo>
                    <a:pt x="298" y="249"/>
                  </a:lnTo>
                  <a:close/>
                  <a:moveTo>
                    <a:pt x="186" y="146"/>
                  </a:moveTo>
                  <a:cubicBezTo>
                    <a:pt x="186" y="146"/>
                    <a:pt x="180" y="158"/>
                    <a:pt x="196" y="158"/>
                  </a:cubicBezTo>
                  <a:lnTo>
                    <a:pt x="186" y="146"/>
                  </a:lnTo>
                  <a:close/>
                  <a:moveTo>
                    <a:pt x="361" y="281"/>
                  </a:moveTo>
                  <a:cubicBezTo>
                    <a:pt x="357" y="274"/>
                    <a:pt x="336" y="302"/>
                    <a:pt x="342" y="312"/>
                  </a:cubicBezTo>
                  <a:cubicBezTo>
                    <a:pt x="347" y="321"/>
                    <a:pt x="365" y="288"/>
                    <a:pt x="361" y="281"/>
                  </a:cubicBezTo>
                  <a:close/>
                  <a:moveTo>
                    <a:pt x="310" y="258"/>
                  </a:moveTo>
                  <a:cubicBezTo>
                    <a:pt x="309" y="273"/>
                    <a:pt x="309" y="273"/>
                    <a:pt x="309" y="273"/>
                  </a:cubicBezTo>
                  <a:cubicBezTo>
                    <a:pt x="334" y="254"/>
                    <a:pt x="334" y="254"/>
                    <a:pt x="334" y="254"/>
                  </a:cubicBezTo>
                  <a:cubicBezTo>
                    <a:pt x="326" y="249"/>
                    <a:pt x="326" y="249"/>
                    <a:pt x="326" y="249"/>
                  </a:cubicBezTo>
                  <a:lnTo>
                    <a:pt x="310" y="258"/>
                  </a:lnTo>
                  <a:close/>
                  <a:moveTo>
                    <a:pt x="311" y="342"/>
                  </a:moveTo>
                  <a:cubicBezTo>
                    <a:pt x="324" y="339"/>
                    <a:pt x="324" y="339"/>
                    <a:pt x="324" y="339"/>
                  </a:cubicBezTo>
                  <a:cubicBezTo>
                    <a:pt x="317" y="312"/>
                    <a:pt x="317" y="312"/>
                    <a:pt x="317" y="312"/>
                  </a:cubicBezTo>
                  <a:lnTo>
                    <a:pt x="311" y="342"/>
                  </a:lnTo>
                  <a:close/>
                  <a:moveTo>
                    <a:pt x="186" y="221"/>
                  </a:moveTo>
                  <a:cubicBezTo>
                    <a:pt x="181" y="226"/>
                    <a:pt x="184" y="232"/>
                    <a:pt x="189" y="231"/>
                  </a:cubicBezTo>
                  <a:cubicBezTo>
                    <a:pt x="198" y="229"/>
                    <a:pt x="191" y="216"/>
                    <a:pt x="186" y="221"/>
                  </a:cubicBezTo>
                  <a:close/>
                  <a:moveTo>
                    <a:pt x="127" y="288"/>
                  </a:moveTo>
                  <a:cubicBezTo>
                    <a:pt x="121" y="290"/>
                    <a:pt x="126" y="307"/>
                    <a:pt x="133" y="301"/>
                  </a:cubicBezTo>
                  <a:cubicBezTo>
                    <a:pt x="140" y="295"/>
                    <a:pt x="134" y="286"/>
                    <a:pt x="127" y="288"/>
                  </a:cubicBezTo>
                  <a:close/>
                  <a:moveTo>
                    <a:pt x="259" y="352"/>
                  </a:moveTo>
                  <a:cubicBezTo>
                    <a:pt x="255" y="354"/>
                    <a:pt x="252" y="342"/>
                    <a:pt x="252" y="342"/>
                  </a:cubicBezTo>
                  <a:cubicBezTo>
                    <a:pt x="230" y="341"/>
                    <a:pt x="230" y="341"/>
                    <a:pt x="230" y="341"/>
                  </a:cubicBezTo>
                  <a:cubicBezTo>
                    <a:pt x="209" y="336"/>
                    <a:pt x="209" y="336"/>
                    <a:pt x="209" y="336"/>
                  </a:cubicBezTo>
                  <a:cubicBezTo>
                    <a:pt x="188" y="336"/>
                    <a:pt x="188" y="336"/>
                    <a:pt x="188" y="336"/>
                  </a:cubicBezTo>
                  <a:cubicBezTo>
                    <a:pt x="168" y="325"/>
                    <a:pt x="168" y="325"/>
                    <a:pt x="168" y="325"/>
                  </a:cubicBezTo>
                  <a:cubicBezTo>
                    <a:pt x="168" y="325"/>
                    <a:pt x="152" y="332"/>
                    <a:pt x="161" y="342"/>
                  </a:cubicBezTo>
                  <a:cubicBezTo>
                    <a:pt x="170" y="352"/>
                    <a:pt x="175" y="345"/>
                    <a:pt x="175" y="345"/>
                  </a:cubicBezTo>
                  <a:cubicBezTo>
                    <a:pt x="181" y="351"/>
                    <a:pt x="181" y="351"/>
                    <a:pt x="181" y="351"/>
                  </a:cubicBezTo>
                  <a:cubicBezTo>
                    <a:pt x="205" y="352"/>
                    <a:pt x="205" y="352"/>
                    <a:pt x="205" y="352"/>
                  </a:cubicBezTo>
                  <a:cubicBezTo>
                    <a:pt x="213" y="367"/>
                    <a:pt x="213" y="367"/>
                    <a:pt x="213" y="367"/>
                  </a:cubicBezTo>
                  <a:cubicBezTo>
                    <a:pt x="238" y="366"/>
                    <a:pt x="238" y="366"/>
                    <a:pt x="238" y="366"/>
                  </a:cubicBezTo>
                  <a:cubicBezTo>
                    <a:pt x="241" y="362"/>
                    <a:pt x="241" y="362"/>
                    <a:pt x="241" y="362"/>
                  </a:cubicBezTo>
                  <a:cubicBezTo>
                    <a:pt x="241" y="362"/>
                    <a:pt x="279" y="367"/>
                    <a:pt x="281" y="353"/>
                  </a:cubicBezTo>
                  <a:cubicBezTo>
                    <a:pt x="283" y="339"/>
                    <a:pt x="263" y="350"/>
                    <a:pt x="259" y="352"/>
                  </a:cubicBezTo>
                  <a:close/>
                  <a:moveTo>
                    <a:pt x="285" y="272"/>
                  </a:moveTo>
                  <a:cubicBezTo>
                    <a:pt x="276" y="268"/>
                    <a:pt x="272" y="276"/>
                    <a:pt x="277" y="279"/>
                  </a:cubicBezTo>
                  <a:cubicBezTo>
                    <a:pt x="284" y="284"/>
                    <a:pt x="294" y="276"/>
                    <a:pt x="285" y="272"/>
                  </a:cubicBezTo>
                  <a:close/>
                  <a:moveTo>
                    <a:pt x="79" y="186"/>
                  </a:moveTo>
                  <a:cubicBezTo>
                    <a:pt x="65" y="192"/>
                    <a:pt x="65" y="192"/>
                    <a:pt x="65" y="192"/>
                  </a:cubicBezTo>
                  <a:cubicBezTo>
                    <a:pt x="58" y="192"/>
                    <a:pt x="58" y="192"/>
                    <a:pt x="58" y="192"/>
                  </a:cubicBezTo>
                  <a:cubicBezTo>
                    <a:pt x="47" y="207"/>
                    <a:pt x="47" y="207"/>
                    <a:pt x="47" y="207"/>
                  </a:cubicBezTo>
                  <a:cubicBezTo>
                    <a:pt x="66" y="224"/>
                    <a:pt x="66" y="224"/>
                    <a:pt x="66" y="224"/>
                  </a:cubicBezTo>
                  <a:cubicBezTo>
                    <a:pt x="66" y="224"/>
                    <a:pt x="63" y="241"/>
                    <a:pt x="63" y="251"/>
                  </a:cubicBezTo>
                  <a:cubicBezTo>
                    <a:pt x="63" y="261"/>
                    <a:pt x="78" y="267"/>
                    <a:pt x="81" y="260"/>
                  </a:cubicBezTo>
                  <a:cubicBezTo>
                    <a:pt x="84" y="253"/>
                    <a:pt x="93" y="254"/>
                    <a:pt x="93" y="254"/>
                  </a:cubicBezTo>
                  <a:cubicBezTo>
                    <a:pt x="107" y="280"/>
                    <a:pt x="107" y="280"/>
                    <a:pt x="107" y="280"/>
                  </a:cubicBezTo>
                  <a:cubicBezTo>
                    <a:pt x="113" y="262"/>
                    <a:pt x="113" y="262"/>
                    <a:pt x="113" y="262"/>
                  </a:cubicBezTo>
                  <a:cubicBezTo>
                    <a:pt x="122" y="275"/>
                    <a:pt x="122" y="275"/>
                    <a:pt x="122" y="275"/>
                  </a:cubicBezTo>
                  <a:cubicBezTo>
                    <a:pt x="138" y="281"/>
                    <a:pt x="138" y="281"/>
                    <a:pt x="138" y="281"/>
                  </a:cubicBezTo>
                  <a:cubicBezTo>
                    <a:pt x="129" y="270"/>
                    <a:pt x="129" y="270"/>
                    <a:pt x="129" y="270"/>
                  </a:cubicBezTo>
                  <a:cubicBezTo>
                    <a:pt x="133" y="265"/>
                    <a:pt x="133" y="265"/>
                    <a:pt x="133" y="265"/>
                  </a:cubicBezTo>
                  <a:cubicBezTo>
                    <a:pt x="131" y="250"/>
                    <a:pt x="131" y="250"/>
                    <a:pt x="131" y="250"/>
                  </a:cubicBezTo>
                  <a:cubicBezTo>
                    <a:pt x="131" y="250"/>
                    <a:pt x="114" y="229"/>
                    <a:pt x="117" y="221"/>
                  </a:cubicBezTo>
                  <a:cubicBezTo>
                    <a:pt x="120" y="213"/>
                    <a:pt x="143" y="232"/>
                    <a:pt x="143" y="232"/>
                  </a:cubicBezTo>
                  <a:cubicBezTo>
                    <a:pt x="152" y="228"/>
                    <a:pt x="152" y="228"/>
                    <a:pt x="152" y="228"/>
                  </a:cubicBezTo>
                  <a:cubicBezTo>
                    <a:pt x="152" y="228"/>
                    <a:pt x="141" y="221"/>
                    <a:pt x="132" y="212"/>
                  </a:cubicBezTo>
                  <a:cubicBezTo>
                    <a:pt x="123" y="203"/>
                    <a:pt x="79" y="186"/>
                    <a:pt x="79" y="186"/>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87" name="Freeform 61"/>
            <p:cNvSpPr>
              <a:spLocks/>
            </p:cNvSpPr>
            <p:nvPr/>
          </p:nvSpPr>
          <p:spPr bwMode="gray">
            <a:xfrm>
              <a:off x="4724400" y="2693988"/>
              <a:ext cx="55562" cy="92075"/>
            </a:xfrm>
            <a:custGeom>
              <a:avLst/>
              <a:gdLst>
                <a:gd name="T0" fmla="*/ 62 w 100"/>
                <a:gd name="T1" fmla="*/ 142 h 165"/>
                <a:gd name="T2" fmla="*/ 72 w 100"/>
                <a:gd name="T3" fmla="*/ 138 h 165"/>
                <a:gd name="T4" fmla="*/ 80 w 100"/>
                <a:gd name="T5" fmla="*/ 133 h 165"/>
                <a:gd name="T6" fmla="*/ 80 w 100"/>
                <a:gd name="T7" fmla="*/ 119 h 165"/>
                <a:gd name="T8" fmla="*/ 95 w 100"/>
                <a:gd name="T9" fmla="*/ 113 h 165"/>
                <a:gd name="T10" fmla="*/ 95 w 100"/>
                <a:gd name="T11" fmla="*/ 92 h 165"/>
                <a:gd name="T12" fmla="*/ 77 w 100"/>
                <a:gd name="T13" fmla="*/ 99 h 165"/>
                <a:gd name="T14" fmla="*/ 77 w 100"/>
                <a:gd name="T15" fmla="*/ 85 h 165"/>
                <a:gd name="T16" fmla="*/ 69 w 100"/>
                <a:gd name="T17" fmla="*/ 79 h 165"/>
                <a:gd name="T18" fmla="*/ 71 w 100"/>
                <a:gd name="T19" fmla="*/ 67 h 165"/>
                <a:gd name="T20" fmla="*/ 66 w 100"/>
                <a:gd name="T21" fmla="*/ 56 h 165"/>
                <a:gd name="T22" fmla="*/ 68 w 100"/>
                <a:gd name="T23" fmla="*/ 41 h 165"/>
                <a:gd name="T24" fmla="*/ 68 w 100"/>
                <a:gd name="T25" fmla="*/ 29 h 165"/>
                <a:gd name="T26" fmla="*/ 64 w 100"/>
                <a:gd name="T27" fmla="*/ 19 h 165"/>
                <a:gd name="T28" fmla="*/ 55 w 100"/>
                <a:gd name="T29" fmla="*/ 19 h 165"/>
                <a:gd name="T30" fmla="*/ 47 w 100"/>
                <a:gd name="T31" fmla="*/ 4 h 165"/>
                <a:gd name="T32" fmla="*/ 41 w 100"/>
                <a:gd name="T33" fmla="*/ 10 h 165"/>
                <a:gd name="T34" fmla="*/ 23 w 100"/>
                <a:gd name="T35" fmla="*/ 0 h 165"/>
                <a:gd name="T36" fmla="*/ 21 w 100"/>
                <a:gd name="T37" fmla="*/ 14 h 165"/>
                <a:gd name="T38" fmla="*/ 15 w 100"/>
                <a:gd name="T39" fmla="*/ 19 h 165"/>
                <a:gd name="T40" fmla="*/ 0 w 100"/>
                <a:gd name="T41" fmla="*/ 19 h 165"/>
                <a:gd name="T42" fmla="*/ 9 w 100"/>
                <a:gd name="T43" fmla="*/ 25 h 165"/>
                <a:gd name="T44" fmla="*/ 15 w 100"/>
                <a:gd name="T45" fmla="*/ 22 h 165"/>
                <a:gd name="T46" fmla="*/ 17 w 100"/>
                <a:gd name="T47" fmla="*/ 32 h 165"/>
                <a:gd name="T48" fmla="*/ 10 w 100"/>
                <a:gd name="T49" fmla="*/ 41 h 165"/>
                <a:gd name="T50" fmla="*/ 14 w 100"/>
                <a:gd name="T51" fmla="*/ 45 h 165"/>
                <a:gd name="T52" fmla="*/ 30 w 100"/>
                <a:gd name="T53" fmla="*/ 45 h 165"/>
                <a:gd name="T54" fmla="*/ 24 w 100"/>
                <a:gd name="T55" fmla="*/ 96 h 165"/>
                <a:gd name="T56" fmla="*/ 17 w 100"/>
                <a:gd name="T57" fmla="*/ 129 h 165"/>
                <a:gd name="T58" fmla="*/ 40 w 100"/>
                <a:gd name="T59" fmla="*/ 144 h 165"/>
                <a:gd name="T60" fmla="*/ 41 w 100"/>
                <a:gd name="T61" fmla="*/ 163 h 165"/>
                <a:gd name="T62" fmla="*/ 64 w 100"/>
                <a:gd name="T63" fmla="*/ 165 h 165"/>
                <a:gd name="T64" fmla="*/ 62 w 100"/>
                <a:gd name="T65" fmla="*/ 158 h 165"/>
                <a:gd name="T66" fmla="*/ 62 w 100"/>
                <a:gd name="T67"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65">
                  <a:moveTo>
                    <a:pt x="62" y="142"/>
                  </a:moveTo>
                  <a:cubicBezTo>
                    <a:pt x="63" y="135"/>
                    <a:pt x="72" y="138"/>
                    <a:pt x="72" y="138"/>
                  </a:cubicBezTo>
                  <a:cubicBezTo>
                    <a:pt x="80" y="133"/>
                    <a:pt x="80" y="133"/>
                    <a:pt x="80" y="133"/>
                  </a:cubicBezTo>
                  <a:cubicBezTo>
                    <a:pt x="80" y="119"/>
                    <a:pt x="80" y="119"/>
                    <a:pt x="80" y="119"/>
                  </a:cubicBezTo>
                  <a:cubicBezTo>
                    <a:pt x="80" y="119"/>
                    <a:pt x="90" y="117"/>
                    <a:pt x="95" y="113"/>
                  </a:cubicBezTo>
                  <a:cubicBezTo>
                    <a:pt x="100" y="109"/>
                    <a:pt x="95" y="92"/>
                    <a:pt x="95" y="92"/>
                  </a:cubicBezTo>
                  <a:cubicBezTo>
                    <a:pt x="77" y="99"/>
                    <a:pt x="77" y="99"/>
                    <a:pt x="77" y="99"/>
                  </a:cubicBezTo>
                  <a:cubicBezTo>
                    <a:pt x="77" y="85"/>
                    <a:pt x="77" y="85"/>
                    <a:pt x="77" y="85"/>
                  </a:cubicBezTo>
                  <a:cubicBezTo>
                    <a:pt x="77" y="85"/>
                    <a:pt x="69" y="84"/>
                    <a:pt x="69" y="79"/>
                  </a:cubicBezTo>
                  <a:cubicBezTo>
                    <a:pt x="69" y="74"/>
                    <a:pt x="71" y="67"/>
                    <a:pt x="71" y="67"/>
                  </a:cubicBezTo>
                  <a:cubicBezTo>
                    <a:pt x="66" y="56"/>
                    <a:pt x="66" y="56"/>
                    <a:pt x="66" y="56"/>
                  </a:cubicBezTo>
                  <a:cubicBezTo>
                    <a:pt x="68" y="41"/>
                    <a:pt x="68" y="41"/>
                    <a:pt x="68" y="41"/>
                  </a:cubicBezTo>
                  <a:cubicBezTo>
                    <a:pt x="68" y="29"/>
                    <a:pt x="68" y="29"/>
                    <a:pt x="68" y="29"/>
                  </a:cubicBezTo>
                  <a:cubicBezTo>
                    <a:pt x="64" y="19"/>
                    <a:pt x="64" y="19"/>
                    <a:pt x="64" y="19"/>
                  </a:cubicBezTo>
                  <a:cubicBezTo>
                    <a:pt x="55" y="19"/>
                    <a:pt x="55" y="19"/>
                    <a:pt x="55" y="19"/>
                  </a:cubicBezTo>
                  <a:cubicBezTo>
                    <a:pt x="47" y="4"/>
                    <a:pt x="47" y="4"/>
                    <a:pt x="47" y="4"/>
                  </a:cubicBezTo>
                  <a:cubicBezTo>
                    <a:pt x="41" y="10"/>
                    <a:pt x="41" y="10"/>
                    <a:pt x="41" y="10"/>
                  </a:cubicBezTo>
                  <a:cubicBezTo>
                    <a:pt x="23" y="0"/>
                    <a:pt x="23" y="0"/>
                    <a:pt x="23" y="0"/>
                  </a:cubicBezTo>
                  <a:cubicBezTo>
                    <a:pt x="21" y="14"/>
                    <a:pt x="21" y="14"/>
                    <a:pt x="21" y="14"/>
                  </a:cubicBezTo>
                  <a:cubicBezTo>
                    <a:pt x="15" y="19"/>
                    <a:pt x="15" y="19"/>
                    <a:pt x="15" y="19"/>
                  </a:cubicBezTo>
                  <a:cubicBezTo>
                    <a:pt x="0" y="19"/>
                    <a:pt x="0" y="19"/>
                    <a:pt x="0" y="19"/>
                  </a:cubicBezTo>
                  <a:cubicBezTo>
                    <a:pt x="9" y="25"/>
                    <a:pt x="9" y="25"/>
                    <a:pt x="9" y="25"/>
                  </a:cubicBezTo>
                  <a:cubicBezTo>
                    <a:pt x="15" y="22"/>
                    <a:pt x="15" y="22"/>
                    <a:pt x="15" y="22"/>
                  </a:cubicBezTo>
                  <a:cubicBezTo>
                    <a:pt x="17" y="32"/>
                    <a:pt x="17" y="32"/>
                    <a:pt x="17" y="32"/>
                  </a:cubicBezTo>
                  <a:cubicBezTo>
                    <a:pt x="10" y="41"/>
                    <a:pt x="10" y="41"/>
                    <a:pt x="10" y="41"/>
                  </a:cubicBezTo>
                  <a:cubicBezTo>
                    <a:pt x="14" y="45"/>
                    <a:pt x="14" y="45"/>
                    <a:pt x="14" y="45"/>
                  </a:cubicBezTo>
                  <a:cubicBezTo>
                    <a:pt x="30" y="45"/>
                    <a:pt x="30" y="45"/>
                    <a:pt x="30" y="45"/>
                  </a:cubicBezTo>
                  <a:cubicBezTo>
                    <a:pt x="30" y="45"/>
                    <a:pt x="25" y="84"/>
                    <a:pt x="24" y="96"/>
                  </a:cubicBezTo>
                  <a:cubicBezTo>
                    <a:pt x="23" y="108"/>
                    <a:pt x="12" y="124"/>
                    <a:pt x="17" y="129"/>
                  </a:cubicBezTo>
                  <a:cubicBezTo>
                    <a:pt x="22" y="134"/>
                    <a:pt x="40" y="144"/>
                    <a:pt x="40" y="144"/>
                  </a:cubicBezTo>
                  <a:cubicBezTo>
                    <a:pt x="40" y="144"/>
                    <a:pt x="37" y="164"/>
                    <a:pt x="41" y="163"/>
                  </a:cubicBezTo>
                  <a:cubicBezTo>
                    <a:pt x="45" y="162"/>
                    <a:pt x="64" y="165"/>
                    <a:pt x="64" y="165"/>
                  </a:cubicBezTo>
                  <a:cubicBezTo>
                    <a:pt x="62" y="158"/>
                    <a:pt x="62" y="158"/>
                    <a:pt x="62" y="158"/>
                  </a:cubicBezTo>
                  <a:cubicBezTo>
                    <a:pt x="62" y="158"/>
                    <a:pt x="61" y="149"/>
                    <a:pt x="62" y="14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88" name="Freeform 62"/>
            <p:cNvSpPr>
              <a:spLocks/>
            </p:cNvSpPr>
            <p:nvPr/>
          </p:nvSpPr>
          <p:spPr bwMode="gray">
            <a:xfrm>
              <a:off x="4803775" y="2647950"/>
              <a:ext cx="149225" cy="87313"/>
            </a:xfrm>
            <a:custGeom>
              <a:avLst/>
              <a:gdLst>
                <a:gd name="T0" fmla="*/ 225 w 267"/>
                <a:gd name="T1" fmla="*/ 87 h 155"/>
                <a:gd name="T2" fmla="*/ 241 w 267"/>
                <a:gd name="T3" fmla="*/ 47 h 155"/>
                <a:gd name="T4" fmla="*/ 264 w 267"/>
                <a:gd name="T5" fmla="*/ 23 h 155"/>
                <a:gd name="T6" fmla="*/ 237 w 267"/>
                <a:gd name="T7" fmla="*/ 12 h 155"/>
                <a:gd name="T8" fmla="*/ 194 w 267"/>
                <a:gd name="T9" fmla="*/ 2 h 155"/>
                <a:gd name="T10" fmla="*/ 169 w 267"/>
                <a:gd name="T11" fmla="*/ 6 h 155"/>
                <a:gd name="T12" fmla="*/ 157 w 267"/>
                <a:gd name="T13" fmla="*/ 12 h 155"/>
                <a:gd name="T14" fmla="*/ 118 w 267"/>
                <a:gd name="T15" fmla="*/ 23 h 155"/>
                <a:gd name="T16" fmla="*/ 92 w 267"/>
                <a:gd name="T17" fmla="*/ 17 h 155"/>
                <a:gd name="T18" fmla="*/ 62 w 267"/>
                <a:gd name="T19" fmla="*/ 21 h 155"/>
                <a:gd name="T20" fmla="*/ 39 w 267"/>
                <a:gd name="T21" fmla="*/ 21 h 155"/>
                <a:gd name="T22" fmla="*/ 29 w 267"/>
                <a:gd name="T23" fmla="*/ 5 h 155"/>
                <a:gd name="T24" fmla="*/ 10 w 267"/>
                <a:gd name="T25" fmla="*/ 0 h 155"/>
                <a:gd name="T26" fmla="*/ 0 w 267"/>
                <a:gd name="T27" fmla="*/ 16 h 155"/>
                <a:gd name="T28" fmla="*/ 12 w 267"/>
                <a:gd name="T29" fmla="*/ 33 h 155"/>
                <a:gd name="T30" fmla="*/ 23 w 267"/>
                <a:gd name="T31" fmla="*/ 47 h 155"/>
                <a:gd name="T32" fmla="*/ 20 w 267"/>
                <a:gd name="T33" fmla="*/ 68 h 155"/>
                <a:gd name="T34" fmla="*/ 8 w 267"/>
                <a:gd name="T35" fmla="*/ 80 h 155"/>
                <a:gd name="T36" fmla="*/ 2 w 267"/>
                <a:gd name="T37" fmla="*/ 95 h 155"/>
                <a:gd name="T38" fmla="*/ 8 w 267"/>
                <a:gd name="T39" fmla="*/ 104 h 155"/>
                <a:gd name="T40" fmla="*/ 13 w 267"/>
                <a:gd name="T41" fmla="*/ 112 h 155"/>
                <a:gd name="T42" fmla="*/ 33 w 267"/>
                <a:gd name="T43" fmla="*/ 139 h 155"/>
                <a:gd name="T44" fmla="*/ 41 w 267"/>
                <a:gd name="T45" fmla="*/ 154 h 155"/>
                <a:gd name="T46" fmla="*/ 73 w 267"/>
                <a:gd name="T47" fmla="*/ 150 h 155"/>
                <a:gd name="T48" fmla="*/ 97 w 267"/>
                <a:gd name="T49" fmla="*/ 135 h 155"/>
                <a:gd name="T50" fmla="*/ 123 w 267"/>
                <a:gd name="T51" fmla="*/ 146 h 155"/>
                <a:gd name="T52" fmla="*/ 145 w 267"/>
                <a:gd name="T53" fmla="*/ 146 h 155"/>
                <a:gd name="T54" fmla="*/ 171 w 267"/>
                <a:gd name="T55" fmla="*/ 148 h 155"/>
                <a:gd name="T56" fmla="*/ 179 w 267"/>
                <a:gd name="T57" fmla="*/ 129 h 155"/>
                <a:gd name="T58" fmla="*/ 208 w 267"/>
                <a:gd name="T59" fmla="*/ 116 h 155"/>
                <a:gd name="T60" fmla="*/ 226 w 267"/>
                <a:gd name="T61" fmla="*/ 119 h 155"/>
                <a:gd name="T62" fmla="*/ 248 w 267"/>
                <a:gd name="T63" fmla="*/ 11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155">
                  <a:moveTo>
                    <a:pt x="248" y="115"/>
                  </a:moveTo>
                  <a:cubicBezTo>
                    <a:pt x="225" y="87"/>
                    <a:pt x="225" y="87"/>
                    <a:pt x="225" y="87"/>
                  </a:cubicBezTo>
                  <a:cubicBezTo>
                    <a:pt x="225" y="87"/>
                    <a:pt x="235" y="82"/>
                    <a:pt x="239" y="75"/>
                  </a:cubicBezTo>
                  <a:cubicBezTo>
                    <a:pt x="243" y="68"/>
                    <a:pt x="232" y="54"/>
                    <a:pt x="241" y="47"/>
                  </a:cubicBezTo>
                  <a:cubicBezTo>
                    <a:pt x="250" y="40"/>
                    <a:pt x="267" y="44"/>
                    <a:pt x="267" y="44"/>
                  </a:cubicBezTo>
                  <a:cubicBezTo>
                    <a:pt x="267" y="44"/>
                    <a:pt x="265" y="35"/>
                    <a:pt x="264" y="23"/>
                  </a:cubicBezTo>
                  <a:cubicBezTo>
                    <a:pt x="257" y="24"/>
                    <a:pt x="248" y="24"/>
                    <a:pt x="245" y="22"/>
                  </a:cubicBezTo>
                  <a:cubicBezTo>
                    <a:pt x="240" y="19"/>
                    <a:pt x="237" y="12"/>
                    <a:pt x="237" y="12"/>
                  </a:cubicBezTo>
                  <a:cubicBezTo>
                    <a:pt x="237" y="12"/>
                    <a:pt x="228" y="10"/>
                    <a:pt x="219" y="10"/>
                  </a:cubicBezTo>
                  <a:cubicBezTo>
                    <a:pt x="210" y="10"/>
                    <a:pt x="203" y="2"/>
                    <a:pt x="194" y="2"/>
                  </a:cubicBezTo>
                  <a:cubicBezTo>
                    <a:pt x="185" y="2"/>
                    <a:pt x="188" y="8"/>
                    <a:pt x="188" y="8"/>
                  </a:cubicBezTo>
                  <a:cubicBezTo>
                    <a:pt x="169" y="6"/>
                    <a:pt x="169" y="6"/>
                    <a:pt x="169" y="6"/>
                  </a:cubicBezTo>
                  <a:cubicBezTo>
                    <a:pt x="170" y="11"/>
                    <a:pt x="170" y="11"/>
                    <a:pt x="170" y="11"/>
                  </a:cubicBezTo>
                  <a:cubicBezTo>
                    <a:pt x="170" y="11"/>
                    <a:pt x="164" y="10"/>
                    <a:pt x="157" y="12"/>
                  </a:cubicBezTo>
                  <a:cubicBezTo>
                    <a:pt x="150" y="14"/>
                    <a:pt x="151" y="30"/>
                    <a:pt x="140" y="29"/>
                  </a:cubicBezTo>
                  <a:cubicBezTo>
                    <a:pt x="129" y="28"/>
                    <a:pt x="118" y="23"/>
                    <a:pt x="118" y="23"/>
                  </a:cubicBezTo>
                  <a:cubicBezTo>
                    <a:pt x="105" y="22"/>
                    <a:pt x="105" y="22"/>
                    <a:pt x="105" y="22"/>
                  </a:cubicBezTo>
                  <a:cubicBezTo>
                    <a:pt x="92" y="17"/>
                    <a:pt x="92" y="17"/>
                    <a:pt x="92" y="17"/>
                  </a:cubicBezTo>
                  <a:cubicBezTo>
                    <a:pt x="92" y="17"/>
                    <a:pt x="97" y="26"/>
                    <a:pt x="84" y="26"/>
                  </a:cubicBezTo>
                  <a:cubicBezTo>
                    <a:pt x="71" y="26"/>
                    <a:pt x="62" y="21"/>
                    <a:pt x="62" y="21"/>
                  </a:cubicBezTo>
                  <a:cubicBezTo>
                    <a:pt x="46" y="14"/>
                    <a:pt x="46" y="14"/>
                    <a:pt x="46" y="14"/>
                  </a:cubicBezTo>
                  <a:cubicBezTo>
                    <a:pt x="39" y="21"/>
                    <a:pt x="39" y="21"/>
                    <a:pt x="39" y="21"/>
                  </a:cubicBezTo>
                  <a:cubicBezTo>
                    <a:pt x="39" y="21"/>
                    <a:pt x="22" y="22"/>
                    <a:pt x="22" y="18"/>
                  </a:cubicBezTo>
                  <a:cubicBezTo>
                    <a:pt x="22" y="14"/>
                    <a:pt x="31" y="9"/>
                    <a:pt x="29" y="5"/>
                  </a:cubicBezTo>
                  <a:cubicBezTo>
                    <a:pt x="27" y="1"/>
                    <a:pt x="17" y="1"/>
                    <a:pt x="17" y="1"/>
                  </a:cubicBezTo>
                  <a:cubicBezTo>
                    <a:pt x="10" y="0"/>
                    <a:pt x="10" y="0"/>
                    <a:pt x="10" y="0"/>
                  </a:cubicBezTo>
                  <a:cubicBezTo>
                    <a:pt x="9" y="8"/>
                    <a:pt x="9" y="8"/>
                    <a:pt x="9" y="8"/>
                  </a:cubicBezTo>
                  <a:cubicBezTo>
                    <a:pt x="0" y="16"/>
                    <a:pt x="0" y="16"/>
                    <a:pt x="0" y="16"/>
                  </a:cubicBezTo>
                  <a:cubicBezTo>
                    <a:pt x="3" y="28"/>
                    <a:pt x="3" y="28"/>
                    <a:pt x="3" y="28"/>
                  </a:cubicBezTo>
                  <a:cubicBezTo>
                    <a:pt x="12" y="33"/>
                    <a:pt x="12" y="33"/>
                    <a:pt x="12" y="33"/>
                  </a:cubicBezTo>
                  <a:cubicBezTo>
                    <a:pt x="10" y="40"/>
                    <a:pt x="10" y="40"/>
                    <a:pt x="10" y="40"/>
                  </a:cubicBezTo>
                  <a:cubicBezTo>
                    <a:pt x="23" y="47"/>
                    <a:pt x="23" y="47"/>
                    <a:pt x="23" y="47"/>
                  </a:cubicBezTo>
                  <a:cubicBezTo>
                    <a:pt x="23" y="47"/>
                    <a:pt x="28" y="53"/>
                    <a:pt x="26" y="57"/>
                  </a:cubicBezTo>
                  <a:cubicBezTo>
                    <a:pt x="24" y="61"/>
                    <a:pt x="20" y="68"/>
                    <a:pt x="20" y="68"/>
                  </a:cubicBezTo>
                  <a:cubicBezTo>
                    <a:pt x="20" y="68"/>
                    <a:pt x="9" y="65"/>
                    <a:pt x="7" y="69"/>
                  </a:cubicBezTo>
                  <a:cubicBezTo>
                    <a:pt x="5" y="73"/>
                    <a:pt x="8" y="80"/>
                    <a:pt x="8" y="80"/>
                  </a:cubicBezTo>
                  <a:cubicBezTo>
                    <a:pt x="8" y="80"/>
                    <a:pt x="11" y="88"/>
                    <a:pt x="10" y="91"/>
                  </a:cubicBezTo>
                  <a:cubicBezTo>
                    <a:pt x="9" y="93"/>
                    <a:pt x="5" y="94"/>
                    <a:pt x="2" y="95"/>
                  </a:cubicBezTo>
                  <a:cubicBezTo>
                    <a:pt x="2" y="95"/>
                    <a:pt x="2" y="95"/>
                    <a:pt x="2" y="95"/>
                  </a:cubicBezTo>
                  <a:cubicBezTo>
                    <a:pt x="8" y="104"/>
                    <a:pt x="8" y="104"/>
                    <a:pt x="8" y="104"/>
                  </a:cubicBezTo>
                  <a:cubicBezTo>
                    <a:pt x="13" y="104"/>
                    <a:pt x="13" y="104"/>
                    <a:pt x="13" y="104"/>
                  </a:cubicBezTo>
                  <a:cubicBezTo>
                    <a:pt x="13" y="112"/>
                    <a:pt x="13" y="112"/>
                    <a:pt x="13" y="112"/>
                  </a:cubicBezTo>
                  <a:cubicBezTo>
                    <a:pt x="25" y="121"/>
                    <a:pt x="25" y="121"/>
                    <a:pt x="25" y="121"/>
                  </a:cubicBezTo>
                  <a:cubicBezTo>
                    <a:pt x="25" y="121"/>
                    <a:pt x="36" y="128"/>
                    <a:pt x="33" y="139"/>
                  </a:cubicBezTo>
                  <a:cubicBezTo>
                    <a:pt x="32" y="142"/>
                    <a:pt x="31" y="145"/>
                    <a:pt x="29" y="147"/>
                  </a:cubicBezTo>
                  <a:cubicBezTo>
                    <a:pt x="32" y="150"/>
                    <a:pt x="36" y="154"/>
                    <a:pt x="41" y="154"/>
                  </a:cubicBezTo>
                  <a:cubicBezTo>
                    <a:pt x="49" y="154"/>
                    <a:pt x="59" y="144"/>
                    <a:pt x="59" y="144"/>
                  </a:cubicBezTo>
                  <a:cubicBezTo>
                    <a:pt x="73" y="150"/>
                    <a:pt x="73" y="150"/>
                    <a:pt x="73" y="150"/>
                  </a:cubicBezTo>
                  <a:cubicBezTo>
                    <a:pt x="79" y="138"/>
                    <a:pt x="79" y="138"/>
                    <a:pt x="79" y="138"/>
                  </a:cubicBezTo>
                  <a:cubicBezTo>
                    <a:pt x="97" y="135"/>
                    <a:pt x="97" y="135"/>
                    <a:pt x="97" y="135"/>
                  </a:cubicBezTo>
                  <a:cubicBezTo>
                    <a:pt x="97" y="135"/>
                    <a:pt x="101" y="149"/>
                    <a:pt x="109" y="149"/>
                  </a:cubicBezTo>
                  <a:cubicBezTo>
                    <a:pt x="117" y="149"/>
                    <a:pt x="123" y="146"/>
                    <a:pt x="123" y="146"/>
                  </a:cubicBezTo>
                  <a:cubicBezTo>
                    <a:pt x="123" y="146"/>
                    <a:pt x="124" y="155"/>
                    <a:pt x="132" y="154"/>
                  </a:cubicBezTo>
                  <a:cubicBezTo>
                    <a:pt x="140" y="153"/>
                    <a:pt x="145" y="146"/>
                    <a:pt x="145" y="146"/>
                  </a:cubicBezTo>
                  <a:cubicBezTo>
                    <a:pt x="155" y="154"/>
                    <a:pt x="155" y="154"/>
                    <a:pt x="155" y="154"/>
                  </a:cubicBezTo>
                  <a:cubicBezTo>
                    <a:pt x="155" y="154"/>
                    <a:pt x="169" y="153"/>
                    <a:pt x="171" y="148"/>
                  </a:cubicBezTo>
                  <a:cubicBezTo>
                    <a:pt x="173" y="143"/>
                    <a:pt x="167" y="135"/>
                    <a:pt x="167" y="135"/>
                  </a:cubicBezTo>
                  <a:cubicBezTo>
                    <a:pt x="179" y="129"/>
                    <a:pt x="179" y="129"/>
                    <a:pt x="179" y="129"/>
                  </a:cubicBezTo>
                  <a:cubicBezTo>
                    <a:pt x="188" y="114"/>
                    <a:pt x="188" y="114"/>
                    <a:pt x="188" y="114"/>
                  </a:cubicBezTo>
                  <a:cubicBezTo>
                    <a:pt x="208" y="116"/>
                    <a:pt x="208" y="116"/>
                    <a:pt x="208" y="116"/>
                  </a:cubicBezTo>
                  <a:cubicBezTo>
                    <a:pt x="216" y="106"/>
                    <a:pt x="216" y="106"/>
                    <a:pt x="216" y="106"/>
                  </a:cubicBezTo>
                  <a:cubicBezTo>
                    <a:pt x="226" y="119"/>
                    <a:pt x="226" y="119"/>
                    <a:pt x="226" y="119"/>
                  </a:cubicBezTo>
                  <a:cubicBezTo>
                    <a:pt x="226" y="119"/>
                    <a:pt x="240" y="121"/>
                    <a:pt x="249" y="120"/>
                  </a:cubicBezTo>
                  <a:cubicBezTo>
                    <a:pt x="248" y="117"/>
                    <a:pt x="248" y="115"/>
                    <a:pt x="248" y="11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89" name="Freeform 63"/>
            <p:cNvSpPr>
              <a:spLocks/>
            </p:cNvSpPr>
            <p:nvPr/>
          </p:nvSpPr>
          <p:spPr bwMode="gray">
            <a:xfrm>
              <a:off x="4760913" y="2701925"/>
              <a:ext cx="61912" cy="49213"/>
            </a:xfrm>
            <a:custGeom>
              <a:avLst/>
              <a:gdLst>
                <a:gd name="T0" fmla="*/ 100 w 111"/>
                <a:gd name="T1" fmla="*/ 26 h 87"/>
                <a:gd name="T2" fmla="*/ 88 w 111"/>
                <a:gd name="T3" fmla="*/ 17 h 87"/>
                <a:gd name="T4" fmla="*/ 88 w 111"/>
                <a:gd name="T5" fmla="*/ 9 h 87"/>
                <a:gd name="T6" fmla="*/ 83 w 111"/>
                <a:gd name="T7" fmla="*/ 9 h 87"/>
                <a:gd name="T8" fmla="*/ 77 w 111"/>
                <a:gd name="T9" fmla="*/ 0 h 87"/>
                <a:gd name="T10" fmla="*/ 76 w 111"/>
                <a:gd name="T11" fmla="*/ 0 h 87"/>
                <a:gd name="T12" fmla="*/ 50 w 111"/>
                <a:gd name="T13" fmla="*/ 2 h 87"/>
                <a:gd name="T14" fmla="*/ 46 w 111"/>
                <a:gd name="T15" fmla="*/ 6 h 87"/>
                <a:gd name="T16" fmla="*/ 33 w 111"/>
                <a:gd name="T17" fmla="*/ 6 h 87"/>
                <a:gd name="T18" fmla="*/ 30 w 111"/>
                <a:gd name="T19" fmla="*/ 14 h 87"/>
                <a:gd name="T20" fmla="*/ 18 w 111"/>
                <a:gd name="T21" fmla="*/ 14 h 87"/>
                <a:gd name="T22" fmla="*/ 13 w 111"/>
                <a:gd name="T23" fmla="*/ 22 h 87"/>
                <a:gd name="T24" fmla="*/ 2 w 111"/>
                <a:gd name="T25" fmla="*/ 26 h 87"/>
                <a:gd name="T26" fmla="*/ 0 w 111"/>
                <a:gd name="T27" fmla="*/ 41 h 87"/>
                <a:gd name="T28" fmla="*/ 5 w 111"/>
                <a:gd name="T29" fmla="*/ 52 h 87"/>
                <a:gd name="T30" fmla="*/ 3 w 111"/>
                <a:gd name="T31" fmla="*/ 64 h 87"/>
                <a:gd name="T32" fmla="*/ 11 w 111"/>
                <a:gd name="T33" fmla="*/ 70 h 87"/>
                <a:gd name="T34" fmla="*/ 11 w 111"/>
                <a:gd name="T35" fmla="*/ 84 h 87"/>
                <a:gd name="T36" fmla="*/ 29 w 111"/>
                <a:gd name="T37" fmla="*/ 77 h 87"/>
                <a:gd name="T38" fmla="*/ 31 w 111"/>
                <a:gd name="T39" fmla="*/ 84 h 87"/>
                <a:gd name="T40" fmla="*/ 36 w 111"/>
                <a:gd name="T41" fmla="*/ 79 h 87"/>
                <a:gd name="T42" fmla="*/ 60 w 111"/>
                <a:gd name="T43" fmla="*/ 81 h 87"/>
                <a:gd name="T44" fmla="*/ 63 w 111"/>
                <a:gd name="T45" fmla="*/ 70 h 87"/>
                <a:gd name="T46" fmla="*/ 90 w 111"/>
                <a:gd name="T47" fmla="*/ 66 h 87"/>
                <a:gd name="T48" fmla="*/ 108 w 111"/>
                <a:gd name="T49" fmla="*/ 44 h 87"/>
                <a:gd name="T50" fmla="*/ 100 w 111"/>
                <a:gd name="T51"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87">
                  <a:moveTo>
                    <a:pt x="100" y="26"/>
                  </a:moveTo>
                  <a:cubicBezTo>
                    <a:pt x="88" y="17"/>
                    <a:pt x="88" y="17"/>
                    <a:pt x="88" y="17"/>
                  </a:cubicBezTo>
                  <a:cubicBezTo>
                    <a:pt x="88" y="9"/>
                    <a:pt x="88" y="9"/>
                    <a:pt x="88" y="9"/>
                  </a:cubicBezTo>
                  <a:cubicBezTo>
                    <a:pt x="83" y="9"/>
                    <a:pt x="83" y="9"/>
                    <a:pt x="83" y="9"/>
                  </a:cubicBezTo>
                  <a:cubicBezTo>
                    <a:pt x="77" y="0"/>
                    <a:pt x="77" y="0"/>
                    <a:pt x="77" y="0"/>
                  </a:cubicBezTo>
                  <a:cubicBezTo>
                    <a:pt x="77" y="0"/>
                    <a:pt x="76" y="0"/>
                    <a:pt x="76" y="0"/>
                  </a:cubicBezTo>
                  <a:cubicBezTo>
                    <a:pt x="50" y="2"/>
                    <a:pt x="50" y="2"/>
                    <a:pt x="50" y="2"/>
                  </a:cubicBezTo>
                  <a:cubicBezTo>
                    <a:pt x="46" y="6"/>
                    <a:pt x="46" y="6"/>
                    <a:pt x="46" y="6"/>
                  </a:cubicBezTo>
                  <a:cubicBezTo>
                    <a:pt x="33" y="6"/>
                    <a:pt x="33" y="6"/>
                    <a:pt x="33" y="6"/>
                  </a:cubicBezTo>
                  <a:cubicBezTo>
                    <a:pt x="33" y="6"/>
                    <a:pt x="37" y="14"/>
                    <a:pt x="30" y="14"/>
                  </a:cubicBezTo>
                  <a:cubicBezTo>
                    <a:pt x="23" y="14"/>
                    <a:pt x="18" y="14"/>
                    <a:pt x="18" y="14"/>
                  </a:cubicBezTo>
                  <a:cubicBezTo>
                    <a:pt x="13" y="22"/>
                    <a:pt x="13" y="22"/>
                    <a:pt x="13" y="22"/>
                  </a:cubicBezTo>
                  <a:cubicBezTo>
                    <a:pt x="2" y="26"/>
                    <a:pt x="2" y="26"/>
                    <a:pt x="2" y="26"/>
                  </a:cubicBezTo>
                  <a:cubicBezTo>
                    <a:pt x="0" y="41"/>
                    <a:pt x="0" y="41"/>
                    <a:pt x="0" y="41"/>
                  </a:cubicBezTo>
                  <a:cubicBezTo>
                    <a:pt x="5" y="52"/>
                    <a:pt x="5" y="52"/>
                    <a:pt x="5" y="52"/>
                  </a:cubicBezTo>
                  <a:cubicBezTo>
                    <a:pt x="5" y="52"/>
                    <a:pt x="3" y="59"/>
                    <a:pt x="3" y="64"/>
                  </a:cubicBezTo>
                  <a:cubicBezTo>
                    <a:pt x="3" y="69"/>
                    <a:pt x="11" y="70"/>
                    <a:pt x="11" y="70"/>
                  </a:cubicBezTo>
                  <a:cubicBezTo>
                    <a:pt x="11" y="84"/>
                    <a:pt x="11" y="84"/>
                    <a:pt x="11" y="84"/>
                  </a:cubicBezTo>
                  <a:cubicBezTo>
                    <a:pt x="29" y="77"/>
                    <a:pt x="29" y="77"/>
                    <a:pt x="29" y="77"/>
                  </a:cubicBezTo>
                  <a:cubicBezTo>
                    <a:pt x="29" y="77"/>
                    <a:pt x="30" y="80"/>
                    <a:pt x="31" y="84"/>
                  </a:cubicBezTo>
                  <a:cubicBezTo>
                    <a:pt x="36" y="79"/>
                    <a:pt x="36" y="79"/>
                    <a:pt x="36" y="79"/>
                  </a:cubicBezTo>
                  <a:cubicBezTo>
                    <a:pt x="36" y="79"/>
                    <a:pt x="56" y="87"/>
                    <a:pt x="60" y="81"/>
                  </a:cubicBezTo>
                  <a:cubicBezTo>
                    <a:pt x="64" y="75"/>
                    <a:pt x="63" y="70"/>
                    <a:pt x="63" y="70"/>
                  </a:cubicBezTo>
                  <a:cubicBezTo>
                    <a:pt x="63" y="70"/>
                    <a:pt x="82" y="74"/>
                    <a:pt x="90" y="66"/>
                  </a:cubicBezTo>
                  <a:cubicBezTo>
                    <a:pt x="98" y="58"/>
                    <a:pt x="105" y="55"/>
                    <a:pt x="108" y="44"/>
                  </a:cubicBezTo>
                  <a:cubicBezTo>
                    <a:pt x="111" y="33"/>
                    <a:pt x="100" y="26"/>
                    <a:pt x="100" y="26"/>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90" name="Freeform 64"/>
            <p:cNvSpPr>
              <a:spLocks/>
            </p:cNvSpPr>
            <p:nvPr/>
          </p:nvSpPr>
          <p:spPr bwMode="gray">
            <a:xfrm>
              <a:off x="4897438" y="2522538"/>
              <a:ext cx="79375" cy="88900"/>
            </a:xfrm>
            <a:custGeom>
              <a:avLst/>
              <a:gdLst>
                <a:gd name="T0" fmla="*/ 0 w 143"/>
                <a:gd name="T1" fmla="*/ 11 h 158"/>
                <a:gd name="T2" fmla="*/ 24 w 143"/>
                <a:gd name="T3" fmla="*/ 30 h 158"/>
                <a:gd name="T4" fmla="*/ 23 w 143"/>
                <a:gd name="T5" fmla="*/ 40 h 158"/>
                <a:gd name="T6" fmla="*/ 38 w 143"/>
                <a:gd name="T7" fmla="*/ 49 h 158"/>
                <a:gd name="T8" fmla="*/ 44 w 143"/>
                <a:gd name="T9" fmla="*/ 63 h 158"/>
                <a:gd name="T10" fmla="*/ 52 w 143"/>
                <a:gd name="T11" fmla="*/ 64 h 158"/>
                <a:gd name="T12" fmla="*/ 54 w 143"/>
                <a:gd name="T13" fmla="*/ 74 h 158"/>
                <a:gd name="T14" fmla="*/ 71 w 143"/>
                <a:gd name="T15" fmla="*/ 84 h 158"/>
                <a:gd name="T16" fmla="*/ 69 w 143"/>
                <a:gd name="T17" fmla="*/ 106 h 158"/>
                <a:gd name="T18" fmla="*/ 74 w 143"/>
                <a:gd name="T19" fmla="*/ 109 h 158"/>
                <a:gd name="T20" fmla="*/ 67 w 143"/>
                <a:gd name="T21" fmla="*/ 129 h 158"/>
                <a:gd name="T22" fmla="*/ 73 w 143"/>
                <a:gd name="T23" fmla="*/ 143 h 158"/>
                <a:gd name="T24" fmla="*/ 75 w 143"/>
                <a:gd name="T25" fmla="*/ 158 h 158"/>
                <a:gd name="T26" fmla="*/ 92 w 143"/>
                <a:gd name="T27" fmla="*/ 155 h 158"/>
                <a:gd name="T28" fmla="*/ 88 w 143"/>
                <a:gd name="T29" fmla="*/ 141 h 158"/>
                <a:gd name="T30" fmla="*/ 104 w 143"/>
                <a:gd name="T31" fmla="*/ 129 h 158"/>
                <a:gd name="T32" fmla="*/ 113 w 143"/>
                <a:gd name="T33" fmla="*/ 120 h 158"/>
                <a:gd name="T34" fmla="*/ 97 w 143"/>
                <a:gd name="T35" fmla="*/ 106 h 158"/>
                <a:gd name="T36" fmla="*/ 113 w 143"/>
                <a:gd name="T37" fmla="*/ 102 h 158"/>
                <a:gd name="T38" fmla="*/ 126 w 143"/>
                <a:gd name="T39" fmla="*/ 109 h 158"/>
                <a:gd name="T40" fmla="*/ 143 w 143"/>
                <a:gd name="T41" fmla="*/ 104 h 158"/>
                <a:gd name="T42" fmla="*/ 141 w 143"/>
                <a:gd name="T43" fmla="*/ 83 h 158"/>
                <a:gd name="T44" fmla="*/ 120 w 143"/>
                <a:gd name="T45" fmla="*/ 77 h 158"/>
                <a:gd name="T46" fmla="*/ 122 w 143"/>
                <a:gd name="T47" fmla="*/ 61 h 158"/>
                <a:gd name="T48" fmla="*/ 117 w 143"/>
                <a:gd name="T49" fmla="*/ 56 h 158"/>
                <a:gd name="T50" fmla="*/ 105 w 143"/>
                <a:gd name="T51" fmla="*/ 58 h 158"/>
                <a:gd name="T52" fmla="*/ 105 w 143"/>
                <a:gd name="T53" fmla="*/ 43 h 158"/>
                <a:gd name="T54" fmla="*/ 103 w 143"/>
                <a:gd name="T55" fmla="*/ 26 h 158"/>
                <a:gd name="T56" fmla="*/ 83 w 143"/>
                <a:gd name="T57" fmla="*/ 24 h 158"/>
                <a:gd name="T58" fmla="*/ 78 w 143"/>
                <a:gd name="T59" fmla="*/ 13 h 158"/>
                <a:gd name="T60" fmla="*/ 57 w 143"/>
                <a:gd name="T61" fmla="*/ 12 h 158"/>
                <a:gd name="T62" fmla="*/ 52 w 143"/>
                <a:gd name="T63" fmla="*/ 7 h 158"/>
                <a:gd name="T64" fmla="*/ 48 w 143"/>
                <a:gd name="T65" fmla="*/ 9 h 158"/>
                <a:gd name="T66" fmla="*/ 33 w 143"/>
                <a:gd name="T67" fmla="*/ 1 h 158"/>
                <a:gd name="T68" fmla="*/ 18 w 143"/>
                <a:gd name="T69" fmla="*/ 8 h 158"/>
                <a:gd name="T70" fmla="*/ 2 w 143"/>
                <a:gd name="T71" fmla="*/ 3 h 158"/>
                <a:gd name="T72" fmla="*/ 0 w 143"/>
                <a:gd name="T73" fmla="*/ 11 h 158"/>
                <a:gd name="T74" fmla="*/ 0 w 143"/>
                <a:gd name="T75" fmla="*/ 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58">
                  <a:moveTo>
                    <a:pt x="0" y="11"/>
                  </a:moveTo>
                  <a:cubicBezTo>
                    <a:pt x="17" y="14"/>
                    <a:pt x="24" y="30"/>
                    <a:pt x="24" y="30"/>
                  </a:cubicBezTo>
                  <a:cubicBezTo>
                    <a:pt x="23" y="40"/>
                    <a:pt x="23" y="40"/>
                    <a:pt x="23" y="40"/>
                  </a:cubicBezTo>
                  <a:cubicBezTo>
                    <a:pt x="38" y="49"/>
                    <a:pt x="38" y="49"/>
                    <a:pt x="38" y="49"/>
                  </a:cubicBezTo>
                  <a:cubicBezTo>
                    <a:pt x="44" y="63"/>
                    <a:pt x="44" y="63"/>
                    <a:pt x="44" y="63"/>
                  </a:cubicBezTo>
                  <a:cubicBezTo>
                    <a:pt x="52" y="64"/>
                    <a:pt x="52" y="64"/>
                    <a:pt x="52" y="64"/>
                  </a:cubicBezTo>
                  <a:cubicBezTo>
                    <a:pt x="54" y="74"/>
                    <a:pt x="54" y="74"/>
                    <a:pt x="54" y="74"/>
                  </a:cubicBezTo>
                  <a:cubicBezTo>
                    <a:pt x="54" y="74"/>
                    <a:pt x="70" y="75"/>
                    <a:pt x="71" y="84"/>
                  </a:cubicBezTo>
                  <a:cubicBezTo>
                    <a:pt x="72" y="93"/>
                    <a:pt x="69" y="106"/>
                    <a:pt x="69" y="106"/>
                  </a:cubicBezTo>
                  <a:cubicBezTo>
                    <a:pt x="74" y="109"/>
                    <a:pt x="74" y="109"/>
                    <a:pt x="74" y="109"/>
                  </a:cubicBezTo>
                  <a:cubicBezTo>
                    <a:pt x="74" y="109"/>
                    <a:pt x="67" y="122"/>
                    <a:pt x="67" y="129"/>
                  </a:cubicBezTo>
                  <a:cubicBezTo>
                    <a:pt x="67" y="136"/>
                    <a:pt x="73" y="143"/>
                    <a:pt x="73" y="143"/>
                  </a:cubicBezTo>
                  <a:cubicBezTo>
                    <a:pt x="73" y="143"/>
                    <a:pt x="72" y="151"/>
                    <a:pt x="75" y="158"/>
                  </a:cubicBezTo>
                  <a:cubicBezTo>
                    <a:pt x="92" y="155"/>
                    <a:pt x="92" y="155"/>
                    <a:pt x="92" y="155"/>
                  </a:cubicBezTo>
                  <a:cubicBezTo>
                    <a:pt x="92" y="155"/>
                    <a:pt x="88" y="145"/>
                    <a:pt x="88" y="141"/>
                  </a:cubicBezTo>
                  <a:cubicBezTo>
                    <a:pt x="88" y="137"/>
                    <a:pt x="104" y="129"/>
                    <a:pt x="104" y="129"/>
                  </a:cubicBezTo>
                  <a:cubicBezTo>
                    <a:pt x="113" y="120"/>
                    <a:pt x="113" y="120"/>
                    <a:pt x="113" y="120"/>
                  </a:cubicBezTo>
                  <a:cubicBezTo>
                    <a:pt x="113" y="120"/>
                    <a:pt x="98" y="110"/>
                    <a:pt x="97" y="106"/>
                  </a:cubicBezTo>
                  <a:cubicBezTo>
                    <a:pt x="96" y="102"/>
                    <a:pt x="113" y="102"/>
                    <a:pt x="113" y="102"/>
                  </a:cubicBezTo>
                  <a:cubicBezTo>
                    <a:pt x="113" y="102"/>
                    <a:pt x="119" y="110"/>
                    <a:pt x="126" y="109"/>
                  </a:cubicBezTo>
                  <a:cubicBezTo>
                    <a:pt x="133" y="108"/>
                    <a:pt x="143" y="104"/>
                    <a:pt x="143" y="104"/>
                  </a:cubicBezTo>
                  <a:cubicBezTo>
                    <a:pt x="143" y="104"/>
                    <a:pt x="142" y="90"/>
                    <a:pt x="141" y="83"/>
                  </a:cubicBezTo>
                  <a:cubicBezTo>
                    <a:pt x="140" y="76"/>
                    <a:pt x="127" y="79"/>
                    <a:pt x="120" y="77"/>
                  </a:cubicBezTo>
                  <a:cubicBezTo>
                    <a:pt x="113" y="75"/>
                    <a:pt x="122" y="61"/>
                    <a:pt x="122" y="61"/>
                  </a:cubicBezTo>
                  <a:cubicBezTo>
                    <a:pt x="117" y="56"/>
                    <a:pt x="117" y="56"/>
                    <a:pt x="117" y="56"/>
                  </a:cubicBezTo>
                  <a:cubicBezTo>
                    <a:pt x="117" y="56"/>
                    <a:pt x="108" y="58"/>
                    <a:pt x="105" y="58"/>
                  </a:cubicBezTo>
                  <a:cubicBezTo>
                    <a:pt x="102" y="58"/>
                    <a:pt x="105" y="43"/>
                    <a:pt x="105" y="43"/>
                  </a:cubicBezTo>
                  <a:cubicBezTo>
                    <a:pt x="105" y="43"/>
                    <a:pt x="114" y="34"/>
                    <a:pt x="103" y="26"/>
                  </a:cubicBezTo>
                  <a:cubicBezTo>
                    <a:pt x="92" y="18"/>
                    <a:pt x="83" y="24"/>
                    <a:pt x="83" y="24"/>
                  </a:cubicBezTo>
                  <a:cubicBezTo>
                    <a:pt x="83" y="24"/>
                    <a:pt x="83" y="17"/>
                    <a:pt x="78" y="13"/>
                  </a:cubicBezTo>
                  <a:cubicBezTo>
                    <a:pt x="73" y="9"/>
                    <a:pt x="66" y="12"/>
                    <a:pt x="57" y="12"/>
                  </a:cubicBezTo>
                  <a:cubicBezTo>
                    <a:pt x="48" y="12"/>
                    <a:pt x="52" y="7"/>
                    <a:pt x="52" y="7"/>
                  </a:cubicBezTo>
                  <a:cubicBezTo>
                    <a:pt x="48" y="9"/>
                    <a:pt x="48" y="9"/>
                    <a:pt x="48" y="9"/>
                  </a:cubicBezTo>
                  <a:cubicBezTo>
                    <a:pt x="48" y="9"/>
                    <a:pt x="42" y="0"/>
                    <a:pt x="33" y="1"/>
                  </a:cubicBezTo>
                  <a:cubicBezTo>
                    <a:pt x="24" y="2"/>
                    <a:pt x="24" y="7"/>
                    <a:pt x="18" y="8"/>
                  </a:cubicBezTo>
                  <a:cubicBezTo>
                    <a:pt x="12" y="9"/>
                    <a:pt x="2" y="3"/>
                    <a:pt x="2" y="3"/>
                  </a:cubicBezTo>
                  <a:cubicBezTo>
                    <a:pt x="0" y="11"/>
                    <a:pt x="0" y="11"/>
                    <a:pt x="0" y="11"/>
                  </a:cubicBezTo>
                  <a:cubicBezTo>
                    <a:pt x="0" y="11"/>
                    <a:pt x="0" y="11"/>
                    <a:pt x="0" y="1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91" name="Freeform 65"/>
            <p:cNvSpPr>
              <a:spLocks/>
            </p:cNvSpPr>
            <p:nvPr/>
          </p:nvSpPr>
          <p:spPr bwMode="gray">
            <a:xfrm>
              <a:off x="4489450" y="2555875"/>
              <a:ext cx="7937" cy="9525"/>
            </a:xfrm>
            <a:custGeom>
              <a:avLst/>
              <a:gdLst>
                <a:gd name="T0" fmla="*/ 11 w 15"/>
                <a:gd name="T1" fmla="*/ 1 h 16"/>
                <a:gd name="T2" fmla="*/ 4 w 15"/>
                <a:gd name="T3" fmla="*/ 14 h 16"/>
                <a:gd name="T4" fmla="*/ 12 w 15"/>
                <a:gd name="T5" fmla="*/ 16 h 16"/>
                <a:gd name="T6" fmla="*/ 15 w 15"/>
                <a:gd name="T7" fmla="*/ 16 h 16"/>
                <a:gd name="T8" fmla="*/ 15 w 15"/>
                <a:gd name="T9" fmla="*/ 6 h 16"/>
                <a:gd name="T10" fmla="*/ 13 w 15"/>
                <a:gd name="T11" fmla="*/ 0 h 16"/>
                <a:gd name="T12" fmla="*/ 11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1" y="1"/>
                  </a:moveTo>
                  <a:cubicBezTo>
                    <a:pt x="6" y="3"/>
                    <a:pt x="0" y="11"/>
                    <a:pt x="4" y="14"/>
                  </a:cubicBezTo>
                  <a:cubicBezTo>
                    <a:pt x="8" y="16"/>
                    <a:pt x="12" y="16"/>
                    <a:pt x="12" y="16"/>
                  </a:cubicBezTo>
                  <a:cubicBezTo>
                    <a:pt x="15" y="16"/>
                    <a:pt x="15" y="16"/>
                    <a:pt x="15" y="16"/>
                  </a:cubicBezTo>
                  <a:cubicBezTo>
                    <a:pt x="15" y="14"/>
                    <a:pt x="15" y="9"/>
                    <a:pt x="15" y="6"/>
                  </a:cubicBezTo>
                  <a:cubicBezTo>
                    <a:pt x="15" y="4"/>
                    <a:pt x="14" y="2"/>
                    <a:pt x="13" y="0"/>
                  </a:cubicBezTo>
                  <a:cubicBezTo>
                    <a:pt x="12" y="0"/>
                    <a:pt x="12" y="1"/>
                    <a:pt x="11" y="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92" name="Freeform 66"/>
            <p:cNvSpPr>
              <a:spLocks/>
            </p:cNvSpPr>
            <p:nvPr/>
          </p:nvSpPr>
          <p:spPr bwMode="gray">
            <a:xfrm>
              <a:off x="4749800" y="2527300"/>
              <a:ext cx="230187" cy="138113"/>
            </a:xfrm>
            <a:custGeom>
              <a:avLst/>
              <a:gdLst>
                <a:gd name="T0" fmla="*/ 360 w 411"/>
                <a:gd name="T1" fmla="*/ 241 h 248"/>
                <a:gd name="T2" fmla="*/ 379 w 411"/>
                <a:gd name="T3" fmla="*/ 187 h 248"/>
                <a:gd name="T4" fmla="*/ 396 w 411"/>
                <a:gd name="T5" fmla="*/ 146 h 248"/>
                <a:gd name="T6" fmla="*/ 353 w 411"/>
                <a:gd name="T7" fmla="*/ 161 h 248"/>
                <a:gd name="T8" fmla="*/ 330 w 411"/>
                <a:gd name="T9" fmla="*/ 121 h 248"/>
                <a:gd name="T10" fmla="*/ 332 w 411"/>
                <a:gd name="T11" fmla="*/ 98 h 248"/>
                <a:gd name="T12" fmla="*/ 317 w 411"/>
                <a:gd name="T13" fmla="*/ 66 h 248"/>
                <a:gd name="T14" fmla="*/ 307 w 411"/>
                <a:gd name="T15" fmla="*/ 55 h 248"/>
                <a:gd name="T16" fmla="*/ 286 w 411"/>
                <a:gd name="T17" fmla="*/ 32 h 248"/>
                <a:gd name="T18" fmla="*/ 263 w 411"/>
                <a:gd name="T19" fmla="*/ 3 h 248"/>
                <a:gd name="T20" fmla="*/ 225 w 411"/>
                <a:gd name="T21" fmla="*/ 17 h 248"/>
                <a:gd name="T22" fmla="*/ 204 w 411"/>
                <a:gd name="T23" fmla="*/ 21 h 248"/>
                <a:gd name="T24" fmla="*/ 172 w 411"/>
                <a:gd name="T25" fmla="*/ 16 h 248"/>
                <a:gd name="T26" fmla="*/ 145 w 411"/>
                <a:gd name="T27" fmla="*/ 18 h 248"/>
                <a:gd name="T28" fmla="*/ 123 w 411"/>
                <a:gd name="T29" fmla="*/ 14 h 248"/>
                <a:gd name="T30" fmla="*/ 90 w 411"/>
                <a:gd name="T31" fmla="*/ 28 h 248"/>
                <a:gd name="T32" fmla="*/ 69 w 411"/>
                <a:gd name="T33" fmla="*/ 53 h 248"/>
                <a:gd name="T34" fmla="*/ 46 w 411"/>
                <a:gd name="T35" fmla="*/ 83 h 248"/>
                <a:gd name="T36" fmla="*/ 29 w 411"/>
                <a:gd name="T37" fmla="*/ 107 h 248"/>
                <a:gd name="T38" fmla="*/ 16 w 411"/>
                <a:gd name="T39" fmla="*/ 114 h 248"/>
                <a:gd name="T40" fmla="*/ 1 w 411"/>
                <a:gd name="T41" fmla="*/ 119 h 248"/>
                <a:gd name="T42" fmla="*/ 22 w 411"/>
                <a:gd name="T43" fmla="*/ 131 h 248"/>
                <a:gd name="T44" fmla="*/ 38 w 411"/>
                <a:gd name="T45" fmla="*/ 160 h 248"/>
                <a:gd name="T46" fmla="*/ 51 w 411"/>
                <a:gd name="T47" fmla="*/ 177 h 248"/>
                <a:gd name="T48" fmla="*/ 72 w 411"/>
                <a:gd name="T49" fmla="*/ 190 h 248"/>
                <a:gd name="T50" fmla="*/ 94 w 411"/>
                <a:gd name="T51" fmla="*/ 190 h 248"/>
                <a:gd name="T52" fmla="*/ 107 w 411"/>
                <a:gd name="T53" fmla="*/ 200 h 248"/>
                <a:gd name="T54" fmla="*/ 107 w 411"/>
                <a:gd name="T55" fmla="*/ 212 h 248"/>
                <a:gd name="T56" fmla="*/ 113 w 411"/>
                <a:gd name="T57" fmla="*/ 219 h 248"/>
                <a:gd name="T58" fmla="*/ 118 w 411"/>
                <a:gd name="T59" fmla="*/ 236 h 248"/>
                <a:gd name="T60" fmla="*/ 142 w 411"/>
                <a:gd name="T61" fmla="*/ 232 h 248"/>
                <a:gd name="T62" fmla="*/ 180 w 411"/>
                <a:gd name="T63" fmla="*/ 244 h 248"/>
                <a:gd name="T64" fmla="*/ 201 w 411"/>
                <a:gd name="T65" fmla="*/ 240 h 248"/>
                <a:gd name="T66" fmla="*/ 236 w 411"/>
                <a:gd name="T67" fmla="*/ 247 h 248"/>
                <a:gd name="T68" fmla="*/ 266 w 411"/>
                <a:gd name="T69" fmla="*/ 229 h 248"/>
                <a:gd name="T70" fmla="*/ 284 w 411"/>
                <a:gd name="T71" fmla="*/ 226 h 248"/>
                <a:gd name="T72" fmla="*/ 315 w 411"/>
                <a:gd name="T73" fmla="*/ 228 h 248"/>
                <a:gd name="T74" fmla="*/ 341 w 411"/>
                <a:gd name="T75" fmla="*/ 2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1" h="248">
                  <a:moveTo>
                    <a:pt x="341" y="240"/>
                  </a:moveTo>
                  <a:cubicBezTo>
                    <a:pt x="344" y="242"/>
                    <a:pt x="353" y="242"/>
                    <a:pt x="360" y="241"/>
                  </a:cubicBezTo>
                  <a:cubicBezTo>
                    <a:pt x="358" y="230"/>
                    <a:pt x="359" y="216"/>
                    <a:pt x="364" y="209"/>
                  </a:cubicBezTo>
                  <a:cubicBezTo>
                    <a:pt x="373" y="197"/>
                    <a:pt x="379" y="187"/>
                    <a:pt x="379" y="187"/>
                  </a:cubicBezTo>
                  <a:cubicBezTo>
                    <a:pt x="379" y="187"/>
                    <a:pt x="411" y="197"/>
                    <a:pt x="407" y="174"/>
                  </a:cubicBezTo>
                  <a:cubicBezTo>
                    <a:pt x="404" y="158"/>
                    <a:pt x="399" y="149"/>
                    <a:pt x="396" y="146"/>
                  </a:cubicBezTo>
                  <a:cubicBezTo>
                    <a:pt x="395" y="148"/>
                    <a:pt x="391" y="152"/>
                    <a:pt x="382" y="151"/>
                  </a:cubicBezTo>
                  <a:cubicBezTo>
                    <a:pt x="370" y="150"/>
                    <a:pt x="374" y="164"/>
                    <a:pt x="353" y="161"/>
                  </a:cubicBezTo>
                  <a:cubicBezTo>
                    <a:pt x="332" y="158"/>
                    <a:pt x="336" y="135"/>
                    <a:pt x="336" y="135"/>
                  </a:cubicBezTo>
                  <a:cubicBezTo>
                    <a:pt x="336" y="135"/>
                    <a:pt x="330" y="128"/>
                    <a:pt x="330" y="121"/>
                  </a:cubicBezTo>
                  <a:cubicBezTo>
                    <a:pt x="330" y="114"/>
                    <a:pt x="337" y="101"/>
                    <a:pt x="337" y="101"/>
                  </a:cubicBezTo>
                  <a:cubicBezTo>
                    <a:pt x="332" y="98"/>
                    <a:pt x="332" y="98"/>
                    <a:pt x="332" y="98"/>
                  </a:cubicBezTo>
                  <a:cubicBezTo>
                    <a:pt x="332" y="98"/>
                    <a:pt x="335" y="85"/>
                    <a:pt x="334" y="76"/>
                  </a:cubicBezTo>
                  <a:cubicBezTo>
                    <a:pt x="333" y="67"/>
                    <a:pt x="317" y="66"/>
                    <a:pt x="317" y="66"/>
                  </a:cubicBezTo>
                  <a:cubicBezTo>
                    <a:pt x="315" y="56"/>
                    <a:pt x="315" y="56"/>
                    <a:pt x="315" y="56"/>
                  </a:cubicBezTo>
                  <a:cubicBezTo>
                    <a:pt x="307" y="55"/>
                    <a:pt x="307" y="55"/>
                    <a:pt x="307" y="55"/>
                  </a:cubicBezTo>
                  <a:cubicBezTo>
                    <a:pt x="301" y="41"/>
                    <a:pt x="301" y="41"/>
                    <a:pt x="301" y="41"/>
                  </a:cubicBezTo>
                  <a:cubicBezTo>
                    <a:pt x="286" y="32"/>
                    <a:pt x="286" y="32"/>
                    <a:pt x="286" y="32"/>
                  </a:cubicBezTo>
                  <a:cubicBezTo>
                    <a:pt x="287" y="22"/>
                    <a:pt x="287" y="22"/>
                    <a:pt x="287" y="22"/>
                  </a:cubicBezTo>
                  <a:cubicBezTo>
                    <a:pt x="287" y="22"/>
                    <a:pt x="280" y="6"/>
                    <a:pt x="263" y="3"/>
                  </a:cubicBezTo>
                  <a:cubicBezTo>
                    <a:pt x="246" y="0"/>
                    <a:pt x="248" y="18"/>
                    <a:pt x="238" y="18"/>
                  </a:cubicBezTo>
                  <a:cubicBezTo>
                    <a:pt x="228" y="18"/>
                    <a:pt x="225" y="17"/>
                    <a:pt x="225" y="17"/>
                  </a:cubicBezTo>
                  <a:cubicBezTo>
                    <a:pt x="221" y="24"/>
                    <a:pt x="221" y="24"/>
                    <a:pt x="221" y="24"/>
                  </a:cubicBezTo>
                  <a:cubicBezTo>
                    <a:pt x="204" y="21"/>
                    <a:pt x="204" y="21"/>
                    <a:pt x="204" y="21"/>
                  </a:cubicBezTo>
                  <a:cubicBezTo>
                    <a:pt x="204" y="21"/>
                    <a:pt x="204" y="30"/>
                    <a:pt x="194" y="33"/>
                  </a:cubicBezTo>
                  <a:cubicBezTo>
                    <a:pt x="184" y="36"/>
                    <a:pt x="178" y="17"/>
                    <a:pt x="172" y="16"/>
                  </a:cubicBezTo>
                  <a:cubicBezTo>
                    <a:pt x="166" y="15"/>
                    <a:pt x="151" y="23"/>
                    <a:pt x="151" y="23"/>
                  </a:cubicBezTo>
                  <a:cubicBezTo>
                    <a:pt x="145" y="18"/>
                    <a:pt x="145" y="18"/>
                    <a:pt x="145" y="18"/>
                  </a:cubicBezTo>
                  <a:cubicBezTo>
                    <a:pt x="129" y="21"/>
                    <a:pt x="129" y="21"/>
                    <a:pt x="129" y="21"/>
                  </a:cubicBezTo>
                  <a:cubicBezTo>
                    <a:pt x="129" y="21"/>
                    <a:pt x="127" y="14"/>
                    <a:pt x="123" y="14"/>
                  </a:cubicBezTo>
                  <a:cubicBezTo>
                    <a:pt x="119" y="14"/>
                    <a:pt x="110" y="14"/>
                    <a:pt x="110" y="14"/>
                  </a:cubicBezTo>
                  <a:cubicBezTo>
                    <a:pt x="110" y="14"/>
                    <a:pt x="100" y="27"/>
                    <a:pt x="90" y="28"/>
                  </a:cubicBezTo>
                  <a:cubicBezTo>
                    <a:pt x="80" y="29"/>
                    <a:pt x="71" y="29"/>
                    <a:pt x="70" y="35"/>
                  </a:cubicBezTo>
                  <a:cubicBezTo>
                    <a:pt x="69" y="41"/>
                    <a:pt x="69" y="53"/>
                    <a:pt x="69" y="53"/>
                  </a:cubicBezTo>
                  <a:cubicBezTo>
                    <a:pt x="69" y="53"/>
                    <a:pt x="72" y="65"/>
                    <a:pt x="62" y="70"/>
                  </a:cubicBezTo>
                  <a:cubicBezTo>
                    <a:pt x="52" y="75"/>
                    <a:pt x="46" y="83"/>
                    <a:pt x="46" y="83"/>
                  </a:cubicBezTo>
                  <a:cubicBezTo>
                    <a:pt x="46" y="83"/>
                    <a:pt x="51" y="91"/>
                    <a:pt x="45" y="97"/>
                  </a:cubicBezTo>
                  <a:cubicBezTo>
                    <a:pt x="39" y="103"/>
                    <a:pt x="29" y="107"/>
                    <a:pt x="29" y="107"/>
                  </a:cubicBezTo>
                  <a:cubicBezTo>
                    <a:pt x="18" y="105"/>
                    <a:pt x="18" y="105"/>
                    <a:pt x="18" y="105"/>
                  </a:cubicBezTo>
                  <a:cubicBezTo>
                    <a:pt x="16" y="114"/>
                    <a:pt x="16" y="114"/>
                    <a:pt x="16" y="114"/>
                  </a:cubicBezTo>
                  <a:cubicBezTo>
                    <a:pt x="0" y="118"/>
                    <a:pt x="0" y="118"/>
                    <a:pt x="0" y="118"/>
                  </a:cubicBezTo>
                  <a:cubicBezTo>
                    <a:pt x="1" y="119"/>
                    <a:pt x="1" y="119"/>
                    <a:pt x="1" y="119"/>
                  </a:cubicBezTo>
                  <a:cubicBezTo>
                    <a:pt x="16" y="133"/>
                    <a:pt x="16" y="133"/>
                    <a:pt x="16" y="133"/>
                  </a:cubicBezTo>
                  <a:cubicBezTo>
                    <a:pt x="22" y="131"/>
                    <a:pt x="22" y="131"/>
                    <a:pt x="22" y="131"/>
                  </a:cubicBezTo>
                  <a:cubicBezTo>
                    <a:pt x="30" y="154"/>
                    <a:pt x="30" y="154"/>
                    <a:pt x="30" y="154"/>
                  </a:cubicBezTo>
                  <a:cubicBezTo>
                    <a:pt x="30" y="154"/>
                    <a:pt x="36" y="165"/>
                    <a:pt x="38" y="160"/>
                  </a:cubicBezTo>
                  <a:cubicBezTo>
                    <a:pt x="40" y="155"/>
                    <a:pt x="52" y="156"/>
                    <a:pt x="54" y="162"/>
                  </a:cubicBezTo>
                  <a:cubicBezTo>
                    <a:pt x="56" y="168"/>
                    <a:pt x="51" y="177"/>
                    <a:pt x="51" y="177"/>
                  </a:cubicBezTo>
                  <a:cubicBezTo>
                    <a:pt x="56" y="188"/>
                    <a:pt x="56" y="188"/>
                    <a:pt x="56" y="188"/>
                  </a:cubicBezTo>
                  <a:cubicBezTo>
                    <a:pt x="72" y="190"/>
                    <a:pt x="72" y="190"/>
                    <a:pt x="72" y="190"/>
                  </a:cubicBezTo>
                  <a:cubicBezTo>
                    <a:pt x="78" y="197"/>
                    <a:pt x="78" y="197"/>
                    <a:pt x="78" y="197"/>
                  </a:cubicBezTo>
                  <a:cubicBezTo>
                    <a:pt x="94" y="190"/>
                    <a:pt x="94" y="190"/>
                    <a:pt x="94" y="190"/>
                  </a:cubicBezTo>
                  <a:cubicBezTo>
                    <a:pt x="110" y="194"/>
                    <a:pt x="110" y="194"/>
                    <a:pt x="110" y="194"/>
                  </a:cubicBezTo>
                  <a:cubicBezTo>
                    <a:pt x="107" y="200"/>
                    <a:pt x="107" y="200"/>
                    <a:pt x="107" y="200"/>
                  </a:cubicBezTo>
                  <a:cubicBezTo>
                    <a:pt x="100" y="208"/>
                    <a:pt x="100" y="208"/>
                    <a:pt x="100" y="208"/>
                  </a:cubicBezTo>
                  <a:cubicBezTo>
                    <a:pt x="107" y="212"/>
                    <a:pt x="107" y="212"/>
                    <a:pt x="107" y="212"/>
                  </a:cubicBezTo>
                  <a:cubicBezTo>
                    <a:pt x="106" y="218"/>
                    <a:pt x="106" y="218"/>
                    <a:pt x="106" y="218"/>
                  </a:cubicBezTo>
                  <a:cubicBezTo>
                    <a:pt x="113" y="219"/>
                    <a:pt x="113" y="219"/>
                    <a:pt x="113" y="219"/>
                  </a:cubicBezTo>
                  <a:cubicBezTo>
                    <a:pt x="113" y="219"/>
                    <a:pt x="123" y="219"/>
                    <a:pt x="125" y="223"/>
                  </a:cubicBezTo>
                  <a:cubicBezTo>
                    <a:pt x="127" y="227"/>
                    <a:pt x="118" y="232"/>
                    <a:pt x="118" y="236"/>
                  </a:cubicBezTo>
                  <a:cubicBezTo>
                    <a:pt x="118" y="240"/>
                    <a:pt x="135" y="239"/>
                    <a:pt x="135" y="239"/>
                  </a:cubicBezTo>
                  <a:cubicBezTo>
                    <a:pt x="142" y="232"/>
                    <a:pt x="142" y="232"/>
                    <a:pt x="142" y="232"/>
                  </a:cubicBezTo>
                  <a:cubicBezTo>
                    <a:pt x="158" y="239"/>
                    <a:pt x="158" y="239"/>
                    <a:pt x="158" y="239"/>
                  </a:cubicBezTo>
                  <a:cubicBezTo>
                    <a:pt x="158" y="239"/>
                    <a:pt x="167" y="244"/>
                    <a:pt x="180" y="244"/>
                  </a:cubicBezTo>
                  <a:cubicBezTo>
                    <a:pt x="193" y="244"/>
                    <a:pt x="188" y="235"/>
                    <a:pt x="188" y="235"/>
                  </a:cubicBezTo>
                  <a:cubicBezTo>
                    <a:pt x="201" y="240"/>
                    <a:pt x="201" y="240"/>
                    <a:pt x="201" y="240"/>
                  </a:cubicBezTo>
                  <a:cubicBezTo>
                    <a:pt x="214" y="241"/>
                    <a:pt x="214" y="241"/>
                    <a:pt x="214" y="241"/>
                  </a:cubicBezTo>
                  <a:cubicBezTo>
                    <a:pt x="214" y="241"/>
                    <a:pt x="225" y="246"/>
                    <a:pt x="236" y="247"/>
                  </a:cubicBezTo>
                  <a:cubicBezTo>
                    <a:pt x="247" y="248"/>
                    <a:pt x="246" y="232"/>
                    <a:pt x="253" y="230"/>
                  </a:cubicBezTo>
                  <a:cubicBezTo>
                    <a:pt x="260" y="228"/>
                    <a:pt x="266" y="229"/>
                    <a:pt x="266" y="229"/>
                  </a:cubicBezTo>
                  <a:cubicBezTo>
                    <a:pt x="265" y="224"/>
                    <a:pt x="265" y="224"/>
                    <a:pt x="265" y="224"/>
                  </a:cubicBezTo>
                  <a:cubicBezTo>
                    <a:pt x="284" y="226"/>
                    <a:pt x="284" y="226"/>
                    <a:pt x="284" y="226"/>
                  </a:cubicBezTo>
                  <a:cubicBezTo>
                    <a:pt x="284" y="226"/>
                    <a:pt x="281" y="220"/>
                    <a:pt x="290" y="220"/>
                  </a:cubicBezTo>
                  <a:cubicBezTo>
                    <a:pt x="299" y="220"/>
                    <a:pt x="306" y="228"/>
                    <a:pt x="315" y="228"/>
                  </a:cubicBezTo>
                  <a:cubicBezTo>
                    <a:pt x="324" y="228"/>
                    <a:pt x="333" y="230"/>
                    <a:pt x="333" y="230"/>
                  </a:cubicBezTo>
                  <a:cubicBezTo>
                    <a:pt x="333" y="230"/>
                    <a:pt x="336" y="237"/>
                    <a:pt x="341" y="24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93" name="Freeform 67"/>
            <p:cNvSpPr>
              <a:spLocks/>
            </p:cNvSpPr>
            <p:nvPr/>
          </p:nvSpPr>
          <p:spPr bwMode="gray">
            <a:xfrm>
              <a:off x="4638675" y="2616200"/>
              <a:ext cx="96837" cy="85725"/>
            </a:xfrm>
            <a:custGeom>
              <a:avLst/>
              <a:gdLst>
                <a:gd name="T0" fmla="*/ 162 w 173"/>
                <a:gd name="T1" fmla="*/ 51 h 153"/>
                <a:gd name="T2" fmla="*/ 151 w 173"/>
                <a:gd name="T3" fmla="*/ 52 h 153"/>
                <a:gd name="T4" fmla="*/ 151 w 173"/>
                <a:gd name="T5" fmla="*/ 41 h 153"/>
                <a:gd name="T6" fmla="*/ 163 w 173"/>
                <a:gd name="T7" fmla="*/ 22 h 153"/>
                <a:gd name="T8" fmla="*/ 144 w 173"/>
                <a:gd name="T9" fmla="*/ 23 h 153"/>
                <a:gd name="T10" fmla="*/ 141 w 173"/>
                <a:gd name="T11" fmla="*/ 18 h 153"/>
                <a:gd name="T12" fmla="*/ 136 w 173"/>
                <a:gd name="T13" fmla="*/ 19 h 153"/>
                <a:gd name="T14" fmla="*/ 126 w 173"/>
                <a:gd name="T15" fmla="*/ 8 h 153"/>
                <a:gd name="T16" fmla="*/ 109 w 173"/>
                <a:gd name="T17" fmla="*/ 7 h 153"/>
                <a:gd name="T18" fmla="*/ 93 w 173"/>
                <a:gd name="T19" fmla="*/ 8 h 153"/>
                <a:gd name="T20" fmla="*/ 80 w 173"/>
                <a:gd name="T21" fmla="*/ 5 h 153"/>
                <a:gd name="T22" fmla="*/ 71 w 173"/>
                <a:gd name="T23" fmla="*/ 9 h 153"/>
                <a:gd name="T24" fmla="*/ 58 w 173"/>
                <a:gd name="T25" fmla="*/ 2 h 153"/>
                <a:gd name="T26" fmla="*/ 43 w 173"/>
                <a:gd name="T27" fmla="*/ 4 h 153"/>
                <a:gd name="T28" fmla="*/ 28 w 173"/>
                <a:gd name="T29" fmla="*/ 8 h 153"/>
                <a:gd name="T30" fmla="*/ 12 w 173"/>
                <a:gd name="T31" fmla="*/ 1 h 153"/>
                <a:gd name="T32" fmla="*/ 9 w 173"/>
                <a:gd name="T33" fmla="*/ 15 h 153"/>
                <a:gd name="T34" fmla="*/ 0 w 173"/>
                <a:gd name="T35" fmla="*/ 20 h 153"/>
                <a:gd name="T36" fmla="*/ 7 w 173"/>
                <a:gd name="T37" fmla="*/ 27 h 153"/>
                <a:gd name="T38" fmla="*/ 19 w 173"/>
                <a:gd name="T39" fmla="*/ 30 h 153"/>
                <a:gd name="T40" fmla="*/ 18 w 173"/>
                <a:gd name="T41" fmla="*/ 39 h 153"/>
                <a:gd name="T42" fmla="*/ 26 w 173"/>
                <a:gd name="T43" fmla="*/ 43 h 153"/>
                <a:gd name="T44" fmla="*/ 26 w 173"/>
                <a:gd name="T45" fmla="*/ 57 h 153"/>
                <a:gd name="T46" fmla="*/ 37 w 173"/>
                <a:gd name="T47" fmla="*/ 60 h 153"/>
                <a:gd name="T48" fmla="*/ 47 w 173"/>
                <a:gd name="T49" fmla="*/ 80 h 153"/>
                <a:gd name="T50" fmla="*/ 75 w 173"/>
                <a:gd name="T51" fmla="*/ 99 h 153"/>
                <a:gd name="T52" fmla="*/ 81 w 173"/>
                <a:gd name="T53" fmla="*/ 120 h 153"/>
                <a:gd name="T54" fmla="*/ 89 w 173"/>
                <a:gd name="T55" fmla="*/ 121 h 153"/>
                <a:gd name="T56" fmla="*/ 125 w 173"/>
                <a:gd name="T57" fmla="*/ 153 h 153"/>
                <a:gd name="T58" fmla="*/ 138 w 173"/>
                <a:gd name="T59" fmla="*/ 137 h 153"/>
                <a:gd name="T60" fmla="*/ 124 w 173"/>
                <a:gd name="T61" fmla="*/ 128 h 153"/>
                <a:gd name="T62" fmla="*/ 125 w 173"/>
                <a:gd name="T63" fmla="*/ 118 h 153"/>
                <a:gd name="T64" fmla="*/ 130 w 173"/>
                <a:gd name="T65" fmla="*/ 118 h 153"/>
                <a:gd name="T66" fmla="*/ 139 w 173"/>
                <a:gd name="T67" fmla="*/ 103 h 153"/>
                <a:gd name="T68" fmla="*/ 150 w 173"/>
                <a:gd name="T69" fmla="*/ 104 h 153"/>
                <a:gd name="T70" fmla="*/ 150 w 173"/>
                <a:gd name="T71" fmla="*/ 89 h 153"/>
                <a:gd name="T72" fmla="*/ 171 w 173"/>
                <a:gd name="T73" fmla="*/ 86 h 153"/>
                <a:gd name="T74" fmla="*/ 159 w 173"/>
                <a:gd name="T75" fmla="*/ 66 h 153"/>
                <a:gd name="T76" fmla="*/ 173 w 173"/>
                <a:gd name="T77" fmla="*/ 64 h 153"/>
                <a:gd name="T78" fmla="*/ 162 w 173"/>
                <a:gd name="T79"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3" h="153">
                  <a:moveTo>
                    <a:pt x="162" y="51"/>
                  </a:moveTo>
                  <a:cubicBezTo>
                    <a:pt x="155" y="49"/>
                    <a:pt x="151" y="52"/>
                    <a:pt x="151" y="52"/>
                  </a:cubicBezTo>
                  <a:cubicBezTo>
                    <a:pt x="151" y="41"/>
                    <a:pt x="151" y="41"/>
                    <a:pt x="151" y="41"/>
                  </a:cubicBezTo>
                  <a:cubicBezTo>
                    <a:pt x="151" y="41"/>
                    <a:pt x="163" y="27"/>
                    <a:pt x="163" y="22"/>
                  </a:cubicBezTo>
                  <a:cubicBezTo>
                    <a:pt x="163" y="17"/>
                    <a:pt x="144" y="23"/>
                    <a:pt x="144" y="23"/>
                  </a:cubicBezTo>
                  <a:cubicBezTo>
                    <a:pt x="141" y="18"/>
                    <a:pt x="141" y="18"/>
                    <a:pt x="141" y="18"/>
                  </a:cubicBezTo>
                  <a:cubicBezTo>
                    <a:pt x="136" y="19"/>
                    <a:pt x="136" y="19"/>
                    <a:pt x="136" y="19"/>
                  </a:cubicBezTo>
                  <a:cubicBezTo>
                    <a:pt x="126" y="8"/>
                    <a:pt x="126" y="8"/>
                    <a:pt x="126" y="8"/>
                  </a:cubicBezTo>
                  <a:cubicBezTo>
                    <a:pt x="126" y="8"/>
                    <a:pt x="115" y="8"/>
                    <a:pt x="109" y="7"/>
                  </a:cubicBezTo>
                  <a:cubicBezTo>
                    <a:pt x="103" y="6"/>
                    <a:pt x="96" y="8"/>
                    <a:pt x="93" y="8"/>
                  </a:cubicBezTo>
                  <a:cubicBezTo>
                    <a:pt x="90" y="8"/>
                    <a:pt x="80" y="5"/>
                    <a:pt x="80" y="5"/>
                  </a:cubicBezTo>
                  <a:cubicBezTo>
                    <a:pt x="71" y="9"/>
                    <a:pt x="71" y="9"/>
                    <a:pt x="71" y="9"/>
                  </a:cubicBezTo>
                  <a:cubicBezTo>
                    <a:pt x="58" y="2"/>
                    <a:pt x="58" y="2"/>
                    <a:pt x="58" y="2"/>
                  </a:cubicBezTo>
                  <a:cubicBezTo>
                    <a:pt x="43" y="4"/>
                    <a:pt x="43" y="4"/>
                    <a:pt x="43" y="4"/>
                  </a:cubicBezTo>
                  <a:cubicBezTo>
                    <a:pt x="28" y="8"/>
                    <a:pt x="28" y="8"/>
                    <a:pt x="28" y="8"/>
                  </a:cubicBezTo>
                  <a:cubicBezTo>
                    <a:pt x="28" y="8"/>
                    <a:pt x="16" y="0"/>
                    <a:pt x="12" y="1"/>
                  </a:cubicBezTo>
                  <a:cubicBezTo>
                    <a:pt x="8" y="2"/>
                    <a:pt x="9" y="15"/>
                    <a:pt x="9" y="15"/>
                  </a:cubicBezTo>
                  <a:cubicBezTo>
                    <a:pt x="0" y="20"/>
                    <a:pt x="0" y="20"/>
                    <a:pt x="0" y="20"/>
                  </a:cubicBezTo>
                  <a:cubicBezTo>
                    <a:pt x="7" y="27"/>
                    <a:pt x="7" y="27"/>
                    <a:pt x="7" y="27"/>
                  </a:cubicBezTo>
                  <a:cubicBezTo>
                    <a:pt x="19" y="30"/>
                    <a:pt x="19" y="30"/>
                    <a:pt x="19" y="30"/>
                  </a:cubicBezTo>
                  <a:cubicBezTo>
                    <a:pt x="18" y="39"/>
                    <a:pt x="18" y="39"/>
                    <a:pt x="18" y="39"/>
                  </a:cubicBezTo>
                  <a:cubicBezTo>
                    <a:pt x="18" y="39"/>
                    <a:pt x="23" y="39"/>
                    <a:pt x="26" y="43"/>
                  </a:cubicBezTo>
                  <a:cubicBezTo>
                    <a:pt x="29" y="47"/>
                    <a:pt x="26" y="57"/>
                    <a:pt x="26" y="57"/>
                  </a:cubicBezTo>
                  <a:cubicBezTo>
                    <a:pt x="37" y="60"/>
                    <a:pt x="37" y="60"/>
                    <a:pt x="37" y="60"/>
                  </a:cubicBezTo>
                  <a:cubicBezTo>
                    <a:pt x="47" y="80"/>
                    <a:pt x="47" y="80"/>
                    <a:pt x="47" y="80"/>
                  </a:cubicBezTo>
                  <a:cubicBezTo>
                    <a:pt x="47" y="80"/>
                    <a:pt x="51" y="84"/>
                    <a:pt x="75" y="99"/>
                  </a:cubicBezTo>
                  <a:cubicBezTo>
                    <a:pt x="90" y="108"/>
                    <a:pt x="86" y="116"/>
                    <a:pt x="81" y="120"/>
                  </a:cubicBezTo>
                  <a:cubicBezTo>
                    <a:pt x="89" y="121"/>
                    <a:pt x="89" y="121"/>
                    <a:pt x="89" y="121"/>
                  </a:cubicBezTo>
                  <a:cubicBezTo>
                    <a:pt x="89" y="121"/>
                    <a:pt x="116" y="148"/>
                    <a:pt x="125" y="153"/>
                  </a:cubicBezTo>
                  <a:cubicBezTo>
                    <a:pt x="138" y="137"/>
                    <a:pt x="138" y="137"/>
                    <a:pt x="138" y="137"/>
                  </a:cubicBezTo>
                  <a:cubicBezTo>
                    <a:pt x="138" y="137"/>
                    <a:pt x="127" y="131"/>
                    <a:pt x="124" y="128"/>
                  </a:cubicBezTo>
                  <a:cubicBezTo>
                    <a:pt x="121" y="125"/>
                    <a:pt x="125" y="118"/>
                    <a:pt x="125" y="118"/>
                  </a:cubicBezTo>
                  <a:cubicBezTo>
                    <a:pt x="130" y="118"/>
                    <a:pt x="130" y="118"/>
                    <a:pt x="130" y="118"/>
                  </a:cubicBezTo>
                  <a:cubicBezTo>
                    <a:pt x="130" y="118"/>
                    <a:pt x="136" y="107"/>
                    <a:pt x="139" y="103"/>
                  </a:cubicBezTo>
                  <a:cubicBezTo>
                    <a:pt x="142" y="99"/>
                    <a:pt x="150" y="104"/>
                    <a:pt x="150" y="104"/>
                  </a:cubicBezTo>
                  <a:cubicBezTo>
                    <a:pt x="150" y="89"/>
                    <a:pt x="150" y="89"/>
                    <a:pt x="150" y="89"/>
                  </a:cubicBezTo>
                  <a:cubicBezTo>
                    <a:pt x="150" y="89"/>
                    <a:pt x="169" y="93"/>
                    <a:pt x="171" y="86"/>
                  </a:cubicBezTo>
                  <a:cubicBezTo>
                    <a:pt x="173" y="79"/>
                    <a:pt x="159" y="66"/>
                    <a:pt x="159" y="66"/>
                  </a:cubicBezTo>
                  <a:cubicBezTo>
                    <a:pt x="173" y="64"/>
                    <a:pt x="173" y="64"/>
                    <a:pt x="173" y="64"/>
                  </a:cubicBezTo>
                  <a:cubicBezTo>
                    <a:pt x="173" y="64"/>
                    <a:pt x="169" y="53"/>
                    <a:pt x="162" y="5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94" name="Freeform 68"/>
            <p:cNvSpPr>
              <a:spLocks/>
            </p:cNvSpPr>
            <p:nvPr/>
          </p:nvSpPr>
          <p:spPr bwMode="gray">
            <a:xfrm>
              <a:off x="4592638" y="2579688"/>
              <a:ext cx="136525" cy="103188"/>
            </a:xfrm>
            <a:custGeom>
              <a:avLst/>
              <a:gdLst>
                <a:gd name="T0" fmla="*/ 232 w 246"/>
                <a:gd name="T1" fmla="*/ 77 h 186"/>
                <a:gd name="T2" fmla="*/ 228 w 246"/>
                <a:gd name="T3" fmla="*/ 65 h 186"/>
                <a:gd name="T4" fmla="*/ 226 w 246"/>
                <a:gd name="T5" fmla="*/ 52 h 186"/>
                <a:gd name="T6" fmla="*/ 217 w 246"/>
                <a:gd name="T7" fmla="*/ 32 h 186"/>
                <a:gd name="T8" fmla="*/ 183 w 246"/>
                <a:gd name="T9" fmla="*/ 41 h 186"/>
                <a:gd name="T10" fmla="*/ 168 w 246"/>
                <a:gd name="T11" fmla="*/ 34 h 186"/>
                <a:gd name="T12" fmla="*/ 139 w 246"/>
                <a:gd name="T13" fmla="*/ 13 h 186"/>
                <a:gd name="T14" fmla="*/ 112 w 246"/>
                <a:gd name="T15" fmla="*/ 2 h 186"/>
                <a:gd name="T16" fmla="*/ 93 w 246"/>
                <a:gd name="T17" fmla="*/ 14 h 186"/>
                <a:gd name="T18" fmla="*/ 87 w 246"/>
                <a:gd name="T19" fmla="*/ 31 h 186"/>
                <a:gd name="T20" fmla="*/ 70 w 246"/>
                <a:gd name="T21" fmla="*/ 40 h 186"/>
                <a:gd name="T22" fmla="*/ 59 w 246"/>
                <a:gd name="T23" fmla="*/ 53 h 186"/>
                <a:gd name="T24" fmla="*/ 40 w 246"/>
                <a:gd name="T25" fmla="*/ 45 h 186"/>
                <a:gd name="T26" fmla="*/ 22 w 246"/>
                <a:gd name="T27" fmla="*/ 54 h 186"/>
                <a:gd name="T28" fmla="*/ 14 w 246"/>
                <a:gd name="T29" fmla="*/ 57 h 186"/>
                <a:gd name="T30" fmla="*/ 1 w 246"/>
                <a:gd name="T31" fmla="*/ 67 h 186"/>
                <a:gd name="T32" fmla="*/ 31 w 246"/>
                <a:gd name="T33" fmla="*/ 70 h 186"/>
                <a:gd name="T34" fmla="*/ 54 w 246"/>
                <a:gd name="T35" fmla="*/ 87 h 186"/>
                <a:gd name="T36" fmla="*/ 68 w 246"/>
                <a:gd name="T37" fmla="*/ 123 h 186"/>
                <a:gd name="T38" fmla="*/ 98 w 246"/>
                <a:gd name="T39" fmla="*/ 161 h 186"/>
                <a:gd name="T40" fmla="*/ 146 w 246"/>
                <a:gd name="T41" fmla="*/ 171 h 186"/>
                <a:gd name="T42" fmla="*/ 165 w 246"/>
                <a:gd name="T43" fmla="*/ 186 h 186"/>
                <a:gd name="T44" fmla="*/ 131 w 246"/>
                <a:gd name="T45" fmla="*/ 146 h 186"/>
                <a:gd name="T46" fmla="*/ 110 w 246"/>
                <a:gd name="T47" fmla="*/ 123 h 186"/>
                <a:gd name="T48" fmla="*/ 102 w 246"/>
                <a:gd name="T49" fmla="*/ 105 h 186"/>
                <a:gd name="T50" fmla="*/ 91 w 246"/>
                <a:gd name="T51" fmla="*/ 93 h 186"/>
                <a:gd name="T52" fmla="*/ 93 w 246"/>
                <a:gd name="T53" fmla="*/ 81 h 186"/>
                <a:gd name="T54" fmla="*/ 112 w 246"/>
                <a:gd name="T55" fmla="*/ 74 h 186"/>
                <a:gd name="T56" fmla="*/ 142 w 246"/>
                <a:gd name="T57" fmla="*/ 68 h 186"/>
                <a:gd name="T58" fmla="*/ 164 w 246"/>
                <a:gd name="T59" fmla="*/ 71 h 186"/>
                <a:gd name="T60" fmla="*/ 193 w 246"/>
                <a:gd name="T61" fmla="*/ 73 h 186"/>
                <a:gd name="T62" fmla="*/ 220 w 246"/>
                <a:gd name="T63" fmla="*/ 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6" h="186">
                  <a:moveTo>
                    <a:pt x="230" y="84"/>
                  </a:moveTo>
                  <a:cubicBezTo>
                    <a:pt x="232" y="77"/>
                    <a:pt x="232" y="77"/>
                    <a:pt x="232" y="77"/>
                  </a:cubicBezTo>
                  <a:cubicBezTo>
                    <a:pt x="232" y="77"/>
                    <a:pt x="246" y="74"/>
                    <a:pt x="245" y="71"/>
                  </a:cubicBezTo>
                  <a:cubicBezTo>
                    <a:pt x="244" y="68"/>
                    <a:pt x="228" y="65"/>
                    <a:pt x="228" y="65"/>
                  </a:cubicBezTo>
                  <a:cubicBezTo>
                    <a:pt x="231" y="53"/>
                    <a:pt x="231" y="53"/>
                    <a:pt x="231" y="53"/>
                  </a:cubicBezTo>
                  <a:cubicBezTo>
                    <a:pt x="226" y="52"/>
                    <a:pt x="226" y="52"/>
                    <a:pt x="226" y="52"/>
                  </a:cubicBezTo>
                  <a:cubicBezTo>
                    <a:pt x="222" y="34"/>
                    <a:pt x="222" y="34"/>
                    <a:pt x="222" y="34"/>
                  </a:cubicBezTo>
                  <a:cubicBezTo>
                    <a:pt x="217" y="32"/>
                    <a:pt x="217" y="32"/>
                    <a:pt x="217" y="32"/>
                  </a:cubicBezTo>
                  <a:cubicBezTo>
                    <a:pt x="211" y="38"/>
                    <a:pt x="211" y="38"/>
                    <a:pt x="211" y="38"/>
                  </a:cubicBezTo>
                  <a:cubicBezTo>
                    <a:pt x="183" y="41"/>
                    <a:pt x="183" y="41"/>
                    <a:pt x="183" y="41"/>
                  </a:cubicBezTo>
                  <a:cubicBezTo>
                    <a:pt x="180" y="34"/>
                    <a:pt x="180" y="34"/>
                    <a:pt x="180" y="34"/>
                  </a:cubicBezTo>
                  <a:cubicBezTo>
                    <a:pt x="168" y="34"/>
                    <a:pt x="168" y="34"/>
                    <a:pt x="168" y="34"/>
                  </a:cubicBezTo>
                  <a:cubicBezTo>
                    <a:pt x="159" y="30"/>
                    <a:pt x="159" y="30"/>
                    <a:pt x="159" y="30"/>
                  </a:cubicBezTo>
                  <a:cubicBezTo>
                    <a:pt x="159" y="30"/>
                    <a:pt x="141" y="16"/>
                    <a:pt x="139" y="13"/>
                  </a:cubicBezTo>
                  <a:cubicBezTo>
                    <a:pt x="137" y="10"/>
                    <a:pt x="125" y="0"/>
                    <a:pt x="125" y="0"/>
                  </a:cubicBezTo>
                  <a:cubicBezTo>
                    <a:pt x="112" y="2"/>
                    <a:pt x="112" y="2"/>
                    <a:pt x="112" y="2"/>
                  </a:cubicBezTo>
                  <a:cubicBezTo>
                    <a:pt x="112" y="2"/>
                    <a:pt x="115" y="6"/>
                    <a:pt x="109" y="10"/>
                  </a:cubicBezTo>
                  <a:cubicBezTo>
                    <a:pt x="103" y="14"/>
                    <a:pt x="93" y="14"/>
                    <a:pt x="93" y="14"/>
                  </a:cubicBezTo>
                  <a:cubicBezTo>
                    <a:pt x="93" y="14"/>
                    <a:pt x="84" y="14"/>
                    <a:pt x="84" y="18"/>
                  </a:cubicBezTo>
                  <a:cubicBezTo>
                    <a:pt x="84" y="22"/>
                    <a:pt x="87" y="31"/>
                    <a:pt x="87" y="31"/>
                  </a:cubicBezTo>
                  <a:cubicBezTo>
                    <a:pt x="80" y="39"/>
                    <a:pt x="80" y="39"/>
                    <a:pt x="80" y="39"/>
                  </a:cubicBezTo>
                  <a:cubicBezTo>
                    <a:pt x="70" y="40"/>
                    <a:pt x="70" y="40"/>
                    <a:pt x="70" y="40"/>
                  </a:cubicBezTo>
                  <a:cubicBezTo>
                    <a:pt x="70" y="40"/>
                    <a:pt x="74" y="51"/>
                    <a:pt x="69" y="53"/>
                  </a:cubicBezTo>
                  <a:cubicBezTo>
                    <a:pt x="64" y="55"/>
                    <a:pt x="59" y="53"/>
                    <a:pt x="59" y="53"/>
                  </a:cubicBezTo>
                  <a:cubicBezTo>
                    <a:pt x="59" y="53"/>
                    <a:pt x="52" y="54"/>
                    <a:pt x="46" y="53"/>
                  </a:cubicBezTo>
                  <a:cubicBezTo>
                    <a:pt x="40" y="52"/>
                    <a:pt x="40" y="45"/>
                    <a:pt x="40" y="45"/>
                  </a:cubicBezTo>
                  <a:cubicBezTo>
                    <a:pt x="34" y="53"/>
                    <a:pt x="34" y="53"/>
                    <a:pt x="34" y="53"/>
                  </a:cubicBezTo>
                  <a:cubicBezTo>
                    <a:pt x="22" y="54"/>
                    <a:pt x="22" y="54"/>
                    <a:pt x="22" y="54"/>
                  </a:cubicBezTo>
                  <a:cubicBezTo>
                    <a:pt x="16" y="48"/>
                    <a:pt x="16" y="48"/>
                    <a:pt x="16" y="48"/>
                  </a:cubicBezTo>
                  <a:cubicBezTo>
                    <a:pt x="14" y="57"/>
                    <a:pt x="14" y="57"/>
                    <a:pt x="14" y="57"/>
                  </a:cubicBezTo>
                  <a:cubicBezTo>
                    <a:pt x="5" y="58"/>
                    <a:pt x="5" y="58"/>
                    <a:pt x="5" y="58"/>
                  </a:cubicBezTo>
                  <a:cubicBezTo>
                    <a:pt x="3" y="62"/>
                    <a:pt x="1" y="67"/>
                    <a:pt x="1" y="67"/>
                  </a:cubicBezTo>
                  <a:cubicBezTo>
                    <a:pt x="1" y="67"/>
                    <a:pt x="0" y="97"/>
                    <a:pt x="8" y="88"/>
                  </a:cubicBezTo>
                  <a:cubicBezTo>
                    <a:pt x="16" y="79"/>
                    <a:pt x="27" y="64"/>
                    <a:pt x="31" y="70"/>
                  </a:cubicBezTo>
                  <a:cubicBezTo>
                    <a:pt x="35" y="76"/>
                    <a:pt x="35" y="91"/>
                    <a:pt x="35" y="91"/>
                  </a:cubicBezTo>
                  <a:cubicBezTo>
                    <a:pt x="54" y="87"/>
                    <a:pt x="54" y="87"/>
                    <a:pt x="54" y="87"/>
                  </a:cubicBezTo>
                  <a:cubicBezTo>
                    <a:pt x="54" y="87"/>
                    <a:pt x="48" y="107"/>
                    <a:pt x="60" y="111"/>
                  </a:cubicBezTo>
                  <a:cubicBezTo>
                    <a:pt x="72" y="115"/>
                    <a:pt x="68" y="123"/>
                    <a:pt x="68" y="123"/>
                  </a:cubicBezTo>
                  <a:cubicBezTo>
                    <a:pt x="97" y="144"/>
                    <a:pt x="97" y="144"/>
                    <a:pt x="97" y="144"/>
                  </a:cubicBezTo>
                  <a:cubicBezTo>
                    <a:pt x="98" y="161"/>
                    <a:pt x="98" y="161"/>
                    <a:pt x="98" y="161"/>
                  </a:cubicBezTo>
                  <a:cubicBezTo>
                    <a:pt x="125" y="162"/>
                    <a:pt x="125" y="162"/>
                    <a:pt x="125" y="162"/>
                  </a:cubicBezTo>
                  <a:cubicBezTo>
                    <a:pt x="125" y="162"/>
                    <a:pt x="142" y="163"/>
                    <a:pt x="146" y="171"/>
                  </a:cubicBezTo>
                  <a:cubicBezTo>
                    <a:pt x="146" y="171"/>
                    <a:pt x="142" y="180"/>
                    <a:pt x="148" y="184"/>
                  </a:cubicBezTo>
                  <a:cubicBezTo>
                    <a:pt x="165" y="186"/>
                    <a:pt x="165" y="186"/>
                    <a:pt x="165" y="186"/>
                  </a:cubicBezTo>
                  <a:cubicBezTo>
                    <a:pt x="170" y="182"/>
                    <a:pt x="174" y="174"/>
                    <a:pt x="159" y="165"/>
                  </a:cubicBezTo>
                  <a:cubicBezTo>
                    <a:pt x="135" y="150"/>
                    <a:pt x="131" y="146"/>
                    <a:pt x="131" y="146"/>
                  </a:cubicBezTo>
                  <a:cubicBezTo>
                    <a:pt x="121" y="126"/>
                    <a:pt x="121" y="126"/>
                    <a:pt x="121" y="126"/>
                  </a:cubicBezTo>
                  <a:cubicBezTo>
                    <a:pt x="110" y="123"/>
                    <a:pt x="110" y="123"/>
                    <a:pt x="110" y="123"/>
                  </a:cubicBezTo>
                  <a:cubicBezTo>
                    <a:pt x="110" y="123"/>
                    <a:pt x="113" y="113"/>
                    <a:pt x="110" y="109"/>
                  </a:cubicBezTo>
                  <a:cubicBezTo>
                    <a:pt x="107" y="105"/>
                    <a:pt x="102" y="105"/>
                    <a:pt x="102" y="105"/>
                  </a:cubicBezTo>
                  <a:cubicBezTo>
                    <a:pt x="103" y="96"/>
                    <a:pt x="103" y="96"/>
                    <a:pt x="103" y="96"/>
                  </a:cubicBezTo>
                  <a:cubicBezTo>
                    <a:pt x="91" y="93"/>
                    <a:pt x="91" y="93"/>
                    <a:pt x="91" y="93"/>
                  </a:cubicBezTo>
                  <a:cubicBezTo>
                    <a:pt x="84" y="86"/>
                    <a:pt x="84" y="86"/>
                    <a:pt x="84" y="86"/>
                  </a:cubicBezTo>
                  <a:cubicBezTo>
                    <a:pt x="93" y="81"/>
                    <a:pt x="93" y="81"/>
                    <a:pt x="93" y="81"/>
                  </a:cubicBezTo>
                  <a:cubicBezTo>
                    <a:pt x="93" y="81"/>
                    <a:pt x="92" y="68"/>
                    <a:pt x="96" y="67"/>
                  </a:cubicBezTo>
                  <a:cubicBezTo>
                    <a:pt x="100" y="66"/>
                    <a:pt x="112" y="74"/>
                    <a:pt x="112" y="74"/>
                  </a:cubicBezTo>
                  <a:cubicBezTo>
                    <a:pt x="127" y="70"/>
                    <a:pt x="127" y="70"/>
                    <a:pt x="127" y="70"/>
                  </a:cubicBezTo>
                  <a:cubicBezTo>
                    <a:pt x="142" y="68"/>
                    <a:pt x="142" y="68"/>
                    <a:pt x="142" y="68"/>
                  </a:cubicBezTo>
                  <a:cubicBezTo>
                    <a:pt x="155" y="75"/>
                    <a:pt x="155" y="75"/>
                    <a:pt x="155" y="75"/>
                  </a:cubicBezTo>
                  <a:cubicBezTo>
                    <a:pt x="164" y="71"/>
                    <a:pt x="164" y="71"/>
                    <a:pt x="164" y="71"/>
                  </a:cubicBezTo>
                  <a:cubicBezTo>
                    <a:pt x="164" y="71"/>
                    <a:pt x="174" y="74"/>
                    <a:pt x="177" y="74"/>
                  </a:cubicBezTo>
                  <a:cubicBezTo>
                    <a:pt x="180" y="74"/>
                    <a:pt x="187" y="72"/>
                    <a:pt x="193" y="73"/>
                  </a:cubicBezTo>
                  <a:cubicBezTo>
                    <a:pt x="199" y="74"/>
                    <a:pt x="210" y="74"/>
                    <a:pt x="210" y="74"/>
                  </a:cubicBezTo>
                  <a:cubicBezTo>
                    <a:pt x="220" y="85"/>
                    <a:pt x="220" y="85"/>
                    <a:pt x="220" y="85"/>
                  </a:cubicBezTo>
                  <a:lnTo>
                    <a:pt x="230" y="84"/>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95" name="Freeform 69"/>
            <p:cNvSpPr>
              <a:spLocks/>
            </p:cNvSpPr>
            <p:nvPr/>
          </p:nvSpPr>
          <p:spPr bwMode="gray">
            <a:xfrm>
              <a:off x="4584700" y="2566988"/>
              <a:ext cx="77787" cy="44450"/>
            </a:xfrm>
            <a:custGeom>
              <a:avLst/>
              <a:gdLst>
                <a:gd name="T0" fmla="*/ 18 w 138"/>
                <a:gd name="T1" fmla="*/ 80 h 80"/>
                <a:gd name="T2" fmla="*/ 27 w 138"/>
                <a:gd name="T3" fmla="*/ 79 h 80"/>
                <a:gd name="T4" fmla="*/ 29 w 138"/>
                <a:gd name="T5" fmla="*/ 70 h 80"/>
                <a:gd name="T6" fmla="*/ 35 w 138"/>
                <a:gd name="T7" fmla="*/ 76 h 80"/>
                <a:gd name="T8" fmla="*/ 47 w 138"/>
                <a:gd name="T9" fmla="*/ 75 h 80"/>
                <a:gd name="T10" fmla="*/ 53 w 138"/>
                <a:gd name="T11" fmla="*/ 67 h 80"/>
                <a:gd name="T12" fmla="*/ 59 w 138"/>
                <a:gd name="T13" fmla="*/ 75 h 80"/>
                <a:gd name="T14" fmla="*/ 72 w 138"/>
                <a:gd name="T15" fmla="*/ 75 h 80"/>
                <a:gd name="T16" fmla="*/ 82 w 138"/>
                <a:gd name="T17" fmla="*/ 75 h 80"/>
                <a:gd name="T18" fmla="*/ 83 w 138"/>
                <a:gd name="T19" fmla="*/ 62 h 80"/>
                <a:gd name="T20" fmla="*/ 93 w 138"/>
                <a:gd name="T21" fmla="*/ 61 h 80"/>
                <a:gd name="T22" fmla="*/ 100 w 138"/>
                <a:gd name="T23" fmla="*/ 53 h 80"/>
                <a:gd name="T24" fmla="*/ 97 w 138"/>
                <a:gd name="T25" fmla="*/ 40 h 80"/>
                <a:gd name="T26" fmla="*/ 106 w 138"/>
                <a:gd name="T27" fmla="*/ 36 h 80"/>
                <a:gd name="T28" fmla="*/ 122 w 138"/>
                <a:gd name="T29" fmla="*/ 32 h 80"/>
                <a:gd name="T30" fmla="*/ 125 w 138"/>
                <a:gd name="T31" fmla="*/ 24 h 80"/>
                <a:gd name="T32" fmla="*/ 138 w 138"/>
                <a:gd name="T33" fmla="*/ 22 h 80"/>
                <a:gd name="T34" fmla="*/ 128 w 138"/>
                <a:gd name="T35" fmla="*/ 15 h 80"/>
                <a:gd name="T36" fmla="*/ 125 w 138"/>
                <a:gd name="T37" fmla="*/ 5 h 80"/>
                <a:gd name="T38" fmla="*/ 118 w 138"/>
                <a:gd name="T39" fmla="*/ 0 h 80"/>
                <a:gd name="T40" fmla="*/ 115 w 138"/>
                <a:gd name="T41" fmla="*/ 8 h 80"/>
                <a:gd name="T42" fmla="*/ 113 w 138"/>
                <a:gd name="T43" fmla="*/ 20 h 80"/>
                <a:gd name="T44" fmla="*/ 97 w 138"/>
                <a:gd name="T45" fmla="*/ 15 h 80"/>
                <a:gd name="T46" fmla="*/ 90 w 138"/>
                <a:gd name="T47" fmla="*/ 19 h 80"/>
                <a:gd name="T48" fmla="*/ 57 w 138"/>
                <a:gd name="T49" fmla="*/ 18 h 80"/>
                <a:gd name="T50" fmla="*/ 50 w 138"/>
                <a:gd name="T51" fmla="*/ 27 h 80"/>
                <a:gd name="T52" fmla="*/ 35 w 138"/>
                <a:gd name="T53" fmla="*/ 25 h 80"/>
                <a:gd name="T54" fmla="*/ 26 w 138"/>
                <a:gd name="T55" fmla="*/ 21 h 80"/>
                <a:gd name="T56" fmla="*/ 14 w 138"/>
                <a:gd name="T57" fmla="*/ 25 h 80"/>
                <a:gd name="T58" fmla="*/ 5 w 138"/>
                <a:gd name="T59" fmla="*/ 25 h 80"/>
                <a:gd name="T60" fmla="*/ 0 w 138"/>
                <a:gd name="T61" fmla="*/ 34 h 80"/>
                <a:gd name="T62" fmla="*/ 8 w 138"/>
                <a:gd name="T63" fmla="*/ 37 h 80"/>
                <a:gd name="T64" fmla="*/ 3 w 138"/>
                <a:gd name="T65" fmla="*/ 62 h 80"/>
                <a:gd name="T66" fmla="*/ 23 w 138"/>
                <a:gd name="T67" fmla="*/ 70 h 80"/>
                <a:gd name="T68" fmla="*/ 18 w 138"/>
                <a:gd name="T6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 h="80">
                  <a:moveTo>
                    <a:pt x="18" y="80"/>
                  </a:moveTo>
                  <a:cubicBezTo>
                    <a:pt x="27" y="79"/>
                    <a:pt x="27" y="79"/>
                    <a:pt x="27" y="79"/>
                  </a:cubicBezTo>
                  <a:cubicBezTo>
                    <a:pt x="29" y="70"/>
                    <a:pt x="29" y="70"/>
                    <a:pt x="29" y="70"/>
                  </a:cubicBezTo>
                  <a:cubicBezTo>
                    <a:pt x="35" y="76"/>
                    <a:pt x="35" y="76"/>
                    <a:pt x="35" y="76"/>
                  </a:cubicBezTo>
                  <a:cubicBezTo>
                    <a:pt x="47" y="75"/>
                    <a:pt x="47" y="75"/>
                    <a:pt x="47" y="75"/>
                  </a:cubicBezTo>
                  <a:cubicBezTo>
                    <a:pt x="53" y="67"/>
                    <a:pt x="53" y="67"/>
                    <a:pt x="53" y="67"/>
                  </a:cubicBezTo>
                  <a:cubicBezTo>
                    <a:pt x="53" y="67"/>
                    <a:pt x="53" y="74"/>
                    <a:pt x="59" y="75"/>
                  </a:cubicBezTo>
                  <a:cubicBezTo>
                    <a:pt x="65" y="76"/>
                    <a:pt x="72" y="75"/>
                    <a:pt x="72" y="75"/>
                  </a:cubicBezTo>
                  <a:cubicBezTo>
                    <a:pt x="72" y="75"/>
                    <a:pt x="77" y="77"/>
                    <a:pt x="82" y="75"/>
                  </a:cubicBezTo>
                  <a:cubicBezTo>
                    <a:pt x="87" y="73"/>
                    <a:pt x="83" y="62"/>
                    <a:pt x="83" y="62"/>
                  </a:cubicBezTo>
                  <a:cubicBezTo>
                    <a:pt x="93" y="61"/>
                    <a:pt x="93" y="61"/>
                    <a:pt x="93" y="61"/>
                  </a:cubicBezTo>
                  <a:cubicBezTo>
                    <a:pt x="100" y="53"/>
                    <a:pt x="100" y="53"/>
                    <a:pt x="100" y="53"/>
                  </a:cubicBezTo>
                  <a:cubicBezTo>
                    <a:pt x="100" y="53"/>
                    <a:pt x="97" y="44"/>
                    <a:pt x="97" y="40"/>
                  </a:cubicBezTo>
                  <a:cubicBezTo>
                    <a:pt x="97" y="36"/>
                    <a:pt x="106" y="36"/>
                    <a:pt x="106" y="36"/>
                  </a:cubicBezTo>
                  <a:cubicBezTo>
                    <a:pt x="106" y="36"/>
                    <a:pt x="116" y="36"/>
                    <a:pt x="122" y="32"/>
                  </a:cubicBezTo>
                  <a:cubicBezTo>
                    <a:pt x="128" y="28"/>
                    <a:pt x="125" y="24"/>
                    <a:pt x="125" y="24"/>
                  </a:cubicBezTo>
                  <a:cubicBezTo>
                    <a:pt x="138" y="22"/>
                    <a:pt x="138" y="22"/>
                    <a:pt x="138" y="22"/>
                  </a:cubicBezTo>
                  <a:cubicBezTo>
                    <a:pt x="128" y="15"/>
                    <a:pt x="128" y="15"/>
                    <a:pt x="128" y="15"/>
                  </a:cubicBezTo>
                  <a:cubicBezTo>
                    <a:pt x="125" y="5"/>
                    <a:pt x="125" y="5"/>
                    <a:pt x="125" y="5"/>
                  </a:cubicBezTo>
                  <a:cubicBezTo>
                    <a:pt x="118" y="0"/>
                    <a:pt x="118" y="0"/>
                    <a:pt x="118" y="0"/>
                  </a:cubicBezTo>
                  <a:cubicBezTo>
                    <a:pt x="115" y="8"/>
                    <a:pt x="115" y="8"/>
                    <a:pt x="115" y="8"/>
                  </a:cubicBezTo>
                  <a:cubicBezTo>
                    <a:pt x="113" y="20"/>
                    <a:pt x="113" y="20"/>
                    <a:pt x="113" y="20"/>
                  </a:cubicBezTo>
                  <a:cubicBezTo>
                    <a:pt x="97" y="15"/>
                    <a:pt x="97" y="15"/>
                    <a:pt x="97" y="15"/>
                  </a:cubicBezTo>
                  <a:cubicBezTo>
                    <a:pt x="90" y="19"/>
                    <a:pt x="90" y="19"/>
                    <a:pt x="90" y="19"/>
                  </a:cubicBezTo>
                  <a:cubicBezTo>
                    <a:pt x="57" y="18"/>
                    <a:pt x="57" y="18"/>
                    <a:pt x="57" y="18"/>
                  </a:cubicBezTo>
                  <a:cubicBezTo>
                    <a:pt x="57" y="18"/>
                    <a:pt x="57" y="27"/>
                    <a:pt x="50" y="27"/>
                  </a:cubicBezTo>
                  <a:cubicBezTo>
                    <a:pt x="43" y="27"/>
                    <a:pt x="35" y="25"/>
                    <a:pt x="35" y="25"/>
                  </a:cubicBezTo>
                  <a:cubicBezTo>
                    <a:pt x="35" y="25"/>
                    <a:pt x="29" y="21"/>
                    <a:pt x="26" y="21"/>
                  </a:cubicBezTo>
                  <a:cubicBezTo>
                    <a:pt x="23" y="21"/>
                    <a:pt x="14" y="25"/>
                    <a:pt x="14" y="25"/>
                  </a:cubicBezTo>
                  <a:cubicBezTo>
                    <a:pt x="5" y="25"/>
                    <a:pt x="5" y="25"/>
                    <a:pt x="5" y="25"/>
                  </a:cubicBezTo>
                  <a:cubicBezTo>
                    <a:pt x="4" y="30"/>
                    <a:pt x="0" y="34"/>
                    <a:pt x="0" y="34"/>
                  </a:cubicBezTo>
                  <a:cubicBezTo>
                    <a:pt x="8" y="37"/>
                    <a:pt x="8" y="37"/>
                    <a:pt x="8" y="37"/>
                  </a:cubicBezTo>
                  <a:cubicBezTo>
                    <a:pt x="3" y="62"/>
                    <a:pt x="3" y="62"/>
                    <a:pt x="3" y="62"/>
                  </a:cubicBezTo>
                  <a:cubicBezTo>
                    <a:pt x="3" y="62"/>
                    <a:pt x="26" y="66"/>
                    <a:pt x="23" y="70"/>
                  </a:cubicBezTo>
                  <a:cubicBezTo>
                    <a:pt x="22" y="72"/>
                    <a:pt x="20" y="76"/>
                    <a:pt x="18" y="8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96" name="Freeform 70"/>
            <p:cNvSpPr>
              <a:spLocks/>
            </p:cNvSpPr>
            <p:nvPr/>
          </p:nvSpPr>
          <p:spPr bwMode="gray">
            <a:xfrm>
              <a:off x="4665663" y="2489200"/>
              <a:ext cx="133350" cy="55563"/>
            </a:xfrm>
            <a:custGeom>
              <a:avLst/>
              <a:gdLst>
                <a:gd name="T0" fmla="*/ 233 w 239"/>
                <a:gd name="T1" fmla="*/ 23 h 98"/>
                <a:gd name="T2" fmla="*/ 214 w 239"/>
                <a:gd name="T3" fmla="*/ 19 h 98"/>
                <a:gd name="T4" fmla="*/ 194 w 239"/>
                <a:gd name="T5" fmla="*/ 6 h 98"/>
                <a:gd name="T6" fmla="*/ 170 w 239"/>
                <a:gd name="T7" fmla="*/ 14 h 98"/>
                <a:gd name="T8" fmla="*/ 159 w 239"/>
                <a:gd name="T9" fmla="*/ 10 h 98"/>
                <a:gd name="T10" fmla="*/ 140 w 239"/>
                <a:gd name="T11" fmla="*/ 9 h 98"/>
                <a:gd name="T12" fmla="*/ 132 w 239"/>
                <a:gd name="T13" fmla="*/ 18 h 98"/>
                <a:gd name="T14" fmla="*/ 126 w 239"/>
                <a:gd name="T15" fmla="*/ 11 h 98"/>
                <a:gd name="T16" fmla="*/ 119 w 239"/>
                <a:gd name="T17" fmla="*/ 11 h 98"/>
                <a:gd name="T18" fmla="*/ 111 w 239"/>
                <a:gd name="T19" fmla="*/ 2 h 98"/>
                <a:gd name="T20" fmla="*/ 91 w 239"/>
                <a:gd name="T21" fmla="*/ 8 h 98"/>
                <a:gd name="T22" fmla="*/ 83 w 239"/>
                <a:gd name="T23" fmla="*/ 2 h 98"/>
                <a:gd name="T24" fmla="*/ 72 w 239"/>
                <a:gd name="T25" fmla="*/ 9 h 98"/>
                <a:gd name="T26" fmla="*/ 58 w 239"/>
                <a:gd name="T27" fmla="*/ 15 h 98"/>
                <a:gd name="T28" fmla="*/ 58 w 239"/>
                <a:gd name="T29" fmla="*/ 28 h 98"/>
                <a:gd name="T30" fmla="*/ 36 w 239"/>
                <a:gd name="T31" fmla="*/ 40 h 98"/>
                <a:gd name="T32" fmla="*/ 24 w 239"/>
                <a:gd name="T33" fmla="*/ 39 h 98"/>
                <a:gd name="T34" fmla="*/ 12 w 239"/>
                <a:gd name="T35" fmla="*/ 41 h 98"/>
                <a:gd name="T36" fmla="*/ 3 w 239"/>
                <a:gd name="T37" fmla="*/ 46 h 98"/>
                <a:gd name="T38" fmla="*/ 1 w 239"/>
                <a:gd name="T39" fmla="*/ 60 h 98"/>
                <a:gd name="T40" fmla="*/ 0 w 239"/>
                <a:gd name="T41" fmla="*/ 70 h 98"/>
                <a:gd name="T42" fmla="*/ 7 w 239"/>
                <a:gd name="T43" fmla="*/ 75 h 98"/>
                <a:gd name="T44" fmla="*/ 7 w 239"/>
                <a:gd name="T45" fmla="*/ 87 h 98"/>
                <a:gd name="T46" fmla="*/ 7 w 239"/>
                <a:gd name="T47" fmla="*/ 87 h 98"/>
                <a:gd name="T48" fmla="*/ 13 w 239"/>
                <a:gd name="T49" fmla="*/ 92 h 98"/>
                <a:gd name="T50" fmla="*/ 20 w 239"/>
                <a:gd name="T51" fmla="*/ 81 h 98"/>
                <a:gd name="T52" fmla="*/ 40 w 239"/>
                <a:gd name="T53" fmla="*/ 97 h 98"/>
                <a:gd name="T54" fmla="*/ 81 w 239"/>
                <a:gd name="T55" fmla="*/ 94 h 98"/>
                <a:gd name="T56" fmla="*/ 87 w 239"/>
                <a:gd name="T57" fmla="*/ 78 h 98"/>
                <a:gd name="T58" fmla="*/ 111 w 239"/>
                <a:gd name="T59" fmla="*/ 81 h 98"/>
                <a:gd name="T60" fmla="*/ 118 w 239"/>
                <a:gd name="T61" fmla="*/ 73 h 98"/>
                <a:gd name="T62" fmla="*/ 144 w 239"/>
                <a:gd name="T63" fmla="*/ 69 h 98"/>
                <a:gd name="T64" fmla="*/ 155 w 239"/>
                <a:gd name="T65" fmla="*/ 53 h 98"/>
                <a:gd name="T66" fmla="*/ 171 w 239"/>
                <a:gd name="T67" fmla="*/ 53 h 98"/>
                <a:gd name="T68" fmla="*/ 174 w 239"/>
                <a:gd name="T69" fmla="*/ 63 h 98"/>
                <a:gd name="T70" fmla="*/ 183 w 239"/>
                <a:gd name="T71" fmla="*/ 64 h 98"/>
                <a:gd name="T72" fmla="*/ 188 w 239"/>
                <a:gd name="T73" fmla="*/ 53 h 98"/>
                <a:gd name="T74" fmla="*/ 194 w 239"/>
                <a:gd name="T75" fmla="*/ 63 h 98"/>
                <a:gd name="T76" fmla="*/ 223 w 239"/>
                <a:gd name="T77" fmla="*/ 59 h 98"/>
                <a:gd name="T78" fmla="*/ 223 w 239"/>
                <a:gd name="T79" fmla="*/ 59 h 98"/>
                <a:gd name="T80" fmla="*/ 224 w 239"/>
                <a:gd name="T81" fmla="*/ 51 h 98"/>
                <a:gd name="T82" fmla="*/ 234 w 239"/>
                <a:gd name="T83" fmla="*/ 43 h 98"/>
                <a:gd name="T84" fmla="*/ 237 w 239"/>
                <a:gd name="T85" fmla="*/ 30 h 98"/>
                <a:gd name="T86" fmla="*/ 233 w 239"/>
                <a:gd name="T87" fmla="*/ 2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9" h="98">
                  <a:moveTo>
                    <a:pt x="233" y="23"/>
                  </a:moveTo>
                  <a:cubicBezTo>
                    <a:pt x="227" y="23"/>
                    <a:pt x="221" y="25"/>
                    <a:pt x="214" y="19"/>
                  </a:cubicBezTo>
                  <a:cubicBezTo>
                    <a:pt x="207" y="13"/>
                    <a:pt x="208" y="6"/>
                    <a:pt x="194" y="6"/>
                  </a:cubicBezTo>
                  <a:cubicBezTo>
                    <a:pt x="180" y="6"/>
                    <a:pt x="175" y="14"/>
                    <a:pt x="170" y="14"/>
                  </a:cubicBezTo>
                  <a:cubicBezTo>
                    <a:pt x="165" y="14"/>
                    <a:pt x="159" y="10"/>
                    <a:pt x="159" y="10"/>
                  </a:cubicBezTo>
                  <a:cubicBezTo>
                    <a:pt x="140" y="9"/>
                    <a:pt x="140" y="9"/>
                    <a:pt x="140" y="9"/>
                  </a:cubicBezTo>
                  <a:cubicBezTo>
                    <a:pt x="140" y="9"/>
                    <a:pt x="141" y="18"/>
                    <a:pt x="132" y="18"/>
                  </a:cubicBezTo>
                  <a:cubicBezTo>
                    <a:pt x="123" y="18"/>
                    <a:pt x="126" y="11"/>
                    <a:pt x="126" y="11"/>
                  </a:cubicBezTo>
                  <a:cubicBezTo>
                    <a:pt x="119" y="11"/>
                    <a:pt x="119" y="11"/>
                    <a:pt x="119" y="11"/>
                  </a:cubicBezTo>
                  <a:cubicBezTo>
                    <a:pt x="119" y="11"/>
                    <a:pt x="118" y="4"/>
                    <a:pt x="111" y="2"/>
                  </a:cubicBezTo>
                  <a:cubicBezTo>
                    <a:pt x="104" y="0"/>
                    <a:pt x="94" y="8"/>
                    <a:pt x="91" y="8"/>
                  </a:cubicBezTo>
                  <a:cubicBezTo>
                    <a:pt x="89" y="8"/>
                    <a:pt x="86" y="5"/>
                    <a:pt x="83" y="2"/>
                  </a:cubicBezTo>
                  <a:cubicBezTo>
                    <a:pt x="72" y="9"/>
                    <a:pt x="72" y="9"/>
                    <a:pt x="72" y="9"/>
                  </a:cubicBezTo>
                  <a:cubicBezTo>
                    <a:pt x="58" y="15"/>
                    <a:pt x="58" y="15"/>
                    <a:pt x="58" y="15"/>
                  </a:cubicBezTo>
                  <a:cubicBezTo>
                    <a:pt x="58" y="28"/>
                    <a:pt x="58" y="28"/>
                    <a:pt x="58" y="28"/>
                  </a:cubicBezTo>
                  <a:cubicBezTo>
                    <a:pt x="58" y="28"/>
                    <a:pt x="43" y="35"/>
                    <a:pt x="36" y="40"/>
                  </a:cubicBezTo>
                  <a:cubicBezTo>
                    <a:pt x="31" y="43"/>
                    <a:pt x="25" y="41"/>
                    <a:pt x="24" y="39"/>
                  </a:cubicBezTo>
                  <a:cubicBezTo>
                    <a:pt x="21" y="40"/>
                    <a:pt x="15" y="40"/>
                    <a:pt x="12" y="41"/>
                  </a:cubicBezTo>
                  <a:cubicBezTo>
                    <a:pt x="8" y="42"/>
                    <a:pt x="3" y="46"/>
                    <a:pt x="3" y="46"/>
                  </a:cubicBezTo>
                  <a:cubicBezTo>
                    <a:pt x="1" y="60"/>
                    <a:pt x="1" y="60"/>
                    <a:pt x="1" y="60"/>
                  </a:cubicBezTo>
                  <a:cubicBezTo>
                    <a:pt x="0" y="70"/>
                    <a:pt x="0" y="70"/>
                    <a:pt x="0" y="70"/>
                  </a:cubicBezTo>
                  <a:cubicBezTo>
                    <a:pt x="0" y="70"/>
                    <a:pt x="6" y="69"/>
                    <a:pt x="7" y="75"/>
                  </a:cubicBezTo>
                  <a:cubicBezTo>
                    <a:pt x="7" y="78"/>
                    <a:pt x="7" y="83"/>
                    <a:pt x="7" y="87"/>
                  </a:cubicBezTo>
                  <a:cubicBezTo>
                    <a:pt x="7" y="87"/>
                    <a:pt x="7" y="87"/>
                    <a:pt x="7" y="87"/>
                  </a:cubicBezTo>
                  <a:cubicBezTo>
                    <a:pt x="13" y="92"/>
                    <a:pt x="13" y="92"/>
                    <a:pt x="13" y="92"/>
                  </a:cubicBezTo>
                  <a:cubicBezTo>
                    <a:pt x="20" y="81"/>
                    <a:pt x="20" y="81"/>
                    <a:pt x="20" y="81"/>
                  </a:cubicBezTo>
                  <a:cubicBezTo>
                    <a:pt x="20" y="81"/>
                    <a:pt x="23" y="98"/>
                    <a:pt x="40" y="97"/>
                  </a:cubicBezTo>
                  <a:cubicBezTo>
                    <a:pt x="57" y="96"/>
                    <a:pt x="81" y="94"/>
                    <a:pt x="81" y="94"/>
                  </a:cubicBezTo>
                  <a:cubicBezTo>
                    <a:pt x="87" y="78"/>
                    <a:pt x="87" y="78"/>
                    <a:pt x="87" y="78"/>
                  </a:cubicBezTo>
                  <a:cubicBezTo>
                    <a:pt x="111" y="81"/>
                    <a:pt x="111" y="81"/>
                    <a:pt x="111" y="81"/>
                  </a:cubicBezTo>
                  <a:cubicBezTo>
                    <a:pt x="118" y="73"/>
                    <a:pt x="118" y="73"/>
                    <a:pt x="118" y="73"/>
                  </a:cubicBezTo>
                  <a:cubicBezTo>
                    <a:pt x="118" y="73"/>
                    <a:pt x="141" y="72"/>
                    <a:pt x="144" y="69"/>
                  </a:cubicBezTo>
                  <a:cubicBezTo>
                    <a:pt x="147" y="66"/>
                    <a:pt x="155" y="53"/>
                    <a:pt x="155" y="53"/>
                  </a:cubicBezTo>
                  <a:cubicBezTo>
                    <a:pt x="171" y="53"/>
                    <a:pt x="171" y="53"/>
                    <a:pt x="171" y="53"/>
                  </a:cubicBezTo>
                  <a:cubicBezTo>
                    <a:pt x="174" y="63"/>
                    <a:pt x="174" y="63"/>
                    <a:pt x="174" y="63"/>
                  </a:cubicBezTo>
                  <a:cubicBezTo>
                    <a:pt x="183" y="64"/>
                    <a:pt x="183" y="64"/>
                    <a:pt x="183" y="64"/>
                  </a:cubicBezTo>
                  <a:cubicBezTo>
                    <a:pt x="183" y="64"/>
                    <a:pt x="183" y="53"/>
                    <a:pt x="188" y="53"/>
                  </a:cubicBezTo>
                  <a:cubicBezTo>
                    <a:pt x="193" y="53"/>
                    <a:pt x="194" y="63"/>
                    <a:pt x="194" y="63"/>
                  </a:cubicBezTo>
                  <a:cubicBezTo>
                    <a:pt x="194" y="63"/>
                    <a:pt x="215" y="57"/>
                    <a:pt x="223" y="59"/>
                  </a:cubicBezTo>
                  <a:cubicBezTo>
                    <a:pt x="223" y="59"/>
                    <a:pt x="223" y="59"/>
                    <a:pt x="223" y="59"/>
                  </a:cubicBezTo>
                  <a:cubicBezTo>
                    <a:pt x="224" y="51"/>
                    <a:pt x="224" y="51"/>
                    <a:pt x="224" y="51"/>
                  </a:cubicBezTo>
                  <a:cubicBezTo>
                    <a:pt x="224" y="51"/>
                    <a:pt x="232" y="49"/>
                    <a:pt x="234" y="43"/>
                  </a:cubicBezTo>
                  <a:cubicBezTo>
                    <a:pt x="236" y="37"/>
                    <a:pt x="237" y="30"/>
                    <a:pt x="237" y="30"/>
                  </a:cubicBezTo>
                  <a:cubicBezTo>
                    <a:pt x="237" y="30"/>
                    <a:pt x="239" y="23"/>
                    <a:pt x="233" y="23"/>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97" name="Freeform 71"/>
            <p:cNvSpPr>
              <a:spLocks/>
            </p:cNvSpPr>
            <p:nvPr/>
          </p:nvSpPr>
          <p:spPr bwMode="gray">
            <a:xfrm>
              <a:off x="4651375" y="2519363"/>
              <a:ext cx="160337" cy="82550"/>
            </a:xfrm>
            <a:custGeom>
              <a:avLst/>
              <a:gdLst>
                <a:gd name="T0" fmla="*/ 31 w 286"/>
                <a:gd name="T1" fmla="*/ 43 h 148"/>
                <a:gd name="T2" fmla="*/ 16 w 286"/>
                <a:gd name="T3" fmla="*/ 43 h 148"/>
                <a:gd name="T4" fmla="*/ 15 w 286"/>
                <a:gd name="T5" fmla="*/ 52 h 148"/>
                <a:gd name="T6" fmla="*/ 23 w 286"/>
                <a:gd name="T7" fmla="*/ 53 h 148"/>
                <a:gd name="T8" fmla="*/ 15 w 286"/>
                <a:gd name="T9" fmla="*/ 65 h 148"/>
                <a:gd name="T10" fmla="*/ 15 w 286"/>
                <a:gd name="T11" fmla="*/ 79 h 148"/>
                <a:gd name="T12" fmla="*/ 2 w 286"/>
                <a:gd name="T13" fmla="*/ 81 h 148"/>
                <a:gd name="T14" fmla="*/ 0 w 286"/>
                <a:gd name="T15" fmla="*/ 85 h 148"/>
                <a:gd name="T16" fmla="*/ 7 w 286"/>
                <a:gd name="T17" fmla="*/ 90 h 148"/>
                <a:gd name="T18" fmla="*/ 10 w 286"/>
                <a:gd name="T19" fmla="*/ 100 h 148"/>
                <a:gd name="T20" fmla="*/ 20 w 286"/>
                <a:gd name="T21" fmla="*/ 107 h 148"/>
                <a:gd name="T22" fmla="*/ 34 w 286"/>
                <a:gd name="T23" fmla="*/ 120 h 148"/>
                <a:gd name="T24" fmla="*/ 54 w 286"/>
                <a:gd name="T25" fmla="*/ 137 h 148"/>
                <a:gd name="T26" fmla="*/ 63 w 286"/>
                <a:gd name="T27" fmla="*/ 141 h 148"/>
                <a:gd name="T28" fmla="*/ 75 w 286"/>
                <a:gd name="T29" fmla="*/ 141 h 148"/>
                <a:gd name="T30" fmla="*/ 78 w 286"/>
                <a:gd name="T31" fmla="*/ 148 h 148"/>
                <a:gd name="T32" fmla="*/ 106 w 286"/>
                <a:gd name="T33" fmla="*/ 145 h 148"/>
                <a:gd name="T34" fmla="*/ 112 w 286"/>
                <a:gd name="T35" fmla="*/ 139 h 148"/>
                <a:gd name="T36" fmla="*/ 115 w 286"/>
                <a:gd name="T37" fmla="*/ 140 h 148"/>
                <a:gd name="T38" fmla="*/ 118 w 286"/>
                <a:gd name="T39" fmla="*/ 136 h 148"/>
                <a:gd name="T40" fmla="*/ 133 w 286"/>
                <a:gd name="T41" fmla="*/ 136 h 148"/>
                <a:gd name="T42" fmla="*/ 145 w 286"/>
                <a:gd name="T43" fmla="*/ 125 h 148"/>
                <a:gd name="T44" fmla="*/ 163 w 286"/>
                <a:gd name="T45" fmla="*/ 125 h 148"/>
                <a:gd name="T46" fmla="*/ 176 w 286"/>
                <a:gd name="T47" fmla="*/ 131 h 148"/>
                <a:gd name="T48" fmla="*/ 192 w 286"/>
                <a:gd name="T49" fmla="*/ 127 h 148"/>
                <a:gd name="T50" fmla="*/ 194 w 286"/>
                <a:gd name="T51" fmla="*/ 118 h 148"/>
                <a:gd name="T52" fmla="*/ 205 w 286"/>
                <a:gd name="T53" fmla="*/ 120 h 148"/>
                <a:gd name="T54" fmla="*/ 221 w 286"/>
                <a:gd name="T55" fmla="*/ 110 h 148"/>
                <a:gd name="T56" fmla="*/ 222 w 286"/>
                <a:gd name="T57" fmla="*/ 96 h 148"/>
                <a:gd name="T58" fmla="*/ 238 w 286"/>
                <a:gd name="T59" fmla="*/ 83 h 148"/>
                <a:gd name="T60" fmla="*/ 245 w 286"/>
                <a:gd name="T61" fmla="*/ 66 h 148"/>
                <a:gd name="T62" fmla="*/ 246 w 286"/>
                <a:gd name="T63" fmla="*/ 48 h 148"/>
                <a:gd name="T64" fmla="*/ 266 w 286"/>
                <a:gd name="T65" fmla="*/ 41 h 148"/>
                <a:gd name="T66" fmla="*/ 286 w 286"/>
                <a:gd name="T67" fmla="*/ 27 h 148"/>
                <a:gd name="T68" fmla="*/ 264 w 286"/>
                <a:gd name="T69" fmla="*/ 19 h 148"/>
                <a:gd name="T70" fmla="*/ 248 w 286"/>
                <a:gd name="T71" fmla="*/ 6 h 148"/>
                <a:gd name="T72" fmla="*/ 219 w 286"/>
                <a:gd name="T73" fmla="*/ 10 h 148"/>
                <a:gd name="T74" fmla="*/ 213 w 286"/>
                <a:gd name="T75" fmla="*/ 0 h 148"/>
                <a:gd name="T76" fmla="*/ 208 w 286"/>
                <a:gd name="T77" fmla="*/ 11 h 148"/>
                <a:gd name="T78" fmla="*/ 199 w 286"/>
                <a:gd name="T79" fmla="*/ 10 h 148"/>
                <a:gd name="T80" fmla="*/ 196 w 286"/>
                <a:gd name="T81" fmla="*/ 0 h 148"/>
                <a:gd name="T82" fmla="*/ 180 w 286"/>
                <a:gd name="T83" fmla="*/ 0 h 148"/>
                <a:gd name="T84" fmla="*/ 169 w 286"/>
                <a:gd name="T85" fmla="*/ 16 h 148"/>
                <a:gd name="T86" fmla="*/ 143 w 286"/>
                <a:gd name="T87" fmla="*/ 20 h 148"/>
                <a:gd name="T88" fmla="*/ 136 w 286"/>
                <a:gd name="T89" fmla="*/ 28 h 148"/>
                <a:gd name="T90" fmla="*/ 112 w 286"/>
                <a:gd name="T91" fmla="*/ 25 h 148"/>
                <a:gd name="T92" fmla="*/ 106 w 286"/>
                <a:gd name="T93" fmla="*/ 41 h 148"/>
                <a:gd name="T94" fmla="*/ 65 w 286"/>
                <a:gd name="T95" fmla="*/ 44 h 148"/>
                <a:gd name="T96" fmla="*/ 45 w 286"/>
                <a:gd name="T97" fmla="*/ 28 h 148"/>
                <a:gd name="T98" fmla="*/ 38 w 286"/>
                <a:gd name="T99" fmla="*/ 39 h 148"/>
                <a:gd name="T100" fmla="*/ 32 w 286"/>
                <a:gd name="T101" fmla="*/ 34 h 148"/>
                <a:gd name="T102" fmla="*/ 31 w 286"/>
                <a:gd name="T103" fmla="*/ 4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 h="148">
                  <a:moveTo>
                    <a:pt x="31" y="43"/>
                  </a:moveTo>
                  <a:cubicBezTo>
                    <a:pt x="16" y="43"/>
                    <a:pt x="16" y="43"/>
                    <a:pt x="16" y="43"/>
                  </a:cubicBezTo>
                  <a:cubicBezTo>
                    <a:pt x="15" y="52"/>
                    <a:pt x="15" y="52"/>
                    <a:pt x="15" y="52"/>
                  </a:cubicBezTo>
                  <a:cubicBezTo>
                    <a:pt x="23" y="53"/>
                    <a:pt x="23" y="53"/>
                    <a:pt x="23" y="53"/>
                  </a:cubicBezTo>
                  <a:cubicBezTo>
                    <a:pt x="15" y="65"/>
                    <a:pt x="15" y="65"/>
                    <a:pt x="15" y="65"/>
                  </a:cubicBezTo>
                  <a:cubicBezTo>
                    <a:pt x="15" y="79"/>
                    <a:pt x="15" y="79"/>
                    <a:pt x="15" y="79"/>
                  </a:cubicBezTo>
                  <a:cubicBezTo>
                    <a:pt x="2" y="81"/>
                    <a:pt x="2" y="81"/>
                    <a:pt x="2" y="81"/>
                  </a:cubicBezTo>
                  <a:cubicBezTo>
                    <a:pt x="0" y="85"/>
                    <a:pt x="0" y="85"/>
                    <a:pt x="0" y="85"/>
                  </a:cubicBezTo>
                  <a:cubicBezTo>
                    <a:pt x="7" y="90"/>
                    <a:pt x="7" y="90"/>
                    <a:pt x="7" y="90"/>
                  </a:cubicBezTo>
                  <a:cubicBezTo>
                    <a:pt x="10" y="100"/>
                    <a:pt x="10" y="100"/>
                    <a:pt x="10" y="100"/>
                  </a:cubicBezTo>
                  <a:cubicBezTo>
                    <a:pt x="20" y="107"/>
                    <a:pt x="20" y="107"/>
                    <a:pt x="20" y="107"/>
                  </a:cubicBezTo>
                  <a:cubicBezTo>
                    <a:pt x="20" y="107"/>
                    <a:pt x="32" y="117"/>
                    <a:pt x="34" y="120"/>
                  </a:cubicBezTo>
                  <a:cubicBezTo>
                    <a:pt x="36" y="123"/>
                    <a:pt x="54" y="137"/>
                    <a:pt x="54" y="137"/>
                  </a:cubicBezTo>
                  <a:cubicBezTo>
                    <a:pt x="63" y="141"/>
                    <a:pt x="63" y="141"/>
                    <a:pt x="63" y="141"/>
                  </a:cubicBezTo>
                  <a:cubicBezTo>
                    <a:pt x="75" y="141"/>
                    <a:pt x="75" y="141"/>
                    <a:pt x="75" y="141"/>
                  </a:cubicBezTo>
                  <a:cubicBezTo>
                    <a:pt x="78" y="148"/>
                    <a:pt x="78" y="148"/>
                    <a:pt x="78" y="148"/>
                  </a:cubicBezTo>
                  <a:cubicBezTo>
                    <a:pt x="106" y="145"/>
                    <a:pt x="106" y="145"/>
                    <a:pt x="106" y="145"/>
                  </a:cubicBezTo>
                  <a:cubicBezTo>
                    <a:pt x="112" y="139"/>
                    <a:pt x="112" y="139"/>
                    <a:pt x="112" y="139"/>
                  </a:cubicBezTo>
                  <a:cubicBezTo>
                    <a:pt x="115" y="140"/>
                    <a:pt x="115" y="140"/>
                    <a:pt x="115" y="140"/>
                  </a:cubicBezTo>
                  <a:cubicBezTo>
                    <a:pt x="118" y="136"/>
                    <a:pt x="118" y="136"/>
                    <a:pt x="118" y="136"/>
                  </a:cubicBezTo>
                  <a:cubicBezTo>
                    <a:pt x="133" y="136"/>
                    <a:pt x="133" y="136"/>
                    <a:pt x="133" y="136"/>
                  </a:cubicBezTo>
                  <a:cubicBezTo>
                    <a:pt x="133" y="136"/>
                    <a:pt x="142" y="131"/>
                    <a:pt x="145" y="125"/>
                  </a:cubicBezTo>
                  <a:cubicBezTo>
                    <a:pt x="148" y="119"/>
                    <a:pt x="163" y="125"/>
                    <a:pt x="163" y="125"/>
                  </a:cubicBezTo>
                  <a:cubicBezTo>
                    <a:pt x="176" y="131"/>
                    <a:pt x="176" y="131"/>
                    <a:pt x="176" y="131"/>
                  </a:cubicBezTo>
                  <a:cubicBezTo>
                    <a:pt x="192" y="127"/>
                    <a:pt x="192" y="127"/>
                    <a:pt x="192" y="127"/>
                  </a:cubicBezTo>
                  <a:cubicBezTo>
                    <a:pt x="194" y="118"/>
                    <a:pt x="194" y="118"/>
                    <a:pt x="194" y="118"/>
                  </a:cubicBezTo>
                  <a:cubicBezTo>
                    <a:pt x="205" y="120"/>
                    <a:pt x="205" y="120"/>
                    <a:pt x="205" y="120"/>
                  </a:cubicBezTo>
                  <a:cubicBezTo>
                    <a:pt x="205" y="120"/>
                    <a:pt x="215" y="116"/>
                    <a:pt x="221" y="110"/>
                  </a:cubicBezTo>
                  <a:cubicBezTo>
                    <a:pt x="227" y="104"/>
                    <a:pt x="222" y="96"/>
                    <a:pt x="222" y="96"/>
                  </a:cubicBezTo>
                  <a:cubicBezTo>
                    <a:pt x="222" y="96"/>
                    <a:pt x="228" y="88"/>
                    <a:pt x="238" y="83"/>
                  </a:cubicBezTo>
                  <a:cubicBezTo>
                    <a:pt x="248" y="78"/>
                    <a:pt x="245" y="66"/>
                    <a:pt x="245" y="66"/>
                  </a:cubicBezTo>
                  <a:cubicBezTo>
                    <a:pt x="245" y="66"/>
                    <a:pt x="245" y="54"/>
                    <a:pt x="246" y="48"/>
                  </a:cubicBezTo>
                  <a:cubicBezTo>
                    <a:pt x="247" y="42"/>
                    <a:pt x="256" y="42"/>
                    <a:pt x="266" y="41"/>
                  </a:cubicBezTo>
                  <a:cubicBezTo>
                    <a:pt x="276" y="40"/>
                    <a:pt x="286" y="27"/>
                    <a:pt x="286" y="27"/>
                  </a:cubicBezTo>
                  <a:cubicBezTo>
                    <a:pt x="286" y="27"/>
                    <a:pt x="270" y="20"/>
                    <a:pt x="264" y="19"/>
                  </a:cubicBezTo>
                  <a:cubicBezTo>
                    <a:pt x="258" y="18"/>
                    <a:pt x="256" y="8"/>
                    <a:pt x="248" y="6"/>
                  </a:cubicBezTo>
                  <a:cubicBezTo>
                    <a:pt x="240" y="4"/>
                    <a:pt x="219" y="10"/>
                    <a:pt x="219" y="10"/>
                  </a:cubicBezTo>
                  <a:cubicBezTo>
                    <a:pt x="219" y="10"/>
                    <a:pt x="218" y="0"/>
                    <a:pt x="213" y="0"/>
                  </a:cubicBezTo>
                  <a:cubicBezTo>
                    <a:pt x="208" y="0"/>
                    <a:pt x="208" y="11"/>
                    <a:pt x="208" y="11"/>
                  </a:cubicBezTo>
                  <a:cubicBezTo>
                    <a:pt x="199" y="10"/>
                    <a:pt x="199" y="10"/>
                    <a:pt x="199" y="10"/>
                  </a:cubicBezTo>
                  <a:cubicBezTo>
                    <a:pt x="196" y="0"/>
                    <a:pt x="196" y="0"/>
                    <a:pt x="196" y="0"/>
                  </a:cubicBezTo>
                  <a:cubicBezTo>
                    <a:pt x="180" y="0"/>
                    <a:pt x="180" y="0"/>
                    <a:pt x="180" y="0"/>
                  </a:cubicBezTo>
                  <a:cubicBezTo>
                    <a:pt x="180" y="0"/>
                    <a:pt x="172" y="13"/>
                    <a:pt x="169" y="16"/>
                  </a:cubicBezTo>
                  <a:cubicBezTo>
                    <a:pt x="166" y="19"/>
                    <a:pt x="143" y="20"/>
                    <a:pt x="143" y="20"/>
                  </a:cubicBezTo>
                  <a:cubicBezTo>
                    <a:pt x="136" y="28"/>
                    <a:pt x="136" y="28"/>
                    <a:pt x="136" y="28"/>
                  </a:cubicBezTo>
                  <a:cubicBezTo>
                    <a:pt x="112" y="25"/>
                    <a:pt x="112" y="25"/>
                    <a:pt x="112" y="25"/>
                  </a:cubicBezTo>
                  <a:cubicBezTo>
                    <a:pt x="106" y="41"/>
                    <a:pt x="106" y="41"/>
                    <a:pt x="106" y="41"/>
                  </a:cubicBezTo>
                  <a:cubicBezTo>
                    <a:pt x="106" y="41"/>
                    <a:pt x="82" y="43"/>
                    <a:pt x="65" y="44"/>
                  </a:cubicBezTo>
                  <a:cubicBezTo>
                    <a:pt x="48" y="45"/>
                    <a:pt x="45" y="28"/>
                    <a:pt x="45" y="28"/>
                  </a:cubicBezTo>
                  <a:cubicBezTo>
                    <a:pt x="38" y="39"/>
                    <a:pt x="38" y="39"/>
                    <a:pt x="38" y="39"/>
                  </a:cubicBezTo>
                  <a:cubicBezTo>
                    <a:pt x="32" y="34"/>
                    <a:pt x="32" y="34"/>
                    <a:pt x="32" y="34"/>
                  </a:cubicBezTo>
                  <a:cubicBezTo>
                    <a:pt x="31" y="39"/>
                    <a:pt x="31" y="43"/>
                    <a:pt x="31" y="43"/>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98" name="Freeform 72"/>
            <p:cNvSpPr>
              <a:spLocks/>
            </p:cNvSpPr>
            <p:nvPr/>
          </p:nvSpPr>
          <p:spPr bwMode="gray">
            <a:xfrm>
              <a:off x="4749800" y="2290763"/>
              <a:ext cx="128587" cy="73025"/>
            </a:xfrm>
            <a:custGeom>
              <a:avLst/>
              <a:gdLst>
                <a:gd name="T0" fmla="*/ 222 w 230"/>
                <a:gd name="T1" fmla="*/ 42 h 132"/>
                <a:gd name="T2" fmla="*/ 210 w 230"/>
                <a:gd name="T3" fmla="*/ 38 h 132"/>
                <a:gd name="T4" fmla="*/ 195 w 230"/>
                <a:gd name="T5" fmla="*/ 30 h 132"/>
                <a:gd name="T6" fmla="*/ 184 w 230"/>
                <a:gd name="T7" fmla="*/ 20 h 132"/>
                <a:gd name="T8" fmla="*/ 157 w 230"/>
                <a:gd name="T9" fmla="*/ 17 h 132"/>
                <a:gd name="T10" fmla="*/ 145 w 230"/>
                <a:gd name="T11" fmla="*/ 4 h 132"/>
                <a:gd name="T12" fmla="*/ 128 w 230"/>
                <a:gd name="T13" fmla="*/ 12 h 132"/>
                <a:gd name="T14" fmla="*/ 113 w 230"/>
                <a:gd name="T15" fmla="*/ 8 h 132"/>
                <a:gd name="T16" fmla="*/ 104 w 230"/>
                <a:gd name="T17" fmla="*/ 13 h 132"/>
                <a:gd name="T18" fmla="*/ 81 w 230"/>
                <a:gd name="T19" fmla="*/ 7 h 132"/>
                <a:gd name="T20" fmla="*/ 73 w 230"/>
                <a:gd name="T21" fmla="*/ 9 h 132"/>
                <a:gd name="T22" fmla="*/ 60 w 230"/>
                <a:gd name="T23" fmla="*/ 2 h 132"/>
                <a:gd name="T24" fmla="*/ 46 w 230"/>
                <a:gd name="T25" fmla="*/ 5 h 132"/>
                <a:gd name="T26" fmla="*/ 13 w 230"/>
                <a:gd name="T27" fmla="*/ 11 h 132"/>
                <a:gd name="T28" fmla="*/ 0 w 230"/>
                <a:gd name="T29" fmla="*/ 16 h 132"/>
                <a:gd name="T30" fmla="*/ 1 w 230"/>
                <a:gd name="T31" fmla="*/ 23 h 132"/>
                <a:gd name="T32" fmla="*/ 11 w 230"/>
                <a:gd name="T33" fmla="*/ 60 h 132"/>
                <a:gd name="T34" fmla="*/ 14 w 230"/>
                <a:gd name="T35" fmla="*/ 64 h 132"/>
                <a:gd name="T36" fmla="*/ 19 w 230"/>
                <a:gd name="T37" fmla="*/ 64 h 132"/>
                <a:gd name="T38" fmla="*/ 22 w 230"/>
                <a:gd name="T39" fmla="*/ 70 h 132"/>
                <a:gd name="T40" fmla="*/ 30 w 230"/>
                <a:gd name="T41" fmla="*/ 69 h 132"/>
                <a:gd name="T42" fmla="*/ 32 w 230"/>
                <a:gd name="T43" fmla="*/ 75 h 132"/>
                <a:gd name="T44" fmla="*/ 64 w 230"/>
                <a:gd name="T45" fmla="*/ 71 h 132"/>
                <a:gd name="T46" fmla="*/ 74 w 230"/>
                <a:gd name="T47" fmla="*/ 86 h 132"/>
                <a:gd name="T48" fmla="*/ 65 w 230"/>
                <a:gd name="T49" fmla="*/ 98 h 132"/>
                <a:gd name="T50" fmla="*/ 70 w 230"/>
                <a:gd name="T51" fmla="*/ 108 h 132"/>
                <a:gd name="T52" fmla="*/ 74 w 230"/>
                <a:gd name="T53" fmla="*/ 108 h 132"/>
                <a:gd name="T54" fmla="*/ 103 w 230"/>
                <a:gd name="T55" fmla="*/ 119 h 132"/>
                <a:gd name="T56" fmla="*/ 103 w 230"/>
                <a:gd name="T57" fmla="*/ 132 h 132"/>
                <a:gd name="T58" fmla="*/ 127 w 230"/>
                <a:gd name="T59" fmla="*/ 127 h 132"/>
                <a:gd name="T60" fmla="*/ 137 w 230"/>
                <a:gd name="T61" fmla="*/ 132 h 132"/>
                <a:gd name="T62" fmla="*/ 155 w 230"/>
                <a:gd name="T63" fmla="*/ 132 h 132"/>
                <a:gd name="T64" fmla="*/ 157 w 230"/>
                <a:gd name="T65" fmla="*/ 122 h 132"/>
                <a:gd name="T66" fmla="*/ 165 w 230"/>
                <a:gd name="T67" fmla="*/ 130 h 132"/>
                <a:gd name="T68" fmla="*/ 169 w 230"/>
                <a:gd name="T69" fmla="*/ 122 h 132"/>
                <a:gd name="T70" fmla="*/ 187 w 230"/>
                <a:gd name="T71" fmla="*/ 115 h 132"/>
                <a:gd name="T72" fmla="*/ 193 w 230"/>
                <a:gd name="T73" fmla="*/ 123 h 132"/>
                <a:gd name="T74" fmla="*/ 188 w 230"/>
                <a:gd name="T75" fmla="*/ 103 h 132"/>
                <a:gd name="T76" fmla="*/ 195 w 230"/>
                <a:gd name="T77" fmla="*/ 96 h 132"/>
                <a:gd name="T78" fmla="*/ 193 w 230"/>
                <a:gd name="T79" fmla="*/ 81 h 132"/>
                <a:gd name="T80" fmla="*/ 208 w 230"/>
                <a:gd name="T81" fmla="*/ 79 h 132"/>
                <a:gd name="T82" fmla="*/ 204 w 230"/>
                <a:gd name="T83" fmla="*/ 66 h 132"/>
                <a:gd name="T84" fmla="*/ 217 w 230"/>
                <a:gd name="T85" fmla="*/ 71 h 132"/>
                <a:gd name="T86" fmla="*/ 230 w 230"/>
                <a:gd name="T87" fmla="*/ 65 h 132"/>
                <a:gd name="T88" fmla="*/ 216 w 230"/>
                <a:gd name="T89" fmla="*/ 50 h 132"/>
                <a:gd name="T90" fmla="*/ 222 w 230"/>
                <a:gd name="T91" fmla="*/ 4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32">
                  <a:moveTo>
                    <a:pt x="222" y="42"/>
                  </a:moveTo>
                  <a:cubicBezTo>
                    <a:pt x="210" y="38"/>
                    <a:pt x="210" y="38"/>
                    <a:pt x="210" y="38"/>
                  </a:cubicBezTo>
                  <a:cubicBezTo>
                    <a:pt x="195" y="30"/>
                    <a:pt x="195" y="30"/>
                    <a:pt x="195" y="30"/>
                  </a:cubicBezTo>
                  <a:cubicBezTo>
                    <a:pt x="195" y="30"/>
                    <a:pt x="190" y="22"/>
                    <a:pt x="184" y="20"/>
                  </a:cubicBezTo>
                  <a:cubicBezTo>
                    <a:pt x="178" y="18"/>
                    <a:pt x="157" y="17"/>
                    <a:pt x="157" y="17"/>
                  </a:cubicBezTo>
                  <a:cubicBezTo>
                    <a:pt x="157" y="17"/>
                    <a:pt x="151" y="4"/>
                    <a:pt x="145" y="4"/>
                  </a:cubicBezTo>
                  <a:cubicBezTo>
                    <a:pt x="139" y="4"/>
                    <a:pt x="136" y="12"/>
                    <a:pt x="128" y="12"/>
                  </a:cubicBezTo>
                  <a:cubicBezTo>
                    <a:pt x="120" y="12"/>
                    <a:pt x="118" y="8"/>
                    <a:pt x="113" y="8"/>
                  </a:cubicBezTo>
                  <a:cubicBezTo>
                    <a:pt x="108" y="8"/>
                    <a:pt x="104" y="13"/>
                    <a:pt x="104" y="13"/>
                  </a:cubicBezTo>
                  <a:cubicBezTo>
                    <a:pt x="104" y="13"/>
                    <a:pt x="84" y="6"/>
                    <a:pt x="81" y="7"/>
                  </a:cubicBezTo>
                  <a:cubicBezTo>
                    <a:pt x="78" y="8"/>
                    <a:pt x="73" y="9"/>
                    <a:pt x="73" y="9"/>
                  </a:cubicBezTo>
                  <a:cubicBezTo>
                    <a:pt x="73" y="9"/>
                    <a:pt x="66" y="4"/>
                    <a:pt x="60" y="2"/>
                  </a:cubicBezTo>
                  <a:cubicBezTo>
                    <a:pt x="54" y="0"/>
                    <a:pt x="52" y="2"/>
                    <a:pt x="46" y="5"/>
                  </a:cubicBezTo>
                  <a:cubicBezTo>
                    <a:pt x="40" y="8"/>
                    <a:pt x="33" y="8"/>
                    <a:pt x="13" y="11"/>
                  </a:cubicBezTo>
                  <a:cubicBezTo>
                    <a:pt x="7" y="12"/>
                    <a:pt x="3" y="14"/>
                    <a:pt x="0" y="16"/>
                  </a:cubicBezTo>
                  <a:cubicBezTo>
                    <a:pt x="0" y="20"/>
                    <a:pt x="1" y="23"/>
                    <a:pt x="1" y="23"/>
                  </a:cubicBezTo>
                  <a:cubicBezTo>
                    <a:pt x="1" y="23"/>
                    <a:pt x="2" y="58"/>
                    <a:pt x="11" y="60"/>
                  </a:cubicBezTo>
                  <a:cubicBezTo>
                    <a:pt x="13" y="60"/>
                    <a:pt x="14" y="62"/>
                    <a:pt x="14" y="64"/>
                  </a:cubicBezTo>
                  <a:cubicBezTo>
                    <a:pt x="19" y="64"/>
                    <a:pt x="19" y="64"/>
                    <a:pt x="19" y="64"/>
                  </a:cubicBezTo>
                  <a:cubicBezTo>
                    <a:pt x="22" y="70"/>
                    <a:pt x="22" y="70"/>
                    <a:pt x="22" y="70"/>
                  </a:cubicBezTo>
                  <a:cubicBezTo>
                    <a:pt x="30" y="69"/>
                    <a:pt x="30" y="69"/>
                    <a:pt x="30" y="69"/>
                  </a:cubicBezTo>
                  <a:cubicBezTo>
                    <a:pt x="32" y="75"/>
                    <a:pt x="32" y="75"/>
                    <a:pt x="32" y="75"/>
                  </a:cubicBezTo>
                  <a:cubicBezTo>
                    <a:pt x="32" y="75"/>
                    <a:pt x="56" y="72"/>
                    <a:pt x="64" y="71"/>
                  </a:cubicBezTo>
                  <a:cubicBezTo>
                    <a:pt x="72" y="70"/>
                    <a:pt x="75" y="81"/>
                    <a:pt x="74" y="86"/>
                  </a:cubicBezTo>
                  <a:cubicBezTo>
                    <a:pt x="73" y="91"/>
                    <a:pt x="65" y="98"/>
                    <a:pt x="65" y="98"/>
                  </a:cubicBezTo>
                  <a:cubicBezTo>
                    <a:pt x="70" y="108"/>
                    <a:pt x="70" y="108"/>
                    <a:pt x="70" y="108"/>
                  </a:cubicBezTo>
                  <a:cubicBezTo>
                    <a:pt x="71" y="108"/>
                    <a:pt x="73" y="108"/>
                    <a:pt x="74" y="108"/>
                  </a:cubicBezTo>
                  <a:cubicBezTo>
                    <a:pt x="87" y="110"/>
                    <a:pt x="103" y="119"/>
                    <a:pt x="103" y="119"/>
                  </a:cubicBezTo>
                  <a:cubicBezTo>
                    <a:pt x="103" y="132"/>
                    <a:pt x="103" y="132"/>
                    <a:pt x="103" y="132"/>
                  </a:cubicBezTo>
                  <a:cubicBezTo>
                    <a:pt x="103" y="132"/>
                    <a:pt x="119" y="128"/>
                    <a:pt x="127" y="127"/>
                  </a:cubicBezTo>
                  <a:cubicBezTo>
                    <a:pt x="135" y="126"/>
                    <a:pt x="137" y="132"/>
                    <a:pt x="137" y="132"/>
                  </a:cubicBezTo>
                  <a:cubicBezTo>
                    <a:pt x="155" y="132"/>
                    <a:pt x="155" y="132"/>
                    <a:pt x="155" y="132"/>
                  </a:cubicBezTo>
                  <a:cubicBezTo>
                    <a:pt x="157" y="122"/>
                    <a:pt x="157" y="122"/>
                    <a:pt x="157" y="122"/>
                  </a:cubicBezTo>
                  <a:cubicBezTo>
                    <a:pt x="165" y="130"/>
                    <a:pt x="165" y="130"/>
                    <a:pt x="165" y="130"/>
                  </a:cubicBezTo>
                  <a:cubicBezTo>
                    <a:pt x="169" y="122"/>
                    <a:pt x="169" y="122"/>
                    <a:pt x="169" y="122"/>
                  </a:cubicBezTo>
                  <a:cubicBezTo>
                    <a:pt x="169" y="122"/>
                    <a:pt x="177" y="115"/>
                    <a:pt x="187" y="115"/>
                  </a:cubicBezTo>
                  <a:cubicBezTo>
                    <a:pt x="197" y="115"/>
                    <a:pt x="186" y="124"/>
                    <a:pt x="193" y="123"/>
                  </a:cubicBezTo>
                  <a:cubicBezTo>
                    <a:pt x="200" y="122"/>
                    <a:pt x="193" y="111"/>
                    <a:pt x="188" y="103"/>
                  </a:cubicBezTo>
                  <a:cubicBezTo>
                    <a:pt x="183" y="95"/>
                    <a:pt x="195" y="96"/>
                    <a:pt x="195" y="96"/>
                  </a:cubicBezTo>
                  <a:cubicBezTo>
                    <a:pt x="195" y="96"/>
                    <a:pt x="191" y="88"/>
                    <a:pt x="193" y="81"/>
                  </a:cubicBezTo>
                  <a:cubicBezTo>
                    <a:pt x="195" y="74"/>
                    <a:pt x="208" y="79"/>
                    <a:pt x="208" y="79"/>
                  </a:cubicBezTo>
                  <a:cubicBezTo>
                    <a:pt x="204" y="66"/>
                    <a:pt x="204" y="66"/>
                    <a:pt x="204" y="66"/>
                  </a:cubicBezTo>
                  <a:cubicBezTo>
                    <a:pt x="204" y="66"/>
                    <a:pt x="211" y="71"/>
                    <a:pt x="217" y="71"/>
                  </a:cubicBezTo>
                  <a:cubicBezTo>
                    <a:pt x="223" y="71"/>
                    <a:pt x="230" y="65"/>
                    <a:pt x="230" y="65"/>
                  </a:cubicBezTo>
                  <a:cubicBezTo>
                    <a:pt x="230" y="65"/>
                    <a:pt x="214" y="55"/>
                    <a:pt x="216" y="50"/>
                  </a:cubicBezTo>
                  <a:cubicBezTo>
                    <a:pt x="217" y="48"/>
                    <a:pt x="219" y="45"/>
                    <a:pt x="222" y="4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199" name="Freeform 73"/>
            <p:cNvSpPr>
              <a:spLocks/>
            </p:cNvSpPr>
            <p:nvPr/>
          </p:nvSpPr>
          <p:spPr bwMode="gray">
            <a:xfrm>
              <a:off x="4410075" y="2540000"/>
              <a:ext cx="109537" cy="61913"/>
            </a:xfrm>
            <a:custGeom>
              <a:avLst/>
              <a:gdLst>
                <a:gd name="T0" fmla="*/ 93 w 196"/>
                <a:gd name="T1" fmla="*/ 17 h 109"/>
                <a:gd name="T2" fmla="*/ 81 w 196"/>
                <a:gd name="T3" fmla="*/ 17 h 109"/>
                <a:gd name="T4" fmla="*/ 70 w 196"/>
                <a:gd name="T5" fmla="*/ 15 h 109"/>
                <a:gd name="T6" fmla="*/ 70 w 196"/>
                <a:gd name="T7" fmla="*/ 16 h 109"/>
                <a:gd name="T8" fmla="*/ 65 w 196"/>
                <a:gd name="T9" fmla="*/ 26 h 109"/>
                <a:gd name="T10" fmla="*/ 52 w 196"/>
                <a:gd name="T11" fmla="*/ 19 h 109"/>
                <a:gd name="T12" fmla="*/ 47 w 196"/>
                <a:gd name="T13" fmla="*/ 28 h 109"/>
                <a:gd name="T14" fmla="*/ 36 w 196"/>
                <a:gd name="T15" fmla="*/ 43 h 109"/>
                <a:gd name="T16" fmla="*/ 25 w 196"/>
                <a:gd name="T17" fmla="*/ 43 h 109"/>
                <a:gd name="T18" fmla="*/ 22 w 196"/>
                <a:gd name="T19" fmla="*/ 56 h 109"/>
                <a:gd name="T20" fmla="*/ 4 w 196"/>
                <a:gd name="T21" fmla="*/ 72 h 109"/>
                <a:gd name="T22" fmla="*/ 10 w 196"/>
                <a:gd name="T23" fmla="*/ 80 h 109"/>
                <a:gd name="T24" fmla="*/ 6 w 196"/>
                <a:gd name="T25" fmla="*/ 89 h 109"/>
                <a:gd name="T26" fmla="*/ 24 w 196"/>
                <a:gd name="T27" fmla="*/ 73 h 109"/>
                <a:gd name="T28" fmla="*/ 39 w 196"/>
                <a:gd name="T29" fmla="*/ 75 h 109"/>
                <a:gd name="T30" fmla="*/ 38 w 196"/>
                <a:gd name="T31" fmla="*/ 93 h 109"/>
                <a:gd name="T32" fmla="*/ 45 w 196"/>
                <a:gd name="T33" fmla="*/ 103 h 109"/>
                <a:gd name="T34" fmla="*/ 52 w 196"/>
                <a:gd name="T35" fmla="*/ 103 h 109"/>
                <a:gd name="T36" fmla="*/ 66 w 196"/>
                <a:gd name="T37" fmla="*/ 96 h 109"/>
                <a:gd name="T38" fmla="*/ 86 w 196"/>
                <a:gd name="T39" fmla="*/ 101 h 109"/>
                <a:gd name="T40" fmla="*/ 92 w 196"/>
                <a:gd name="T41" fmla="*/ 81 h 109"/>
                <a:gd name="T42" fmla="*/ 103 w 196"/>
                <a:gd name="T43" fmla="*/ 75 h 109"/>
                <a:gd name="T44" fmla="*/ 111 w 196"/>
                <a:gd name="T45" fmla="*/ 90 h 109"/>
                <a:gd name="T46" fmla="*/ 116 w 196"/>
                <a:gd name="T47" fmla="*/ 91 h 109"/>
                <a:gd name="T48" fmla="*/ 132 w 196"/>
                <a:gd name="T49" fmla="*/ 108 h 109"/>
                <a:gd name="T50" fmla="*/ 133 w 196"/>
                <a:gd name="T51" fmla="*/ 93 h 109"/>
                <a:gd name="T52" fmla="*/ 139 w 196"/>
                <a:gd name="T53" fmla="*/ 87 h 109"/>
                <a:gd name="T54" fmla="*/ 144 w 196"/>
                <a:gd name="T55" fmla="*/ 71 h 109"/>
                <a:gd name="T56" fmla="*/ 150 w 196"/>
                <a:gd name="T57" fmla="*/ 83 h 109"/>
                <a:gd name="T58" fmla="*/ 164 w 196"/>
                <a:gd name="T59" fmla="*/ 80 h 109"/>
                <a:gd name="T60" fmla="*/ 175 w 196"/>
                <a:gd name="T61" fmla="*/ 85 h 109"/>
                <a:gd name="T62" fmla="*/ 180 w 196"/>
                <a:gd name="T63" fmla="*/ 79 h 109"/>
                <a:gd name="T64" fmla="*/ 176 w 196"/>
                <a:gd name="T65" fmla="*/ 66 h 109"/>
                <a:gd name="T66" fmla="*/ 189 w 196"/>
                <a:gd name="T67" fmla="*/ 68 h 109"/>
                <a:gd name="T68" fmla="*/ 191 w 196"/>
                <a:gd name="T69" fmla="*/ 55 h 109"/>
                <a:gd name="T70" fmla="*/ 196 w 196"/>
                <a:gd name="T71" fmla="*/ 54 h 109"/>
                <a:gd name="T72" fmla="*/ 187 w 196"/>
                <a:gd name="T73" fmla="*/ 43 h 109"/>
                <a:gd name="T74" fmla="*/ 171 w 196"/>
                <a:gd name="T75" fmla="*/ 55 h 109"/>
                <a:gd name="T76" fmla="*/ 166 w 196"/>
                <a:gd name="T77" fmla="*/ 43 h 109"/>
                <a:gd name="T78" fmla="*/ 154 w 196"/>
                <a:gd name="T79" fmla="*/ 44 h 109"/>
                <a:gd name="T80" fmla="*/ 146 w 196"/>
                <a:gd name="T81" fmla="*/ 42 h 109"/>
                <a:gd name="T82" fmla="*/ 153 w 196"/>
                <a:gd name="T83" fmla="*/ 29 h 109"/>
                <a:gd name="T84" fmla="*/ 154 w 196"/>
                <a:gd name="T85" fmla="*/ 19 h 109"/>
                <a:gd name="T86" fmla="*/ 150 w 196"/>
                <a:gd name="T87" fmla="*/ 19 h 109"/>
                <a:gd name="T88" fmla="*/ 144 w 196"/>
                <a:gd name="T89" fmla="*/ 11 h 109"/>
                <a:gd name="T90" fmla="*/ 134 w 196"/>
                <a:gd name="T91" fmla="*/ 8 h 109"/>
                <a:gd name="T92" fmla="*/ 125 w 196"/>
                <a:gd name="T93" fmla="*/ 8 h 109"/>
                <a:gd name="T94" fmla="*/ 109 w 196"/>
                <a:gd name="T95" fmla="*/ 1 h 109"/>
                <a:gd name="T96" fmla="*/ 107 w 196"/>
                <a:gd name="T97" fmla="*/ 14 h 109"/>
                <a:gd name="T98" fmla="*/ 103 w 196"/>
                <a:gd name="T99" fmla="*/ 10 h 109"/>
                <a:gd name="T100" fmla="*/ 93 w 196"/>
                <a:gd name="T101"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6" h="109">
                  <a:moveTo>
                    <a:pt x="93" y="17"/>
                  </a:moveTo>
                  <a:cubicBezTo>
                    <a:pt x="81" y="17"/>
                    <a:pt x="81" y="17"/>
                    <a:pt x="81" y="17"/>
                  </a:cubicBezTo>
                  <a:cubicBezTo>
                    <a:pt x="70" y="15"/>
                    <a:pt x="70" y="15"/>
                    <a:pt x="70" y="15"/>
                  </a:cubicBezTo>
                  <a:cubicBezTo>
                    <a:pt x="70" y="16"/>
                    <a:pt x="70" y="16"/>
                    <a:pt x="70" y="16"/>
                  </a:cubicBezTo>
                  <a:cubicBezTo>
                    <a:pt x="65" y="26"/>
                    <a:pt x="65" y="26"/>
                    <a:pt x="65" y="26"/>
                  </a:cubicBezTo>
                  <a:cubicBezTo>
                    <a:pt x="52" y="19"/>
                    <a:pt x="52" y="19"/>
                    <a:pt x="52" y="19"/>
                  </a:cubicBezTo>
                  <a:cubicBezTo>
                    <a:pt x="47" y="28"/>
                    <a:pt x="47" y="28"/>
                    <a:pt x="47" y="28"/>
                  </a:cubicBezTo>
                  <a:cubicBezTo>
                    <a:pt x="47" y="28"/>
                    <a:pt x="41" y="37"/>
                    <a:pt x="36" y="43"/>
                  </a:cubicBezTo>
                  <a:cubicBezTo>
                    <a:pt x="31" y="49"/>
                    <a:pt x="25" y="43"/>
                    <a:pt x="25" y="43"/>
                  </a:cubicBezTo>
                  <a:cubicBezTo>
                    <a:pt x="25" y="43"/>
                    <a:pt x="28" y="49"/>
                    <a:pt x="22" y="56"/>
                  </a:cubicBezTo>
                  <a:cubicBezTo>
                    <a:pt x="16" y="63"/>
                    <a:pt x="4" y="72"/>
                    <a:pt x="4" y="72"/>
                  </a:cubicBezTo>
                  <a:cubicBezTo>
                    <a:pt x="10" y="80"/>
                    <a:pt x="10" y="80"/>
                    <a:pt x="10" y="80"/>
                  </a:cubicBezTo>
                  <a:cubicBezTo>
                    <a:pt x="10" y="80"/>
                    <a:pt x="0" y="88"/>
                    <a:pt x="6" y="89"/>
                  </a:cubicBezTo>
                  <a:cubicBezTo>
                    <a:pt x="12" y="90"/>
                    <a:pt x="17" y="77"/>
                    <a:pt x="24" y="73"/>
                  </a:cubicBezTo>
                  <a:cubicBezTo>
                    <a:pt x="31" y="69"/>
                    <a:pt x="39" y="75"/>
                    <a:pt x="39" y="75"/>
                  </a:cubicBezTo>
                  <a:cubicBezTo>
                    <a:pt x="38" y="93"/>
                    <a:pt x="38" y="93"/>
                    <a:pt x="38" y="93"/>
                  </a:cubicBezTo>
                  <a:cubicBezTo>
                    <a:pt x="38" y="93"/>
                    <a:pt x="45" y="99"/>
                    <a:pt x="45" y="103"/>
                  </a:cubicBezTo>
                  <a:cubicBezTo>
                    <a:pt x="52" y="103"/>
                    <a:pt x="52" y="103"/>
                    <a:pt x="52" y="103"/>
                  </a:cubicBezTo>
                  <a:cubicBezTo>
                    <a:pt x="52" y="103"/>
                    <a:pt x="61" y="96"/>
                    <a:pt x="66" y="96"/>
                  </a:cubicBezTo>
                  <a:cubicBezTo>
                    <a:pt x="71" y="96"/>
                    <a:pt x="76" y="109"/>
                    <a:pt x="86" y="101"/>
                  </a:cubicBezTo>
                  <a:cubicBezTo>
                    <a:pt x="96" y="92"/>
                    <a:pt x="92" y="81"/>
                    <a:pt x="92" y="81"/>
                  </a:cubicBezTo>
                  <a:cubicBezTo>
                    <a:pt x="92" y="81"/>
                    <a:pt x="99" y="75"/>
                    <a:pt x="103" y="75"/>
                  </a:cubicBezTo>
                  <a:cubicBezTo>
                    <a:pt x="107" y="75"/>
                    <a:pt x="111" y="90"/>
                    <a:pt x="111" y="90"/>
                  </a:cubicBezTo>
                  <a:cubicBezTo>
                    <a:pt x="116" y="91"/>
                    <a:pt x="116" y="91"/>
                    <a:pt x="116" y="91"/>
                  </a:cubicBezTo>
                  <a:cubicBezTo>
                    <a:pt x="132" y="108"/>
                    <a:pt x="132" y="108"/>
                    <a:pt x="132" y="108"/>
                  </a:cubicBezTo>
                  <a:cubicBezTo>
                    <a:pt x="133" y="93"/>
                    <a:pt x="133" y="93"/>
                    <a:pt x="133" y="93"/>
                  </a:cubicBezTo>
                  <a:cubicBezTo>
                    <a:pt x="139" y="87"/>
                    <a:pt x="139" y="87"/>
                    <a:pt x="139" y="87"/>
                  </a:cubicBezTo>
                  <a:cubicBezTo>
                    <a:pt x="144" y="71"/>
                    <a:pt x="144" y="71"/>
                    <a:pt x="144" y="71"/>
                  </a:cubicBezTo>
                  <a:cubicBezTo>
                    <a:pt x="150" y="83"/>
                    <a:pt x="150" y="83"/>
                    <a:pt x="150" y="83"/>
                  </a:cubicBezTo>
                  <a:cubicBezTo>
                    <a:pt x="164" y="80"/>
                    <a:pt x="164" y="80"/>
                    <a:pt x="164" y="80"/>
                  </a:cubicBezTo>
                  <a:cubicBezTo>
                    <a:pt x="175" y="85"/>
                    <a:pt x="175" y="85"/>
                    <a:pt x="175" y="85"/>
                  </a:cubicBezTo>
                  <a:cubicBezTo>
                    <a:pt x="180" y="79"/>
                    <a:pt x="180" y="79"/>
                    <a:pt x="180" y="79"/>
                  </a:cubicBezTo>
                  <a:cubicBezTo>
                    <a:pt x="180" y="79"/>
                    <a:pt x="165" y="68"/>
                    <a:pt x="176" y="66"/>
                  </a:cubicBezTo>
                  <a:cubicBezTo>
                    <a:pt x="187" y="64"/>
                    <a:pt x="189" y="68"/>
                    <a:pt x="189" y="68"/>
                  </a:cubicBezTo>
                  <a:cubicBezTo>
                    <a:pt x="191" y="55"/>
                    <a:pt x="191" y="55"/>
                    <a:pt x="191" y="55"/>
                  </a:cubicBezTo>
                  <a:cubicBezTo>
                    <a:pt x="196" y="54"/>
                    <a:pt x="196" y="54"/>
                    <a:pt x="196" y="54"/>
                  </a:cubicBezTo>
                  <a:cubicBezTo>
                    <a:pt x="195" y="50"/>
                    <a:pt x="192" y="44"/>
                    <a:pt x="187" y="43"/>
                  </a:cubicBezTo>
                  <a:cubicBezTo>
                    <a:pt x="176" y="43"/>
                    <a:pt x="178" y="52"/>
                    <a:pt x="171" y="55"/>
                  </a:cubicBezTo>
                  <a:cubicBezTo>
                    <a:pt x="163" y="57"/>
                    <a:pt x="166" y="43"/>
                    <a:pt x="166" y="43"/>
                  </a:cubicBezTo>
                  <a:cubicBezTo>
                    <a:pt x="154" y="44"/>
                    <a:pt x="154" y="44"/>
                    <a:pt x="154" y="44"/>
                  </a:cubicBezTo>
                  <a:cubicBezTo>
                    <a:pt x="154" y="44"/>
                    <a:pt x="150" y="44"/>
                    <a:pt x="146" y="42"/>
                  </a:cubicBezTo>
                  <a:cubicBezTo>
                    <a:pt x="142" y="39"/>
                    <a:pt x="148" y="31"/>
                    <a:pt x="153" y="29"/>
                  </a:cubicBezTo>
                  <a:cubicBezTo>
                    <a:pt x="159" y="27"/>
                    <a:pt x="154" y="19"/>
                    <a:pt x="154" y="19"/>
                  </a:cubicBezTo>
                  <a:cubicBezTo>
                    <a:pt x="150" y="19"/>
                    <a:pt x="150" y="19"/>
                    <a:pt x="150" y="19"/>
                  </a:cubicBezTo>
                  <a:cubicBezTo>
                    <a:pt x="144" y="11"/>
                    <a:pt x="144" y="11"/>
                    <a:pt x="144" y="11"/>
                  </a:cubicBezTo>
                  <a:cubicBezTo>
                    <a:pt x="134" y="8"/>
                    <a:pt x="134" y="8"/>
                    <a:pt x="134" y="8"/>
                  </a:cubicBezTo>
                  <a:cubicBezTo>
                    <a:pt x="125" y="8"/>
                    <a:pt x="125" y="8"/>
                    <a:pt x="125" y="8"/>
                  </a:cubicBezTo>
                  <a:cubicBezTo>
                    <a:pt x="125" y="8"/>
                    <a:pt x="116" y="0"/>
                    <a:pt x="109" y="1"/>
                  </a:cubicBezTo>
                  <a:cubicBezTo>
                    <a:pt x="102" y="2"/>
                    <a:pt x="107" y="14"/>
                    <a:pt x="107" y="14"/>
                  </a:cubicBezTo>
                  <a:cubicBezTo>
                    <a:pt x="103" y="10"/>
                    <a:pt x="103" y="10"/>
                    <a:pt x="103" y="10"/>
                  </a:cubicBezTo>
                  <a:lnTo>
                    <a:pt x="93" y="17"/>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00" name="Freeform 74"/>
            <p:cNvSpPr>
              <a:spLocks noEditPoints="1"/>
            </p:cNvSpPr>
            <p:nvPr/>
          </p:nvSpPr>
          <p:spPr bwMode="gray">
            <a:xfrm>
              <a:off x="4424363" y="2562225"/>
              <a:ext cx="293687" cy="309563"/>
            </a:xfrm>
            <a:custGeom>
              <a:avLst/>
              <a:gdLst>
                <a:gd name="T0" fmla="*/ 341 w 523"/>
                <a:gd name="T1" fmla="*/ 483 h 554"/>
                <a:gd name="T2" fmla="*/ 278 w 523"/>
                <a:gd name="T3" fmla="*/ 485 h 554"/>
                <a:gd name="T4" fmla="*/ 281 w 523"/>
                <a:gd name="T5" fmla="*/ 507 h 554"/>
                <a:gd name="T6" fmla="*/ 330 w 523"/>
                <a:gd name="T7" fmla="*/ 531 h 554"/>
                <a:gd name="T8" fmla="*/ 372 w 523"/>
                <a:gd name="T9" fmla="*/ 513 h 554"/>
                <a:gd name="T10" fmla="*/ 378 w 523"/>
                <a:gd name="T11" fmla="*/ 479 h 554"/>
                <a:gd name="T12" fmla="*/ 68 w 523"/>
                <a:gd name="T13" fmla="*/ 320 h 554"/>
                <a:gd name="T14" fmla="*/ 75 w 523"/>
                <a:gd name="T15" fmla="*/ 381 h 554"/>
                <a:gd name="T16" fmla="*/ 78 w 523"/>
                <a:gd name="T17" fmla="*/ 424 h 554"/>
                <a:gd name="T18" fmla="*/ 103 w 523"/>
                <a:gd name="T19" fmla="*/ 414 h 554"/>
                <a:gd name="T20" fmla="*/ 133 w 523"/>
                <a:gd name="T21" fmla="*/ 388 h 554"/>
                <a:gd name="T22" fmla="*/ 140 w 523"/>
                <a:gd name="T23" fmla="*/ 352 h 554"/>
                <a:gd name="T24" fmla="*/ 481 w 523"/>
                <a:gd name="T25" fmla="*/ 337 h 554"/>
                <a:gd name="T26" fmla="*/ 414 w 523"/>
                <a:gd name="T27" fmla="*/ 281 h 554"/>
                <a:gd name="T28" fmla="*/ 311 w 523"/>
                <a:gd name="T29" fmla="*/ 216 h 554"/>
                <a:gd name="T30" fmla="*/ 249 w 523"/>
                <a:gd name="T31" fmla="*/ 148 h 554"/>
                <a:gd name="T32" fmla="*/ 244 w 523"/>
                <a:gd name="T33" fmla="*/ 92 h 554"/>
                <a:gd name="T34" fmla="*/ 294 w 523"/>
                <a:gd name="T35" fmla="*/ 46 h 554"/>
                <a:gd name="T36" fmla="*/ 265 w 523"/>
                <a:gd name="T37" fmla="*/ 29 h 554"/>
                <a:gd name="T38" fmla="*/ 243 w 523"/>
                <a:gd name="T39" fmla="*/ 16 h 554"/>
                <a:gd name="T40" fmla="*/ 195 w 523"/>
                <a:gd name="T41" fmla="*/ 7 h 554"/>
                <a:gd name="T42" fmla="*/ 165 w 523"/>
                <a:gd name="T43" fmla="*/ 16 h 554"/>
                <a:gd name="T44" fmla="*/ 154 w 523"/>
                <a:gd name="T45" fmla="*/ 40 h 554"/>
                <a:gd name="T46" fmla="*/ 124 w 523"/>
                <a:gd name="T47" fmla="*/ 44 h 554"/>
                <a:gd name="T48" fmla="*/ 107 w 523"/>
                <a:gd name="T49" fmla="*/ 54 h 554"/>
                <a:gd name="T50" fmla="*/ 85 w 523"/>
                <a:gd name="T51" fmla="*/ 51 h 554"/>
                <a:gd name="T52" fmla="*/ 60 w 523"/>
                <a:gd name="T53" fmla="*/ 62 h 554"/>
                <a:gd name="T54" fmla="*/ 19 w 523"/>
                <a:gd name="T55" fmla="*/ 64 h 554"/>
                <a:gd name="T56" fmla="*/ 28 w 523"/>
                <a:gd name="T57" fmla="*/ 93 h 554"/>
                <a:gd name="T58" fmla="*/ 6 w 523"/>
                <a:gd name="T59" fmla="*/ 118 h 554"/>
                <a:gd name="T60" fmla="*/ 12 w 523"/>
                <a:gd name="T61" fmla="*/ 141 h 554"/>
                <a:gd name="T62" fmla="*/ 45 w 523"/>
                <a:gd name="T63" fmla="*/ 160 h 554"/>
                <a:gd name="T64" fmla="*/ 58 w 523"/>
                <a:gd name="T65" fmla="*/ 173 h 554"/>
                <a:gd name="T66" fmla="*/ 160 w 523"/>
                <a:gd name="T67" fmla="*/ 192 h 554"/>
                <a:gd name="T68" fmla="*/ 193 w 523"/>
                <a:gd name="T69" fmla="*/ 236 h 554"/>
                <a:gd name="T70" fmla="*/ 259 w 523"/>
                <a:gd name="T71" fmla="*/ 294 h 554"/>
                <a:gd name="T72" fmla="*/ 325 w 523"/>
                <a:gd name="T73" fmla="*/ 334 h 554"/>
                <a:gd name="T74" fmla="*/ 397 w 523"/>
                <a:gd name="T75" fmla="*/ 373 h 554"/>
                <a:gd name="T76" fmla="*/ 418 w 523"/>
                <a:gd name="T77" fmla="*/ 446 h 554"/>
                <a:gd name="T78" fmla="*/ 395 w 523"/>
                <a:gd name="T79" fmla="*/ 489 h 554"/>
                <a:gd name="T80" fmla="*/ 435 w 523"/>
                <a:gd name="T81" fmla="*/ 466 h 554"/>
                <a:gd name="T82" fmla="*/ 452 w 523"/>
                <a:gd name="T83" fmla="*/ 408 h 554"/>
                <a:gd name="T84" fmla="*/ 468 w 523"/>
                <a:gd name="T85" fmla="*/ 361 h 554"/>
                <a:gd name="T86" fmla="*/ 515 w 523"/>
                <a:gd name="T87" fmla="*/ 363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3" h="554">
                  <a:moveTo>
                    <a:pt x="378" y="479"/>
                  </a:moveTo>
                  <a:cubicBezTo>
                    <a:pt x="378" y="479"/>
                    <a:pt x="365" y="472"/>
                    <a:pt x="358" y="474"/>
                  </a:cubicBezTo>
                  <a:cubicBezTo>
                    <a:pt x="351" y="476"/>
                    <a:pt x="341" y="483"/>
                    <a:pt x="341" y="483"/>
                  </a:cubicBezTo>
                  <a:cubicBezTo>
                    <a:pt x="341" y="483"/>
                    <a:pt x="322" y="486"/>
                    <a:pt x="314" y="486"/>
                  </a:cubicBezTo>
                  <a:cubicBezTo>
                    <a:pt x="306" y="486"/>
                    <a:pt x="292" y="470"/>
                    <a:pt x="289" y="473"/>
                  </a:cubicBezTo>
                  <a:cubicBezTo>
                    <a:pt x="286" y="476"/>
                    <a:pt x="278" y="485"/>
                    <a:pt x="278" y="485"/>
                  </a:cubicBezTo>
                  <a:cubicBezTo>
                    <a:pt x="265" y="477"/>
                    <a:pt x="265" y="477"/>
                    <a:pt x="265" y="477"/>
                  </a:cubicBezTo>
                  <a:cubicBezTo>
                    <a:pt x="265" y="477"/>
                    <a:pt x="245" y="482"/>
                    <a:pt x="253" y="494"/>
                  </a:cubicBezTo>
                  <a:cubicBezTo>
                    <a:pt x="264" y="510"/>
                    <a:pt x="276" y="505"/>
                    <a:pt x="281" y="507"/>
                  </a:cubicBezTo>
                  <a:cubicBezTo>
                    <a:pt x="286" y="509"/>
                    <a:pt x="291" y="517"/>
                    <a:pt x="293" y="521"/>
                  </a:cubicBezTo>
                  <a:cubicBezTo>
                    <a:pt x="295" y="525"/>
                    <a:pt x="317" y="535"/>
                    <a:pt x="317" y="535"/>
                  </a:cubicBezTo>
                  <a:cubicBezTo>
                    <a:pt x="330" y="531"/>
                    <a:pt x="330" y="531"/>
                    <a:pt x="330" y="531"/>
                  </a:cubicBezTo>
                  <a:cubicBezTo>
                    <a:pt x="330" y="531"/>
                    <a:pt x="344" y="552"/>
                    <a:pt x="363" y="553"/>
                  </a:cubicBezTo>
                  <a:cubicBezTo>
                    <a:pt x="382" y="554"/>
                    <a:pt x="377" y="537"/>
                    <a:pt x="377" y="537"/>
                  </a:cubicBezTo>
                  <a:cubicBezTo>
                    <a:pt x="377" y="537"/>
                    <a:pt x="372" y="520"/>
                    <a:pt x="372" y="513"/>
                  </a:cubicBezTo>
                  <a:cubicBezTo>
                    <a:pt x="372" y="506"/>
                    <a:pt x="377" y="496"/>
                    <a:pt x="383" y="491"/>
                  </a:cubicBezTo>
                  <a:cubicBezTo>
                    <a:pt x="389" y="486"/>
                    <a:pt x="383" y="469"/>
                    <a:pt x="383" y="469"/>
                  </a:cubicBezTo>
                  <a:lnTo>
                    <a:pt x="378" y="479"/>
                  </a:lnTo>
                  <a:close/>
                  <a:moveTo>
                    <a:pt x="119" y="312"/>
                  </a:moveTo>
                  <a:cubicBezTo>
                    <a:pt x="107" y="311"/>
                    <a:pt x="95" y="332"/>
                    <a:pt x="87" y="332"/>
                  </a:cubicBezTo>
                  <a:cubicBezTo>
                    <a:pt x="79" y="332"/>
                    <a:pt x="68" y="320"/>
                    <a:pt x="68" y="320"/>
                  </a:cubicBezTo>
                  <a:cubicBezTo>
                    <a:pt x="64" y="331"/>
                    <a:pt x="64" y="331"/>
                    <a:pt x="64" y="331"/>
                  </a:cubicBezTo>
                  <a:cubicBezTo>
                    <a:pt x="64" y="331"/>
                    <a:pt x="79" y="344"/>
                    <a:pt x="79" y="354"/>
                  </a:cubicBezTo>
                  <a:cubicBezTo>
                    <a:pt x="79" y="364"/>
                    <a:pt x="75" y="381"/>
                    <a:pt x="75" y="381"/>
                  </a:cubicBezTo>
                  <a:cubicBezTo>
                    <a:pt x="81" y="388"/>
                    <a:pt x="81" y="388"/>
                    <a:pt x="81" y="388"/>
                  </a:cubicBezTo>
                  <a:cubicBezTo>
                    <a:pt x="73" y="393"/>
                    <a:pt x="73" y="393"/>
                    <a:pt x="73" y="393"/>
                  </a:cubicBezTo>
                  <a:cubicBezTo>
                    <a:pt x="78" y="424"/>
                    <a:pt x="78" y="424"/>
                    <a:pt x="78" y="424"/>
                  </a:cubicBezTo>
                  <a:cubicBezTo>
                    <a:pt x="69" y="424"/>
                    <a:pt x="69" y="424"/>
                    <a:pt x="69" y="424"/>
                  </a:cubicBezTo>
                  <a:cubicBezTo>
                    <a:pt x="82" y="435"/>
                    <a:pt x="82" y="435"/>
                    <a:pt x="82" y="435"/>
                  </a:cubicBezTo>
                  <a:cubicBezTo>
                    <a:pt x="98" y="435"/>
                    <a:pt x="103" y="414"/>
                    <a:pt x="103" y="414"/>
                  </a:cubicBezTo>
                  <a:cubicBezTo>
                    <a:pt x="103" y="414"/>
                    <a:pt x="115" y="430"/>
                    <a:pt x="124" y="423"/>
                  </a:cubicBezTo>
                  <a:cubicBezTo>
                    <a:pt x="133" y="416"/>
                    <a:pt x="129" y="398"/>
                    <a:pt x="129" y="398"/>
                  </a:cubicBezTo>
                  <a:cubicBezTo>
                    <a:pt x="133" y="388"/>
                    <a:pt x="133" y="388"/>
                    <a:pt x="133" y="388"/>
                  </a:cubicBezTo>
                  <a:cubicBezTo>
                    <a:pt x="133" y="371"/>
                    <a:pt x="133" y="371"/>
                    <a:pt x="133" y="371"/>
                  </a:cubicBezTo>
                  <a:cubicBezTo>
                    <a:pt x="133" y="371"/>
                    <a:pt x="127" y="369"/>
                    <a:pt x="128" y="364"/>
                  </a:cubicBezTo>
                  <a:cubicBezTo>
                    <a:pt x="129" y="359"/>
                    <a:pt x="140" y="359"/>
                    <a:pt x="140" y="352"/>
                  </a:cubicBezTo>
                  <a:cubicBezTo>
                    <a:pt x="140" y="345"/>
                    <a:pt x="131" y="313"/>
                    <a:pt x="119" y="312"/>
                  </a:cubicBezTo>
                  <a:close/>
                  <a:moveTo>
                    <a:pt x="515" y="363"/>
                  </a:moveTo>
                  <a:cubicBezTo>
                    <a:pt x="507" y="354"/>
                    <a:pt x="481" y="337"/>
                    <a:pt x="481" y="337"/>
                  </a:cubicBezTo>
                  <a:cubicBezTo>
                    <a:pt x="451" y="321"/>
                    <a:pt x="451" y="321"/>
                    <a:pt x="451" y="321"/>
                  </a:cubicBezTo>
                  <a:cubicBezTo>
                    <a:pt x="451" y="321"/>
                    <a:pt x="398" y="308"/>
                    <a:pt x="402" y="299"/>
                  </a:cubicBezTo>
                  <a:cubicBezTo>
                    <a:pt x="406" y="290"/>
                    <a:pt x="415" y="289"/>
                    <a:pt x="414" y="281"/>
                  </a:cubicBezTo>
                  <a:cubicBezTo>
                    <a:pt x="413" y="273"/>
                    <a:pt x="365" y="271"/>
                    <a:pt x="365" y="271"/>
                  </a:cubicBezTo>
                  <a:cubicBezTo>
                    <a:pt x="365" y="271"/>
                    <a:pt x="351" y="266"/>
                    <a:pt x="334" y="249"/>
                  </a:cubicBezTo>
                  <a:cubicBezTo>
                    <a:pt x="317" y="232"/>
                    <a:pt x="311" y="216"/>
                    <a:pt x="311" y="216"/>
                  </a:cubicBezTo>
                  <a:cubicBezTo>
                    <a:pt x="311" y="216"/>
                    <a:pt x="306" y="192"/>
                    <a:pt x="296" y="186"/>
                  </a:cubicBezTo>
                  <a:cubicBezTo>
                    <a:pt x="286" y="180"/>
                    <a:pt x="275" y="170"/>
                    <a:pt x="275" y="170"/>
                  </a:cubicBezTo>
                  <a:cubicBezTo>
                    <a:pt x="249" y="148"/>
                    <a:pt x="249" y="148"/>
                    <a:pt x="249" y="148"/>
                  </a:cubicBezTo>
                  <a:cubicBezTo>
                    <a:pt x="249" y="148"/>
                    <a:pt x="235" y="126"/>
                    <a:pt x="240" y="124"/>
                  </a:cubicBezTo>
                  <a:cubicBezTo>
                    <a:pt x="245" y="122"/>
                    <a:pt x="253" y="120"/>
                    <a:pt x="253" y="115"/>
                  </a:cubicBezTo>
                  <a:cubicBezTo>
                    <a:pt x="253" y="110"/>
                    <a:pt x="236" y="101"/>
                    <a:pt x="244" y="92"/>
                  </a:cubicBezTo>
                  <a:cubicBezTo>
                    <a:pt x="252" y="83"/>
                    <a:pt x="275" y="77"/>
                    <a:pt x="275" y="77"/>
                  </a:cubicBezTo>
                  <a:cubicBezTo>
                    <a:pt x="289" y="71"/>
                    <a:pt x="289" y="71"/>
                    <a:pt x="289" y="71"/>
                  </a:cubicBezTo>
                  <a:cubicBezTo>
                    <a:pt x="294" y="46"/>
                    <a:pt x="294" y="46"/>
                    <a:pt x="294" y="46"/>
                  </a:cubicBezTo>
                  <a:cubicBezTo>
                    <a:pt x="286" y="43"/>
                    <a:pt x="286" y="43"/>
                    <a:pt x="286" y="43"/>
                  </a:cubicBezTo>
                  <a:cubicBezTo>
                    <a:pt x="286" y="43"/>
                    <a:pt x="294" y="36"/>
                    <a:pt x="291" y="30"/>
                  </a:cubicBezTo>
                  <a:cubicBezTo>
                    <a:pt x="288" y="25"/>
                    <a:pt x="265" y="29"/>
                    <a:pt x="265" y="29"/>
                  </a:cubicBezTo>
                  <a:cubicBezTo>
                    <a:pt x="253" y="29"/>
                    <a:pt x="253" y="29"/>
                    <a:pt x="253" y="29"/>
                  </a:cubicBezTo>
                  <a:cubicBezTo>
                    <a:pt x="248" y="16"/>
                    <a:pt x="248" y="16"/>
                    <a:pt x="248" y="16"/>
                  </a:cubicBezTo>
                  <a:cubicBezTo>
                    <a:pt x="243" y="16"/>
                    <a:pt x="243" y="16"/>
                    <a:pt x="243" y="16"/>
                  </a:cubicBezTo>
                  <a:cubicBezTo>
                    <a:pt x="243" y="16"/>
                    <a:pt x="242" y="2"/>
                    <a:pt x="233" y="1"/>
                  </a:cubicBezTo>
                  <a:cubicBezTo>
                    <a:pt x="223" y="0"/>
                    <a:pt x="221" y="9"/>
                    <a:pt x="221" y="9"/>
                  </a:cubicBezTo>
                  <a:cubicBezTo>
                    <a:pt x="195" y="7"/>
                    <a:pt x="195" y="7"/>
                    <a:pt x="195" y="7"/>
                  </a:cubicBezTo>
                  <a:cubicBezTo>
                    <a:pt x="185" y="19"/>
                    <a:pt x="185" y="19"/>
                    <a:pt x="185" y="19"/>
                  </a:cubicBezTo>
                  <a:cubicBezTo>
                    <a:pt x="179" y="15"/>
                    <a:pt x="179" y="15"/>
                    <a:pt x="179" y="15"/>
                  </a:cubicBezTo>
                  <a:cubicBezTo>
                    <a:pt x="165" y="16"/>
                    <a:pt x="165" y="16"/>
                    <a:pt x="165" y="16"/>
                  </a:cubicBezTo>
                  <a:cubicBezTo>
                    <a:pt x="163" y="29"/>
                    <a:pt x="163" y="29"/>
                    <a:pt x="163" y="29"/>
                  </a:cubicBezTo>
                  <a:cubicBezTo>
                    <a:pt x="163" y="29"/>
                    <a:pt x="161" y="25"/>
                    <a:pt x="150" y="27"/>
                  </a:cubicBezTo>
                  <a:cubicBezTo>
                    <a:pt x="139" y="29"/>
                    <a:pt x="154" y="40"/>
                    <a:pt x="154" y="40"/>
                  </a:cubicBezTo>
                  <a:cubicBezTo>
                    <a:pt x="149" y="46"/>
                    <a:pt x="149" y="46"/>
                    <a:pt x="149" y="46"/>
                  </a:cubicBezTo>
                  <a:cubicBezTo>
                    <a:pt x="138" y="41"/>
                    <a:pt x="138" y="41"/>
                    <a:pt x="138" y="41"/>
                  </a:cubicBezTo>
                  <a:cubicBezTo>
                    <a:pt x="124" y="44"/>
                    <a:pt x="124" y="44"/>
                    <a:pt x="124" y="44"/>
                  </a:cubicBezTo>
                  <a:cubicBezTo>
                    <a:pt x="118" y="32"/>
                    <a:pt x="118" y="32"/>
                    <a:pt x="118" y="32"/>
                  </a:cubicBezTo>
                  <a:cubicBezTo>
                    <a:pt x="113" y="48"/>
                    <a:pt x="113" y="48"/>
                    <a:pt x="113" y="48"/>
                  </a:cubicBezTo>
                  <a:cubicBezTo>
                    <a:pt x="107" y="54"/>
                    <a:pt x="107" y="54"/>
                    <a:pt x="107" y="54"/>
                  </a:cubicBezTo>
                  <a:cubicBezTo>
                    <a:pt x="106" y="69"/>
                    <a:pt x="106" y="69"/>
                    <a:pt x="106" y="69"/>
                  </a:cubicBezTo>
                  <a:cubicBezTo>
                    <a:pt x="90" y="52"/>
                    <a:pt x="90" y="52"/>
                    <a:pt x="90" y="52"/>
                  </a:cubicBezTo>
                  <a:cubicBezTo>
                    <a:pt x="85" y="51"/>
                    <a:pt x="85" y="51"/>
                    <a:pt x="85" y="51"/>
                  </a:cubicBezTo>
                  <a:cubicBezTo>
                    <a:pt x="85" y="51"/>
                    <a:pt x="81" y="36"/>
                    <a:pt x="77" y="36"/>
                  </a:cubicBezTo>
                  <a:cubicBezTo>
                    <a:pt x="73" y="36"/>
                    <a:pt x="66" y="42"/>
                    <a:pt x="66" y="42"/>
                  </a:cubicBezTo>
                  <a:cubicBezTo>
                    <a:pt x="66" y="42"/>
                    <a:pt x="70" y="53"/>
                    <a:pt x="60" y="62"/>
                  </a:cubicBezTo>
                  <a:cubicBezTo>
                    <a:pt x="50" y="70"/>
                    <a:pt x="45" y="57"/>
                    <a:pt x="40" y="57"/>
                  </a:cubicBezTo>
                  <a:cubicBezTo>
                    <a:pt x="35" y="57"/>
                    <a:pt x="26" y="64"/>
                    <a:pt x="26" y="64"/>
                  </a:cubicBezTo>
                  <a:cubicBezTo>
                    <a:pt x="19" y="64"/>
                    <a:pt x="19" y="64"/>
                    <a:pt x="19" y="64"/>
                  </a:cubicBezTo>
                  <a:cubicBezTo>
                    <a:pt x="19" y="68"/>
                    <a:pt x="9" y="72"/>
                    <a:pt x="9" y="72"/>
                  </a:cubicBezTo>
                  <a:cubicBezTo>
                    <a:pt x="17" y="80"/>
                    <a:pt x="17" y="80"/>
                    <a:pt x="17" y="80"/>
                  </a:cubicBezTo>
                  <a:cubicBezTo>
                    <a:pt x="17" y="80"/>
                    <a:pt x="28" y="84"/>
                    <a:pt x="28" y="93"/>
                  </a:cubicBezTo>
                  <a:cubicBezTo>
                    <a:pt x="28" y="102"/>
                    <a:pt x="9" y="103"/>
                    <a:pt x="9" y="103"/>
                  </a:cubicBezTo>
                  <a:cubicBezTo>
                    <a:pt x="0" y="105"/>
                    <a:pt x="0" y="105"/>
                    <a:pt x="0" y="105"/>
                  </a:cubicBezTo>
                  <a:cubicBezTo>
                    <a:pt x="6" y="118"/>
                    <a:pt x="6" y="118"/>
                    <a:pt x="6" y="118"/>
                  </a:cubicBezTo>
                  <a:cubicBezTo>
                    <a:pt x="13" y="118"/>
                    <a:pt x="13" y="118"/>
                    <a:pt x="13" y="118"/>
                  </a:cubicBezTo>
                  <a:cubicBezTo>
                    <a:pt x="13" y="118"/>
                    <a:pt x="17" y="121"/>
                    <a:pt x="18" y="126"/>
                  </a:cubicBezTo>
                  <a:cubicBezTo>
                    <a:pt x="19" y="131"/>
                    <a:pt x="13" y="131"/>
                    <a:pt x="12" y="141"/>
                  </a:cubicBezTo>
                  <a:cubicBezTo>
                    <a:pt x="11" y="151"/>
                    <a:pt x="25" y="152"/>
                    <a:pt x="25" y="152"/>
                  </a:cubicBezTo>
                  <a:cubicBezTo>
                    <a:pt x="28" y="158"/>
                    <a:pt x="28" y="158"/>
                    <a:pt x="28" y="158"/>
                  </a:cubicBezTo>
                  <a:cubicBezTo>
                    <a:pt x="28" y="158"/>
                    <a:pt x="42" y="156"/>
                    <a:pt x="45" y="160"/>
                  </a:cubicBezTo>
                  <a:cubicBezTo>
                    <a:pt x="48" y="164"/>
                    <a:pt x="42" y="174"/>
                    <a:pt x="38" y="174"/>
                  </a:cubicBezTo>
                  <a:cubicBezTo>
                    <a:pt x="36" y="174"/>
                    <a:pt x="35" y="176"/>
                    <a:pt x="35" y="179"/>
                  </a:cubicBezTo>
                  <a:cubicBezTo>
                    <a:pt x="44" y="178"/>
                    <a:pt x="54" y="177"/>
                    <a:pt x="58" y="173"/>
                  </a:cubicBezTo>
                  <a:cubicBezTo>
                    <a:pt x="65" y="166"/>
                    <a:pt x="83" y="145"/>
                    <a:pt x="93" y="145"/>
                  </a:cubicBezTo>
                  <a:cubicBezTo>
                    <a:pt x="103" y="145"/>
                    <a:pt x="132" y="152"/>
                    <a:pt x="144" y="162"/>
                  </a:cubicBezTo>
                  <a:cubicBezTo>
                    <a:pt x="156" y="172"/>
                    <a:pt x="160" y="192"/>
                    <a:pt x="160" y="192"/>
                  </a:cubicBezTo>
                  <a:cubicBezTo>
                    <a:pt x="168" y="200"/>
                    <a:pt x="168" y="200"/>
                    <a:pt x="168" y="200"/>
                  </a:cubicBezTo>
                  <a:cubicBezTo>
                    <a:pt x="168" y="200"/>
                    <a:pt x="160" y="221"/>
                    <a:pt x="169" y="226"/>
                  </a:cubicBezTo>
                  <a:cubicBezTo>
                    <a:pt x="178" y="231"/>
                    <a:pt x="193" y="236"/>
                    <a:pt x="193" y="236"/>
                  </a:cubicBezTo>
                  <a:cubicBezTo>
                    <a:pt x="197" y="249"/>
                    <a:pt x="197" y="249"/>
                    <a:pt x="197" y="249"/>
                  </a:cubicBezTo>
                  <a:cubicBezTo>
                    <a:pt x="217" y="250"/>
                    <a:pt x="217" y="250"/>
                    <a:pt x="217" y="250"/>
                  </a:cubicBezTo>
                  <a:cubicBezTo>
                    <a:pt x="217" y="250"/>
                    <a:pt x="250" y="284"/>
                    <a:pt x="259" y="294"/>
                  </a:cubicBezTo>
                  <a:cubicBezTo>
                    <a:pt x="268" y="304"/>
                    <a:pt x="276" y="313"/>
                    <a:pt x="276" y="313"/>
                  </a:cubicBezTo>
                  <a:cubicBezTo>
                    <a:pt x="303" y="314"/>
                    <a:pt x="303" y="314"/>
                    <a:pt x="303" y="314"/>
                  </a:cubicBezTo>
                  <a:cubicBezTo>
                    <a:pt x="303" y="314"/>
                    <a:pt x="310" y="329"/>
                    <a:pt x="325" y="334"/>
                  </a:cubicBezTo>
                  <a:cubicBezTo>
                    <a:pt x="340" y="339"/>
                    <a:pt x="359" y="335"/>
                    <a:pt x="362" y="342"/>
                  </a:cubicBezTo>
                  <a:cubicBezTo>
                    <a:pt x="365" y="349"/>
                    <a:pt x="366" y="372"/>
                    <a:pt x="379" y="375"/>
                  </a:cubicBezTo>
                  <a:cubicBezTo>
                    <a:pt x="392" y="378"/>
                    <a:pt x="397" y="373"/>
                    <a:pt x="397" y="373"/>
                  </a:cubicBezTo>
                  <a:cubicBezTo>
                    <a:pt x="397" y="373"/>
                    <a:pt x="400" y="392"/>
                    <a:pt x="402" y="406"/>
                  </a:cubicBezTo>
                  <a:cubicBezTo>
                    <a:pt x="404" y="420"/>
                    <a:pt x="417" y="419"/>
                    <a:pt x="417" y="429"/>
                  </a:cubicBezTo>
                  <a:cubicBezTo>
                    <a:pt x="417" y="439"/>
                    <a:pt x="418" y="446"/>
                    <a:pt x="418" y="446"/>
                  </a:cubicBezTo>
                  <a:cubicBezTo>
                    <a:pt x="405" y="445"/>
                    <a:pt x="405" y="445"/>
                    <a:pt x="405" y="445"/>
                  </a:cubicBezTo>
                  <a:cubicBezTo>
                    <a:pt x="404" y="460"/>
                    <a:pt x="404" y="460"/>
                    <a:pt x="404" y="460"/>
                  </a:cubicBezTo>
                  <a:cubicBezTo>
                    <a:pt x="404" y="460"/>
                    <a:pt x="384" y="489"/>
                    <a:pt x="395" y="489"/>
                  </a:cubicBezTo>
                  <a:cubicBezTo>
                    <a:pt x="406" y="489"/>
                    <a:pt x="414" y="483"/>
                    <a:pt x="414" y="483"/>
                  </a:cubicBezTo>
                  <a:cubicBezTo>
                    <a:pt x="422" y="468"/>
                    <a:pt x="422" y="468"/>
                    <a:pt x="422" y="468"/>
                  </a:cubicBezTo>
                  <a:cubicBezTo>
                    <a:pt x="435" y="466"/>
                    <a:pt x="435" y="466"/>
                    <a:pt x="435" y="466"/>
                  </a:cubicBezTo>
                  <a:cubicBezTo>
                    <a:pt x="435" y="466"/>
                    <a:pt x="432" y="444"/>
                    <a:pt x="436" y="441"/>
                  </a:cubicBezTo>
                  <a:cubicBezTo>
                    <a:pt x="440" y="438"/>
                    <a:pt x="461" y="432"/>
                    <a:pt x="461" y="432"/>
                  </a:cubicBezTo>
                  <a:cubicBezTo>
                    <a:pt x="461" y="432"/>
                    <a:pt x="456" y="412"/>
                    <a:pt x="452" y="408"/>
                  </a:cubicBezTo>
                  <a:cubicBezTo>
                    <a:pt x="448" y="404"/>
                    <a:pt x="430" y="399"/>
                    <a:pt x="431" y="392"/>
                  </a:cubicBezTo>
                  <a:cubicBezTo>
                    <a:pt x="432" y="385"/>
                    <a:pt x="445" y="351"/>
                    <a:pt x="453" y="354"/>
                  </a:cubicBezTo>
                  <a:cubicBezTo>
                    <a:pt x="461" y="357"/>
                    <a:pt x="468" y="361"/>
                    <a:pt x="468" y="361"/>
                  </a:cubicBezTo>
                  <a:cubicBezTo>
                    <a:pt x="488" y="361"/>
                    <a:pt x="488" y="361"/>
                    <a:pt x="488" y="361"/>
                  </a:cubicBezTo>
                  <a:cubicBezTo>
                    <a:pt x="488" y="361"/>
                    <a:pt x="491" y="384"/>
                    <a:pt x="505" y="385"/>
                  </a:cubicBezTo>
                  <a:cubicBezTo>
                    <a:pt x="519" y="386"/>
                    <a:pt x="523" y="372"/>
                    <a:pt x="515" y="363"/>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01" name="Freeform 75"/>
            <p:cNvSpPr>
              <a:spLocks/>
            </p:cNvSpPr>
            <p:nvPr/>
          </p:nvSpPr>
          <p:spPr bwMode="gray">
            <a:xfrm>
              <a:off x="4554538" y="2446338"/>
              <a:ext cx="157162" cy="74613"/>
            </a:xfrm>
            <a:custGeom>
              <a:avLst/>
              <a:gdLst>
                <a:gd name="T0" fmla="*/ 268 w 280"/>
                <a:gd name="T1" fmla="*/ 67 h 132"/>
                <a:gd name="T2" fmla="*/ 255 w 280"/>
                <a:gd name="T3" fmla="*/ 60 h 132"/>
                <a:gd name="T4" fmla="*/ 240 w 280"/>
                <a:gd name="T5" fmla="*/ 57 h 132"/>
                <a:gd name="T6" fmla="*/ 219 w 280"/>
                <a:gd name="T7" fmla="*/ 42 h 132"/>
                <a:gd name="T8" fmla="*/ 196 w 280"/>
                <a:gd name="T9" fmla="*/ 47 h 132"/>
                <a:gd name="T10" fmla="*/ 177 w 280"/>
                <a:gd name="T11" fmla="*/ 35 h 132"/>
                <a:gd name="T12" fmla="*/ 178 w 280"/>
                <a:gd name="T13" fmla="*/ 28 h 132"/>
                <a:gd name="T14" fmla="*/ 159 w 280"/>
                <a:gd name="T15" fmla="*/ 24 h 132"/>
                <a:gd name="T16" fmla="*/ 132 w 280"/>
                <a:gd name="T17" fmla="*/ 13 h 132"/>
                <a:gd name="T18" fmla="*/ 116 w 280"/>
                <a:gd name="T19" fmla="*/ 2 h 132"/>
                <a:gd name="T20" fmla="*/ 108 w 280"/>
                <a:gd name="T21" fmla="*/ 11 h 132"/>
                <a:gd name="T22" fmla="*/ 87 w 280"/>
                <a:gd name="T23" fmla="*/ 11 h 132"/>
                <a:gd name="T24" fmla="*/ 72 w 280"/>
                <a:gd name="T25" fmla="*/ 19 h 132"/>
                <a:gd name="T26" fmla="*/ 56 w 280"/>
                <a:gd name="T27" fmla="*/ 24 h 132"/>
                <a:gd name="T28" fmla="*/ 38 w 280"/>
                <a:gd name="T29" fmla="*/ 36 h 132"/>
                <a:gd name="T30" fmla="*/ 21 w 280"/>
                <a:gd name="T31" fmla="*/ 36 h 132"/>
                <a:gd name="T32" fmla="*/ 11 w 280"/>
                <a:gd name="T33" fmla="*/ 42 h 132"/>
                <a:gd name="T34" fmla="*/ 5 w 280"/>
                <a:gd name="T35" fmla="*/ 50 h 132"/>
                <a:gd name="T36" fmla="*/ 17 w 280"/>
                <a:gd name="T37" fmla="*/ 60 h 132"/>
                <a:gd name="T38" fmla="*/ 19 w 280"/>
                <a:gd name="T39" fmla="*/ 74 h 132"/>
                <a:gd name="T40" fmla="*/ 27 w 280"/>
                <a:gd name="T41" fmla="*/ 82 h 132"/>
                <a:gd name="T42" fmla="*/ 42 w 280"/>
                <a:gd name="T43" fmla="*/ 90 h 132"/>
                <a:gd name="T44" fmla="*/ 49 w 280"/>
                <a:gd name="T45" fmla="*/ 98 h 132"/>
                <a:gd name="T46" fmla="*/ 65 w 280"/>
                <a:gd name="T47" fmla="*/ 108 h 132"/>
                <a:gd name="T48" fmla="*/ 87 w 280"/>
                <a:gd name="T49" fmla="*/ 131 h 132"/>
                <a:gd name="T50" fmla="*/ 110 w 280"/>
                <a:gd name="T51" fmla="*/ 132 h 132"/>
                <a:gd name="T52" fmla="*/ 115 w 280"/>
                <a:gd name="T53" fmla="*/ 119 h 132"/>
                <a:gd name="T54" fmla="*/ 142 w 280"/>
                <a:gd name="T55" fmla="*/ 112 h 132"/>
                <a:gd name="T56" fmla="*/ 158 w 280"/>
                <a:gd name="T57" fmla="*/ 113 h 132"/>
                <a:gd name="T58" fmla="*/ 173 w 280"/>
                <a:gd name="T59" fmla="*/ 120 h 132"/>
                <a:gd name="T60" fmla="*/ 200 w 280"/>
                <a:gd name="T61" fmla="*/ 123 h 132"/>
                <a:gd name="T62" fmla="*/ 221 w 280"/>
                <a:gd name="T63" fmla="*/ 116 h 132"/>
                <a:gd name="T64" fmla="*/ 255 w 280"/>
                <a:gd name="T65" fmla="*/ 105 h 132"/>
                <a:gd name="T66" fmla="*/ 269 w 280"/>
                <a:gd name="T67" fmla="*/ 86 h 132"/>
                <a:gd name="T68" fmla="*/ 275 w 280"/>
                <a:gd name="T69" fmla="*/ 7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132">
                  <a:moveTo>
                    <a:pt x="275" y="73"/>
                  </a:moveTo>
                  <a:cubicBezTo>
                    <a:pt x="268" y="67"/>
                    <a:pt x="268" y="67"/>
                    <a:pt x="268" y="67"/>
                  </a:cubicBezTo>
                  <a:cubicBezTo>
                    <a:pt x="269" y="62"/>
                    <a:pt x="269" y="62"/>
                    <a:pt x="269" y="62"/>
                  </a:cubicBezTo>
                  <a:cubicBezTo>
                    <a:pt x="269" y="62"/>
                    <a:pt x="259" y="60"/>
                    <a:pt x="255" y="60"/>
                  </a:cubicBezTo>
                  <a:cubicBezTo>
                    <a:pt x="251" y="60"/>
                    <a:pt x="247" y="51"/>
                    <a:pt x="247" y="51"/>
                  </a:cubicBezTo>
                  <a:cubicBezTo>
                    <a:pt x="240" y="57"/>
                    <a:pt x="240" y="57"/>
                    <a:pt x="240" y="57"/>
                  </a:cubicBezTo>
                  <a:cubicBezTo>
                    <a:pt x="240" y="57"/>
                    <a:pt x="235" y="44"/>
                    <a:pt x="227" y="43"/>
                  </a:cubicBezTo>
                  <a:cubicBezTo>
                    <a:pt x="219" y="42"/>
                    <a:pt x="219" y="42"/>
                    <a:pt x="219" y="42"/>
                  </a:cubicBezTo>
                  <a:cubicBezTo>
                    <a:pt x="219" y="42"/>
                    <a:pt x="224" y="35"/>
                    <a:pt x="211" y="39"/>
                  </a:cubicBezTo>
                  <a:cubicBezTo>
                    <a:pt x="198" y="43"/>
                    <a:pt x="196" y="47"/>
                    <a:pt x="196" y="47"/>
                  </a:cubicBezTo>
                  <a:cubicBezTo>
                    <a:pt x="196" y="47"/>
                    <a:pt x="185" y="45"/>
                    <a:pt x="181" y="43"/>
                  </a:cubicBezTo>
                  <a:cubicBezTo>
                    <a:pt x="177" y="41"/>
                    <a:pt x="177" y="35"/>
                    <a:pt x="177" y="35"/>
                  </a:cubicBezTo>
                  <a:cubicBezTo>
                    <a:pt x="171" y="32"/>
                    <a:pt x="171" y="32"/>
                    <a:pt x="171" y="32"/>
                  </a:cubicBezTo>
                  <a:cubicBezTo>
                    <a:pt x="178" y="28"/>
                    <a:pt x="178" y="28"/>
                    <a:pt x="178" y="28"/>
                  </a:cubicBezTo>
                  <a:cubicBezTo>
                    <a:pt x="175" y="23"/>
                    <a:pt x="175" y="23"/>
                    <a:pt x="175" y="23"/>
                  </a:cubicBezTo>
                  <a:cubicBezTo>
                    <a:pt x="175" y="23"/>
                    <a:pt x="162" y="24"/>
                    <a:pt x="159" y="24"/>
                  </a:cubicBezTo>
                  <a:cubicBezTo>
                    <a:pt x="156" y="24"/>
                    <a:pt x="158" y="18"/>
                    <a:pt x="146" y="14"/>
                  </a:cubicBezTo>
                  <a:cubicBezTo>
                    <a:pt x="134" y="10"/>
                    <a:pt x="132" y="13"/>
                    <a:pt x="132" y="13"/>
                  </a:cubicBezTo>
                  <a:cubicBezTo>
                    <a:pt x="129" y="4"/>
                    <a:pt x="129" y="4"/>
                    <a:pt x="129" y="4"/>
                  </a:cubicBezTo>
                  <a:cubicBezTo>
                    <a:pt x="116" y="2"/>
                    <a:pt x="116" y="2"/>
                    <a:pt x="116" y="2"/>
                  </a:cubicBezTo>
                  <a:cubicBezTo>
                    <a:pt x="116" y="2"/>
                    <a:pt x="116" y="2"/>
                    <a:pt x="116" y="2"/>
                  </a:cubicBezTo>
                  <a:cubicBezTo>
                    <a:pt x="114" y="6"/>
                    <a:pt x="111" y="11"/>
                    <a:pt x="108" y="11"/>
                  </a:cubicBezTo>
                  <a:cubicBezTo>
                    <a:pt x="103" y="12"/>
                    <a:pt x="98" y="0"/>
                    <a:pt x="96" y="1"/>
                  </a:cubicBezTo>
                  <a:cubicBezTo>
                    <a:pt x="94" y="2"/>
                    <a:pt x="89" y="8"/>
                    <a:pt x="87" y="11"/>
                  </a:cubicBezTo>
                  <a:cubicBezTo>
                    <a:pt x="84" y="14"/>
                    <a:pt x="73" y="13"/>
                    <a:pt x="73" y="13"/>
                  </a:cubicBezTo>
                  <a:cubicBezTo>
                    <a:pt x="73" y="13"/>
                    <a:pt x="75" y="18"/>
                    <a:pt x="72" y="19"/>
                  </a:cubicBezTo>
                  <a:cubicBezTo>
                    <a:pt x="69" y="20"/>
                    <a:pt x="58" y="20"/>
                    <a:pt x="58" y="20"/>
                  </a:cubicBezTo>
                  <a:cubicBezTo>
                    <a:pt x="56" y="24"/>
                    <a:pt x="56" y="24"/>
                    <a:pt x="56" y="24"/>
                  </a:cubicBezTo>
                  <a:cubicBezTo>
                    <a:pt x="45" y="27"/>
                    <a:pt x="45" y="27"/>
                    <a:pt x="45" y="27"/>
                  </a:cubicBezTo>
                  <a:cubicBezTo>
                    <a:pt x="38" y="36"/>
                    <a:pt x="38" y="36"/>
                    <a:pt x="38" y="36"/>
                  </a:cubicBezTo>
                  <a:cubicBezTo>
                    <a:pt x="38" y="36"/>
                    <a:pt x="40" y="32"/>
                    <a:pt x="31" y="30"/>
                  </a:cubicBezTo>
                  <a:cubicBezTo>
                    <a:pt x="23" y="28"/>
                    <a:pt x="21" y="36"/>
                    <a:pt x="21" y="36"/>
                  </a:cubicBezTo>
                  <a:cubicBezTo>
                    <a:pt x="14" y="36"/>
                    <a:pt x="14" y="36"/>
                    <a:pt x="14" y="36"/>
                  </a:cubicBezTo>
                  <a:cubicBezTo>
                    <a:pt x="14" y="36"/>
                    <a:pt x="15" y="41"/>
                    <a:pt x="11" y="42"/>
                  </a:cubicBezTo>
                  <a:cubicBezTo>
                    <a:pt x="7" y="42"/>
                    <a:pt x="7" y="36"/>
                    <a:pt x="3" y="38"/>
                  </a:cubicBezTo>
                  <a:cubicBezTo>
                    <a:pt x="0" y="41"/>
                    <a:pt x="5" y="50"/>
                    <a:pt x="5" y="50"/>
                  </a:cubicBezTo>
                  <a:cubicBezTo>
                    <a:pt x="11" y="51"/>
                    <a:pt x="11" y="51"/>
                    <a:pt x="11" y="51"/>
                  </a:cubicBezTo>
                  <a:cubicBezTo>
                    <a:pt x="17" y="60"/>
                    <a:pt x="17" y="60"/>
                    <a:pt x="17" y="60"/>
                  </a:cubicBezTo>
                  <a:cubicBezTo>
                    <a:pt x="17" y="60"/>
                    <a:pt x="9" y="64"/>
                    <a:pt x="10" y="66"/>
                  </a:cubicBezTo>
                  <a:cubicBezTo>
                    <a:pt x="11" y="68"/>
                    <a:pt x="19" y="74"/>
                    <a:pt x="19" y="74"/>
                  </a:cubicBezTo>
                  <a:cubicBezTo>
                    <a:pt x="21" y="80"/>
                    <a:pt x="21" y="80"/>
                    <a:pt x="21" y="80"/>
                  </a:cubicBezTo>
                  <a:cubicBezTo>
                    <a:pt x="27" y="82"/>
                    <a:pt x="27" y="82"/>
                    <a:pt x="27" y="82"/>
                  </a:cubicBezTo>
                  <a:cubicBezTo>
                    <a:pt x="27" y="82"/>
                    <a:pt x="21" y="87"/>
                    <a:pt x="29" y="88"/>
                  </a:cubicBezTo>
                  <a:cubicBezTo>
                    <a:pt x="36" y="88"/>
                    <a:pt x="42" y="90"/>
                    <a:pt x="42" y="90"/>
                  </a:cubicBezTo>
                  <a:cubicBezTo>
                    <a:pt x="45" y="98"/>
                    <a:pt x="45" y="98"/>
                    <a:pt x="45" y="98"/>
                  </a:cubicBezTo>
                  <a:cubicBezTo>
                    <a:pt x="49" y="98"/>
                    <a:pt x="49" y="98"/>
                    <a:pt x="49" y="98"/>
                  </a:cubicBezTo>
                  <a:cubicBezTo>
                    <a:pt x="55" y="107"/>
                    <a:pt x="55" y="107"/>
                    <a:pt x="55" y="107"/>
                  </a:cubicBezTo>
                  <a:cubicBezTo>
                    <a:pt x="55" y="107"/>
                    <a:pt x="60" y="105"/>
                    <a:pt x="65" y="108"/>
                  </a:cubicBezTo>
                  <a:cubicBezTo>
                    <a:pt x="71" y="112"/>
                    <a:pt x="72" y="119"/>
                    <a:pt x="72" y="119"/>
                  </a:cubicBezTo>
                  <a:cubicBezTo>
                    <a:pt x="72" y="119"/>
                    <a:pt x="80" y="131"/>
                    <a:pt x="87" y="131"/>
                  </a:cubicBezTo>
                  <a:cubicBezTo>
                    <a:pt x="95" y="131"/>
                    <a:pt x="101" y="127"/>
                    <a:pt x="101" y="127"/>
                  </a:cubicBezTo>
                  <a:cubicBezTo>
                    <a:pt x="110" y="132"/>
                    <a:pt x="110" y="132"/>
                    <a:pt x="110" y="132"/>
                  </a:cubicBezTo>
                  <a:cubicBezTo>
                    <a:pt x="111" y="120"/>
                    <a:pt x="111" y="120"/>
                    <a:pt x="111" y="120"/>
                  </a:cubicBezTo>
                  <a:cubicBezTo>
                    <a:pt x="115" y="119"/>
                    <a:pt x="115" y="119"/>
                    <a:pt x="115" y="119"/>
                  </a:cubicBezTo>
                  <a:cubicBezTo>
                    <a:pt x="115" y="119"/>
                    <a:pt x="122" y="106"/>
                    <a:pt x="125" y="105"/>
                  </a:cubicBezTo>
                  <a:cubicBezTo>
                    <a:pt x="129" y="104"/>
                    <a:pt x="142" y="112"/>
                    <a:pt x="142" y="112"/>
                  </a:cubicBezTo>
                  <a:cubicBezTo>
                    <a:pt x="151" y="118"/>
                    <a:pt x="151" y="118"/>
                    <a:pt x="151" y="118"/>
                  </a:cubicBezTo>
                  <a:cubicBezTo>
                    <a:pt x="158" y="113"/>
                    <a:pt x="158" y="113"/>
                    <a:pt x="158" y="113"/>
                  </a:cubicBezTo>
                  <a:cubicBezTo>
                    <a:pt x="165" y="121"/>
                    <a:pt x="165" y="121"/>
                    <a:pt x="165" y="121"/>
                  </a:cubicBezTo>
                  <a:cubicBezTo>
                    <a:pt x="173" y="120"/>
                    <a:pt x="173" y="120"/>
                    <a:pt x="173" y="120"/>
                  </a:cubicBezTo>
                  <a:cubicBezTo>
                    <a:pt x="173" y="120"/>
                    <a:pt x="177" y="113"/>
                    <a:pt x="184" y="115"/>
                  </a:cubicBezTo>
                  <a:cubicBezTo>
                    <a:pt x="192" y="118"/>
                    <a:pt x="200" y="123"/>
                    <a:pt x="200" y="123"/>
                  </a:cubicBezTo>
                  <a:cubicBezTo>
                    <a:pt x="200" y="123"/>
                    <a:pt x="205" y="119"/>
                    <a:pt x="209" y="118"/>
                  </a:cubicBezTo>
                  <a:cubicBezTo>
                    <a:pt x="212" y="117"/>
                    <a:pt x="218" y="117"/>
                    <a:pt x="221" y="116"/>
                  </a:cubicBezTo>
                  <a:cubicBezTo>
                    <a:pt x="222" y="118"/>
                    <a:pt x="228" y="120"/>
                    <a:pt x="233" y="117"/>
                  </a:cubicBezTo>
                  <a:cubicBezTo>
                    <a:pt x="240" y="112"/>
                    <a:pt x="255" y="105"/>
                    <a:pt x="255" y="105"/>
                  </a:cubicBezTo>
                  <a:cubicBezTo>
                    <a:pt x="255" y="92"/>
                    <a:pt x="255" y="92"/>
                    <a:pt x="255" y="92"/>
                  </a:cubicBezTo>
                  <a:cubicBezTo>
                    <a:pt x="269" y="86"/>
                    <a:pt x="269" y="86"/>
                    <a:pt x="269" y="86"/>
                  </a:cubicBezTo>
                  <a:cubicBezTo>
                    <a:pt x="280" y="79"/>
                    <a:pt x="280" y="79"/>
                    <a:pt x="280" y="79"/>
                  </a:cubicBezTo>
                  <a:cubicBezTo>
                    <a:pt x="277" y="76"/>
                    <a:pt x="275" y="73"/>
                    <a:pt x="275" y="73"/>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02" name="Freeform 76"/>
            <p:cNvSpPr>
              <a:spLocks/>
            </p:cNvSpPr>
            <p:nvPr/>
          </p:nvSpPr>
          <p:spPr bwMode="gray">
            <a:xfrm>
              <a:off x="4598988" y="2338388"/>
              <a:ext cx="234950" cy="168275"/>
            </a:xfrm>
            <a:custGeom>
              <a:avLst/>
              <a:gdLst>
                <a:gd name="T0" fmla="*/ 312 w 419"/>
                <a:gd name="T1" fmla="*/ 276 h 301"/>
                <a:gd name="T2" fmla="*/ 351 w 419"/>
                <a:gd name="T3" fmla="*/ 293 h 301"/>
                <a:gd name="T4" fmla="*/ 371 w 419"/>
                <a:gd name="T5" fmla="*/ 301 h 301"/>
                <a:gd name="T6" fmla="*/ 364 w 419"/>
                <a:gd name="T7" fmla="*/ 265 h 301"/>
                <a:gd name="T8" fmla="*/ 417 w 419"/>
                <a:gd name="T9" fmla="*/ 224 h 301"/>
                <a:gd name="T10" fmla="*/ 416 w 419"/>
                <a:gd name="T11" fmla="*/ 203 h 301"/>
                <a:gd name="T12" fmla="*/ 390 w 419"/>
                <a:gd name="T13" fmla="*/ 180 h 301"/>
                <a:gd name="T14" fmla="*/ 389 w 419"/>
                <a:gd name="T15" fmla="*/ 167 h 301"/>
                <a:gd name="T16" fmla="*/ 387 w 419"/>
                <a:gd name="T17" fmla="*/ 140 h 301"/>
                <a:gd name="T18" fmla="*/ 379 w 419"/>
                <a:gd name="T19" fmla="*/ 123 h 301"/>
                <a:gd name="T20" fmla="*/ 394 w 419"/>
                <a:gd name="T21" fmla="*/ 106 h 301"/>
                <a:gd name="T22" fmla="*/ 392 w 419"/>
                <a:gd name="T23" fmla="*/ 78 h 301"/>
                <a:gd name="T24" fmla="*/ 373 w 419"/>
                <a:gd name="T25" fmla="*/ 46 h 301"/>
                <a:gd name="T26" fmla="*/ 344 w 419"/>
                <a:gd name="T27" fmla="*/ 22 h 301"/>
                <a:gd name="T28" fmla="*/ 313 w 419"/>
                <a:gd name="T29" fmla="*/ 26 h 301"/>
                <a:gd name="T30" fmla="*/ 257 w 419"/>
                <a:gd name="T31" fmla="*/ 20 h 301"/>
                <a:gd name="T32" fmla="*/ 231 w 419"/>
                <a:gd name="T33" fmla="*/ 18 h 301"/>
                <a:gd name="T34" fmla="*/ 189 w 419"/>
                <a:gd name="T35" fmla="*/ 22 h 301"/>
                <a:gd name="T36" fmla="*/ 149 w 419"/>
                <a:gd name="T37" fmla="*/ 0 h 301"/>
                <a:gd name="T38" fmla="*/ 81 w 419"/>
                <a:gd name="T39" fmla="*/ 28 h 301"/>
                <a:gd name="T40" fmla="*/ 12 w 419"/>
                <a:gd name="T41" fmla="*/ 48 h 301"/>
                <a:gd name="T42" fmla="*/ 7 w 419"/>
                <a:gd name="T43" fmla="*/ 58 h 301"/>
                <a:gd name="T44" fmla="*/ 14 w 419"/>
                <a:gd name="T45" fmla="*/ 75 h 301"/>
                <a:gd name="T46" fmla="*/ 3 w 419"/>
                <a:gd name="T47" fmla="*/ 102 h 301"/>
                <a:gd name="T48" fmla="*/ 14 w 419"/>
                <a:gd name="T49" fmla="*/ 111 h 301"/>
                <a:gd name="T50" fmla="*/ 24 w 419"/>
                <a:gd name="T51" fmla="*/ 122 h 301"/>
                <a:gd name="T52" fmla="*/ 25 w 419"/>
                <a:gd name="T53" fmla="*/ 132 h 301"/>
                <a:gd name="T54" fmla="*/ 29 w 419"/>
                <a:gd name="T55" fmla="*/ 142 h 301"/>
                <a:gd name="T56" fmla="*/ 30 w 419"/>
                <a:gd name="T57" fmla="*/ 161 h 301"/>
                <a:gd name="T58" fmla="*/ 38 w 419"/>
                <a:gd name="T59" fmla="*/ 173 h 301"/>
                <a:gd name="T60" fmla="*/ 41 w 419"/>
                <a:gd name="T61" fmla="*/ 187 h 301"/>
                <a:gd name="T62" fmla="*/ 50 w 419"/>
                <a:gd name="T63" fmla="*/ 197 h 301"/>
                <a:gd name="T64" fmla="*/ 67 w 419"/>
                <a:gd name="T65" fmla="*/ 207 h 301"/>
                <a:gd name="T66" fmla="*/ 96 w 419"/>
                <a:gd name="T67" fmla="*/ 216 h 301"/>
                <a:gd name="T68" fmla="*/ 92 w 419"/>
                <a:gd name="T69" fmla="*/ 225 h 301"/>
                <a:gd name="T70" fmla="*/ 102 w 419"/>
                <a:gd name="T71" fmla="*/ 236 h 301"/>
                <a:gd name="T72" fmla="*/ 132 w 419"/>
                <a:gd name="T73" fmla="*/ 232 h 301"/>
                <a:gd name="T74" fmla="*/ 148 w 419"/>
                <a:gd name="T75" fmla="*/ 236 h 301"/>
                <a:gd name="T76" fmla="*/ 168 w 419"/>
                <a:gd name="T77" fmla="*/ 244 h 301"/>
                <a:gd name="T78" fmla="*/ 190 w 419"/>
                <a:gd name="T79" fmla="*/ 255 h 301"/>
                <a:gd name="T80" fmla="*/ 196 w 419"/>
                <a:gd name="T81" fmla="*/ 266 h 301"/>
                <a:gd name="T82" fmla="*/ 229 w 419"/>
                <a:gd name="T83" fmla="*/ 272 h 301"/>
                <a:gd name="T84" fmla="*/ 244 w 419"/>
                <a:gd name="T85" fmla="*/ 281 h 301"/>
                <a:gd name="T86" fmla="*/ 258 w 419"/>
                <a:gd name="T87" fmla="*/ 279 h 301"/>
                <a:gd name="T88" fmla="*/ 288 w 419"/>
                <a:gd name="T89" fmla="*/ 28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9" h="301">
                  <a:moveTo>
                    <a:pt x="288" y="284"/>
                  </a:moveTo>
                  <a:cubicBezTo>
                    <a:pt x="293" y="284"/>
                    <a:pt x="298" y="276"/>
                    <a:pt x="312" y="276"/>
                  </a:cubicBezTo>
                  <a:cubicBezTo>
                    <a:pt x="326" y="276"/>
                    <a:pt x="325" y="283"/>
                    <a:pt x="332" y="289"/>
                  </a:cubicBezTo>
                  <a:cubicBezTo>
                    <a:pt x="339" y="295"/>
                    <a:pt x="345" y="293"/>
                    <a:pt x="351" y="293"/>
                  </a:cubicBezTo>
                  <a:cubicBezTo>
                    <a:pt x="357" y="293"/>
                    <a:pt x="355" y="300"/>
                    <a:pt x="355" y="300"/>
                  </a:cubicBezTo>
                  <a:cubicBezTo>
                    <a:pt x="371" y="301"/>
                    <a:pt x="371" y="301"/>
                    <a:pt x="371" y="301"/>
                  </a:cubicBezTo>
                  <a:cubicBezTo>
                    <a:pt x="371" y="301"/>
                    <a:pt x="362" y="295"/>
                    <a:pt x="363" y="285"/>
                  </a:cubicBezTo>
                  <a:cubicBezTo>
                    <a:pt x="364" y="275"/>
                    <a:pt x="364" y="265"/>
                    <a:pt x="364" y="265"/>
                  </a:cubicBezTo>
                  <a:cubicBezTo>
                    <a:pt x="399" y="230"/>
                    <a:pt x="399" y="230"/>
                    <a:pt x="399" y="230"/>
                  </a:cubicBezTo>
                  <a:cubicBezTo>
                    <a:pt x="399" y="230"/>
                    <a:pt x="419" y="229"/>
                    <a:pt x="417" y="224"/>
                  </a:cubicBezTo>
                  <a:cubicBezTo>
                    <a:pt x="415" y="219"/>
                    <a:pt x="409" y="211"/>
                    <a:pt x="409" y="211"/>
                  </a:cubicBezTo>
                  <a:cubicBezTo>
                    <a:pt x="416" y="203"/>
                    <a:pt x="416" y="203"/>
                    <a:pt x="416" y="203"/>
                  </a:cubicBezTo>
                  <a:cubicBezTo>
                    <a:pt x="416" y="203"/>
                    <a:pt x="404" y="200"/>
                    <a:pt x="401" y="191"/>
                  </a:cubicBezTo>
                  <a:cubicBezTo>
                    <a:pt x="398" y="182"/>
                    <a:pt x="390" y="180"/>
                    <a:pt x="390" y="180"/>
                  </a:cubicBezTo>
                  <a:cubicBezTo>
                    <a:pt x="388" y="167"/>
                    <a:pt x="388" y="167"/>
                    <a:pt x="388" y="167"/>
                  </a:cubicBezTo>
                  <a:cubicBezTo>
                    <a:pt x="388" y="167"/>
                    <a:pt x="388" y="167"/>
                    <a:pt x="389" y="167"/>
                  </a:cubicBezTo>
                  <a:cubicBezTo>
                    <a:pt x="386" y="158"/>
                    <a:pt x="386" y="158"/>
                    <a:pt x="386" y="158"/>
                  </a:cubicBezTo>
                  <a:cubicBezTo>
                    <a:pt x="386" y="158"/>
                    <a:pt x="389" y="144"/>
                    <a:pt x="387" y="140"/>
                  </a:cubicBezTo>
                  <a:cubicBezTo>
                    <a:pt x="385" y="136"/>
                    <a:pt x="371" y="133"/>
                    <a:pt x="369" y="127"/>
                  </a:cubicBezTo>
                  <a:cubicBezTo>
                    <a:pt x="367" y="121"/>
                    <a:pt x="376" y="123"/>
                    <a:pt x="379" y="123"/>
                  </a:cubicBezTo>
                  <a:cubicBezTo>
                    <a:pt x="382" y="123"/>
                    <a:pt x="380" y="111"/>
                    <a:pt x="380" y="111"/>
                  </a:cubicBezTo>
                  <a:cubicBezTo>
                    <a:pt x="394" y="106"/>
                    <a:pt x="394" y="106"/>
                    <a:pt x="394" y="106"/>
                  </a:cubicBezTo>
                  <a:cubicBezTo>
                    <a:pt x="394" y="106"/>
                    <a:pt x="396" y="98"/>
                    <a:pt x="398" y="94"/>
                  </a:cubicBezTo>
                  <a:cubicBezTo>
                    <a:pt x="400" y="90"/>
                    <a:pt x="392" y="78"/>
                    <a:pt x="392" y="78"/>
                  </a:cubicBezTo>
                  <a:cubicBezTo>
                    <a:pt x="392" y="78"/>
                    <a:pt x="381" y="69"/>
                    <a:pt x="381" y="64"/>
                  </a:cubicBezTo>
                  <a:cubicBezTo>
                    <a:pt x="381" y="59"/>
                    <a:pt x="373" y="46"/>
                    <a:pt x="373" y="46"/>
                  </a:cubicBezTo>
                  <a:cubicBezTo>
                    <a:pt x="373" y="33"/>
                    <a:pt x="373" y="33"/>
                    <a:pt x="373" y="33"/>
                  </a:cubicBezTo>
                  <a:cubicBezTo>
                    <a:pt x="373" y="33"/>
                    <a:pt x="357" y="24"/>
                    <a:pt x="344" y="22"/>
                  </a:cubicBezTo>
                  <a:cubicBezTo>
                    <a:pt x="331" y="20"/>
                    <a:pt x="336" y="27"/>
                    <a:pt x="336" y="27"/>
                  </a:cubicBezTo>
                  <a:cubicBezTo>
                    <a:pt x="336" y="27"/>
                    <a:pt x="321" y="27"/>
                    <a:pt x="313" y="26"/>
                  </a:cubicBezTo>
                  <a:cubicBezTo>
                    <a:pt x="305" y="25"/>
                    <a:pt x="274" y="27"/>
                    <a:pt x="274" y="27"/>
                  </a:cubicBezTo>
                  <a:cubicBezTo>
                    <a:pt x="274" y="27"/>
                    <a:pt x="266" y="22"/>
                    <a:pt x="257" y="20"/>
                  </a:cubicBezTo>
                  <a:cubicBezTo>
                    <a:pt x="248" y="18"/>
                    <a:pt x="236" y="23"/>
                    <a:pt x="236" y="23"/>
                  </a:cubicBezTo>
                  <a:cubicBezTo>
                    <a:pt x="231" y="18"/>
                    <a:pt x="231" y="18"/>
                    <a:pt x="231" y="18"/>
                  </a:cubicBezTo>
                  <a:cubicBezTo>
                    <a:pt x="231" y="19"/>
                    <a:pt x="231" y="19"/>
                    <a:pt x="231" y="19"/>
                  </a:cubicBezTo>
                  <a:cubicBezTo>
                    <a:pt x="231" y="19"/>
                    <a:pt x="195" y="23"/>
                    <a:pt x="189" y="22"/>
                  </a:cubicBezTo>
                  <a:cubicBezTo>
                    <a:pt x="183" y="21"/>
                    <a:pt x="178" y="4"/>
                    <a:pt x="178" y="4"/>
                  </a:cubicBezTo>
                  <a:cubicBezTo>
                    <a:pt x="178" y="4"/>
                    <a:pt x="164" y="0"/>
                    <a:pt x="149" y="0"/>
                  </a:cubicBezTo>
                  <a:cubicBezTo>
                    <a:pt x="134" y="0"/>
                    <a:pt x="94" y="17"/>
                    <a:pt x="94" y="17"/>
                  </a:cubicBezTo>
                  <a:cubicBezTo>
                    <a:pt x="81" y="28"/>
                    <a:pt x="81" y="28"/>
                    <a:pt x="81" y="28"/>
                  </a:cubicBezTo>
                  <a:cubicBezTo>
                    <a:pt x="41" y="33"/>
                    <a:pt x="41" y="33"/>
                    <a:pt x="41" y="33"/>
                  </a:cubicBezTo>
                  <a:cubicBezTo>
                    <a:pt x="41" y="33"/>
                    <a:pt x="10" y="44"/>
                    <a:pt x="12" y="48"/>
                  </a:cubicBezTo>
                  <a:cubicBezTo>
                    <a:pt x="14" y="52"/>
                    <a:pt x="14" y="62"/>
                    <a:pt x="14" y="62"/>
                  </a:cubicBezTo>
                  <a:cubicBezTo>
                    <a:pt x="7" y="58"/>
                    <a:pt x="7" y="58"/>
                    <a:pt x="7" y="58"/>
                  </a:cubicBezTo>
                  <a:cubicBezTo>
                    <a:pt x="8" y="61"/>
                    <a:pt x="9" y="65"/>
                    <a:pt x="8" y="68"/>
                  </a:cubicBezTo>
                  <a:cubicBezTo>
                    <a:pt x="6" y="74"/>
                    <a:pt x="11" y="66"/>
                    <a:pt x="14" y="75"/>
                  </a:cubicBezTo>
                  <a:cubicBezTo>
                    <a:pt x="16" y="83"/>
                    <a:pt x="18" y="85"/>
                    <a:pt x="12" y="89"/>
                  </a:cubicBezTo>
                  <a:cubicBezTo>
                    <a:pt x="6" y="94"/>
                    <a:pt x="0" y="95"/>
                    <a:pt x="3" y="102"/>
                  </a:cubicBezTo>
                  <a:cubicBezTo>
                    <a:pt x="6" y="109"/>
                    <a:pt x="10" y="105"/>
                    <a:pt x="10" y="105"/>
                  </a:cubicBezTo>
                  <a:cubicBezTo>
                    <a:pt x="14" y="111"/>
                    <a:pt x="14" y="111"/>
                    <a:pt x="14" y="111"/>
                  </a:cubicBezTo>
                  <a:cubicBezTo>
                    <a:pt x="14" y="111"/>
                    <a:pt x="18" y="107"/>
                    <a:pt x="21" y="111"/>
                  </a:cubicBezTo>
                  <a:cubicBezTo>
                    <a:pt x="24" y="116"/>
                    <a:pt x="24" y="122"/>
                    <a:pt x="24" y="122"/>
                  </a:cubicBezTo>
                  <a:cubicBezTo>
                    <a:pt x="24" y="122"/>
                    <a:pt x="18" y="125"/>
                    <a:pt x="19" y="128"/>
                  </a:cubicBezTo>
                  <a:cubicBezTo>
                    <a:pt x="20" y="131"/>
                    <a:pt x="25" y="132"/>
                    <a:pt x="25" y="132"/>
                  </a:cubicBezTo>
                  <a:cubicBezTo>
                    <a:pt x="25" y="132"/>
                    <a:pt x="22" y="139"/>
                    <a:pt x="24" y="139"/>
                  </a:cubicBezTo>
                  <a:cubicBezTo>
                    <a:pt x="26" y="140"/>
                    <a:pt x="29" y="142"/>
                    <a:pt x="29" y="142"/>
                  </a:cubicBezTo>
                  <a:cubicBezTo>
                    <a:pt x="29" y="142"/>
                    <a:pt x="20" y="148"/>
                    <a:pt x="20" y="153"/>
                  </a:cubicBezTo>
                  <a:cubicBezTo>
                    <a:pt x="21" y="159"/>
                    <a:pt x="30" y="161"/>
                    <a:pt x="30" y="161"/>
                  </a:cubicBezTo>
                  <a:cubicBezTo>
                    <a:pt x="29" y="173"/>
                    <a:pt x="29" y="173"/>
                    <a:pt x="29" y="173"/>
                  </a:cubicBezTo>
                  <a:cubicBezTo>
                    <a:pt x="29" y="173"/>
                    <a:pt x="37" y="167"/>
                    <a:pt x="38" y="173"/>
                  </a:cubicBezTo>
                  <a:cubicBezTo>
                    <a:pt x="40" y="178"/>
                    <a:pt x="36" y="183"/>
                    <a:pt x="36" y="183"/>
                  </a:cubicBezTo>
                  <a:cubicBezTo>
                    <a:pt x="36" y="183"/>
                    <a:pt x="42" y="184"/>
                    <a:pt x="41" y="187"/>
                  </a:cubicBezTo>
                  <a:cubicBezTo>
                    <a:pt x="40" y="189"/>
                    <a:pt x="39" y="192"/>
                    <a:pt x="37" y="195"/>
                  </a:cubicBezTo>
                  <a:cubicBezTo>
                    <a:pt x="50" y="197"/>
                    <a:pt x="50" y="197"/>
                    <a:pt x="50" y="197"/>
                  </a:cubicBezTo>
                  <a:cubicBezTo>
                    <a:pt x="53" y="206"/>
                    <a:pt x="53" y="206"/>
                    <a:pt x="53" y="206"/>
                  </a:cubicBezTo>
                  <a:cubicBezTo>
                    <a:pt x="53" y="206"/>
                    <a:pt x="55" y="203"/>
                    <a:pt x="67" y="207"/>
                  </a:cubicBezTo>
                  <a:cubicBezTo>
                    <a:pt x="79" y="211"/>
                    <a:pt x="77" y="217"/>
                    <a:pt x="80" y="217"/>
                  </a:cubicBezTo>
                  <a:cubicBezTo>
                    <a:pt x="83" y="217"/>
                    <a:pt x="96" y="216"/>
                    <a:pt x="96" y="216"/>
                  </a:cubicBezTo>
                  <a:cubicBezTo>
                    <a:pt x="99" y="221"/>
                    <a:pt x="99" y="221"/>
                    <a:pt x="99" y="221"/>
                  </a:cubicBezTo>
                  <a:cubicBezTo>
                    <a:pt x="92" y="225"/>
                    <a:pt x="92" y="225"/>
                    <a:pt x="92" y="225"/>
                  </a:cubicBezTo>
                  <a:cubicBezTo>
                    <a:pt x="98" y="228"/>
                    <a:pt x="98" y="228"/>
                    <a:pt x="98" y="228"/>
                  </a:cubicBezTo>
                  <a:cubicBezTo>
                    <a:pt x="98" y="228"/>
                    <a:pt x="98" y="234"/>
                    <a:pt x="102" y="236"/>
                  </a:cubicBezTo>
                  <a:cubicBezTo>
                    <a:pt x="106" y="238"/>
                    <a:pt x="117" y="240"/>
                    <a:pt x="117" y="240"/>
                  </a:cubicBezTo>
                  <a:cubicBezTo>
                    <a:pt x="117" y="240"/>
                    <a:pt x="119" y="236"/>
                    <a:pt x="132" y="232"/>
                  </a:cubicBezTo>
                  <a:cubicBezTo>
                    <a:pt x="145" y="228"/>
                    <a:pt x="140" y="235"/>
                    <a:pt x="140" y="235"/>
                  </a:cubicBezTo>
                  <a:cubicBezTo>
                    <a:pt x="140" y="235"/>
                    <a:pt x="140" y="235"/>
                    <a:pt x="148" y="236"/>
                  </a:cubicBezTo>
                  <a:cubicBezTo>
                    <a:pt x="156" y="237"/>
                    <a:pt x="161" y="250"/>
                    <a:pt x="161" y="250"/>
                  </a:cubicBezTo>
                  <a:cubicBezTo>
                    <a:pt x="168" y="244"/>
                    <a:pt x="168" y="244"/>
                    <a:pt x="168" y="244"/>
                  </a:cubicBezTo>
                  <a:cubicBezTo>
                    <a:pt x="168" y="244"/>
                    <a:pt x="172" y="253"/>
                    <a:pt x="176" y="253"/>
                  </a:cubicBezTo>
                  <a:cubicBezTo>
                    <a:pt x="180" y="253"/>
                    <a:pt x="190" y="255"/>
                    <a:pt x="190" y="255"/>
                  </a:cubicBezTo>
                  <a:cubicBezTo>
                    <a:pt x="189" y="260"/>
                    <a:pt x="189" y="260"/>
                    <a:pt x="189" y="260"/>
                  </a:cubicBezTo>
                  <a:cubicBezTo>
                    <a:pt x="196" y="266"/>
                    <a:pt x="196" y="266"/>
                    <a:pt x="196" y="266"/>
                  </a:cubicBezTo>
                  <a:cubicBezTo>
                    <a:pt x="196" y="266"/>
                    <a:pt x="206" y="278"/>
                    <a:pt x="209" y="278"/>
                  </a:cubicBezTo>
                  <a:cubicBezTo>
                    <a:pt x="212" y="278"/>
                    <a:pt x="222" y="270"/>
                    <a:pt x="229" y="272"/>
                  </a:cubicBezTo>
                  <a:cubicBezTo>
                    <a:pt x="236" y="274"/>
                    <a:pt x="237" y="281"/>
                    <a:pt x="237" y="281"/>
                  </a:cubicBezTo>
                  <a:cubicBezTo>
                    <a:pt x="244" y="281"/>
                    <a:pt x="244" y="281"/>
                    <a:pt x="244" y="281"/>
                  </a:cubicBezTo>
                  <a:cubicBezTo>
                    <a:pt x="244" y="281"/>
                    <a:pt x="241" y="288"/>
                    <a:pt x="250" y="288"/>
                  </a:cubicBezTo>
                  <a:cubicBezTo>
                    <a:pt x="259" y="288"/>
                    <a:pt x="258" y="279"/>
                    <a:pt x="258" y="279"/>
                  </a:cubicBezTo>
                  <a:cubicBezTo>
                    <a:pt x="277" y="280"/>
                    <a:pt x="277" y="280"/>
                    <a:pt x="277" y="280"/>
                  </a:cubicBezTo>
                  <a:cubicBezTo>
                    <a:pt x="277" y="280"/>
                    <a:pt x="283" y="284"/>
                    <a:pt x="288" y="284"/>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03" name="Freeform 77"/>
            <p:cNvSpPr>
              <a:spLocks/>
            </p:cNvSpPr>
            <p:nvPr/>
          </p:nvSpPr>
          <p:spPr bwMode="gray">
            <a:xfrm>
              <a:off x="4406900" y="2473325"/>
              <a:ext cx="19050" cy="17463"/>
            </a:xfrm>
            <a:custGeom>
              <a:avLst/>
              <a:gdLst>
                <a:gd name="T0" fmla="*/ 13 w 36"/>
                <a:gd name="T1" fmla="*/ 32 h 32"/>
                <a:gd name="T2" fmla="*/ 19 w 36"/>
                <a:gd name="T3" fmla="*/ 27 h 32"/>
                <a:gd name="T4" fmla="*/ 30 w 36"/>
                <a:gd name="T5" fmla="*/ 29 h 32"/>
                <a:gd name="T6" fmla="*/ 35 w 36"/>
                <a:gd name="T7" fmla="*/ 20 h 32"/>
                <a:gd name="T8" fmla="*/ 20 w 36"/>
                <a:gd name="T9" fmla="*/ 8 h 32"/>
                <a:gd name="T10" fmla="*/ 20 w 36"/>
                <a:gd name="T11" fmla="*/ 0 h 32"/>
                <a:gd name="T12" fmla="*/ 12 w 36"/>
                <a:gd name="T13" fmla="*/ 4 h 32"/>
                <a:gd name="T14" fmla="*/ 2 w 36"/>
                <a:gd name="T15" fmla="*/ 18 h 32"/>
                <a:gd name="T16" fmla="*/ 13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3" y="32"/>
                  </a:moveTo>
                  <a:cubicBezTo>
                    <a:pt x="19" y="27"/>
                    <a:pt x="19" y="27"/>
                    <a:pt x="19" y="27"/>
                  </a:cubicBezTo>
                  <a:cubicBezTo>
                    <a:pt x="30" y="29"/>
                    <a:pt x="30" y="29"/>
                    <a:pt x="30" y="29"/>
                  </a:cubicBezTo>
                  <a:cubicBezTo>
                    <a:pt x="30" y="29"/>
                    <a:pt x="36" y="25"/>
                    <a:pt x="35" y="20"/>
                  </a:cubicBezTo>
                  <a:cubicBezTo>
                    <a:pt x="34" y="16"/>
                    <a:pt x="24" y="14"/>
                    <a:pt x="20" y="8"/>
                  </a:cubicBezTo>
                  <a:cubicBezTo>
                    <a:pt x="19" y="6"/>
                    <a:pt x="19" y="3"/>
                    <a:pt x="20" y="0"/>
                  </a:cubicBezTo>
                  <a:cubicBezTo>
                    <a:pt x="19" y="1"/>
                    <a:pt x="16" y="2"/>
                    <a:pt x="12" y="4"/>
                  </a:cubicBezTo>
                  <a:cubicBezTo>
                    <a:pt x="1" y="10"/>
                    <a:pt x="0" y="16"/>
                    <a:pt x="2" y="18"/>
                  </a:cubicBezTo>
                  <a:cubicBezTo>
                    <a:pt x="3" y="20"/>
                    <a:pt x="9" y="27"/>
                    <a:pt x="13" y="3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04" name="Freeform 78"/>
            <p:cNvSpPr>
              <a:spLocks/>
            </p:cNvSpPr>
            <p:nvPr/>
          </p:nvSpPr>
          <p:spPr bwMode="gray">
            <a:xfrm>
              <a:off x="4497388" y="2505075"/>
              <a:ext cx="171450" cy="77788"/>
            </a:xfrm>
            <a:custGeom>
              <a:avLst/>
              <a:gdLst>
                <a:gd name="T0" fmla="*/ 307 w 308"/>
                <a:gd name="T1" fmla="*/ 48 h 138"/>
                <a:gd name="T2" fmla="*/ 301 w 308"/>
                <a:gd name="T3" fmla="*/ 33 h 138"/>
                <a:gd name="T4" fmla="*/ 287 w 308"/>
                <a:gd name="T5" fmla="*/ 11 h 138"/>
                <a:gd name="T6" fmla="*/ 268 w 308"/>
                <a:gd name="T7" fmla="*/ 17 h 138"/>
                <a:gd name="T8" fmla="*/ 254 w 308"/>
                <a:gd name="T9" fmla="*/ 14 h 138"/>
                <a:gd name="T10" fmla="*/ 228 w 308"/>
                <a:gd name="T11" fmla="*/ 1 h 138"/>
                <a:gd name="T12" fmla="*/ 214 w 308"/>
                <a:gd name="T13" fmla="*/ 16 h 138"/>
                <a:gd name="T14" fmla="*/ 204 w 308"/>
                <a:gd name="T15" fmla="*/ 23 h 138"/>
                <a:gd name="T16" fmla="*/ 175 w 308"/>
                <a:gd name="T17" fmla="*/ 15 h 138"/>
                <a:gd name="T18" fmla="*/ 156 w 308"/>
                <a:gd name="T19" fmla="*/ 27 h 138"/>
                <a:gd name="T20" fmla="*/ 160 w 308"/>
                <a:gd name="T21" fmla="*/ 45 h 138"/>
                <a:gd name="T22" fmla="*/ 133 w 308"/>
                <a:gd name="T23" fmla="*/ 57 h 138"/>
                <a:gd name="T24" fmla="*/ 141 w 308"/>
                <a:gd name="T25" fmla="*/ 68 h 138"/>
                <a:gd name="T26" fmla="*/ 131 w 308"/>
                <a:gd name="T27" fmla="*/ 77 h 138"/>
                <a:gd name="T28" fmla="*/ 109 w 308"/>
                <a:gd name="T29" fmla="*/ 71 h 138"/>
                <a:gd name="T30" fmla="*/ 84 w 308"/>
                <a:gd name="T31" fmla="*/ 78 h 138"/>
                <a:gd name="T32" fmla="*/ 63 w 308"/>
                <a:gd name="T33" fmla="*/ 88 h 138"/>
                <a:gd name="T34" fmla="*/ 33 w 308"/>
                <a:gd name="T35" fmla="*/ 76 h 138"/>
                <a:gd name="T36" fmla="*/ 26 w 308"/>
                <a:gd name="T37" fmla="*/ 91 h 138"/>
                <a:gd name="T38" fmla="*/ 0 w 308"/>
                <a:gd name="T39" fmla="*/ 84 h 138"/>
                <a:gd name="T40" fmla="*/ 2 w 308"/>
                <a:gd name="T41" fmla="*/ 97 h 138"/>
                <a:gd name="T42" fmla="*/ 11 w 308"/>
                <a:gd name="T43" fmla="*/ 106 h 138"/>
                <a:gd name="T44" fmla="*/ 32 w 308"/>
                <a:gd name="T45" fmla="*/ 106 h 138"/>
                <a:gd name="T46" fmla="*/ 50 w 308"/>
                <a:gd name="T47" fmla="*/ 117 h 138"/>
                <a:gd name="T48" fmla="*/ 66 w 308"/>
                <a:gd name="T49" fmla="*/ 109 h 138"/>
                <a:gd name="T50" fmla="*/ 104 w 308"/>
                <a:gd name="T51" fmla="*/ 103 h 138"/>
                <a:gd name="T52" fmla="*/ 119 w 308"/>
                <a:gd name="T53" fmla="*/ 118 h 138"/>
                <a:gd name="T54" fmla="*/ 136 w 308"/>
                <a:gd name="T55" fmla="*/ 131 h 138"/>
                <a:gd name="T56" fmla="*/ 162 w 308"/>
                <a:gd name="T57" fmla="*/ 136 h 138"/>
                <a:gd name="T58" fmla="*/ 183 w 308"/>
                <a:gd name="T59" fmla="*/ 132 h 138"/>
                <a:gd name="T60" fmla="*/ 207 w 308"/>
                <a:gd name="T61" fmla="*/ 138 h 138"/>
                <a:gd name="T62" fmla="*/ 247 w 308"/>
                <a:gd name="T63" fmla="*/ 130 h 138"/>
                <a:gd name="T64" fmla="*/ 270 w 308"/>
                <a:gd name="T65" fmla="*/ 131 h 138"/>
                <a:gd name="T66" fmla="*/ 277 w 308"/>
                <a:gd name="T67" fmla="*/ 107 h 138"/>
                <a:gd name="T68" fmla="*/ 290 w 308"/>
                <a:gd name="T69" fmla="*/ 91 h 138"/>
                <a:gd name="T70" fmla="*/ 290 w 308"/>
                <a:gd name="T71" fmla="*/ 78 h 138"/>
                <a:gd name="T72" fmla="*/ 306 w 308"/>
                <a:gd name="T7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8" h="138">
                  <a:moveTo>
                    <a:pt x="306" y="69"/>
                  </a:moveTo>
                  <a:cubicBezTo>
                    <a:pt x="306" y="69"/>
                    <a:pt x="308" y="55"/>
                    <a:pt x="307" y="48"/>
                  </a:cubicBezTo>
                  <a:cubicBezTo>
                    <a:pt x="306" y="42"/>
                    <a:pt x="300" y="43"/>
                    <a:pt x="300" y="43"/>
                  </a:cubicBezTo>
                  <a:cubicBezTo>
                    <a:pt x="301" y="33"/>
                    <a:pt x="301" y="33"/>
                    <a:pt x="301" y="33"/>
                  </a:cubicBezTo>
                  <a:cubicBezTo>
                    <a:pt x="303" y="19"/>
                    <a:pt x="303" y="19"/>
                    <a:pt x="303" y="19"/>
                  </a:cubicBezTo>
                  <a:cubicBezTo>
                    <a:pt x="303" y="19"/>
                    <a:pt x="295" y="14"/>
                    <a:pt x="287" y="11"/>
                  </a:cubicBezTo>
                  <a:cubicBezTo>
                    <a:pt x="280" y="9"/>
                    <a:pt x="276" y="16"/>
                    <a:pt x="276" y="16"/>
                  </a:cubicBezTo>
                  <a:cubicBezTo>
                    <a:pt x="268" y="17"/>
                    <a:pt x="268" y="17"/>
                    <a:pt x="268" y="17"/>
                  </a:cubicBezTo>
                  <a:cubicBezTo>
                    <a:pt x="261" y="9"/>
                    <a:pt x="261" y="9"/>
                    <a:pt x="261" y="9"/>
                  </a:cubicBezTo>
                  <a:cubicBezTo>
                    <a:pt x="254" y="14"/>
                    <a:pt x="254" y="14"/>
                    <a:pt x="254" y="14"/>
                  </a:cubicBezTo>
                  <a:cubicBezTo>
                    <a:pt x="245" y="8"/>
                    <a:pt x="245" y="8"/>
                    <a:pt x="245" y="8"/>
                  </a:cubicBezTo>
                  <a:cubicBezTo>
                    <a:pt x="245" y="8"/>
                    <a:pt x="232" y="0"/>
                    <a:pt x="228" y="1"/>
                  </a:cubicBezTo>
                  <a:cubicBezTo>
                    <a:pt x="225" y="2"/>
                    <a:pt x="218" y="15"/>
                    <a:pt x="218" y="15"/>
                  </a:cubicBezTo>
                  <a:cubicBezTo>
                    <a:pt x="214" y="16"/>
                    <a:pt x="214" y="16"/>
                    <a:pt x="214" y="16"/>
                  </a:cubicBezTo>
                  <a:cubicBezTo>
                    <a:pt x="213" y="28"/>
                    <a:pt x="213" y="28"/>
                    <a:pt x="213" y="28"/>
                  </a:cubicBezTo>
                  <a:cubicBezTo>
                    <a:pt x="204" y="23"/>
                    <a:pt x="204" y="23"/>
                    <a:pt x="204" y="23"/>
                  </a:cubicBezTo>
                  <a:cubicBezTo>
                    <a:pt x="204" y="23"/>
                    <a:pt x="198" y="27"/>
                    <a:pt x="190" y="27"/>
                  </a:cubicBezTo>
                  <a:cubicBezTo>
                    <a:pt x="183" y="27"/>
                    <a:pt x="175" y="15"/>
                    <a:pt x="175" y="15"/>
                  </a:cubicBezTo>
                  <a:cubicBezTo>
                    <a:pt x="168" y="26"/>
                    <a:pt x="168" y="26"/>
                    <a:pt x="168" y="26"/>
                  </a:cubicBezTo>
                  <a:cubicBezTo>
                    <a:pt x="156" y="27"/>
                    <a:pt x="156" y="27"/>
                    <a:pt x="156" y="27"/>
                  </a:cubicBezTo>
                  <a:cubicBezTo>
                    <a:pt x="160" y="34"/>
                    <a:pt x="160" y="34"/>
                    <a:pt x="160" y="34"/>
                  </a:cubicBezTo>
                  <a:cubicBezTo>
                    <a:pt x="160" y="45"/>
                    <a:pt x="160" y="45"/>
                    <a:pt x="160" y="45"/>
                  </a:cubicBezTo>
                  <a:cubicBezTo>
                    <a:pt x="160" y="45"/>
                    <a:pt x="147" y="42"/>
                    <a:pt x="142" y="43"/>
                  </a:cubicBezTo>
                  <a:cubicBezTo>
                    <a:pt x="138" y="44"/>
                    <a:pt x="133" y="57"/>
                    <a:pt x="133" y="57"/>
                  </a:cubicBezTo>
                  <a:cubicBezTo>
                    <a:pt x="141" y="59"/>
                    <a:pt x="141" y="59"/>
                    <a:pt x="141" y="59"/>
                  </a:cubicBezTo>
                  <a:cubicBezTo>
                    <a:pt x="141" y="68"/>
                    <a:pt x="141" y="68"/>
                    <a:pt x="141" y="68"/>
                  </a:cubicBezTo>
                  <a:cubicBezTo>
                    <a:pt x="141" y="68"/>
                    <a:pt x="142" y="78"/>
                    <a:pt x="141" y="84"/>
                  </a:cubicBezTo>
                  <a:cubicBezTo>
                    <a:pt x="139" y="91"/>
                    <a:pt x="131" y="77"/>
                    <a:pt x="131" y="77"/>
                  </a:cubicBezTo>
                  <a:cubicBezTo>
                    <a:pt x="118" y="72"/>
                    <a:pt x="118" y="72"/>
                    <a:pt x="118" y="72"/>
                  </a:cubicBezTo>
                  <a:cubicBezTo>
                    <a:pt x="109" y="71"/>
                    <a:pt x="109" y="71"/>
                    <a:pt x="109" y="71"/>
                  </a:cubicBezTo>
                  <a:cubicBezTo>
                    <a:pt x="98" y="77"/>
                    <a:pt x="98" y="77"/>
                    <a:pt x="98" y="77"/>
                  </a:cubicBezTo>
                  <a:cubicBezTo>
                    <a:pt x="84" y="78"/>
                    <a:pt x="84" y="78"/>
                    <a:pt x="84" y="78"/>
                  </a:cubicBezTo>
                  <a:cubicBezTo>
                    <a:pt x="75" y="86"/>
                    <a:pt x="75" y="86"/>
                    <a:pt x="75" y="86"/>
                  </a:cubicBezTo>
                  <a:cubicBezTo>
                    <a:pt x="75" y="86"/>
                    <a:pt x="69" y="88"/>
                    <a:pt x="63" y="88"/>
                  </a:cubicBezTo>
                  <a:cubicBezTo>
                    <a:pt x="56" y="88"/>
                    <a:pt x="46" y="77"/>
                    <a:pt x="46" y="77"/>
                  </a:cubicBezTo>
                  <a:cubicBezTo>
                    <a:pt x="33" y="76"/>
                    <a:pt x="33" y="76"/>
                    <a:pt x="33" y="76"/>
                  </a:cubicBezTo>
                  <a:cubicBezTo>
                    <a:pt x="33" y="85"/>
                    <a:pt x="33" y="85"/>
                    <a:pt x="33" y="85"/>
                  </a:cubicBezTo>
                  <a:cubicBezTo>
                    <a:pt x="33" y="85"/>
                    <a:pt x="30" y="90"/>
                    <a:pt x="26" y="91"/>
                  </a:cubicBezTo>
                  <a:cubicBezTo>
                    <a:pt x="22" y="92"/>
                    <a:pt x="21" y="82"/>
                    <a:pt x="12" y="81"/>
                  </a:cubicBezTo>
                  <a:cubicBezTo>
                    <a:pt x="6" y="79"/>
                    <a:pt x="2" y="82"/>
                    <a:pt x="0" y="84"/>
                  </a:cubicBezTo>
                  <a:cubicBezTo>
                    <a:pt x="1" y="86"/>
                    <a:pt x="2" y="89"/>
                    <a:pt x="0" y="91"/>
                  </a:cubicBezTo>
                  <a:cubicBezTo>
                    <a:pt x="1" y="93"/>
                    <a:pt x="2" y="95"/>
                    <a:pt x="2" y="97"/>
                  </a:cubicBezTo>
                  <a:cubicBezTo>
                    <a:pt x="2" y="100"/>
                    <a:pt x="2" y="105"/>
                    <a:pt x="2" y="107"/>
                  </a:cubicBezTo>
                  <a:cubicBezTo>
                    <a:pt x="11" y="106"/>
                    <a:pt x="11" y="106"/>
                    <a:pt x="11" y="106"/>
                  </a:cubicBezTo>
                  <a:cubicBezTo>
                    <a:pt x="11" y="106"/>
                    <a:pt x="8" y="120"/>
                    <a:pt x="16" y="118"/>
                  </a:cubicBezTo>
                  <a:cubicBezTo>
                    <a:pt x="23" y="115"/>
                    <a:pt x="21" y="106"/>
                    <a:pt x="32" y="106"/>
                  </a:cubicBezTo>
                  <a:cubicBezTo>
                    <a:pt x="37" y="107"/>
                    <a:pt x="40" y="113"/>
                    <a:pt x="41" y="117"/>
                  </a:cubicBezTo>
                  <a:cubicBezTo>
                    <a:pt x="50" y="117"/>
                    <a:pt x="50" y="117"/>
                    <a:pt x="50" y="117"/>
                  </a:cubicBezTo>
                  <a:cubicBezTo>
                    <a:pt x="56" y="121"/>
                    <a:pt x="56" y="121"/>
                    <a:pt x="56" y="121"/>
                  </a:cubicBezTo>
                  <a:cubicBezTo>
                    <a:pt x="66" y="109"/>
                    <a:pt x="66" y="109"/>
                    <a:pt x="66" y="109"/>
                  </a:cubicBezTo>
                  <a:cubicBezTo>
                    <a:pt x="92" y="111"/>
                    <a:pt x="92" y="111"/>
                    <a:pt x="92" y="111"/>
                  </a:cubicBezTo>
                  <a:cubicBezTo>
                    <a:pt x="92" y="111"/>
                    <a:pt x="94" y="102"/>
                    <a:pt x="104" y="103"/>
                  </a:cubicBezTo>
                  <a:cubicBezTo>
                    <a:pt x="113" y="104"/>
                    <a:pt x="114" y="118"/>
                    <a:pt x="114" y="118"/>
                  </a:cubicBezTo>
                  <a:cubicBezTo>
                    <a:pt x="119" y="118"/>
                    <a:pt x="119" y="118"/>
                    <a:pt x="119" y="118"/>
                  </a:cubicBezTo>
                  <a:cubicBezTo>
                    <a:pt x="124" y="131"/>
                    <a:pt x="124" y="131"/>
                    <a:pt x="124" y="131"/>
                  </a:cubicBezTo>
                  <a:cubicBezTo>
                    <a:pt x="136" y="131"/>
                    <a:pt x="136" y="131"/>
                    <a:pt x="136" y="131"/>
                  </a:cubicBezTo>
                  <a:cubicBezTo>
                    <a:pt x="136" y="131"/>
                    <a:pt x="159" y="127"/>
                    <a:pt x="162" y="132"/>
                  </a:cubicBezTo>
                  <a:cubicBezTo>
                    <a:pt x="162" y="134"/>
                    <a:pt x="162" y="135"/>
                    <a:pt x="162" y="136"/>
                  </a:cubicBezTo>
                  <a:cubicBezTo>
                    <a:pt x="171" y="136"/>
                    <a:pt x="171" y="136"/>
                    <a:pt x="171" y="136"/>
                  </a:cubicBezTo>
                  <a:cubicBezTo>
                    <a:pt x="171" y="136"/>
                    <a:pt x="180" y="132"/>
                    <a:pt x="183" y="132"/>
                  </a:cubicBezTo>
                  <a:cubicBezTo>
                    <a:pt x="186" y="132"/>
                    <a:pt x="192" y="136"/>
                    <a:pt x="192" y="136"/>
                  </a:cubicBezTo>
                  <a:cubicBezTo>
                    <a:pt x="192" y="136"/>
                    <a:pt x="200" y="138"/>
                    <a:pt x="207" y="138"/>
                  </a:cubicBezTo>
                  <a:cubicBezTo>
                    <a:pt x="214" y="138"/>
                    <a:pt x="214" y="129"/>
                    <a:pt x="214" y="129"/>
                  </a:cubicBezTo>
                  <a:cubicBezTo>
                    <a:pt x="247" y="130"/>
                    <a:pt x="247" y="130"/>
                    <a:pt x="247" y="130"/>
                  </a:cubicBezTo>
                  <a:cubicBezTo>
                    <a:pt x="254" y="126"/>
                    <a:pt x="254" y="126"/>
                    <a:pt x="254" y="126"/>
                  </a:cubicBezTo>
                  <a:cubicBezTo>
                    <a:pt x="270" y="131"/>
                    <a:pt x="270" y="131"/>
                    <a:pt x="270" y="131"/>
                  </a:cubicBezTo>
                  <a:cubicBezTo>
                    <a:pt x="272" y="119"/>
                    <a:pt x="272" y="119"/>
                    <a:pt x="272" y="119"/>
                  </a:cubicBezTo>
                  <a:cubicBezTo>
                    <a:pt x="277" y="107"/>
                    <a:pt x="277" y="107"/>
                    <a:pt x="277" y="107"/>
                  </a:cubicBezTo>
                  <a:cubicBezTo>
                    <a:pt x="290" y="105"/>
                    <a:pt x="290" y="105"/>
                    <a:pt x="290" y="105"/>
                  </a:cubicBezTo>
                  <a:cubicBezTo>
                    <a:pt x="290" y="91"/>
                    <a:pt x="290" y="91"/>
                    <a:pt x="290" y="91"/>
                  </a:cubicBezTo>
                  <a:cubicBezTo>
                    <a:pt x="298" y="79"/>
                    <a:pt x="298" y="79"/>
                    <a:pt x="298" y="79"/>
                  </a:cubicBezTo>
                  <a:cubicBezTo>
                    <a:pt x="290" y="78"/>
                    <a:pt x="290" y="78"/>
                    <a:pt x="290" y="78"/>
                  </a:cubicBezTo>
                  <a:cubicBezTo>
                    <a:pt x="291" y="69"/>
                    <a:pt x="291" y="69"/>
                    <a:pt x="291" y="69"/>
                  </a:cubicBezTo>
                  <a:lnTo>
                    <a:pt x="306" y="69"/>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05" name="Freeform 79"/>
            <p:cNvSpPr>
              <a:spLocks/>
            </p:cNvSpPr>
            <p:nvPr/>
          </p:nvSpPr>
          <p:spPr bwMode="gray">
            <a:xfrm>
              <a:off x="4344988" y="2378075"/>
              <a:ext cx="101600" cy="80963"/>
            </a:xfrm>
            <a:custGeom>
              <a:avLst/>
              <a:gdLst>
                <a:gd name="T0" fmla="*/ 14 w 182"/>
                <a:gd name="T1" fmla="*/ 104 h 145"/>
                <a:gd name="T2" fmla="*/ 0 w 182"/>
                <a:gd name="T3" fmla="*/ 116 h 145"/>
                <a:gd name="T4" fmla="*/ 0 w 182"/>
                <a:gd name="T5" fmla="*/ 116 h 145"/>
                <a:gd name="T6" fmla="*/ 9 w 182"/>
                <a:gd name="T7" fmla="*/ 108 h 145"/>
                <a:gd name="T8" fmla="*/ 10 w 182"/>
                <a:gd name="T9" fmla="*/ 110 h 145"/>
                <a:gd name="T10" fmla="*/ 18 w 182"/>
                <a:gd name="T11" fmla="*/ 108 h 145"/>
                <a:gd name="T12" fmla="*/ 22 w 182"/>
                <a:gd name="T13" fmla="*/ 114 h 145"/>
                <a:gd name="T14" fmla="*/ 34 w 182"/>
                <a:gd name="T15" fmla="*/ 112 h 145"/>
                <a:gd name="T16" fmla="*/ 43 w 182"/>
                <a:gd name="T17" fmla="*/ 117 h 145"/>
                <a:gd name="T18" fmla="*/ 46 w 182"/>
                <a:gd name="T19" fmla="*/ 110 h 145"/>
                <a:gd name="T20" fmla="*/ 56 w 182"/>
                <a:gd name="T21" fmla="*/ 112 h 145"/>
                <a:gd name="T22" fmla="*/ 56 w 182"/>
                <a:gd name="T23" fmla="*/ 106 h 145"/>
                <a:gd name="T24" fmla="*/ 65 w 182"/>
                <a:gd name="T25" fmla="*/ 108 h 145"/>
                <a:gd name="T26" fmla="*/ 71 w 182"/>
                <a:gd name="T27" fmla="*/ 104 h 145"/>
                <a:gd name="T28" fmla="*/ 90 w 182"/>
                <a:gd name="T29" fmla="*/ 104 h 145"/>
                <a:gd name="T30" fmla="*/ 94 w 182"/>
                <a:gd name="T31" fmla="*/ 114 h 145"/>
                <a:gd name="T32" fmla="*/ 108 w 182"/>
                <a:gd name="T33" fmla="*/ 114 h 145"/>
                <a:gd name="T34" fmla="*/ 119 w 182"/>
                <a:gd name="T35" fmla="*/ 121 h 145"/>
                <a:gd name="T36" fmla="*/ 114 w 182"/>
                <a:gd name="T37" fmla="*/ 130 h 145"/>
                <a:gd name="T38" fmla="*/ 112 w 182"/>
                <a:gd name="T39" fmla="*/ 140 h 145"/>
                <a:gd name="T40" fmla="*/ 123 w 182"/>
                <a:gd name="T41" fmla="*/ 140 h 145"/>
                <a:gd name="T42" fmla="*/ 127 w 182"/>
                <a:gd name="T43" fmla="*/ 124 h 145"/>
                <a:gd name="T44" fmla="*/ 123 w 182"/>
                <a:gd name="T45" fmla="*/ 116 h 145"/>
                <a:gd name="T46" fmla="*/ 134 w 182"/>
                <a:gd name="T47" fmla="*/ 106 h 145"/>
                <a:gd name="T48" fmla="*/ 130 w 182"/>
                <a:gd name="T49" fmla="*/ 95 h 145"/>
                <a:gd name="T50" fmla="*/ 124 w 182"/>
                <a:gd name="T51" fmla="*/ 80 h 145"/>
                <a:gd name="T52" fmla="*/ 148 w 182"/>
                <a:gd name="T53" fmla="*/ 85 h 145"/>
                <a:gd name="T54" fmla="*/ 152 w 182"/>
                <a:gd name="T55" fmla="*/ 77 h 145"/>
                <a:gd name="T56" fmla="*/ 158 w 182"/>
                <a:gd name="T57" fmla="*/ 78 h 145"/>
                <a:gd name="T58" fmla="*/ 160 w 182"/>
                <a:gd name="T59" fmla="*/ 67 h 145"/>
                <a:gd name="T60" fmla="*/ 168 w 182"/>
                <a:gd name="T61" fmla="*/ 59 h 145"/>
                <a:gd name="T62" fmla="*/ 153 w 182"/>
                <a:gd name="T63" fmla="*/ 47 h 145"/>
                <a:gd name="T64" fmla="*/ 164 w 182"/>
                <a:gd name="T65" fmla="*/ 40 h 145"/>
                <a:gd name="T66" fmla="*/ 172 w 182"/>
                <a:gd name="T67" fmla="*/ 40 h 145"/>
                <a:gd name="T68" fmla="*/ 170 w 182"/>
                <a:gd name="T69" fmla="*/ 28 h 145"/>
                <a:gd name="T70" fmla="*/ 182 w 182"/>
                <a:gd name="T71" fmla="*/ 20 h 145"/>
                <a:gd name="T72" fmla="*/ 177 w 182"/>
                <a:gd name="T73" fmla="*/ 12 h 145"/>
                <a:gd name="T74" fmla="*/ 180 w 182"/>
                <a:gd name="T75" fmla="*/ 10 h 145"/>
                <a:gd name="T76" fmla="*/ 176 w 182"/>
                <a:gd name="T77" fmla="*/ 7 h 145"/>
                <a:gd name="T78" fmla="*/ 154 w 182"/>
                <a:gd name="T79" fmla="*/ 1 h 145"/>
                <a:gd name="T80" fmla="*/ 125 w 182"/>
                <a:gd name="T81" fmla="*/ 0 h 145"/>
                <a:gd name="T82" fmla="*/ 103 w 182"/>
                <a:gd name="T83" fmla="*/ 10 h 145"/>
                <a:gd name="T84" fmla="*/ 107 w 182"/>
                <a:gd name="T85" fmla="*/ 21 h 145"/>
                <a:gd name="T86" fmla="*/ 111 w 182"/>
                <a:gd name="T87" fmla="*/ 34 h 145"/>
                <a:gd name="T88" fmla="*/ 116 w 182"/>
                <a:gd name="T89" fmla="*/ 40 h 145"/>
                <a:gd name="T90" fmla="*/ 122 w 182"/>
                <a:gd name="T91" fmla="*/ 48 h 145"/>
                <a:gd name="T92" fmla="*/ 104 w 182"/>
                <a:gd name="T93" fmla="*/ 60 h 145"/>
                <a:gd name="T94" fmla="*/ 92 w 182"/>
                <a:gd name="T95" fmla="*/ 52 h 145"/>
                <a:gd name="T96" fmla="*/ 100 w 182"/>
                <a:gd name="T97" fmla="*/ 37 h 145"/>
                <a:gd name="T98" fmla="*/ 102 w 182"/>
                <a:gd name="T99" fmla="*/ 24 h 145"/>
                <a:gd name="T100" fmla="*/ 97 w 182"/>
                <a:gd name="T101" fmla="*/ 16 h 145"/>
                <a:gd name="T102" fmla="*/ 81 w 182"/>
                <a:gd name="T103" fmla="*/ 30 h 145"/>
                <a:gd name="T104" fmla="*/ 64 w 182"/>
                <a:gd name="T105" fmla="*/ 49 h 145"/>
                <a:gd name="T106" fmla="*/ 60 w 182"/>
                <a:gd name="T107" fmla="*/ 69 h 145"/>
                <a:gd name="T108" fmla="*/ 42 w 182"/>
                <a:gd name="T109" fmla="*/ 89 h 145"/>
                <a:gd name="T110" fmla="*/ 48 w 182"/>
                <a:gd name="T111" fmla="*/ 97 h 145"/>
                <a:gd name="T112" fmla="*/ 31 w 182"/>
                <a:gd name="T113" fmla="*/ 98 h 145"/>
                <a:gd name="T114" fmla="*/ 14 w 182"/>
                <a:gd name="T115" fmla="*/ 10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145">
                  <a:moveTo>
                    <a:pt x="14" y="104"/>
                  </a:moveTo>
                  <a:cubicBezTo>
                    <a:pt x="0" y="116"/>
                    <a:pt x="0" y="116"/>
                    <a:pt x="0" y="116"/>
                  </a:cubicBezTo>
                  <a:cubicBezTo>
                    <a:pt x="0" y="116"/>
                    <a:pt x="0" y="116"/>
                    <a:pt x="0" y="116"/>
                  </a:cubicBezTo>
                  <a:cubicBezTo>
                    <a:pt x="9" y="108"/>
                    <a:pt x="9" y="108"/>
                    <a:pt x="9" y="108"/>
                  </a:cubicBezTo>
                  <a:cubicBezTo>
                    <a:pt x="10" y="110"/>
                    <a:pt x="10" y="110"/>
                    <a:pt x="10" y="110"/>
                  </a:cubicBezTo>
                  <a:cubicBezTo>
                    <a:pt x="18" y="108"/>
                    <a:pt x="18" y="108"/>
                    <a:pt x="18" y="108"/>
                  </a:cubicBezTo>
                  <a:cubicBezTo>
                    <a:pt x="22" y="114"/>
                    <a:pt x="22" y="114"/>
                    <a:pt x="22" y="114"/>
                  </a:cubicBezTo>
                  <a:cubicBezTo>
                    <a:pt x="22" y="114"/>
                    <a:pt x="30" y="113"/>
                    <a:pt x="34" y="112"/>
                  </a:cubicBezTo>
                  <a:cubicBezTo>
                    <a:pt x="39" y="112"/>
                    <a:pt x="43" y="117"/>
                    <a:pt x="43" y="117"/>
                  </a:cubicBezTo>
                  <a:cubicBezTo>
                    <a:pt x="46" y="110"/>
                    <a:pt x="46" y="110"/>
                    <a:pt x="46" y="110"/>
                  </a:cubicBezTo>
                  <a:cubicBezTo>
                    <a:pt x="56" y="112"/>
                    <a:pt x="56" y="112"/>
                    <a:pt x="56" y="112"/>
                  </a:cubicBezTo>
                  <a:cubicBezTo>
                    <a:pt x="56" y="106"/>
                    <a:pt x="56" y="106"/>
                    <a:pt x="56" y="106"/>
                  </a:cubicBezTo>
                  <a:cubicBezTo>
                    <a:pt x="65" y="108"/>
                    <a:pt x="65" y="108"/>
                    <a:pt x="65" y="108"/>
                  </a:cubicBezTo>
                  <a:cubicBezTo>
                    <a:pt x="65" y="108"/>
                    <a:pt x="66" y="105"/>
                    <a:pt x="71" y="104"/>
                  </a:cubicBezTo>
                  <a:cubicBezTo>
                    <a:pt x="76" y="102"/>
                    <a:pt x="90" y="104"/>
                    <a:pt x="90" y="104"/>
                  </a:cubicBezTo>
                  <a:cubicBezTo>
                    <a:pt x="90" y="104"/>
                    <a:pt x="91" y="110"/>
                    <a:pt x="94" y="114"/>
                  </a:cubicBezTo>
                  <a:cubicBezTo>
                    <a:pt x="96" y="118"/>
                    <a:pt x="108" y="114"/>
                    <a:pt x="108" y="114"/>
                  </a:cubicBezTo>
                  <a:cubicBezTo>
                    <a:pt x="108" y="114"/>
                    <a:pt x="118" y="112"/>
                    <a:pt x="119" y="121"/>
                  </a:cubicBezTo>
                  <a:cubicBezTo>
                    <a:pt x="120" y="130"/>
                    <a:pt x="114" y="130"/>
                    <a:pt x="114" y="130"/>
                  </a:cubicBezTo>
                  <a:cubicBezTo>
                    <a:pt x="114" y="130"/>
                    <a:pt x="110" y="134"/>
                    <a:pt x="112" y="140"/>
                  </a:cubicBezTo>
                  <a:cubicBezTo>
                    <a:pt x="114" y="145"/>
                    <a:pt x="123" y="140"/>
                    <a:pt x="123" y="140"/>
                  </a:cubicBezTo>
                  <a:cubicBezTo>
                    <a:pt x="123" y="140"/>
                    <a:pt x="126" y="126"/>
                    <a:pt x="127" y="124"/>
                  </a:cubicBezTo>
                  <a:cubicBezTo>
                    <a:pt x="128" y="122"/>
                    <a:pt x="123" y="116"/>
                    <a:pt x="123" y="116"/>
                  </a:cubicBezTo>
                  <a:cubicBezTo>
                    <a:pt x="123" y="116"/>
                    <a:pt x="134" y="110"/>
                    <a:pt x="134" y="106"/>
                  </a:cubicBezTo>
                  <a:cubicBezTo>
                    <a:pt x="135" y="103"/>
                    <a:pt x="130" y="95"/>
                    <a:pt x="130" y="95"/>
                  </a:cubicBezTo>
                  <a:cubicBezTo>
                    <a:pt x="124" y="80"/>
                    <a:pt x="124" y="80"/>
                    <a:pt x="124" y="80"/>
                  </a:cubicBezTo>
                  <a:cubicBezTo>
                    <a:pt x="124" y="80"/>
                    <a:pt x="146" y="88"/>
                    <a:pt x="148" y="85"/>
                  </a:cubicBezTo>
                  <a:cubicBezTo>
                    <a:pt x="150" y="82"/>
                    <a:pt x="152" y="77"/>
                    <a:pt x="152" y="77"/>
                  </a:cubicBezTo>
                  <a:cubicBezTo>
                    <a:pt x="158" y="78"/>
                    <a:pt x="158" y="78"/>
                    <a:pt x="158" y="78"/>
                  </a:cubicBezTo>
                  <a:cubicBezTo>
                    <a:pt x="160" y="67"/>
                    <a:pt x="160" y="67"/>
                    <a:pt x="160" y="67"/>
                  </a:cubicBezTo>
                  <a:cubicBezTo>
                    <a:pt x="160" y="67"/>
                    <a:pt x="168" y="63"/>
                    <a:pt x="168" y="59"/>
                  </a:cubicBezTo>
                  <a:cubicBezTo>
                    <a:pt x="168" y="55"/>
                    <a:pt x="154" y="50"/>
                    <a:pt x="153" y="47"/>
                  </a:cubicBezTo>
                  <a:cubicBezTo>
                    <a:pt x="152" y="44"/>
                    <a:pt x="164" y="40"/>
                    <a:pt x="164" y="40"/>
                  </a:cubicBezTo>
                  <a:cubicBezTo>
                    <a:pt x="172" y="40"/>
                    <a:pt x="172" y="40"/>
                    <a:pt x="172" y="40"/>
                  </a:cubicBezTo>
                  <a:cubicBezTo>
                    <a:pt x="172" y="40"/>
                    <a:pt x="168" y="32"/>
                    <a:pt x="170" y="28"/>
                  </a:cubicBezTo>
                  <a:cubicBezTo>
                    <a:pt x="171" y="24"/>
                    <a:pt x="182" y="20"/>
                    <a:pt x="182" y="20"/>
                  </a:cubicBezTo>
                  <a:cubicBezTo>
                    <a:pt x="177" y="12"/>
                    <a:pt x="177" y="12"/>
                    <a:pt x="177" y="12"/>
                  </a:cubicBezTo>
                  <a:cubicBezTo>
                    <a:pt x="180" y="10"/>
                    <a:pt x="180" y="10"/>
                    <a:pt x="180" y="10"/>
                  </a:cubicBezTo>
                  <a:cubicBezTo>
                    <a:pt x="176" y="7"/>
                    <a:pt x="176" y="7"/>
                    <a:pt x="176" y="7"/>
                  </a:cubicBezTo>
                  <a:cubicBezTo>
                    <a:pt x="176" y="7"/>
                    <a:pt x="160" y="1"/>
                    <a:pt x="154" y="1"/>
                  </a:cubicBezTo>
                  <a:cubicBezTo>
                    <a:pt x="148" y="1"/>
                    <a:pt x="125" y="0"/>
                    <a:pt x="125" y="0"/>
                  </a:cubicBezTo>
                  <a:cubicBezTo>
                    <a:pt x="125" y="0"/>
                    <a:pt x="111" y="5"/>
                    <a:pt x="103" y="10"/>
                  </a:cubicBezTo>
                  <a:cubicBezTo>
                    <a:pt x="104" y="14"/>
                    <a:pt x="107" y="19"/>
                    <a:pt x="107" y="21"/>
                  </a:cubicBezTo>
                  <a:cubicBezTo>
                    <a:pt x="108" y="24"/>
                    <a:pt x="111" y="34"/>
                    <a:pt x="111" y="34"/>
                  </a:cubicBezTo>
                  <a:cubicBezTo>
                    <a:pt x="111" y="34"/>
                    <a:pt x="114" y="40"/>
                    <a:pt x="116" y="40"/>
                  </a:cubicBezTo>
                  <a:cubicBezTo>
                    <a:pt x="119" y="40"/>
                    <a:pt x="122" y="43"/>
                    <a:pt x="122" y="48"/>
                  </a:cubicBezTo>
                  <a:cubicBezTo>
                    <a:pt x="123" y="52"/>
                    <a:pt x="111" y="59"/>
                    <a:pt x="104" y="60"/>
                  </a:cubicBezTo>
                  <a:cubicBezTo>
                    <a:pt x="98" y="60"/>
                    <a:pt x="95" y="55"/>
                    <a:pt x="92" y="52"/>
                  </a:cubicBezTo>
                  <a:cubicBezTo>
                    <a:pt x="88" y="48"/>
                    <a:pt x="94" y="45"/>
                    <a:pt x="100" y="37"/>
                  </a:cubicBezTo>
                  <a:cubicBezTo>
                    <a:pt x="106" y="29"/>
                    <a:pt x="102" y="24"/>
                    <a:pt x="102" y="24"/>
                  </a:cubicBezTo>
                  <a:cubicBezTo>
                    <a:pt x="102" y="24"/>
                    <a:pt x="99" y="21"/>
                    <a:pt x="97" y="16"/>
                  </a:cubicBezTo>
                  <a:cubicBezTo>
                    <a:pt x="92" y="23"/>
                    <a:pt x="81" y="30"/>
                    <a:pt x="81" y="30"/>
                  </a:cubicBezTo>
                  <a:cubicBezTo>
                    <a:pt x="81" y="30"/>
                    <a:pt x="64" y="42"/>
                    <a:pt x="64" y="49"/>
                  </a:cubicBezTo>
                  <a:cubicBezTo>
                    <a:pt x="64" y="56"/>
                    <a:pt x="60" y="69"/>
                    <a:pt x="60" y="69"/>
                  </a:cubicBezTo>
                  <a:cubicBezTo>
                    <a:pt x="42" y="89"/>
                    <a:pt x="42" y="89"/>
                    <a:pt x="42" y="89"/>
                  </a:cubicBezTo>
                  <a:cubicBezTo>
                    <a:pt x="48" y="97"/>
                    <a:pt x="48" y="97"/>
                    <a:pt x="48" y="97"/>
                  </a:cubicBezTo>
                  <a:cubicBezTo>
                    <a:pt x="31" y="98"/>
                    <a:pt x="31" y="98"/>
                    <a:pt x="31" y="98"/>
                  </a:cubicBezTo>
                  <a:lnTo>
                    <a:pt x="14" y="104"/>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06" name="Freeform 80"/>
            <p:cNvSpPr>
              <a:spLocks/>
            </p:cNvSpPr>
            <p:nvPr/>
          </p:nvSpPr>
          <p:spPr bwMode="gray">
            <a:xfrm>
              <a:off x="4340225" y="2435225"/>
              <a:ext cx="84137" cy="57150"/>
            </a:xfrm>
            <a:custGeom>
              <a:avLst/>
              <a:gdLst>
                <a:gd name="T0" fmla="*/ 0 w 149"/>
                <a:gd name="T1" fmla="*/ 29 h 102"/>
                <a:gd name="T2" fmla="*/ 6 w 149"/>
                <a:gd name="T3" fmla="*/ 43 h 102"/>
                <a:gd name="T4" fmla="*/ 22 w 149"/>
                <a:gd name="T5" fmla="*/ 47 h 102"/>
                <a:gd name="T6" fmla="*/ 29 w 149"/>
                <a:gd name="T7" fmla="*/ 54 h 102"/>
                <a:gd name="T8" fmla="*/ 52 w 149"/>
                <a:gd name="T9" fmla="*/ 59 h 102"/>
                <a:gd name="T10" fmla="*/ 57 w 149"/>
                <a:gd name="T11" fmla="*/ 78 h 102"/>
                <a:gd name="T12" fmla="*/ 72 w 149"/>
                <a:gd name="T13" fmla="*/ 78 h 102"/>
                <a:gd name="T14" fmla="*/ 82 w 149"/>
                <a:gd name="T15" fmla="*/ 71 h 102"/>
                <a:gd name="T16" fmla="*/ 82 w 149"/>
                <a:gd name="T17" fmla="*/ 87 h 102"/>
                <a:gd name="T18" fmla="*/ 106 w 149"/>
                <a:gd name="T19" fmla="*/ 94 h 102"/>
                <a:gd name="T20" fmla="*/ 109 w 149"/>
                <a:gd name="T21" fmla="*/ 98 h 102"/>
                <a:gd name="T22" fmla="*/ 123 w 149"/>
                <a:gd name="T23" fmla="*/ 98 h 102"/>
                <a:gd name="T24" fmla="*/ 128 w 149"/>
                <a:gd name="T25" fmla="*/ 102 h 102"/>
                <a:gd name="T26" fmla="*/ 131 w 149"/>
                <a:gd name="T27" fmla="*/ 100 h 102"/>
                <a:gd name="T28" fmla="*/ 120 w 149"/>
                <a:gd name="T29" fmla="*/ 86 h 102"/>
                <a:gd name="T30" fmla="*/ 130 w 149"/>
                <a:gd name="T31" fmla="*/ 72 h 102"/>
                <a:gd name="T32" fmla="*/ 138 w 149"/>
                <a:gd name="T33" fmla="*/ 68 h 102"/>
                <a:gd name="T34" fmla="*/ 138 w 149"/>
                <a:gd name="T35" fmla="*/ 68 h 102"/>
                <a:gd name="T36" fmla="*/ 140 w 149"/>
                <a:gd name="T37" fmla="*/ 62 h 102"/>
                <a:gd name="T38" fmla="*/ 149 w 149"/>
                <a:gd name="T39" fmla="*/ 61 h 102"/>
                <a:gd name="T40" fmla="*/ 146 w 149"/>
                <a:gd name="T41" fmla="*/ 48 h 102"/>
                <a:gd name="T42" fmla="*/ 136 w 149"/>
                <a:gd name="T43" fmla="*/ 39 h 102"/>
                <a:gd name="T44" fmla="*/ 131 w 149"/>
                <a:gd name="T45" fmla="*/ 38 h 102"/>
                <a:gd name="T46" fmla="*/ 120 w 149"/>
                <a:gd name="T47" fmla="*/ 38 h 102"/>
                <a:gd name="T48" fmla="*/ 122 w 149"/>
                <a:gd name="T49" fmla="*/ 28 h 102"/>
                <a:gd name="T50" fmla="*/ 127 w 149"/>
                <a:gd name="T51" fmla="*/ 19 h 102"/>
                <a:gd name="T52" fmla="*/ 116 w 149"/>
                <a:gd name="T53" fmla="*/ 12 h 102"/>
                <a:gd name="T54" fmla="*/ 102 w 149"/>
                <a:gd name="T55" fmla="*/ 12 h 102"/>
                <a:gd name="T56" fmla="*/ 98 w 149"/>
                <a:gd name="T57" fmla="*/ 2 h 102"/>
                <a:gd name="T58" fmla="*/ 79 w 149"/>
                <a:gd name="T59" fmla="*/ 2 h 102"/>
                <a:gd name="T60" fmla="*/ 73 w 149"/>
                <a:gd name="T61" fmla="*/ 6 h 102"/>
                <a:gd name="T62" fmla="*/ 64 w 149"/>
                <a:gd name="T63" fmla="*/ 4 h 102"/>
                <a:gd name="T64" fmla="*/ 64 w 149"/>
                <a:gd name="T65" fmla="*/ 10 h 102"/>
                <a:gd name="T66" fmla="*/ 54 w 149"/>
                <a:gd name="T67" fmla="*/ 8 h 102"/>
                <a:gd name="T68" fmla="*/ 51 w 149"/>
                <a:gd name="T69" fmla="*/ 15 h 102"/>
                <a:gd name="T70" fmla="*/ 42 w 149"/>
                <a:gd name="T71" fmla="*/ 10 h 102"/>
                <a:gd name="T72" fmla="*/ 30 w 149"/>
                <a:gd name="T73" fmla="*/ 12 h 102"/>
                <a:gd name="T74" fmla="*/ 26 w 149"/>
                <a:gd name="T75" fmla="*/ 6 h 102"/>
                <a:gd name="T76" fmla="*/ 18 w 149"/>
                <a:gd name="T77" fmla="*/ 8 h 102"/>
                <a:gd name="T78" fmla="*/ 17 w 149"/>
                <a:gd name="T79" fmla="*/ 6 h 102"/>
                <a:gd name="T80" fmla="*/ 1 w 149"/>
                <a:gd name="T81" fmla="*/ 20 h 102"/>
                <a:gd name="T82" fmla="*/ 0 w 149"/>
                <a:gd name="T83"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102">
                  <a:moveTo>
                    <a:pt x="0" y="29"/>
                  </a:moveTo>
                  <a:cubicBezTo>
                    <a:pt x="6" y="43"/>
                    <a:pt x="6" y="43"/>
                    <a:pt x="6" y="43"/>
                  </a:cubicBezTo>
                  <a:cubicBezTo>
                    <a:pt x="22" y="47"/>
                    <a:pt x="22" y="47"/>
                    <a:pt x="22" y="47"/>
                  </a:cubicBezTo>
                  <a:cubicBezTo>
                    <a:pt x="29" y="54"/>
                    <a:pt x="29" y="54"/>
                    <a:pt x="29" y="54"/>
                  </a:cubicBezTo>
                  <a:cubicBezTo>
                    <a:pt x="29" y="54"/>
                    <a:pt x="47" y="56"/>
                    <a:pt x="52" y="59"/>
                  </a:cubicBezTo>
                  <a:cubicBezTo>
                    <a:pt x="57" y="62"/>
                    <a:pt x="57" y="78"/>
                    <a:pt x="57" y="78"/>
                  </a:cubicBezTo>
                  <a:cubicBezTo>
                    <a:pt x="72" y="78"/>
                    <a:pt x="72" y="78"/>
                    <a:pt x="72" y="78"/>
                  </a:cubicBezTo>
                  <a:cubicBezTo>
                    <a:pt x="82" y="71"/>
                    <a:pt x="82" y="71"/>
                    <a:pt x="82" y="71"/>
                  </a:cubicBezTo>
                  <a:cubicBezTo>
                    <a:pt x="82" y="87"/>
                    <a:pt x="82" y="87"/>
                    <a:pt x="82" y="87"/>
                  </a:cubicBezTo>
                  <a:cubicBezTo>
                    <a:pt x="82" y="87"/>
                    <a:pt x="104" y="91"/>
                    <a:pt x="106" y="94"/>
                  </a:cubicBezTo>
                  <a:cubicBezTo>
                    <a:pt x="108" y="97"/>
                    <a:pt x="109" y="98"/>
                    <a:pt x="109" y="98"/>
                  </a:cubicBezTo>
                  <a:cubicBezTo>
                    <a:pt x="123" y="98"/>
                    <a:pt x="123" y="98"/>
                    <a:pt x="123" y="98"/>
                  </a:cubicBezTo>
                  <a:cubicBezTo>
                    <a:pt x="128" y="102"/>
                    <a:pt x="128" y="102"/>
                    <a:pt x="128" y="102"/>
                  </a:cubicBezTo>
                  <a:cubicBezTo>
                    <a:pt x="131" y="100"/>
                    <a:pt x="131" y="100"/>
                    <a:pt x="131" y="100"/>
                  </a:cubicBezTo>
                  <a:cubicBezTo>
                    <a:pt x="127" y="95"/>
                    <a:pt x="121" y="88"/>
                    <a:pt x="120" y="86"/>
                  </a:cubicBezTo>
                  <a:cubicBezTo>
                    <a:pt x="118" y="84"/>
                    <a:pt x="119" y="78"/>
                    <a:pt x="130" y="72"/>
                  </a:cubicBezTo>
                  <a:cubicBezTo>
                    <a:pt x="134" y="70"/>
                    <a:pt x="137" y="69"/>
                    <a:pt x="138" y="68"/>
                  </a:cubicBezTo>
                  <a:cubicBezTo>
                    <a:pt x="138" y="68"/>
                    <a:pt x="138" y="68"/>
                    <a:pt x="138" y="68"/>
                  </a:cubicBezTo>
                  <a:cubicBezTo>
                    <a:pt x="139" y="65"/>
                    <a:pt x="140" y="62"/>
                    <a:pt x="140" y="62"/>
                  </a:cubicBezTo>
                  <a:cubicBezTo>
                    <a:pt x="149" y="61"/>
                    <a:pt x="149" y="61"/>
                    <a:pt x="149" y="61"/>
                  </a:cubicBezTo>
                  <a:cubicBezTo>
                    <a:pt x="149" y="61"/>
                    <a:pt x="146" y="54"/>
                    <a:pt x="146" y="48"/>
                  </a:cubicBezTo>
                  <a:cubicBezTo>
                    <a:pt x="145" y="42"/>
                    <a:pt x="136" y="39"/>
                    <a:pt x="136" y="39"/>
                  </a:cubicBezTo>
                  <a:cubicBezTo>
                    <a:pt x="131" y="38"/>
                    <a:pt x="131" y="38"/>
                    <a:pt x="131" y="38"/>
                  </a:cubicBezTo>
                  <a:cubicBezTo>
                    <a:pt x="131" y="38"/>
                    <a:pt x="122" y="43"/>
                    <a:pt x="120" y="38"/>
                  </a:cubicBezTo>
                  <a:cubicBezTo>
                    <a:pt x="118" y="32"/>
                    <a:pt x="122" y="28"/>
                    <a:pt x="122" y="28"/>
                  </a:cubicBezTo>
                  <a:cubicBezTo>
                    <a:pt x="122" y="28"/>
                    <a:pt x="128" y="28"/>
                    <a:pt x="127" y="19"/>
                  </a:cubicBezTo>
                  <a:cubicBezTo>
                    <a:pt x="126" y="10"/>
                    <a:pt x="116" y="12"/>
                    <a:pt x="116" y="12"/>
                  </a:cubicBezTo>
                  <a:cubicBezTo>
                    <a:pt x="116" y="12"/>
                    <a:pt x="104" y="16"/>
                    <a:pt x="102" y="12"/>
                  </a:cubicBezTo>
                  <a:cubicBezTo>
                    <a:pt x="99" y="8"/>
                    <a:pt x="98" y="2"/>
                    <a:pt x="98" y="2"/>
                  </a:cubicBezTo>
                  <a:cubicBezTo>
                    <a:pt x="98" y="2"/>
                    <a:pt x="84" y="0"/>
                    <a:pt x="79" y="2"/>
                  </a:cubicBezTo>
                  <a:cubicBezTo>
                    <a:pt x="74" y="3"/>
                    <a:pt x="73" y="6"/>
                    <a:pt x="73" y="6"/>
                  </a:cubicBezTo>
                  <a:cubicBezTo>
                    <a:pt x="64" y="4"/>
                    <a:pt x="64" y="4"/>
                    <a:pt x="64" y="4"/>
                  </a:cubicBezTo>
                  <a:cubicBezTo>
                    <a:pt x="64" y="10"/>
                    <a:pt x="64" y="10"/>
                    <a:pt x="64" y="10"/>
                  </a:cubicBezTo>
                  <a:cubicBezTo>
                    <a:pt x="54" y="8"/>
                    <a:pt x="54" y="8"/>
                    <a:pt x="54" y="8"/>
                  </a:cubicBezTo>
                  <a:cubicBezTo>
                    <a:pt x="51" y="15"/>
                    <a:pt x="51" y="15"/>
                    <a:pt x="51" y="15"/>
                  </a:cubicBezTo>
                  <a:cubicBezTo>
                    <a:pt x="51" y="15"/>
                    <a:pt x="47" y="10"/>
                    <a:pt x="42" y="10"/>
                  </a:cubicBezTo>
                  <a:cubicBezTo>
                    <a:pt x="38" y="11"/>
                    <a:pt x="30" y="12"/>
                    <a:pt x="30" y="12"/>
                  </a:cubicBezTo>
                  <a:cubicBezTo>
                    <a:pt x="26" y="6"/>
                    <a:pt x="26" y="6"/>
                    <a:pt x="26" y="6"/>
                  </a:cubicBezTo>
                  <a:cubicBezTo>
                    <a:pt x="18" y="8"/>
                    <a:pt x="18" y="8"/>
                    <a:pt x="18" y="8"/>
                  </a:cubicBezTo>
                  <a:cubicBezTo>
                    <a:pt x="17" y="6"/>
                    <a:pt x="17" y="6"/>
                    <a:pt x="17" y="6"/>
                  </a:cubicBezTo>
                  <a:cubicBezTo>
                    <a:pt x="1" y="20"/>
                    <a:pt x="1" y="20"/>
                    <a:pt x="1" y="20"/>
                  </a:cubicBezTo>
                  <a:lnTo>
                    <a:pt x="0" y="29"/>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07" name="Freeform 81"/>
            <p:cNvSpPr>
              <a:spLocks/>
            </p:cNvSpPr>
            <p:nvPr/>
          </p:nvSpPr>
          <p:spPr bwMode="gray">
            <a:xfrm>
              <a:off x="4413250" y="2336800"/>
              <a:ext cx="209550" cy="219075"/>
            </a:xfrm>
            <a:custGeom>
              <a:avLst/>
              <a:gdLst>
                <a:gd name="T0" fmla="*/ 21 w 373"/>
                <a:gd name="T1" fmla="*/ 294 h 393"/>
                <a:gd name="T2" fmla="*/ 62 w 373"/>
                <a:gd name="T3" fmla="*/ 297 h 393"/>
                <a:gd name="T4" fmla="*/ 90 w 373"/>
                <a:gd name="T5" fmla="*/ 305 h 393"/>
                <a:gd name="T6" fmla="*/ 74 w 373"/>
                <a:gd name="T7" fmla="*/ 330 h 393"/>
                <a:gd name="T8" fmla="*/ 75 w 373"/>
                <a:gd name="T9" fmla="*/ 381 h 393"/>
                <a:gd name="T10" fmla="*/ 101 w 373"/>
                <a:gd name="T11" fmla="*/ 378 h 393"/>
                <a:gd name="T12" fmla="*/ 128 w 373"/>
                <a:gd name="T13" fmla="*/ 372 h 393"/>
                <a:gd name="T14" fmla="*/ 148 w 373"/>
                <a:gd name="T15" fmla="*/ 383 h 393"/>
                <a:gd name="T16" fmla="*/ 161 w 373"/>
                <a:gd name="T17" fmla="*/ 382 h 393"/>
                <a:gd name="T18" fmla="*/ 182 w 373"/>
                <a:gd name="T19" fmla="*/ 377 h 393"/>
                <a:gd name="T20" fmla="*/ 224 w 373"/>
                <a:gd name="T21" fmla="*/ 387 h 393"/>
                <a:gd name="T22" fmla="*/ 258 w 373"/>
                <a:gd name="T23" fmla="*/ 372 h 393"/>
                <a:gd name="T24" fmla="*/ 290 w 373"/>
                <a:gd name="T25" fmla="*/ 385 h 393"/>
                <a:gd name="T26" fmla="*/ 282 w 373"/>
                <a:gd name="T27" fmla="*/ 358 h 393"/>
                <a:gd name="T28" fmla="*/ 309 w 373"/>
                <a:gd name="T29" fmla="*/ 335 h 393"/>
                <a:gd name="T30" fmla="*/ 324 w 373"/>
                <a:gd name="T31" fmla="*/ 316 h 393"/>
                <a:gd name="T32" fmla="*/ 301 w 373"/>
                <a:gd name="T33" fmla="*/ 295 h 393"/>
                <a:gd name="T34" fmla="*/ 281 w 373"/>
                <a:gd name="T35" fmla="*/ 285 h 393"/>
                <a:gd name="T36" fmla="*/ 271 w 373"/>
                <a:gd name="T37" fmla="*/ 271 h 393"/>
                <a:gd name="T38" fmla="*/ 263 w 373"/>
                <a:gd name="T39" fmla="*/ 248 h 393"/>
                <a:gd name="T40" fmla="*/ 263 w 373"/>
                <a:gd name="T41" fmla="*/ 239 h 393"/>
                <a:gd name="T42" fmla="*/ 283 w 373"/>
                <a:gd name="T43" fmla="*/ 227 h 393"/>
                <a:gd name="T44" fmla="*/ 308 w 373"/>
                <a:gd name="T45" fmla="*/ 221 h 393"/>
                <a:gd name="T46" fmla="*/ 325 w 373"/>
                <a:gd name="T47" fmla="*/ 210 h 393"/>
                <a:gd name="T48" fmla="*/ 360 w 373"/>
                <a:gd name="T49" fmla="*/ 208 h 393"/>
                <a:gd name="T50" fmla="*/ 369 w 373"/>
                <a:gd name="T51" fmla="*/ 177 h 393"/>
                <a:gd name="T52" fmla="*/ 351 w 373"/>
                <a:gd name="T53" fmla="*/ 157 h 393"/>
                <a:gd name="T54" fmla="*/ 356 w 373"/>
                <a:gd name="T55" fmla="*/ 136 h 393"/>
                <a:gd name="T56" fmla="*/ 352 w 373"/>
                <a:gd name="T57" fmla="*/ 115 h 393"/>
                <a:gd name="T58" fmla="*/ 334 w 373"/>
                <a:gd name="T59" fmla="*/ 106 h 393"/>
                <a:gd name="T60" fmla="*/ 339 w 373"/>
                <a:gd name="T61" fmla="*/ 72 h 393"/>
                <a:gd name="T62" fmla="*/ 321 w 373"/>
                <a:gd name="T63" fmla="*/ 55 h 393"/>
                <a:gd name="T64" fmla="*/ 296 w 373"/>
                <a:gd name="T65" fmla="*/ 35 h 393"/>
                <a:gd name="T66" fmla="*/ 226 w 373"/>
                <a:gd name="T67" fmla="*/ 35 h 393"/>
                <a:gd name="T68" fmla="*/ 202 w 373"/>
                <a:gd name="T69" fmla="*/ 35 h 393"/>
                <a:gd name="T70" fmla="*/ 168 w 373"/>
                <a:gd name="T71" fmla="*/ 22 h 393"/>
                <a:gd name="T72" fmla="*/ 145 w 373"/>
                <a:gd name="T73" fmla="*/ 3 h 393"/>
                <a:gd name="T74" fmla="*/ 112 w 373"/>
                <a:gd name="T75" fmla="*/ 0 h 393"/>
                <a:gd name="T76" fmla="*/ 130 w 373"/>
                <a:gd name="T77" fmla="*/ 49 h 393"/>
                <a:gd name="T78" fmla="*/ 105 w 373"/>
                <a:gd name="T79" fmla="*/ 55 h 393"/>
                <a:gd name="T80" fmla="*/ 82 w 373"/>
                <a:gd name="T81" fmla="*/ 62 h 393"/>
                <a:gd name="T82" fmla="*/ 57 w 373"/>
                <a:gd name="T83" fmla="*/ 85 h 393"/>
                <a:gd name="T84" fmla="*/ 47 w 373"/>
                <a:gd name="T85" fmla="*/ 103 h 393"/>
                <a:gd name="T86" fmla="*/ 30 w 373"/>
                <a:gd name="T87" fmla="*/ 122 h 393"/>
                <a:gd name="T88" fmla="*/ 35 w 373"/>
                <a:gd name="T89" fmla="*/ 153 h 393"/>
                <a:gd name="T90" fmla="*/ 1 w 373"/>
                <a:gd name="T91" fmla="*/ 155 h 393"/>
                <a:gd name="T92" fmla="*/ 0 w 373"/>
                <a:gd name="T93" fmla="*/ 191 h 393"/>
                <a:gd name="T94" fmla="*/ 5 w 373"/>
                <a:gd name="T95" fmla="*/ 216 h 393"/>
                <a:gd name="T96" fmla="*/ 9 w 373"/>
                <a:gd name="T97" fmla="*/ 239 h 393"/>
                <a:gd name="T98" fmla="*/ 17 w 373"/>
                <a:gd name="T99" fmla="*/ 27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3" h="393">
                  <a:moveTo>
                    <a:pt x="17" y="274"/>
                  </a:moveTo>
                  <a:cubicBezTo>
                    <a:pt x="17" y="274"/>
                    <a:pt x="19" y="278"/>
                    <a:pt x="22" y="281"/>
                  </a:cubicBezTo>
                  <a:cubicBezTo>
                    <a:pt x="25" y="284"/>
                    <a:pt x="21" y="294"/>
                    <a:pt x="21" y="294"/>
                  </a:cubicBezTo>
                  <a:cubicBezTo>
                    <a:pt x="38" y="294"/>
                    <a:pt x="38" y="294"/>
                    <a:pt x="38" y="294"/>
                  </a:cubicBezTo>
                  <a:cubicBezTo>
                    <a:pt x="38" y="294"/>
                    <a:pt x="36" y="299"/>
                    <a:pt x="42" y="300"/>
                  </a:cubicBezTo>
                  <a:cubicBezTo>
                    <a:pt x="48" y="301"/>
                    <a:pt x="62" y="297"/>
                    <a:pt x="62" y="297"/>
                  </a:cubicBezTo>
                  <a:cubicBezTo>
                    <a:pt x="62" y="301"/>
                    <a:pt x="62" y="301"/>
                    <a:pt x="62" y="301"/>
                  </a:cubicBezTo>
                  <a:cubicBezTo>
                    <a:pt x="80" y="300"/>
                    <a:pt x="80" y="300"/>
                    <a:pt x="80" y="300"/>
                  </a:cubicBezTo>
                  <a:cubicBezTo>
                    <a:pt x="90" y="305"/>
                    <a:pt x="90" y="305"/>
                    <a:pt x="90" y="305"/>
                  </a:cubicBezTo>
                  <a:cubicBezTo>
                    <a:pt x="88" y="311"/>
                    <a:pt x="88" y="311"/>
                    <a:pt x="88" y="311"/>
                  </a:cubicBezTo>
                  <a:cubicBezTo>
                    <a:pt x="74" y="322"/>
                    <a:pt x="74" y="322"/>
                    <a:pt x="74" y="322"/>
                  </a:cubicBezTo>
                  <a:cubicBezTo>
                    <a:pt x="74" y="330"/>
                    <a:pt x="74" y="330"/>
                    <a:pt x="74" y="330"/>
                  </a:cubicBezTo>
                  <a:cubicBezTo>
                    <a:pt x="74" y="330"/>
                    <a:pt x="64" y="349"/>
                    <a:pt x="62" y="360"/>
                  </a:cubicBezTo>
                  <a:cubicBezTo>
                    <a:pt x="60" y="369"/>
                    <a:pt x="63" y="377"/>
                    <a:pt x="64" y="379"/>
                  </a:cubicBezTo>
                  <a:cubicBezTo>
                    <a:pt x="75" y="381"/>
                    <a:pt x="75" y="381"/>
                    <a:pt x="75" y="381"/>
                  </a:cubicBezTo>
                  <a:cubicBezTo>
                    <a:pt x="87" y="381"/>
                    <a:pt x="87" y="381"/>
                    <a:pt x="87" y="381"/>
                  </a:cubicBezTo>
                  <a:cubicBezTo>
                    <a:pt x="97" y="374"/>
                    <a:pt x="97" y="374"/>
                    <a:pt x="97" y="374"/>
                  </a:cubicBezTo>
                  <a:cubicBezTo>
                    <a:pt x="101" y="378"/>
                    <a:pt x="101" y="378"/>
                    <a:pt x="101" y="378"/>
                  </a:cubicBezTo>
                  <a:cubicBezTo>
                    <a:pt x="101" y="378"/>
                    <a:pt x="96" y="366"/>
                    <a:pt x="103" y="365"/>
                  </a:cubicBezTo>
                  <a:cubicBezTo>
                    <a:pt x="110" y="364"/>
                    <a:pt x="119" y="372"/>
                    <a:pt x="119" y="372"/>
                  </a:cubicBezTo>
                  <a:cubicBezTo>
                    <a:pt x="128" y="372"/>
                    <a:pt x="128" y="372"/>
                    <a:pt x="128" y="372"/>
                  </a:cubicBezTo>
                  <a:cubicBezTo>
                    <a:pt x="138" y="375"/>
                    <a:pt x="138" y="375"/>
                    <a:pt x="138" y="375"/>
                  </a:cubicBezTo>
                  <a:cubicBezTo>
                    <a:pt x="144" y="383"/>
                    <a:pt x="144" y="383"/>
                    <a:pt x="144" y="383"/>
                  </a:cubicBezTo>
                  <a:cubicBezTo>
                    <a:pt x="148" y="383"/>
                    <a:pt x="148" y="383"/>
                    <a:pt x="148" y="383"/>
                  </a:cubicBezTo>
                  <a:cubicBezTo>
                    <a:pt x="148" y="383"/>
                    <a:pt x="149" y="384"/>
                    <a:pt x="149" y="385"/>
                  </a:cubicBezTo>
                  <a:cubicBezTo>
                    <a:pt x="149" y="385"/>
                    <a:pt x="149" y="385"/>
                    <a:pt x="149" y="385"/>
                  </a:cubicBezTo>
                  <a:cubicBezTo>
                    <a:pt x="151" y="383"/>
                    <a:pt x="155" y="380"/>
                    <a:pt x="161" y="382"/>
                  </a:cubicBezTo>
                  <a:cubicBezTo>
                    <a:pt x="170" y="383"/>
                    <a:pt x="171" y="393"/>
                    <a:pt x="175" y="392"/>
                  </a:cubicBezTo>
                  <a:cubicBezTo>
                    <a:pt x="179" y="391"/>
                    <a:pt x="182" y="386"/>
                    <a:pt x="182" y="386"/>
                  </a:cubicBezTo>
                  <a:cubicBezTo>
                    <a:pt x="182" y="377"/>
                    <a:pt x="182" y="377"/>
                    <a:pt x="182" y="377"/>
                  </a:cubicBezTo>
                  <a:cubicBezTo>
                    <a:pt x="195" y="378"/>
                    <a:pt x="195" y="378"/>
                    <a:pt x="195" y="378"/>
                  </a:cubicBezTo>
                  <a:cubicBezTo>
                    <a:pt x="195" y="378"/>
                    <a:pt x="205" y="389"/>
                    <a:pt x="212" y="389"/>
                  </a:cubicBezTo>
                  <a:cubicBezTo>
                    <a:pt x="218" y="389"/>
                    <a:pt x="224" y="387"/>
                    <a:pt x="224" y="387"/>
                  </a:cubicBezTo>
                  <a:cubicBezTo>
                    <a:pt x="233" y="379"/>
                    <a:pt x="233" y="379"/>
                    <a:pt x="233" y="379"/>
                  </a:cubicBezTo>
                  <a:cubicBezTo>
                    <a:pt x="247" y="378"/>
                    <a:pt x="247" y="378"/>
                    <a:pt x="247" y="378"/>
                  </a:cubicBezTo>
                  <a:cubicBezTo>
                    <a:pt x="258" y="372"/>
                    <a:pt x="258" y="372"/>
                    <a:pt x="258" y="372"/>
                  </a:cubicBezTo>
                  <a:cubicBezTo>
                    <a:pt x="267" y="373"/>
                    <a:pt x="267" y="373"/>
                    <a:pt x="267" y="373"/>
                  </a:cubicBezTo>
                  <a:cubicBezTo>
                    <a:pt x="280" y="378"/>
                    <a:pt x="280" y="378"/>
                    <a:pt x="280" y="378"/>
                  </a:cubicBezTo>
                  <a:cubicBezTo>
                    <a:pt x="280" y="378"/>
                    <a:pt x="288" y="392"/>
                    <a:pt x="290" y="385"/>
                  </a:cubicBezTo>
                  <a:cubicBezTo>
                    <a:pt x="291" y="379"/>
                    <a:pt x="290" y="369"/>
                    <a:pt x="290" y="369"/>
                  </a:cubicBezTo>
                  <a:cubicBezTo>
                    <a:pt x="290" y="360"/>
                    <a:pt x="290" y="360"/>
                    <a:pt x="290" y="360"/>
                  </a:cubicBezTo>
                  <a:cubicBezTo>
                    <a:pt x="282" y="358"/>
                    <a:pt x="282" y="358"/>
                    <a:pt x="282" y="358"/>
                  </a:cubicBezTo>
                  <a:cubicBezTo>
                    <a:pt x="282" y="358"/>
                    <a:pt x="287" y="345"/>
                    <a:pt x="291" y="344"/>
                  </a:cubicBezTo>
                  <a:cubicBezTo>
                    <a:pt x="296" y="343"/>
                    <a:pt x="309" y="346"/>
                    <a:pt x="309" y="346"/>
                  </a:cubicBezTo>
                  <a:cubicBezTo>
                    <a:pt x="309" y="335"/>
                    <a:pt x="309" y="335"/>
                    <a:pt x="309" y="335"/>
                  </a:cubicBezTo>
                  <a:cubicBezTo>
                    <a:pt x="305" y="328"/>
                    <a:pt x="305" y="328"/>
                    <a:pt x="305" y="328"/>
                  </a:cubicBezTo>
                  <a:cubicBezTo>
                    <a:pt x="317" y="327"/>
                    <a:pt x="317" y="327"/>
                    <a:pt x="317" y="327"/>
                  </a:cubicBezTo>
                  <a:cubicBezTo>
                    <a:pt x="324" y="316"/>
                    <a:pt x="324" y="316"/>
                    <a:pt x="324" y="316"/>
                  </a:cubicBezTo>
                  <a:cubicBezTo>
                    <a:pt x="324" y="316"/>
                    <a:pt x="323" y="309"/>
                    <a:pt x="317" y="305"/>
                  </a:cubicBezTo>
                  <a:cubicBezTo>
                    <a:pt x="312" y="302"/>
                    <a:pt x="307" y="304"/>
                    <a:pt x="307" y="304"/>
                  </a:cubicBezTo>
                  <a:cubicBezTo>
                    <a:pt x="301" y="295"/>
                    <a:pt x="301" y="295"/>
                    <a:pt x="301" y="295"/>
                  </a:cubicBezTo>
                  <a:cubicBezTo>
                    <a:pt x="297" y="295"/>
                    <a:pt x="297" y="295"/>
                    <a:pt x="297" y="295"/>
                  </a:cubicBezTo>
                  <a:cubicBezTo>
                    <a:pt x="294" y="287"/>
                    <a:pt x="294" y="287"/>
                    <a:pt x="294" y="287"/>
                  </a:cubicBezTo>
                  <a:cubicBezTo>
                    <a:pt x="294" y="287"/>
                    <a:pt x="288" y="285"/>
                    <a:pt x="281" y="285"/>
                  </a:cubicBezTo>
                  <a:cubicBezTo>
                    <a:pt x="273" y="284"/>
                    <a:pt x="279" y="279"/>
                    <a:pt x="279" y="279"/>
                  </a:cubicBezTo>
                  <a:cubicBezTo>
                    <a:pt x="273" y="277"/>
                    <a:pt x="273" y="277"/>
                    <a:pt x="273" y="277"/>
                  </a:cubicBezTo>
                  <a:cubicBezTo>
                    <a:pt x="271" y="271"/>
                    <a:pt x="271" y="271"/>
                    <a:pt x="271" y="271"/>
                  </a:cubicBezTo>
                  <a:cubicBezTo>
                    <a:pt x="271" y="271"/>
                    <a:pt x="263" y="265"/>
                    <a:pt x="262" y="263"/>
                  </a:cubicBezTo>
                  <a:cubicBezTo>
                    <a:pt x="261" y="261"/>
                    <a:pt x="269" y="257"/>
                    <a:pt x="269" y="257"/>
                  </a:cubicBezTo>
                  <a:cubicBezTo>
                    <a:pt x="263" y="248"/>
                    <a:pt x="263" y="248"/>
                    <a:pt x="263" y="248"/>
                  </a:cubicBezTo>
                  <a:cubicBezTo>
                    <a:pt x="257" y="247"/>
                    <a:pt x="257" y="247"/>
                    <a:pt x="257" y="247"/>
                  </a:cubicBezTo>
                  <a:cubicBezTo>
                    <a:pt x="257" y="247"/>
                    <a:pt x="252" y="238"/>
                    <a:pt x="255" y="235"/>
                  </a:cubicBezTo>
                  <a:cubicBezTo>
                    <a:pt x="259" y="233"/>
                    <a:pt x="259" y="239"/>
                    <a:pt x="263" y="239"/>
                  </a:cubicBezTo>
                  <a:cubicBezTo>
                    <a:pt x="267" y="238"/>
                    <a:pt x="266" y="233"/>
                    <a:pt x="266" y="233"/>
                  </a:cubicBezTo>
                  <a:cubicBezTo>
                    <a:pt x="273" y="233"/>
                    <a:pt x="273" y="233"/>
                    <a:pt x="273" y="233"/>
                  </a:cubicBezTo>
                  <a:cubicBezTo>
                    <a:pt x="273" y="233"/>
                    <a:pt x="275" y="225"/>
                    <a:pt x="283" y="227"/>
                  </a:cubicBezTo>
                  <a:cubicBezTo>
                    <a:pt x="292" y="229"/>
                    <a:pt x="290" y="233"/>
                    <a:pt x="290" y="233"/>
                  </a:cubicBezTo>
                  <a:cubicBezTo>
                    <a:pt x="297" y="224"/>
                    <a:pt x="297" y="224"/>
                    <a:pt x="297" y="224"/>
                  </a:cubicBezTo>
                  <a:cubicBezTo>
                    <a:pt x="308" y="221"/>
                    <a:pt x="308" y="221"/>
                    <a:pt x="308" y="221"/>
                  </a:cubicBezTo>
                  <a:cubicBezTo>
                    <a:pt x="310" y="217"/>
                    <a:pt x="310" y="217"/>
                    <a:pt x="310" y="217"/>
                  </a:cubicBezTo>
                  <a:cubicBezTo>
                    <a:pt x="310" y="217"/>
                    <a:pt x="321" y="217"/>
                    <a:pt x="324" y="216"/>
                  </a:cubicBezTo>
                  <a:cubicBezTo>
                    <a:pt x="327" y="215"/>
                    <a:pt x="325" y="210"/>
                    <a:pt x="325" y="210"/>
                  </a:cubicBezTo>
                  <a:cubicBezTo>
                    <a:pt x="325" y="210"/>
                    <a:pt x="336" y="211"/>
                    <a:pt x="339" y="208"/>
                  </a:cubicBezTo>
                  <a:cubicBezTo>
                    <a:pt x="341" y="205"/>
                    <a:pt x="346" y="199"/>
                    <a:pt x="348" y="198"/>
                  </a:cubicBezTo>
                  <a:cubicBezTo>
                    <a:pt x="350" y="197"/>
                    <a:pt x="355" y="209"/>
                    <a:pt x="360" y="208"/>
                  </a:cubicBezTo>
                  <a:cubicBezTo>
                    <a:pt x="365" y="207"/>
                    <a:pt x="371" y="195"/>
                    <a:pt x="372" y="191"/>
                  </a:cubicBezTo>
                  <a:cubicBezTo>
                    <a:pt x="373" y="188"/>
                    <a:pt x="367" y="187"/>
                    <a:pt x="367" y="187"/>
                  </a:cubicBezTo>
                  <a:cubicBezTo>
                    <a:pt x="367" y="187"/>
                    <a:pt x="371" y="182"/>
                    <a:pt x="369" y="177"/>
                  </a:cubicBezTo>
                  <a:cubicBezTo>
                    <a:pt x="368" y="171"/>
                    <a:pt x="360" y="177"/>
                    <a:pt x="360" y="177"/>
                  </a:cubicBezTo>
                  <a:cubicBezTo>
                    <a:pt x="361" y="165"/>
                    <a:pt x="361" y="165"/>
                    <a:pt x="361" y="165"/>
                  </a:cubicBezTo>
                  <a:cubicBezTo>
                    <a:pt x="361" y="165"/>
                    <a:pt x="352" y="163"/>
                    <a:pt x="351" y="157"/>
                  </a:cubicBezTo>
                  <a:cubicBezTo>
                    <a:pt x="351" y="152"/>
                    <a:pt x="360" y="146"/>
                    <a:pt x="360" y="146"/>
                  </a:cubicBezTo>
                  <a:cubicBezTo>
                    <a:pt x="360" y="146"/>
                    <a:pt x="357" y="144"/>
                    <a:pt x="355" y="143"/>
                  </a:cubicBezTo>
                  <a:cubicBezTo>
                    <a:pt x="353" y="143"/>
                    <a:pt x="356" y="136"/>
                    <a:pt x="356" y="136"/>
                  </a:cubicBezTo>
                  <a:cubicBezTo>
                    <a:pt x="356" y="136"/>
                    <a:pt x="351" y="135"/>
                    <a:pt x="350" y="132"/>
                  </a:cubicBezTo>
                  <a:cubicBezTo>
                    <a:pt x="349" y="129"/>
                    <a:pt x="355" y="126"/>
                    <a:pt x="355" y="126"/>
                  </a:cubicBezTo>
                  <a:cubicBezTo>
                    <a:pt x="355" y="126"/>
                    <a:pt x="355" y="120"/>
                    <a:pt x="352" y="115"/>
                  </a:cubicBezTo>
                  <a:cubicBezTo>
                    <a:pt x="349" y="111"/>
                    <a:pt x="345" y="115"/>
                    <a:pt x="345" y="115"/>
                  </a:cubicBezTo>
                  <a:cubicBezTo>
                    <a:pt x="341" y="109"/>
                    <a:pt x="341" y="109"/>
                    <a:pt x="341" y="109"/>
                  </a:cubicBezTo>
                  <a:cubicBezTo>
                    <a:pt x="341" y="109"/>
                    <a:pt x="337" y="113"/>
                    <a:pt x="334" y="106"/>
                  </a:cubicBezTo>
                  <a:cubicBezTo>
                    <a:pt x="331" y="99"/>
                    <a:pt x="337" y="98"/>
                    <a:pt x="343" y="93"/>
                  </a:cubicBezTo>
                  <a:cubicBezTo>
                    <a:pt x="349" y="89"/>
                    <a:pt x="347" y="87"/>
                    <a:pt x="345" y="79"/>
                  </a:cubicBezTo>
                  <a:cubicBezTo>
                    <a:pt x="342" y="70"/>
                    <a:pt x="337" y="78"/>
                    <a:pt x="339" y="72"/>
                  </a:cubicBezTo>
                  <a:cubicBezTo>
                    <a:pt x="340" y="69"/>
                    <a:pt x="339" y="65"/>
                    <a:pt x="338" y="62"/>
                  </a:cubicBezTo>
                  <a:cubicBezTo>
                    <a:pt x="334" y="60"/>
                    <a:pt x="334" y="60"/>
                    <a:pt x="334" y="60"/>
                  </a:cubicBezTo>
                  <a:cubicBezTo>
                    <a:pt x="321" y="55"/>
                    <a:pt x="321" y="55"/>
                    <a:pt x="321" y="55"/>
                  </a:cubicBezTo>
                  <a:cubicBezTo>
                    <a:pt x="321" y="55"/>
                    <a:pt x="323" y="50"/>
                    <a:pt x="318" y="44"/>
                  </a:cubicBezTo>
                  <a:cubicBezTo>
                    <a:pt x="313" y="38"/>
                    <a:pt x="301" y="41"/>
                    <a:pt x="301" y="41"/>
                  </a:cubicBezTo>
                  <a:cubicBezTo>
                    <a:pt x="296" y="35"/>
                    <a:pt x="296" y="35"/>
                    <a:pt x="296" y="35"/>
                  </a:cubicBezTo>
                  <a:cubicBezTo>
                    <a:pt x="296" y="35"/>
                    <a:pt x="270" y="23"/>
                    <a:pt x="265" y="26"/>
                  </a:cubicBezTo>
                  <a:cubicBezTo>
                    <a:pt x="260" y="29"/>
                    <a:pt x="253" y="36"/>
                    <a:pt x="253" y="36"/>
                  </a:cubicBezTo>
                  <a:cubicBezTo>
                    <a:pt x="226" y="35"/>
                    <a:pt x="226" y="35"/>
                    <a:pt x="226" y="35"/>
                  </a:cubicBezTo>
                  <a:cubicBezTo>
                    <a:pt x="226" y="47"/>
                    <a:pt x="226" y="47"/>
                    <a:pt x="226" y="47"/>
                  </a:cubicBezTo>
                  <a:cubicBezTo>
                    <a:pt x="200" y="46"/>
                    <a:pt x="200" y="46"/>
                    <a:pt x="200" y="46"/>
                  </a:cubicBezTo>
                  <a:cubicBezTo>
                    <a:pt x="200" y="46"/>
                    <a:pt x="198" y="38"/>
                    <a:pt x="202" y="35"/>
                  </a:cubicBezTo>
                  <a:cubicBezTo>
                    <a:pt x="206" y="32"/>
                    <a:pt x="209" y="20"/>
                    <a:pt x="209" y="20"/>
                  </a:cubicBezTo>
                  <a:cubicBezTo>
                    <a:pt x="196" y="27"/>
                    <a:pt x="196" y="27"/>
                    <a:pt x="196" y="27"/>
                  </a:cubicBezTo>
                  <a:cubicBezTo>
                    <a:pt x="168" y="22"/>
                    <a:pt x="168" y="22"/>
                    <a:pt x="168" y="22"/>
                  </a:cubicBezTo>
                  <a:cubicBezTo>
                    <a:pt x="168" y="22"/>
                    <a:pt x="160" y="14"/>
                    <a:pt x="156" y="4"/>
                  </a:cubicBezTo>
                  <a:cubicBezTo>
                    <a:pt x="154" y="5"/>
                    <a:pt x="153" y="6"/>
                    <a:pt x="153" y="6"/>
                  </a:cubicBezTo>
                  <a:cubicBezTo>
                    <a:pt x="153" y="6"/>
                    <a:pt x="152" y="2"/>
                    <a:pt x="145" y="3"/>
                  </a:cubicBezTo>
                  <a:cubicBezTo>
                    <a:pt x="137" y="3"/>
                    <a:pt x="135" y="5"/>
                    <a:pt x="135" y="5"/>
                  </a:cubicBezTo>
                  <a:cubicBezTo>
                    <a:pt x="135" y="5"/>
                    <a:pt x="127" y="0"/>
                    <a:pt x="123" y="0"/>
                  </a:cubicBezTo>
                  <a:cubicBezTo>
                    <a:pt x="119" y="0"/>
                    <a:pt x="112" y="0"/>
                    <a:pt x="112" y="0"/>
                  </a:cubicBezTo>
                  <a:cubicBezTo>
                    <a:pt x="126" y="23"/>
                    <a:pt x="126" y="23"/>
                    <a:pt x="126" y="23"/>
                  </a:cubicBezTo>
                  <a:cubicBezTo>
                    <a:pt x="117" y="31"/>
                    <a:pt x="117" y="31"/>
                    <a:pt x="117" y="31"/>
                  </a:cubicBezTo>
                  <a:cubicBezTo>
                    <a:pt x="130" y="49"/>
                    <a:pt x="130" y="49"/>
                    <a:pt x="130" y="49"/>
                  </a:cubicBezTo>
                  <a:cubicBezTo>
                    <a:pt x="142" y="58"/>
                    <a:pt x="142" y="58"/>
                    <a:pt x="142" y="58"/>
                  </a:cubicBezTo>
                  <a:cubicBezTo>
                    <a:pt x="123" y="51"/>
                    <a:pt x="123" y="51"/>
                    <a:pt x="123" y="51"/>
                  </a:cubicBezTo>
                  <a:cubicBezTo>
                    <a:pt x="105" y="55"/>
                    <a:pt x="105" y="55"/>
                    <a:pt x="105" y="55"/>
                  </a:cubicBezTo>
                  <a:cubicBezTo>
                    <a:pt x="105" y="55"/>
                    <a:pt x="110" y="70"/>
                    <a:pt x="104" y="72"/>
                  </a:cubicBezTo>
                  <a:cubicBezTo>
                    <a:pt x="98" y="74"/>
                    <a:pt x="88" y="72"/>
                    <a:pt x="88" y="72"/>
                  </a:cubicBezTo>
                  <a:cubicBezTo>
                    <a:pt x="82" y="62"/>
                    <a:pt x="82" y="62"/>
                    <a:pt x="82" y="62"/>
                  </a:cubicBezTo>
                  <a:cubicBezTo>
                    <a:pt x="82" y="62"/>
                    <a:pt x="55" y="59"/>
                    <a:pt x="54" y="64"/>
                  </a:cubicBezTo>
                  <a:cubicBezTo>
                    <a:pt x="53" y="69"/>
                    <a:pt x="53" y="82"/>
                    <a:pt x="53" y="82"/>
                  </a:cubicBezTo>
                  <a:cubicBezTo>
                    <a:pt x="57" y="85"/>
                    <a:pt x="57" y="85"/>
                    <a:pt x="57" y="85"/>
                  </a:cubicBezTo>
                  <a:cubicBezTo>
                    <a:pt x="54" y="87"/>
                    <a:pt x="54" y="87"/>
                    <a:pt x="54" y="87"/>
                  </a:cubicBezTo>
                  <a:cubicBezTo>
                    <a:pt x="59" y="95"/>
                    <a:pt x="59" y="95"/>
                    <a:pt x="59" y="95"/>
                  </a:cubicBezTo>
                  <a:cubicBezTo>
                    <a:pt x="59" y="95"/>
                    <a:pt x="48" y="99"/>
                    <a:pt x="47" y="103"/>
                  </a:cubicBezTo>
                  <a:cubicBezTo>
                    <a:pt x="45" y="107"/>
                    <a:pt x="49" y="115"/>
                    <a:pt x="49" y="115"/>
                  </a:cubicBezTo>
                  <a:cubicBezTo>
                    <a:pt x="41" y="115"/>
                    <a:pt x="41" y="115"/>
                    <a:pt x="41" y="115"/>
                  </a:cubicBezTo>
                  <a:cubicBezTo>
                    <a:pt x="41" y="115"/>
                    <a:pt x="29" y="119"/>
                    <a:pt x="30" y="122"/>
                  </a:cubicBezTo>
                  <a:cubicBezTo>
                    <a:pt x="31" y="125"/>
                    <a:pt x="45" y="130"/>
                    <a:pt x="45" y="134"/>
                  </a:cubicBezTo>
                  <a:cubicBezTo>
                    <a:pt x="45" y="138"/>
                    <a:pt x="37" y="142"/>
                    <a:pt x="37" y="142"/>
                  </a:cubicBezTo>
                  <a:cubicBezTo>
                    <a:pt x="35" y="153"/>
                    <a:pt x="35" y="153"/>
                    <a:pt x="35" y="153"/>
                  </a:cubicBezTo>
                  <a:cubicBezTo>
                    <a:pt x="29" y="152"/>
                    <a:pt x="29" y="152"/>
                    <a:pt x="29" y="152"/>
                  </a:cubicBezTo>
                  <a:cubicBezTo>
                    <a:pt x="29" y="152"/>
                    <a:pt x="27" y="157"/>
                    <a:pt x="25" y="160"/>
                  </a:cubicBezTo>
                  <a:cubicBezTo>
                    <a:pt x="23" y="163"/>
                    <a:pt x="1" y="155"/>
                    <a:pt x="1" y="155"/>
                  </a:cubicBezTo>
                  <a:cubicBezTo>
                    <a:pt x="7" y="170"/>
                    <a:pt x="7" y="170"/>
                    <a:pt x="7" y="170"/>
                  </a:cubicBezTo>
                  <a:cubicBezTo>
                    <a:pt x="7" y="170"/>
                    <a:pt x="12" y="178"/>
                    <a:pt x="11" y="181"/>
                  </a:cubicBezTo>
                  <a:cubicBezTo>
                    <a:pt x="11" y="185"/>
                    <a:pt x="0" y="191"/>
                    <a:pt x="0" y="191"/>
                  </a:cubicBezTo>
                  <a:cubicBezTo>
                    <a:pt x="0" y="191"/>
                    <a:pt x="5" y="197"/>
                    <a:pt x="4" y="199"/>
                  </a:cubicBezTo>
                  <a:cubicBezTo>
                    <a:pt x="3" y="201"/>
                    <a:pt x="0" y="215"/>
                    <a:pt x="0" y="215"/>
                  </a:cubicBezTo>
                  <a:cubicBezTo>
                    <a:pt x="5" y="216"/>
                    <a:pt x="5" y="216"/>
                    <a:pt x="5" y="216"/>
                  </a:cubicBezTo>
                  <a:cubicBezTo>
                    <a:pt x="5" y="216"/>
                    <a:pt x="14" y="219"/>
                    <a:pt x="15" y="225"/>
                  </a:cubicBezTo>
                  <a:cubicBezTo>
                    <a:pt x="15" y="231"/>
                    <a:pt x="18" y="238"/>
                    <a:pt x="18" y="238"/>
                  </a:cubicBezTo>
                  <a:cubicBezTo>
                    <a:pt x="9" y="239"/>
                    <a:pt x="9" y="239"/>
                    <a:pt x="9" y="239"/>
                  </a:cubicBezTo>
                  <a:cubicBezTo>
                    <a:pt x="9" y="239"/>
                    <a:pt x="4" y="247"/>
                    <a:pt x="7" y="253"/>
                  </a:cubicBezTo>
                  <a:cubicBezTo>
                    <a:pt x="11" y="259"/>
                    <a:pt x="21" y="261"/>
                    <a:pt x="22" y="265"/>
                  </a:cubicBezTo>
                  <a:cubicBezTo>
                    <a:pt x="23" y="270"/>
                    <a:pt x="17" y="274"/>
                    <a:pt x="17" y="274"/>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08" name="Freeform 82"/>
            <p:cNvSpPr>
              <a:spLocks/>
            </p:cNvSpPr>
            <p:nvPr/>
          </p:nvSpPr>
          <p:spPr bwMode="gray">
            <a:xfrm>
              <a:off x="4298950" y="2693988"/>
              <a:ext cx="11112" cy="6350"/>
            </a:xfrm>
            <a:custGeom>
              <a:avLst/>
              <a:gdLst>
                <a:gd name="T0" fmla="*/ 5 w 20"/>
                <a:gd name="T1" fmla="*/ 13 h 13"/>
                <a:gd name="T2" fmla="*/ 18 w 20"/>
                <a:gd name="T3" fmla="*/ 10 h 13"/>
                <a:gd name="T4" fmla="*/ 20 w 20"/>
                <a:gd name="T5" fmla="*/ 10 h 13"/>
                <a:gd name="T6" fmla="*/ 19 w 20"/>
                <a:gd name="T7" fmla="*/ 1 h 13"/>
                <a:gd name="T8" fmla="*/ 5 w 20"/>
                <a:gd name="T9" fmla="*/ 1 h 13"/>
                <a:gd name="T10" fmla="*/ 0 w 20"/>
                <a:gd name="T11" fmla="*/ 2 h 13"/>
                <a:gd name="T12" fmla="*/ 5 w 2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0" h="13">
                  <a:moveTo>
                    <a:pt x="5" y="13"/>
                  </a:moveTo>
                  <a:cubicBezTo>
                    <a:pt x="5" y="13"/>
                    <a:pt x="14" y="11"/>
                    <a:pt x="18" y="10"/>
                  </a:cubicBezTo>
                  <a:cubicBezTo>
                    <a:pt x="19" y="10"/>
                    <a:pt x="20" y="10"/>
                    <a:pt x="20" y="10"/>
                  </a:cubicBezTo>
                  <a:cubicBezTo>
                    <a:pt x="19" y="1"/>
                    <a:pt x="19" y="1"/>
                    <a:pt x="19" y="1"/>
                  </a:cubicBezTo>
                  <a:cubicBezTo>
                    <a:pt x="19" y="1"/>
                    <a:pt x="15" y="0"/>
                    <a:pt x="5" y="1"/>
                  </a:cubicBezTo>
                  <a:cubicBezTo>
                    <a:pt x="3" y="1"/>
                    <a:pt x="1" y="1"/>
                    <a:pt x="0" y="2"/>
                  </a:cubicBezTo>
                  <a:lnTo>
                    <a:pt x="5" y="13"/>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09" name="Freeform 83"/>
            <p:cNvSpPr>
              <a:spLocks/>
            </p:cNvSpPr>
            <p:nvPr/>
          </p:nvSpPr>
          <p:spPr bwMode="gray">
            <a:xfrm>
              <a:off x="6311900" y="2414588"/>
              <a:ext cx="787400" cy="312738"/>
            </a:xfrm>
            <a:custGeom>
              <a:avLst/>
              <a:gdLst>
                <a:gd name="T0" fmla="*/ 1353 w 1406"/>
                <a:gd name="T1" fmla="*/ 245 h 558"/>
                <a:gd name="T2" fmla="*/ 1312 w 1406"/>
                <a:gd name="T3" fmla="*/ 214 h 558"/>
                <a:gd name="T4" fmla="*/ 1247 w 1406"/>
                <a:gd name="T5" fmla="*/ 225 h 558"/>
                <a:gd name="T6" fmla="*/ 1182 w 1406"/>
                <a:gd name="T7" fmla="*/ 215 h 558"/>
                <a:gd name="T8" fmla="*/ 1179 w 1406"/>
                <a:gd name="T9" fmla="*/ 178 h 558"/>
                <a:gd name="T10" fmla="*/ 1162 w 1406"/>
                <a:gd name="T11" fmla="*/ 114 h 558"/>
                <a:gd name="T12" fmla="*/ 1091 w 1406"/>
                <a:gd name="T13" fmla="*/ 102 h 558"/>
                <a:gd name="T14" fmla="*/ 1025 w 1406"/>
                <a:gd name="T15" fmla="*/ 136 h 558"/>
                <a:gd name="T16" fmla="*/ 967 w 1406"/>
                <a:gd name="T17" fmla="*/ 143 h 558"/>
                <a:gd name="T18" fmla="*/ 922 w 1406"/>
                <a:gd name="T19" fmla="*/ 156 h 558"/>
                <a:gd name="T20" fmla="*/ 855 w 1406"/>
                <a:gd name="T21" fmla="*/ 148 h 558"/>
                <a:gd name="T22" fmla="*/ 812 w 1406"/>
                <a:gd name="T23" fmla="*/ 114 h 558"/>
                <a:gd name="T24" fmla="*/ 728 w 1406"/>
                <a:gd name="T25" fmla="*/ 97 h 558"/>
                <a:gd name="T26" fmla="*/ 607 w 1406"/>
                <a:gd name="T27" fmla="*/ 95 h 558"/>
                <a:gd name="T28" fmla="*/ 563 w 1406"/>
                <a:gd name="T29" fmla="*/ 83 h 558"/>
                <a:gd name="T30" fmla="*/ 472 w 1406"/>
                <a:gd name="T31" fmla="*/ 22 h 558"/>
                <a:gd name="T32" fmla="*/ 384 w 1406"/>
                <a:gd name="T33" fmla="*/ 0 h 558"/>
                <a:gd name="T34" fmla="*/ 373 w 1406"/>
                <a:gd name="T35" fmla="*/ 33 h 558"/>
                <a:gd name="T36" fmla="*/ 372 w 1406"/>
                <a:gd name="T37" fmla="*/ 60 h 558"/>
                <a:gd name="T38" fmla="*/ 391 w 1406"/>
                <a:gd name="T39" fmla="*/ 110 h 558"/>
                <a:gd name="T40" fmla="*/ 335 w 1406"/>
                <a:gd name="T41" fmla="*/ 119 h 558"/>
                <a:gd name="T42" fmla="*/ 301 w 1406"/>
                <a:gd name="T43" fmla="*/ 118 h 558"/>
                <a:gd name="T44" fmla="*/ 278 w 1406"/>
                <a:gd name="T45" fmla="*/ 107 h 558"/>
                <a:gd name="T46" fmla="*/ 182 w 1406"/>
                <a:gd name="T47" fmla="*/ 86 h 558"/>
                <a:gd name="T48" fmla="*/ 155 w 1406"/>
                <a:gd name="T49" fmla="*/ 70 h 558"/>
                <a:gd name="T50" fmla="*/ 119 w 1406"/>
                <a:gd name="T51" fmla="*/ 88 h 558"/>
                <a:gd name="T52" fmla="*/ 83 w 1406"/>
                <a:gd name="T53" fmla="*/ 100 h 558"/>
                <a:gd name="T54" fmla="*/ 47 w 1406"/>
                <a:gd name="T55" fmla="*/ 130 h 558"/>
                <a:gd name="T56" fmla="*/ 9 w 1406"/>
                <a:gd name="T57" fmla="*/ 151 h 558"/>
                <a:gd name="T58" fmla="*/ 18 w 1406"/>
                <a:gd name="T59" fmla="*/ 174 h 558"/>
                <a:gd name="T60" fmla="*/ 54 w 1406"/>
                <a:gd name="T61" fmla="*/ 203 h 558"/>
                <a:gd name="T62" fmla="*/ 107 w 1406"/>
                <a:gd name="T63" fmla="*/ 221 h 558"/>
                <a:gd name="T64" fmla="*/ 179 w 1406"/>
                <a:gd name="T65" fmla="*/ 276 h 558"/>
                <a:gd name="T66" fmla="*/ 192 w 1406"/>
                <a:gd name="T67" fmla="*/ 326 h 558"/>
                <a:gd name="T68" fmla="*/ 274 w 1406"/>
                <a:gd name="T69" fmla="*/ 374 h 558"/>
                <a:gd name="T70" fmla="*/ 361 w 1406"/>
                <a:gd name="T71" fmla="*/ 397 h 558"/>
                <a:gd name="T72" fmla="*/ 430 w 1406"/>
                <a:gd name="T73" fmla="*/ 429 h 558"/>
                <a:gd name="T74" fmla="*/ 502 w 1406"/>
                <a:gd name="T75" fmla="*/ 498 h 558"/>
                <a:gd name="T76" fmla="*/ 610 w 1406"/>
                <a:gd name="T77" fmla="*/ 499 h 558"/>
                <a:gd name="T78" fmla="*/ 679 w 1406"/>
                <a:gd name="T79" fmla="*/ 501 h 558"/>
                <a:gd name="T80" fmla="*/ 795 w 1406"/>
                <a:gd name="T81" fmla="*/ 531 h 558"/>
                <a:gd name="T82" fmla="*/ 873 w 1406"/>
                <a:gd name="T83" fmla="*/ 550 h 558"/>
                <a:gd name="T84" fmla="*/ 1066 w 1406"/>
                <a:gd name="T85" fmla="*/ 510 h 558"/>
                <a:gd name="T86" fmla="*/ 1112 w 1406"/>
                <a:gd name="T87" fmla="*/ 463 h 558"/>
                <a:gd name="T88" fmla="*/ 1108 w 1406"/>
                <a:gd name="T89" fmla="*/ 407 h 558"/>
                <a:gd name="T90" fmla="*/ 1160 w 1406"/>
                <a:gd name="T91" fmla="*/ 388 h 558"/>
                <a:gd name="T92" fmla="*/ 1213 w 1406"/>
                <a:gd name="T93" fmla="*/ 350 h 558"/>
                <a:gd name="T94" fmla="*/ 1270 w 1406"/>
                <a:gd name="T95" fmla="*/ 314 h 558"/>
                <a:gd name="T96" fmla="*/ 1320 w 1406"/>
                <a:gd name="T97" fmla="*/ 294 h 558"/>
                <a:gd name="T98" fmla="*/ 1355 w 1406"/>
                <a:gd name="T99" fmla="*/ 279 h 558"/>
                <a:gd name="T100" fmla="*/ 1394 w 1406"/>
                <a:gd name="T101" fmla="*/ 27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6" h="558">
                  <a:moveTo>
                    <a:pt x="1394" y="273"/>
                  </a:moveTo>
                  <a:cubicBezTo>
                    <a:pt x="1385" y="267"/>
                    <a:pt x="1380" y="256"/>
                    <a:pt x="1380" y="256"/>
                  </a:cubicBezTo>
                  <a:cubicBezTo>
                    <a:pt x="1380" y="256"/>
                    <a:pt x="1362" y="252"/>
                    <a:pt x="1353" y="245"/>
                  </a:cubicBezTo>
                  <a:cubicBezTo>
                    <a:pt x="1344" y="238"/>
                    <a:pt x="1336" y="231"/>
                    <a:pt x="1336" y="231"/>
                  </a:cubicBezTo>
                  <a:cubicBezTo>
                    <a:pt x="1336" y="231"/>
                    <a:pt x="1333" y="231"/>
                    <a:pt x="1324" y="230"/>
                  </a:cubicBezTo>
                  <a:cubicBezTo>
                    <a:pt x="1315" y="229"/>
                    <a:pt x="1312" y="214"/>
                    <a:pt x="1312" y="214"/>
                  </a:cubicBezTo>
                  <a:cubicBezTo>
                    <a:pt x="1271" y="214"/>
                    <a:pt x="1271" y="214"/>
                    <a:pt x="1271" y="214"/>
                  </a:cubicBezTo>
                  <a:cubicBezTo>
                    <a:pt x="1271" y="214"/>
                    <a:pt x="1270" y="232"/>
                    <a:pt x="1264" y="234"/>
                  </a:cubicBezTo>
                  <a:cubicBezTo>
                    <a:pt x="1258" y="236"/>
                    <a:pt x="1247" y="225"/>
                    <a:pt x="1247" y="225"/>
                  </a:cubicBezTo>
                  <a:cubicBezTo>
                    <a:pt x="1247" y="225"/>
                    <a:pt x="1237" y="221"/>
                    <a:pt x="1218" y="222"/>
                  </a:cubicBezTo>
                  <a:cubicBezTo>
                    <a:pt x="1199" y="223"/>
                    <a:pt x="1215" y="230"/>
                    <a:pt x="1206" y="233"/>
                  </a:cubicBezTo>
                  <a:cubicBezTo>
                    <a:pt x="1197" y="236"/>
                    <a:pt x="1185" y="225"/>
                    <a:pt x="1182" y="215"/>
                  </a:cubicBezTo>
                  <a:cubicBezTo>
                    <a:pt x="1179" y="205"/>
                    <a:pt x="1184" y="202"/>
                    <a:pt x="1184" y="202"/>
                  </a:cubicBezTo>
                  <a:cubicBezTo>
                    <a:pt x="1180" y="196"/>
                    <a:pt x="1180" y="196"/>
                    <a:pt x="1180" y="196"/>
                  </a:cubicBezTo>
                  <a:cubicBezTo>
                    <a:pt x="1179" y="178"/>
                    <a:pt x="1179" y="178"/>
                    <a:pt x="1179" y="178"/>
                  </a:cubicBezTo>
                  <a:cubicBezTo>
                    <a:pt x="1174" y="172"/>
                    <a:pt x="1174" y="172"/>
                    <a:pt x="1174" y="172"/>
                  </a:cubicBezTo>
                  <a:cubicBezTo>
                    <a:pt x="1173" y="117"/>
                    <a:pt x="1173" y="117"/>
                    <a:pt x="1173" y="117"/>
                  </a:cubicBezTo>
                  <a:cubicBezTo>
                    <a:pt x="1162" y="114"/>
                    <a:pt x="1162" y="114"/>
                    <a:pt x="1162" y="114"/>
                  </a:cubicBezTo>
                  <a:cubicBezTo>
                    <a:pt x="1144" y="111"/>
                    <a:pt x="1144" y="111"/>
                    <a:pt x="1144" y="111"/>
                  </a:cubicBezTo>
                  <a:cubicBezTo>
                    <a:pt x="1144" y="111"/>
                    <a:pt x="1138" y="118"/>
                    <a:pt x="1124" y="118"/>
                  </a:cubicBezTo>
                  <a:cubicBezTo>
                    <a:pt x="1110" y="118"/>
                    <a:pt x="1100" y="102"/>
                    <a:pt x="1091" y="102"/>
                  </a:cubicBezTo>
                  <a:cubicBezTo>
                    <a:pt x="1082" y="102"/>
                    <a:pt x="1055" y="98"/>
                    <a:pt x="1055" y="98"/>
                  </a:cubicBezTo>
                  <a:cubicBezTo>
                    <a:pt x="1032" y="121"/>
                    <a:pt x="1032" y="121"/>
                    <a:pt x="1032" y="121"/>
                  </a:cubicBezTo>
                  <a:cubicBezTo>
                    <a:pt x="1032" y="121"/>
                    <a:pt x="1035" y="132"/>
                    <a:pt x="1025" y="136"/>
                  </a:cubicBezTo>
                  <a:cubicBezTo>
                    <a:pt x="1015" y="140"/>
                    <a:pt x="1003" y="137"/>
                    <a:pt x="1003" y="137"/>
                  </a:cubicBezTo>
                  <a:cubicBezTo>
                    <a:pt x="993" y="142"/>
                    <a:pt x="993" y="142"/>
                    <a:pt x="993" y="142"/>
                  </a:cubicBezTo>
                  <a:cubicBezTo>
                    <a:pt x="993" y="142"/>
                    <a:pt x="976" y="141"/>
                    <a:pt x="967" y="143"/>
                  </a:cubicBezTo>
                  <a:cubicBezTo>
                    <a:pt x="958" y="145"/>
                    <a:pt x="960" y="150"/>
                    <a:pt x="955" y="156"/>
                  </a:cubicBezTo>
                  <a:cubicBezTo>
                    <a:pt x="950" y="162"/>
                    <a:pt x="942" y="153"/>
                    <a:pt x="938" y="151"/>
                  </a:cubicBezTo>
                  <a:cubicBezTo>
                    <a:pt x="934" y="149"/>
                    <a:pt x="922" y="156"/>
                    <a:pt x="922" y="156"/>
                  </a:cubicBezTo>
                  <a:cubicBezTo>
                    <a:pt x="922" y="156"/>
                    <a:pt x="898" y="156"/>
                    <a:pt x="895" y="153"/>
                  </a:cubicBezTo>
                  <a:cubicBezTo>
                    <a:pt x="892" y="150"/>
                    <a:pt x="885" y="147"/>
                    <a:pt x="885" y="147"/>
                  </a:cubicBezTo>
                  <a:cubicBezTo>
                    <a:pt x="885" y="147"/>
                    <a:pt x="875" y="150"/>
                    <a:pt x="855" y="148"/>
                  </a:cubicBezTo>
                  <a:cubicBezTo>
                    <a:pt x="835" y="146"/>
                    <a:pt x="840" y="135"/>
                    <a:pt x="840" y="135"/>
                  </a:cubicBezTo>
                  <a:cubicBezTo>
                    <a:pt x="840" y="135"/>
                    <a:pt x="829" y="132"/>
                    <a:pt x="826" y="133"/>
                  </a:cubicBezTo>
                  <a:cubicBezTo>
                    <a:pt x="823" y="134"/>
                    <a:pt x="815" y="115"/>
                    <a:pt x="812" y="114"/>
                  </a:cubicBezTo>
                  <a:cubicBezTo>
                    <a:pt x="809" y="113"/>
                    <a:pt x="790" y="113"/>
                    <a:pt x="778" y="113"/>
                  </a:cubicBezTo>
                  <a:cubicBezTo>
                    <a:pt x="766" y="113"/>
                    <a:pt x="755" y="94"/>
                    <a:pt x="755" y="94"/>
                  </a:cubicBezTo>
                  <a:cubicBezTo>
                    <a:pt x="728" y="97"/>
                    <a:pt x="728" y="97"/>
                    <a:pt x="728" y="97"/>
                  </a:cubicBezTo>
                  <a:cubicBezTo>
                    <a:pt x="728" y="97"/>
                    <a:pt x="726" y="89"/>
                    <a:pt x="697" y="87"/>
                  </a:cubicBezTo>
                  <a:cubicBezTo>
                    <a:pt x="668" y="85"/>
                    <a:pt x="650" y="103"/>
                    <a:pt x="637" y="104"/>
                  </a:cubicBezTo>
                  <a:cubicBezTo>
                    <a:pt x="624" y="105"/>
                    <a:pt x="607" y="95"/>
                    <a:pt x="607" y="95"/>
                  </a:cubicBezTo>
                  <a:cubicBezTo>
                    <a:pt x="607" y="95"/>
                    <a:pt x="600" y="96"/>
                    <a:pt x="590" y="96"/>
                  </a:cubicBezTo>
                  <a:cubicBezTo>
                    <a:pt x="580" y="96"/>
                    <a:pt x="578" y="80"/>
                    <a:pt x="578" y="80"/>
                  </a:cubicBezTo>
                  <a:cubicBezTo>
                    <a:pt x="563" y="83"/>
                    <a:pt x="563" y="83"/>
                    <a:pt x="563" y="83"/>
                  </a:cubicBezTo>
                  <a:cubicBezTo>
                    <a:pt x="563" y="83"/>
                    <a:pt x="541" y="49"/>
                    <a:pt x="532" y="38"/>
                  </a:cubicBezTo>
                  <a:cubicBezTo>
                    <a:pt x="523" y="27"/>
                    <a:pt x="511" y="40"/>
                    <a:pt x="501" y="38"/>
                  </a:cubicBezTo>
                  <a:cubicBezTo>
                    <a:pt x="491" y="36"/>
                    <a:pt x="472" y="22"/>
                    <a:pt x="472" y="22"/>
                  </a:cubicBezTo>
                  <a:cubicBezTo>
                    <a:pt x="472" y="22"/>
                    <a:pt x="452" y="23"/>
                    <a:pt x="434" y="21"/>
                  </a:cubicBezTo>
                  <a:cubicBezTo>
                    <a:pt x="416" y="19"/>
                    <a:pt x="393" y="2"/>
                    <a:pt x="393" y="2"/>
                  </a:cubicBezTo>
                  <a:cubicBezTo>
                    <a:pt x="384" y="0"/>
                    <a:pt x="384" y="0"/>
                    <a:pt x="384" y="0"/>
                  </a:cubicBezTo>
                  <a:cubicBezTo>
                    <a:pt x="384" y="0"/>
                    <a:pt x="385" y="12"/>
                    <a:pt x="380" y="18"/>
                  </a:cubicBezTo>
                  <a:cubicBezTo>
                    <a:pt x="375" y="24"/>
                    <a:pt x="371" y="22"/>
                    <a:pt x="371" y="22"/>
                  </a:cubicBezTo>
                  <a:cubicBezTo>
                    <a:pt x="373" y="33"/>
                    <a:pt x="373" y="33"/>
                    <a:pt x="373" y="33"/>
                  </a:cubicBezTo>
                  <a:cubicBezTo>
                    <a:pt x="373" y="33"/>
                    <a:pt x="362" y="31"/>
                    <a:pt x="362" y="37"/>
                  </a:cubicBezTo>
                  <a:cubicBezTo>
                    <a:pt x="362" y="43"/>
                    <a:pt x="368" y="46"/>
                    <a:pt x="368" y="46"/>
                  </a:cubicBezTo>
                  <a:cubicBezTo>
                    <a:pt x="372" y="60"/>
                    <a:pt x="372" y="60"/>
                    <a:pt x="372" y="60"/>
                  </a:cubicBezTo>
                  <a:cubicBezTo>
                    <a:pt x="388" y="84"/>
                    <a:pt x="388" y="84"/>
                    <a:pt x="388" y="84"/>
                  </a:cubicBezTo>
                  <a:cubicBezTo>
                    <a:pt x="388" y="84"/>
                    <a:pt x="403" y="84"/>
                    <a:pt x="403" y="102"/>
                  </a:cubicBezTo>
                  <a:cubicBezTo>
                    <a:pt x="403" y="120"/>
                    <a:pt x="391" y="110"/>
                    <a:pt x="391" y="110"/>
                  </a:cubicBezTo>
                  <a:cubicBezTo>
                    <a:pt x="391" y="110"/>
                    <a:pt x="393" y="117"/>
                    <a:pt x="376" y="125"/>
                  </a:cubicBezTo>
                  <a:cubicBezTo>
                    <a:pt x="359" y="133"/>
                    <a:pt x="365" y="117"/>
                    <a:pt x="365" y="117"/>
                  </a:cubicBezTo>
                  <a:cubicBezTo>
                    <a:pt x="335" y="119"/>
                    <a:pt x="335" y="119"/>
                    <a:pt x="335" y="119"/>
                  </a:cubicBezTo>
                  <a:cubicBezTo>
                    <a:pt x="334" y="111"/>
                    <a:pt x="334" y="111"/>
                    <a:pt x="334" y="111"/>
                  </a:cubicBezTo>
                  <a:cubicBezTo>
                    <a:pt x="334" y="111"/>
                    <a:pt x="325" y="110"/>
                    <a:pt x="314" y="111"/>
                  </a:cubicBezTo>
                  <a:cubicBezTo>
                    <a:pt x="303" y="112"/>
                    <a:pt x="301" y="118"/>
                    <a:pt x="301" y="118"/>
                  </a:cubicBezTo>
                  <a:cubicBezTo>
                    <a:pt x="299" y="113"/>
                    <a:pt x="299" y="113"/>
                    <a:pt x="299" y="113"/>
                  </a:cubicBezTo>
                  <a:cubicBezTo>
                    <a:pt x="280" y="116"/>
                    <a:pt x="280" y="116"/>
                    <a:pt x="280" y="116"/>
                  </a:cubicBezTo>
                  <a:cubicBezTo>
                    <a:pt x="278" y="107"/>
                    <a:pt x="278" y="107"/>
                    <a:pt x="278" y="107"/>
                  </a:cubicBezTo>
                  <a:cubicBezTo>
                    <a:pt x="278" y="107"/>
                    <a:pt x="256" y="109"/>
                    <a:pt x="247" y="102"/>
                  </a:cubicBezTo>
                  <a:cubicBezTo>
                    <a:pt x="238" y="95"/>
                    <a:pt x="240" y="82"/>
                    <a:pt x="233" y="82"/>
                  </a:cubicBezTo>
                  <a:cubicBezTo>
                    <a:pt x="226" y="82"/>
                    <a:pt x="182" y="86"/>
                    <a:pt x="182" y="86"/>
                  </a:cubicBezTo>
                  <a:cubicBezTo>
                    <a:pt x="177" y="75"/>
                    <a:pt x="177" y="75"/>
                    <a:pt x="177" y="75"/>
                  </a:cubicBezTo>
                  <a:cubicBezTo>
                    <a:pt x="177" y="75"/>
                    <a:pt x="161" y="75"/>
                    <a:pt x="158" y="75"/>
                  </a:cubicBezTo>
                  <a:cubicBezTo>
                    <a:pt x="155" y="75"/>
                    <a:pt x="155" y="70"/>
                    <a:pt x="155" y="70"/>
                  </a:cubicBezTo>
                  <a:cubicBezTo>
                    <a:pt x="143" y="77"/>
                    <a:pt x="143" y="77"/>
                    <a:pt x="143" y="77"/>
                  </a:cubicBezTo>
                  <a:cubicBezTo>
                    <a:pt x="143" y="77"/>
                    <a:pt x="134" y="71"/>
                    <a:pt x="127" y="71"/>
                  </a:cubicBezTo>
                  <a:cubicBezTo>
                    <a:pt x="120" y="71"/>
                    <a:pt x="119" y="88"/>
                    <a:pt x="119" y="88"/>
                  </a:cubicBezTo>
                  <a:cubicBezTo>
                    <a:pt x="103" y="88"/>
                    <a:pt x="103" y="88"/>
                    <a:pt x="103" y="88"/>
                  </a:cubicBezTo>
                  <a:cubicBezTo>
                    <a:pt x="92" y="101"/>
                    <a:pt x="92" y="101"/>
                    <a:pt x="92" y="101"/>
                  </a:cubicBezTo>
                  <a:cubicBezTo>
                    <a:pt x="83" y="100"/>
                    <a:pt x="83" y="100"/>
                    <a:pt x="83" y="100"/>
                  </a:cubicBezTo>
                  <a:cubicBezTo>
                    <a:pt x="83" y="100"/>
                    <a:pt x="72" y="108"/>
                    <a:pt x="63" y="118"/>
                  </a:cubicBezTo>
                  <a:cubicBezTo>
                    <a:pt x="54" y="128"/>
                    <a:pt x="63" y="130"/>
                    <a:pt x="63" y="130"/>
                  </a:cubicBezTo>
                  <a:cubicBezTo>
                    <a:pt x="47" y="130"/>
                    <a:pt x="47" y="130"/>
                    <a:pt x="47" y="130"/>
                  </a:cubicBezTo>
                  <a:cubicBezTo>
                    <a:pt x="49" y="139"/>
                    <a:pt x="49" y="139"/>
                    <a:pt x="49" y="139"/>
                  </a:cubicBezTo>
                  <a:cubicBezTo>
                    <a:pt x="8" y="139"/>
                    <a:pt x="8" y="139"/>
                    <a:pt x="8" y="139"/>
                  </a:cubicBezTo>
                  <a:cubicBezTo>
                    <a:pt x="9" y="151"/>
                    <a:pt x="9" y="151"/>
                    <a:pt x="9" y="151"/>
                  </a:cubicBezTo>
                  <a:cubicBezTo>
                    <a:pt x="2" y="158"/>
                    <a:pt x="2" y="158"/>
                    <a:pt x="2" y="158"/>
                  </a:cubicBezTo>
                  <a:cubicBezTo>
                    <a:pt x="10" y="162"/>
                    <a:pt x="0" y="174"/>
                    <a:pt x="0" y="174"/>
                  </a:cubicBezTo>
                  <a:cubicBezTo>
                    <a:pt x="18" y="174"/>
                    <a:pt x="18" y="174"/>
                    <a:pt x="18" y="174"/>
                  </a:cubicBezTo>
                  <a:cubicBezTo>
                    <a:pt x="18" y="174"/>
                    <a:pt x="14" y="182"/>
                    <a:pt x="19" y="187"/>
                  </a:cubicBezTo>
                  <a:cubicBezTo>
                    <a:pt x="24" y="192"/>
                    <a:pt x="48" y="195"/>
                    <a:pt x="48" y="195"/>
                  </a:cubicBezTo>
                  <a:cubicBezTo>
                    <a:pt x="54" y="203"/>
                    <a:pt x="54" y="203"/>
                    <a:pt x="54" y="203"/>
                  </a:cubicBezTo>
                  <a:cubicBezTo>
                    <a:pt x="71" y="219"/>
                    <a:pt x="71" y="219"/>
                    <a:pt x="71" y="219"/>
                  </a:cubicBezTo>
                  <a:cubicBezTo>
                    <a:pt x="92" y="213"/>
                    <a:pt x="92" y="213"/>
                    <a:pt x="92" y="213"/>
                  </a:cubicBezTo>
                  <a:cubicBezTo>
                    <a:pt x="107" y="221"/>
                    <a:pt x="107" y="221"/>
                    <a:pt x="107" y="221"/>
                  </a:cubicBezTo>
                  <a:cubicBezTo>
                    <a:pt x="107" y="221"/>
                    <a:pt x="113" y="223"/>
                    <a:pt x="127" y="227"/>
                  </a:cubicBezTo>
                  <a:cubicBezTo>
                    <a:pt x="141" y="231"/>
                    <a:pt x="148" y="245"/>
                    <a:pt x="153" y="252"/>
                  </a:cubicBezTo>
                  <a:cubicBezTo>
                    <a:pt x="158" y="259"/>
                    <a:pt x="167" y="268"/>
                    <a:pt x="179" y="276"/>
                  </a:cubicBezTo>
                  <a:cubicBezTo>
                    <a:pt x="191" y="284"/>
                    <a:pt x="188" y="300"/>
                    <a:pt x="188" y="300"/>
                  </a:cubicBezTo>
                  <a:cubicBezTo>
                    <a:pt x="188" y="300"/>
                    <a:pt x="198" y="308"/>
                    <a:pt x="200" y="315"/>
                  </a:cubicBezTo>
                  <a:cubicBezTo>
                    <a:pt x="202" y="322"/>
                    <a:pt x="192" y="326"/>
                    <a:pt x="192" y="326"/>
                  </a:cubicBezTo>
                  <a:cubicBezTo>
                    <a:pt x="192" y="326"/>
                    <a:pt x="193" y="336"/>
                    <a:pt x="198" y="349"/>
                  </a:cubicBezTo>
                  <a:cubicBezTo>
                    <a:pt x="203" y="362"/>
                    <a:pt x="224" y="364"/>
                    <a:pt x="235" y="368"/>
                  </a:cubicBezTo>
                  <a:cubicBezTo>
                    <a:pt x="246" y="372"/>
                    <a:pt x="260" y="375"/>
                    <a:pt x="274" y="374"/>
                  </a:cubicBezTo>
                  <a:cubicBezTo>
                    <a:pt x="288" y="373"/>
                    <a:pt x="322" y="375"/>
                    <a:pt x="322" y="375"/>
                  </a:cubicBezTo>
                  <a:cubicBezTo>
                    <a:pt x="322" y="375"/>
                    <a:pt x="333" y="380"/>
                    <a:pt x="342" y="382"/>
                  </a:cubicBezTo>
                  <a:cubicBezTo>
                    <a:pt x="351" y="384"/>
                    <a:pt x="358" y="396"/>
                    <a:pt x="361" y="397"/>
                  </a:cubicBezTo>
                  <a:cubicBezTo>
                    <a:pt x="364" y="398"/>
                    <a:pt x="401" y="410"/>
                    <a:pt x="401" y="410"/>
                  </a:cubicBezTo>
                  <a:cubicBezTo>
                    <a:pt x="423" y="413"/>
                    <a:pt x="423" y="413"/>
                    <a:pt x="423" y="413"/>
                  </a:cubicBezTo>
                  <a:cubicBezTo>
                    <a:pt x="430" y="429"/>
                    <a:pt x="430" y="429"/>
                    <a:pt x="430" y="429"/>
                  </a:cubicBezTo>
                  <a:cubicBezTo>
                    <a:pt x="430" y="429"/>
                    <a:pt x="439" y="434"/>
                    <a:pt x="443" y="438"/>
                  </a:cubicBezTo>
                  <a:cubicBezTo>
                    <a:pt x="447" y="442"/>
                    <a:pt x="461" y="461"/>
                    <a:pt x="465" y="467"/>
                  </a:cubicBezTo>
                  <a:cubicBezTo>
                    <a:pt x="469" y="473"/>
                    <a:pt x="502" y="498"/>
                    <a:pt x="502" y="498"/>
                  </a:cubicBezTo>
                  <a:cubicBezTo>
                    <a:pt x="540" y="494"/>
                    <a:pt x="540" y="494"/>
                    <a:pt x="540" y="494"/>
                  </a:cubicBezTo>
                  <a:cubicBezTo>
                    <a:pt x="579" y="499"/>
                    <a:pt x="579" y="499"/>
                    <a:pt x="579" y="499"/>
                  </a:cubicBezTo>
                  <a:cubicBezTo>
                    <a:pt x="610" y="499"/>
                    <a:pt x="610" y="499"/>
                    <a:pt x="610" y="499"/>
                  </a:cubicBezTo>
                  <a:cubicBezTo>
                    <a:pt x="635" y="504"/>
                    <a:pt x="635" y="504"/>
                    <a:pt x="635" y="504"/>
                  </a:cubicBezTo>
                  <a:cubicBezTo>
                    <a:pt x="635" y="504"/>
                    <a:pt x="649" y="493"/>
                    <a:pt x="654" y="493"/>
                  </a:cubicBezTo>
                  <a:cubicBezTo>
                    <a:pt x="659" y="493"/>
                    <a:pt x="679" y="501"/>
                    <a:pt x="679" y="501"/>
                  </a:cubicBezTo>
                  <a:cubicBezTo>
                    <a:pt x="679" y="501"/>
                    <a:pt x="718" y="501"/>
                    <a:pt x="728" y="504"/>
                  </a:cubicBezTo>
                  <a:cubicBezTo>
                    <a:pt x="738" y="507"/>
                    <a:pt x="740" y="522"/>
                    <a:pt x="755" y="527"/>
                  </a:cubicBezTo>
                  <a:cubicBezTo>
                    <a:pt x="770" y="532"/>
                    <a:pt x="781" y="530"/>
                    <a:pt x="795" y="531"/>
                  </a:cubicBezTo>
                  <a:cubicBezTo>
                    <a:pt x="809" y="532"/>
                    <a:pt x="837" y="547"/>
                    <a:pt x="837" y="547"/>
                  </a:cubicBezTo>
                  <a:cubicBezTo>
                    <a:pt x="837" y="547"/>
                    <a:pt x="858" y="538"/>
                    <a:pt x="864" y="538"/>
                  </a:cubicBezTo>
                  <a:cubicBezTo>
                    <a:pt x="870" y="538"/>
                    <a:pt x="873" y="550"/>
                    <a:pt x="873" y="550"/>
                  </a:cubicBezTo>
                  <a:cubicBezTo>
                    <a:pt x="873" y="550"/>
                    <a:pt x="893" y="558"/>
                    <a:pt x="899" y="553"/>
                  </a:cubicBezTo>
                  <a:cubicBezTo>
                    <a:pt x="905" y="548"/>
                    <a:pt x="948" y="519"/>
                    <a:pt x="962" y="513"/>
                  </a:cubicBezTo>
                  <a:cubicBezTo>
                    <a:pt x="976" y="507"/>
                    <a:pt x="1066" y="510"/>
                    <a:pt x="1066" y="510"/>
                  </a:cubicBezTo>
                  <a:cubicBezTo>
                    <a:pt x="1078" y="497"/>
                    <a:pt x="1078" y="497"/>
                    <a:pt x="1078" y="497"/>
                  </a:cubicBezTo>
                  <a:cubicBezTo>
                    <a:pt x="1078" y="497"/>
                    <a:pt x="1095" y="499"/>
                    <a:pt x="1103" y="492"/>
                  </a:cubicBezTo>
                  <a:cubicBezTo>
                    <a:pt x="1111" y="485"/>
                    <a:pt x="1109" y="470"/>
                    <a:pt x="1112" y="463"/>
                  </a:cubicBezTo>
                  <a:cubicBezTo>
                    <a:pt x="1115" y="456"/>
                    <a:pt x="1125" y="459"/>
                    <a:pt x="1129" y="459"/>
                  </a:cubicBezTo>
                  <a:cubicBezTo>
                    <a:pt x="1133" y="459"/>
                    <a:pt x="1143" y="444"/>
                    <a:pt x="1144" y="439"/>
                  </a:cubicBezTo>
                  <a:cubicBezTo>
                    <a:pt x="1145" y="434"/>
                    <a:pt x="1114" y="411"/>
                    <a:pt x="1108" y="407"/>
                  </a:cubicBezTo>
                  <a:cubicBezTo>
                    <a:pt x="1102" y="403"/>
                    <a:pt x="1100" y="383"/>
                    <a:pt x="1106" y="373"/>
                  </a:cubicBezTo>
                  <a:cubicBezTo>
                    <a:pt x="1112" y="363"/>
                    <a:pt x="1130" y="369"/>
                    <a:pt x="1134" y="370"/>
                  </a:cubicBezTo>
                  <a:cubicBezTo>
                    <a:pt x="1138" y="371"/>
                    <a:pt x="1160" y="388"/>
                    <a:pt x="1160" y="388"/>
                  </a:cubicBezTo>
                  <a:cubicBezTo>
                    <a:pt x="1160" y="388"/>
                    <a:pt x="1187" y="387"/>
                    <a:pt x="1194" y="385"/>
                  </a:cubicBezTo>
                  <a:cubicBezTo>
                    <a:pt x="1201" y="383"/>
                    <a:pt x="1212" y="369"/>
                    <a:pt x="1212" y="369"/>
                  </a:cubicBezTo>
                  <a:cubicBezTo>
                    <a:pt x="1212" y="369"/>
                    <a:pt x="1210" y="353"/>
                    <a:pt x="1213" y="350"/>
                  </a:cubicBezTo>
                  <a:cubicBezTo>
                    <a:pt x="1216" y="347"/>
                    <a:pt x="1262" y="350"/>
                    <a:pt x="1262" y="350"/>
                  </a:cubicBezTo>
                  <a:cubicBezTo>
                    <a:pt x="1278" y="336"/>
                    <a:pt x="1278" y="336"/>
                    <a:pt x="1278" y="336"/>
                  </a:cubicBezTo>
                  <a:cubicBezTo>
                    <a:pt x="1278" y="336"/>
                    <a:pt x="1263" y="325"/>
                    <a:pt x="1270" y="314"/>
                  </a:cubicBezTo>
                  <a:cubicBezTo>
                    <a:pt x="1277" y="303"/>
                    <a:pt x="1302" y="302"/>
                    <a:pt x="1302" y="302"/>
                  </a:cubicBezTo>
                  <a:cubicBezTo>
                    <a:pt x="1302" y="291"/>
                    <a:pt x="1302" y="291"/>
                    <a:pt x="1302" y="291"/>
                  </a:cubicBezTo>
                  <a:cubicBezTo>
                    <a:pt x="1320" y="294"/>
                    <a:pt x="1320" y="294"/>
                    <a:pt x="1320" y="294"/>
                  </a:cubicBezTo>
                  <a:cubicBezTo>
                    <a:pt x="1326" y="291"/>
                    <a:pt x="1326" y="291"/>
                    <a:pt x="1326" y="291"/>
                  </a:cubicBezTo>
                  <a:cubicBezTo>
                    <a:pt x="1335" y="282"/>
                    <a:pt x="1335" y="282"/>
                    <a:pt x="1335" y="282"/>
                  </a:cubicBezTo>
                  <a:cubicBezTo>
                    <a:pt x="1335" y="282"/>
                    <a:pt x="1346" y="279"/>
                    <a:pt x="1355" y="279"/>
                  </a:cubicBezTo>
                  <a:cubicBezTo>
                    <a:pt x="1364" y="279"/>
                    <a:pt x="1372" y="288"/>
                    <a:pt x="1372" y="288"/>
                  </a:cubicBezTo>
                  <a:cubicBezTo>
                    <a:pt x="1372" y="288"/>
                    <a:pt x="1390" y="287"/>
                    <a:pt x="1398" y="286"/>
                  </a:cubicBezTo>
                  <a:cubicBezTo>
                    <a:pt x="1406" y="285"/>
                    <a:pt x="1403" y="279"/>
                    <a:pt x="1394" y="273"/>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10" name="Freeform 84"/>
            <p:cNvSpPr>
              <a:spLocks/>
            </p:cNvSpPr>
            <p:nvPr/>
          </p:nvSpPr>
          <p:spPr bwMode="gray">
            <a:xfrm>
              <a:off x="5227638" y="2665413"/>
              <a:ext cx="173037" cy="80963"/>
            </a:xfrm>
            <a:custGeom>
              <a:avLst/>
              <a:gdLst>
                <a:gd name="T0" fmla="*/ 4 w 308"/>
                <a:gd name="T1" fmla="*/ 12 h 144"/>
                <a:gd name="T2" fmla="*/ 52 w 308"/>
                <a:gd name="T3" fmla="*/ 37 h 144"/>
                <a:gd name="T4" fmla="*/ 75 w 308"/>
                <a:gd name="T5" fmla="*/ 54 h 144"/>
                <a:gd name="T6" fmla="*/ 79 w 308"/>
                <a:gd name="T7" fmla="*/ 85 h 144"/>
                <a:gd name="T8" fmla="*/ 92 w 308"/>
                <a:gd name="T9" fmla="*/ 103 h 144"/>
                <a:gd name="T10" fmla="*/ 85 w 308"/>
                <a:gd name="T11" fmla="*/ 110 h 144"/>
                <a:gd name="T12" fmla="*/ 111 w 308"/>
                <a:gd name="T13" fmla="*/ 115 h 144"/>
                <a:gd name="T14" fmla="*/ 131 w 308"/>
                <a:gd name="T15" fmla="*/ 108 h 144"/>
                <a:gd name="T16" fmla="*/ 147 w 308"/>
                <a:gd name="T17" fmla="*/ 126 h 144"/>
                <a:gd name="T18" fmla="*/ 164 w 308"/>
                <a:gd name="T19" fmla="*/ 126 h 144"/>
                <a:gd name="T20" fmla="*/ 166 w 308"/>
                <a:gd name="T21" fmla="*/ 134 h 144"/>
                <a:gd name="T22" fmla="*/ 183 w 308"/>
                <a:gd name="T23" fmla="*/ 133 h 144"/>
                <a:gd name="T24" fmla="*/ 188 w 308"/>
                <a:gd name="T25" fmla="*/ 126 h 144"/>
                <a:gd name="T26" fmla="*/ 221 w 308"/>
                <a:gd name="T27" fmla="*/ 130 h 144"/>
                <a:gd name="T28" fmla="*/ 227 w 308"/>
                <a:gd name="T29" fmla="*/ 120 h 144"/>
                <a:gd name="T30" fmla="*/ 235 w 308"/>
                <a:gd name="T31" fmla="*/ 123 h 144"/>
                <a:gd name="T32" fmla="*/ 235 w 308"/>
                <a:gd name="T33" fmla="*/ 123 h 144"/>
                <a:gd name="T34" fmla="*/ 250 w 308"/>
                <a:gd name="T35" fmla="*/ 112 h 144"/>
                <a:gd name="T36" fmla="*/ 261 w 308"/>
                <a:gd name="T37" fmla="*/ 120 h 144"/>
                <a:gd name="T38" fmla="*/ 275 w 308"/>
                <a:gd name="T39" fmla="*/ 130 h 144"/>
                <a:gd name="T40" fmla="*/ 289 w 308"/>
                <a:gd name="T41" fmla="*/ 127 h 144"/>
                <a:gd name="T42" fmla="*/ 306 w 308"/>
                <a:gd name="T43" fmla="*/ 134 h 144"/>
                <a:gd name="T44" fmla="*/ 287 w 308"/>
                <a:gd name="T45" fmla="*/ 113 h 144"/>
                <a:gd name="T46" fmla="*/ 278 w 308"/>
                <a:gd name="T47" fmla="*/ 97 h 144"/>
                <a:gd name="T48" fmla="*/ 286 w 308"/>
                <a:gd name="T49" fmla="*/ 93 h 144"/>
                <a:gd name="T50" fmla="*/ 251 w 308"/>
                <a:gd name="T51" fmla="*/ 75 h 144"/>
                <a:gd name="T52" fmla="*/ 256 w 308"/>
                <a:gd name="T53" fmla="*/ 58 h 144"/>
                <a:gd name="T54" fmla="*/ 236 w 308"/>
                <a:gd name="T55" fmla="*/ 55 h 144"/>
                <a:gd name="T56" fmla="*/ 208 w 308"/>
                <a:gd name="T57" fmla="*/ 42 h 144"/>
                <a:gd name="T58" fmla="*/ 179 w 308"/>
                <a:gd name="T59" fmla="*/ 53 h 144"/>
                <a:gd name="T60" fmla="*/ 160 w 308"/>
                <a:gd name="T61" fmla="*/ 42 h 144"/>
                <a:gd name="T62" fmla="*/ 128 w 308"/>
                <a:gd name="T63" fmla="*/ 22 h 144"/>
                <a:gd name="T64" fmla="*/ 95 w 308"/>
                <a:gd name="T65" fmla="*/ 18 h 144"/>
                <a:gd name="T66" fmla="*/ 54 w 308"/>
                <a:gd name="T67" fmla="*/ 10 h 144"/>
                <a:gd name="T68" fmla="*/ 13 w 308"/>
                <a:gd name="T69" fmla="*/ 0 h 144"/>
                <a:gd name="T70" fmla="*/ 0 w 308"/>
                <a:gd name="T71" fmla="*/ 11 h 144"/>
                <a:gd name="T72" fmla="*/ 4 w 308"/>
                <a:gd name="T7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8" h="144">
                  <a:moveTo>
                    <a:pt x="4" y="12"/>
                  </a:moveTo>
                  <a:cubicBezTo>
                    <a:pt x="4" y="12"/>
                    <a:pt x="44" y="34"/>
                    <a:pt x="52" y="37"/>
                  </a:cubicBezTo>
                  <a:cubicBezTo>
                    <a:pt x="60" y="40"/>
                    <a:pt x="75" y="54"/>
                    <a:pt x="75" y="54"/>
                  </a:cubicBezTo>
                  <a:cubicBezTo>
                    <a:pt x="75" y="54"/>
                    <a:pt x="79" y="82"/>
                    <a:pt x="79" y="85"/>
                  </a:cubicBezTo>
                  <a:cubicBezTo>
                    <a:pt x="79" y="88"/>
                    <a:pt x="92" y="103"/>
                    <a:pt x="92" y="103"/>
                  </a:cubicBezTo>
                  <a:cubicBezTo>
                    <a:pt x="92" y="103"/>
                    <a:pt x="90" y="105"/>
                    <a:pt x="85" y="110"/>
                  </a:cubicBezTo>
                  <a:cubicBezTo>
                    <a:pt x="111" y="115"/>
                    <a:pt x="111" y="115"/>
                    <a:pt x="111" y="115"/>
                  </a:cubicBezTo>
                  <a:cubicBezTo>
                    <a:pt x="111" y="115"/>
                    <a:pt x="117" y="105"/>
                    <a:pt x="131" y="108"/>
                  </a:cubicBezTo>
                  <a:cubicBezTo>
                    <a:pt x="145" y="111"/>
                    <a:pt x="147" y="126"/>
                    <a:pt x="147" y="126"/>
                  </a:cubicBezTo>
                  <a:cubicBezTo>
                    <a:pt x="164" y="126"/>
                    <a:pt x="164" y="126"/>
                    <a:pt x="164" y="126"/>
                  </a:cubicBezTo>
                  <a:cubicBezTo>
                    <a:pt x="164" y="126"/>
                    <a:pt x="165" y="129"/>
                    <a:pt x="166" y="134"/>
                  </a:cubicBezTo>
                  <a:cubicBezTo>
                    <a:pt x="183" y="133"/>
                    <a:pt x="183" y="133"/>
                    <a:pt x="183" y="133"/>
                  </a:cubicBezTo>
                  <a:cubicBezTo>
                    <a:pt x="188" y="126"/>
                    <a:pt x="188" y="126"/>
                    <a:pt x="188" y="126"/>
                  </a:cubicBezTo>
                  <a:cubicBezTo>
                    <a:pt x="221" y="130"/>
                    <a:pt x="221" y="130"/>
                    <a:pt x="221" y="130"/>
                  </a:cubicBezTo>
                  <a:cubicBezTo>
                    <a:pt x="221" y="130"/>
                    <a:pt x="224" y="120"/>
                    <a:pt x="227" y="120"/>
                  </a:cubicBezTo>
                  <a:cubicBezTo>
                    <a:pt x="228" y="120"/>
                    <a:pt x="232" y="121"/>
                    <a:pt x="235" y="123"/>
                  </a:cubicBezTo>
                  <a:cubicBezTo>
                    <a:pt x="235" y="123"/>
                    <a:pt x="235" y="123"/>
                    <a:pt x="235" y="123"/>
                  </a:cubicBezTo>
                  <a:cubicBezTo>
                    <a:pt x="236" y="119"/>
                    <a:pt x="240" y="111"/>
                    <a:pt x="250" y="112"/>
                  </a:cubicBezTo>
                  <a:cubicBezTo>
                    <a:pt x="263" y="113"/>
                    <a:pt x="261" y="120"/>
                    <a:pt x="261" y="120"/>
                  </a:cubicBezTo>
                  <a:cubicBezTo>
                    <a:pt x="275" y="130"/>
                    <a:pt x="275" y="130"/>
                    <a:pt x="275" y="130"/>
                  </a:cubicBezTo>
                  <a:cubicBezTo>
                    <a:pt x="275" y="130"/>
                    <a:pt x="286" y="127"/>
                    <a:pt x="289" y="127"/>
                  </a:cubicBezTo>
                  <a:cubicBezTo>
                    <a:pt x="292" y="127"/>
                    <a:pt x="304" y="144"/>
                    <a:pt x="306" y="134"/>
                  </a:cubicBezTo>
                  <a:cubicBezTo>
                    <a:pt x="308" y="124"/>
                    <a:pt x="287" y="113"/>
                    <a:pt x="287" y="113"/>
                  </a:cubicBezTo>
                  <a:cubicBezTo>
                    <a:pt x="287" y="113"/>
                    <a:pt x="272" y="102"/>
                    <a:pt x="278" y="97"/>
                  </a:cubicBezTo>
                  <a:cubicBezTo>
                    <a:pt x="280" y="95"/>
                    <a:pt x="283" y="94"/>
                    <a:pt x="286" y="93"/>
                  </a:cubicBezTo>
                  <a:cubicBezTo>
                    <a:pt x="279" y="86"/>
                    <a:pt x="268" y="76"/>
                    <a:pt x="251" y="75"/>
                  </a:cubicBezTo>
                  <a:cubicBezTo>
                    <a:pt x="251" y="76"/>
                    <a:pt x="256" y="58"/>
                    <a:pt x="256" y="58"/>
                  </a:cubicBezTo>
                  <a:cubicBezTo>
                    <a:pt x="236" y="55"/>
                    <a:pt x="236" y="55"/>
                    <a:pt x="236" y="55"/>
                  </a:cubicBezTo>
                  <a:cubicBezTo>
                    <a:pt x="236" y="55"/>
                    <a:pt x="226" y="40"/>
                    <a:pt x="208" y="42"/>
                  </a:cubicBezTo>
                  <a:cubicBezTo>
                    <a:pt x="190" y="44"/>
                    <a:pt x="198" y="53"/>
                    <a:pt x="179" y="53"/>
                  </a:cubicBezTo>
                  <a:cubicBezTo>
                    <a:pt x="160" y="53"/>
                    <a:pt x="160" y="42"/>
                    <a:pt x="160" y="42"/>
                  </a:cubicBezTo>
                  <a:cubicBezTo>
                    <a:pt x="128" y="22"/>
                    <a:pt x="128" y="22"/>
                    <a:pt x="128" y="22"/>
                  </a:cubicBezTo>
                  <a:cubicBezTo>
                    <a:pt x="128" y="22"/>
                    <a:pt x="108" y="17"/>
                    <a:pt x="95" y="18"/>
                  </a:cubicBezTo>
                  <a:cubicBezTo>
                    <a:pt x="82" y="19"/>
                    <a:pt x="70" y="17"/>
                    <a:pt x="54" y="10"/>
                  </a:cubicBezTo>
                  <a:cubicBezTo>
                    <a:pt x="38" y="3"/>
                    <a:pt x="13" y="0"/>
                    <a:pt x="13" y="0"/>
                  </a:cubicBezTo>
                  <a:cubicBezTo>
                    <a:pt x="0" y="11"/>
                    <a:pt x="0" y="11"/>
                    <a:pt x="0" y="11"/>
                  </a:cubicBezTo>
                  <a:cubicBezTo>
                    <a:pt x="3" y="12"/>
                    <a:pt x="4" y="12"/>
                    <a:pt x="4" y="1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11" name="Freeform 85"/>
            <p:cNvSpPr>
              <a:spLocks noEditPoints="1"/>
            </p:cNvSpPr>
            <p:nvPr/>
          </p:nvSpPr>
          <p:spPr bwMode="gray">
            <a:xfrm>
              <a:off x="5359400" y="2716213"/>
              <a:ext cx="134937" cy="107950"/>
            </a:xfrm>
            <a:custGeom>
              <a:avLst/>
              <a:gdLst>
                <a:gd name="T0" fmla="*/ 42 w 240"/>
                <a:gd name="T1" fmla="*/ 125 h 194"/>
                <a:gd name="T2" fmla="*/ 31 w 240"/>
                <a:gd name="T3" fmla="*/ 127 h 194"/>
                <a:gd name="T4" fmla="*/ 14 w 240"/>
                <a:gd name="T5" fmla="*/ 116 h 194"/>
                <a:gd name="T6" fmla="*/ 4 w 240"/>
                <a:gd name="T7" fmla="*/ 119 h 194"/>
                <a:gd name="T8" fmla="*/ 14 w 240"/>
                <a:gd name="T9" fmla="*/ 141 h 194"/>
                <a:gd name="T10" fmla="*/ 56 w 240"/>
                <a:gd name="T11" fmla="*/ 163 h 194"/>
                <a:gd name="T12" fmla="*/ 59 w 240"/>
                <a:gd name="T13" fmla="*/ 163 h 194"/>
                <a:gd name="T14" fmla="*/ 50 w 240"/>
                <a:gd name="T15" fmla="*/ 141 h 194"/>
                <a:gd name="T16" fmla="*/ 42 w 240"/>
                <a:gd name="T17" fmla="*/ 125 h 194"/>
                <a:gd name="T18" fmla="*/ 235 w 240"/>
                <a:gd name="T19" fmla="*/ 75 h 194"/>
                <a:gd name="T20" fmla="*/ 205 w 240"/>
                <a:gd name="T21" fmla="*/ 74 h 194"/>
                <a:gd name="T22" fmla="*/ 193 w 240"/>
                <a:gd name="T23" fmla="*/ 56 h 194"/>
                <a:gd name="T24" fmla="*/ 176 w 240"/>
                <a:gd name="T25" fmla="*/ 38 h 194"/>
                <a:gd name="T26" fmla="*/ 177 w 240"/>
                <a:gd name="T27" fmla="*/ 29 h 194"/>
                <a:gd name="T28" fmla="*/ 145 w 240"/>
                <a:gd name="T29" fmla="*/ 2 h 194"/>
                <a:gd name="T30" fmla="*/ 143 w 240"/>
                <a:gd name="T31" fmla="*/ 20 h 194"/>
                <a:gd name="T32" fmla="*/ 126 w 240"/>
                <a:gd name="T33" fmla="*/ 24 h 194"/>
                <a:gd name="T34" fmla="*/ 116 w 240"/>
                <a:gd name="T35" fmla="*/ 38 h 194"/>
                <a:gd name="T36" fmla="*/ 78 w 240"/>
                <a:gd name="T37" fmla="*/ 9 h 194"/>
                <a:gd name="T38" fmla="*/ 43 w 240"/>
                <a:gd name="T39" fmla="*/ 7 h 194"/>
                <a:gd name="T40" fmla="*/ 52 w 240"/>
                <a:gd name="T41" fmla="*/ 23 h 194"/>
                <a:gd name="T42" fmla="*/ 71 w 240"/>
                <a:gd name="T43" fmla="*/ 44 h 194"/>
                <a:gd name="T44" fmla="*/ 54 w 240"/>
                <a:gd name="T45" fmla="*/ 37 h 194"/>
                <a:gd name="T46" fmla="*/ 40 w 240"/>
                <a:gd name="T47" fmla="*/ 40 h 194"/>
                <a:gd name="T48" fmla="*/ 26 w 240"/>
                <a:gd name="T49" fmla="*/ 30 h 194"/>
                <a:gd name="T50" fmla="*/ 15 w 240"/>
                <a:gd name="T51" fmla="*/ 22 h 194"/>
                <a:gd name="T52" fmla="*/ 0 w 240"/>
                <a:gd name="T53" fmla="*/ 33 h 194"/>
                <a:gd name="T54" fmla="*/ 7 w 240"/>
                <a:gd name="T55" fmla="*/ 37 h 194"/>
                <a:gd name="T56" fmla="*/ 6 w 240"/>
                <a:gd name="T57" fmla="*/ 46 h 194"/>
                <a:gd name="T58" fmla="*/ 25 w 240"/>
                <a:gd name="T59" fmla="*/ 54 h 194"/>
                <a:gd name="T60" fmla="*/ 19 w 240"/>
                <a:gd name="T61" fmla="*/ 69 h 194"/>
                <a:gd name="T62" fmla="*/ 49 w 240"/>
                <a:gd name="T63" fmla="*/ 91 h 194"/>
                <a:gd name="T64" fmla="*/ 28 w 240"/>
                <a:gd name="T65" fmla="*/ 100 h 194"/>
                <a:gd name="T66" fmla="*/ 46 w 240"/>
                <a:gd name="T67" fmla="*/ 108 h 194"/>
                <a:gd name="T68" fmla="*/ 56 w 240"/>
                <a:gd name="T69" fmla="*/ 122 h 194"/>
                <a:gd name="T70" fmla="*/ 76 w 240"/>
                <a:gd name="T71" fmla="*/ 124 h 194"/>
                <a:gd name="T72" fmla="*/ 74 w 240"/>
                <a:gd name="T73" fmla="*/ 134 h 194"/>
                <a:gd name="T74" fmla="*/ 78 w 240"/>
                <a:gd name="T75" fmla="*/ 141 h 194"/>
                <a:gd name="T76" fmla="*/ 81 w 240"/>
                <a:gd name="T77" fmla="*/ 162 h 194"/>
                <a:gd name="T78" fmla="*/ 83 w 240"/>
                <a:gd name="T79" fmla="*/ 162 h 194"/>
                <a:gd name="T80" fmla="*/ 97 w 240"/>
                <a:gd name="T81" fmla="*/ 146 h 194"/>
                <a:gd name="T82" fmla="*/ 142 w 240"/>
                <a:gd name="T83" fmla="*/ 115 h 194"/>
                <a:gd name="T84" fmla="*/ 157 w 240"/>
                <a:gd name="T85" fmla="*/ 133 h 194"/>
                <a:gd name="T86" fmla="*/ 150 w 240"/>
                <a:gd name="T87" fmla="*/ 144 h 194"/>
                <a:gd name="T88" fmla="*/ 159 w 240"/>
                <a:gd name="T89" fmla="*/ 157 h 194"/>
                <a:gd name="T90" fmla="*/ 149 w 240"/>
                <a:gd name="T91" fmla="*/ 164 h 194"/>
                <a:gd name="T92" fmla="*/ 168 w 240"/>
                <a:gd name="T93" fmla="*/ 180 h 194"/>
                <a:gd name="T94" fmla="*/ 177 w 240"/>
                <a:gd name="T95" fmla="*/ 189 h 194"/>
                <a:gd name="T96" fmla="*/ 187 w 240"/>
                <a:gd name="T97" fmla="*/ 191 h 194"/>
                <a:gd name="T98" fmla="*/ 188 w 240"/>
                <a:gd name="T99" fmla="*/ 194 h 194"/>
                <a:gd name="T100" fmla="*/ 191 w 240"/>
                <a:gd name="T101" fmla="*/ 174 h 194"/>
                <a:gd name="T102" fmla="*/ 179 w 240"/>
                <a:gd name="T103" fmla="*/ 165 h 194"/>
                <a:gd name="T104" fmla="*/ 190 w 240"/>
                <a:gd name="T105" fmla="*/ 161 h 194"/>
                <a:gd name="T106" fmla="*/ 190 w 240"/>
                <a:gd name="T107" fmla="*/ 142 h 194"/>
                <a:gd name="T108" fmla="*/ 208 w 240"/>
                <a:gd name="T109" fmla="*/ 147 h 194"/>
                <a:gd name="T110" fmla="*/ 198 w 240"/>
                <a:gd name="T111" fmla="*/ 129 h 194"/>
                <a:gd name="T112" fmla="*/ 201 w 240"/>
                <a:gd name="T113" fmla="*/ 116 h 194"/>
                <a:gd name="T114" fmla="*/ 200 w 240"/>
                <a:gd name="T115" fmla="*/ 93 h 194"/>
                <a:gd name="T116" fmla="*/ 210 w 240"/>
                <a:gd name="T117" fmla="*/ 95 h 194"/>
                <a:gd name="T118" fmla="*/ 218 w 240"/>
                <a:gd name="T119" fmla="*/ 86 h 194"/>
                <a:gd name="T120" fmla="*/ 240 w 240"/>
                <a:gd name="T121" fmla="*/ 88 h 194"/>
                <a:gd name="T122" fmla="*/ 235 w 240"/>
                <a:gd name="T12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 h="194">
                  <a:moveTo>
                    <a:pt x="42" y="125"/>
                  </a:moveTo>
                  <a:cubicBezTo>
                    <a:pt x="33" y="124"/>
                    <a:pt x="31" y="127"/>
                    <a:pt x="31" y="127"/>
                  </a:cubicBezTo>
                  <a:cubicBezTo>
                    <a:pt x="31" y="127"/>
                    <a:pt x="21" y="126"/>
                    <a:pt x="14" y="116"/>
                  </a:cubicBezTo>
                  <a:cubicBezTo>
                    <a:pt x="13" y="116"/>
                    <a:pt x="6" y="118"/>
                    <a:pt x="4" y="119"/>
                  </a:cubicBezTo>
                  <a:cubicBezTo>
                    <a:pt x="6" y="125"/>
                    <a:pt x="7" y="135"/>
                    <a:pt x="14" y="141"/>
                  </a:cubicBezTo>
                  <a:cubicBezTo>
                    <a:pt x="24" y="149"/>
                    <a:pt x="41" y="163"/>
                    <a:pt x="56" y="163"/>
                  </a:cubicBezTo>
                  <a:cubicBezTo>
                    <a:pt x="57" y="163"/>
                    <a:pt x="58" y="163"/>
                    <a:pt x="59" y="163"/>
                  </a:cubicBezTo>
                  <a:cubicBezTo>
                    <a:pt x="57" y="156"/>
                    <a:pt x="52" y="144"/>
                    <a:pt x="50" y="141"/>
                  </a:cubicBezTo>
                  <a:cubicBezTo>
                    <a:pt x="47" y="137"/>
                    <a:pt x="51" y="126"/>
                    <a:pt x="42" y="125"/>
                  </a:cubicBezTo>
                  <a:close/>
                  <a:moveTo>
                    <a:pt x="235" y="75"/>
                  </a:moveTo>
                  <a:cubicBezTo>
                    <a:pt x="231" y="67"/>
                    <a:pt x="215" y="74"/>
                    <a:pt x="205" y="74"/>
                  </a:cubicBezTo>
                  <a:cubicBezTo>
                    <a:pt x="195" y="74"/>
                    <a:pt x="193" y="56"/>
                    <a:pt x="193" y="56"/>
                  </a:cubicBezTo>
                  <a:cubicBezTo>
                    <a:pt x="176" y="38"/>
                    <a:pt x="176" y="38"/>
                    <a:pt x="176" y="38"/>
                  </a:cubicBezTo>
                  <a:cubicBezTo>
                    <a:pt x="177" y="29"/>
                    <a:pt x="177" y="29"/>
                    <a:pt x="177" y="29"/>
                  </a:cubicBezTo>
                  <a:cubicBezTo>
                    <a:pt x="145" y="2"/>
                    <a:pt x="145" y="2"/>
                    <a:pt x="145" y="2"/>
                  </a:cubicBezTo>
                  <a:cubicBezTo>
                    <a:pt x="145" y="2"/>
                    <a:pt x="144" y="13"/>
                    <a:pt x="143" y="20"/>
                  </a:cubicBezTo>
                  <a:cubicBezTo>
                    <a:pt x="142" y="27"/>
                    <a:pt x="126" y="24"/>
                    <a:pt x="126" y="24"/>
                  </a:cubicBezTo>
                  <a:cubicBezTo>
                    <a:pt x="126" y="24"/>
                    <a:pt x="132" y="36"/>
                    <a:pt x="116" y="38"/>
                  </a:cubicBezTo>
                  <a:cubicBezTo>
                    <a:pt x="100" y="40"/>
                    <a:pt x="91" y="18"/>
                    <a:pt x="78" y="9"/>
                  </a:cubicBezTo>
                  <a:cubicBezTo>
                    <a:pt x="65" y="0"/>
                    <a:pt x="49" y="2"/>
                    <a:pt x="43" y="7"/>
                  </a:cubicBezTo>
                  <a:cubicBezTo>
                    <a:pt x="37" y="12"/>
                    <a:pt x="52" y="23"/>
                    <a:pt x="52" y="23"/>
                  </a:cubicBezTo>
                  <a:cubicBezTo>
                    <a:pt x="52" y="23"/>
                    <a:pt x="73" y="34"/>
                    <a:pt x="71" y="44"/>
                  </a:cubicBezTo>
                  <a:cubicBezTo>
                    <a:pt x="69" y="54"/>
                    <a:pt x="57" y="37"/>
                    <a:pt x="54" y="37"/>
                  </a:cubicBezTo>
                  <a:cubicBezTo>
                    <a:pt x="51" y="37"/>
                    <a:pt x="40" y="40"/>
                    <a:pt x="40" y="40"/>
                  </a:cubicBezTo>
                  <a:cubicBezTo>
                    <a:pt x="26" y="30"/>
                    <a:pt x="26" y="30"/>
                    <a:pt x="26" y="30"/>
                  </a:cubicBezTo>
                  <a:cubicBezTo>
                    <a:pt x="26" y="30"/>
                    <a:pt x="28" y="23"/>
                    <a:pt x="15" y="22"/>
                  </a:cubicBezTo>
                  <a:cubicBezTo>
                    <a:pt x="5" y="21"/>
                    <a:pt x="1" y="29"/>
                    <a:pt x="0" y="33"/>
                  </a:cubicBezTo>
                  <a:cubicBezTo>
                    <a:pt x="3" y="35"/>
                    <a:pt x="7" y="37"/>
                    <a:pt x="7" y="37"/>
                  </a:cubicBezTo>
                  <a:cubicBezTo>
                    <a:pt x="6" y="46"/>
                    <a:pt x="6" y="46"/>
                    <a:pt x="6" y="46"/>
                  </a:cubicBezTo>
                  <a:cubicBezTo>
                    <a:pt x="6" y="46"/>
                    <a:pt x="25" y="47"/>
                    <a:pt x="25" y="54"/>
                  </a:cubicBezTo>
                  <a:cubicBezTo>
                    <a:pt x="25" y="61"/>
                    <a:pt x="19" y="69"/>
                    <a:pt x="19" y="69"/>
                  </a:cubicBezTo>
                  <a:cubicBezTo>
                    <a:pt x="19" y="69"/>
                    <a:pt x="50" y="82"/>
                    <a:pt x="49" y="91"/>
                  </a:cubicBezTo>
                  <a:cubicBezTo>
                    <a:pt x="48" y="100"/>
                    <a:pt x="28" y="100"/>
                    <a:pt x="28" y="100"/>
                  </a:cubicBezTo>
                  <a:cubicBezTo>
                    <a:pt x="46" y="108"/>
                    <a:pt x="46" y="108"/>
                    <a:pt x="46" y="108"/>
                  </a:cubicBezTo>
                  <a:cubicBezTo>
                    <a:pt x="56" y="122"/>
                    <a:pt x="56" y="122"/>
                    <a:pt x="56" y="122"/>
                  </a:cubicBezTo>
                  <a:cubicBezTo>
                    <a:pt x="76" y="124"/>
                    <a:pt x="76" y="124"/>
                    <a:pt x="76" y="124"/>
                  </a:cubicBezTo>
                  <a:cubicBezTo>
                    <a:pt x="74" y="134"/>
                    <a:pt x="74" y="134"/>
                    <a:pt x="74" y="134"/>
                  </a:cubicBezTo>
                  <a:cubicBezTo>
                    <a:pt x="78" y="141"/>
                    <a:pt x="78" y="141"/>
                    <a:pt x="78" y="141"/>
                  </a:cubicBezTo>
                  <a:cubicBezTo>
                    <a:pt x="78" y="141"/>
                    <a:pt x="80" y="154"/>
                    <a:pt x="81" y="162"/>
                  </a:cubicBezTo>
                  <a:cubicBezTo>
                    <a:pt x="82" y="162"/>
                    <a:pt x="82" y="162"/>
                    <a:pt x="83" y="162"/>
                  </a:cubicBezTo>
                  <a:cubicBezTo>
                    <a:pt x="86" y="161"/>
                    <a:pt x="94" y="150"/>
                    <a:pt x="97" y="146"/>
                  </a:cubicBezTo>
                  <a:cubicBezTo>
                    <a:pt x="100" y="142"/>
                    <a:pt x="136" y="115"/>
                    <a:pt x="142" y="115"/>
                  </a:cubicBezTo>
                  <a:cubicBezTo>
                    <a:pt x="148" y="115"/>
                    <a:pt x="155" y="127"/>
                    <a:pt x="157" y="133"/>
                  </a:cubicBezTo>
                  <a:cubicBezTo>
                    <a:pt x="159" y="139"/>
                    <a:pt x="150" y="139"/>
                    <a:pt x="150" y="144"/>
                  </a:cubicBezTo>
                  <a:cubicBezTo>
                    <a:pt x="150" y="149"/>
                    <a:pt x="159" y="151"/>
                    <a:pt x="159" y="157"/>
                  </a:cubicBezTo>
                  <a:cubicBezTo>
                    <a:pt x="159" y="163"/>
                    <a:pt x="149" y="159"/>
                    <a:pt x="149" y="164"/>
                  </a:cubicBezTo>
                  <a:cubicBezTo>
                    <a:pt x="149" y="169"/>
                    <a:pt x="162" y="177"/>
                    <a:pt x="168" y="180"/>
                  </a:cubicBezTo>
                  <a:cubicBezTo>
                    <a:pt x="174" y="183"/>
                    <a:pt x="177" y="189"/>
                    <a:pt x="177" y="189"/>
                  </a:cubicBezTo>
                  <a:cubicBezTo>
                    <a:pt x="187" y="191"/>
                    <a:pt x="187" y="191"/>
                    <a:pt x="187" y="191"/>
                  </a:cubicBezTo>
                  <a:cubicBezTo>
                    <a:pt x="187" y="191"/>
                    <a:pt x="187" y="192"/>
                    <a:pt x="188" y="194"/>
                  </a:cubicBezTo>
                  <a:cubicBezTo>
                    <a:pt x="190" y="187"/>
                    <a:pt x="192" y="178"/>
                    <a:pt x="191" y="174"/>
                  </a:cubicBezTo>
                  <a:cubicBezTo>
                    <a:pt x="189" y="168"/>
                    <a:pt x="179" y="165"/>
                    <a:pt x="179" y="165"/>
                  </a:cubicBezTo>
                  <a:cubicBezTo>
                    <a:pt x="190" y="161"/>
                    <a:pt x="190" y="161"/>
                    <a:pt x="190" y="161"/>
                  </a:cubicBezTo>
                  <a:cubicBezTo>
                    <a:pt x="190" y="142"/>
                    <a:pt x="190" y="142"/>
                    <a:pt x="190" y="142"/>
                  </a:cubicBezTo>
                  <a:cubicBezTo>
                    <a:pt x="190" y="142"/>
                    <a:pt x="202" y="155"/>
                    <a:pt x="208" y="147"/>
                  </a:cubicBezTo>
                  <a:cubicBezTo>
                    <a:pt x="214" y="139"/>
                    <a:pt x="198" y="129"/>
                    <a:pt x="198" y="129"/>
                  </a:cubicBezTo>
                  <a:cubicBezTo>
                    <a:pt x="201" y="116"/>
                    <a:pt x="201" y="116"/>
                    <a:pt x="201" y="116"/>
                  </a:cubicBezTo>
                  <a:cubicBezTo>
                    <a:pt x="200" y="93"/>
                    <a:pt x="200" y="93"/>
                    <a:pt x="200" y="93"/>
                  </a:cubicBezTo>
                  <a:cubicBezTo>
                    <a:pt x="210" y="95"/>
                    <a:pt x="210" y="95"/>
                    <a:pt x="210" y="95"/>
                  </a:cubicBezTo>
                  <a:cubicBezTo>
                    <a:pt x="218" y="86"/>
                    <a:pt x="218" y="86"/>
                    <a:pt x="218" y="86"/>
                  </a:cubicBezTo>
                  <a:cubicBezTo>
                    <a:pt x="240" y="88"/>
                    <a:pt x="240" y="88"/>
                    <a:pt x="240" y="88"/>
                  </a:cubicBezTo>
                  <a:cubicBezTo>
                    <a:pt x="240" y="88"/>
                    <a:pt x="239" y="83"/>
                    <a:pt x="235" y="7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12" name="Freeform 86"/>
            <p:cNvSpPr>
              <a:spLocks/>
            </p:cNvSpPr>
            <p:nvPr/>
          </p:nvSpPr>
          <p:spPr bwMode="gray">
            <a:xfrm>
              <a:off x="4789488" y="2409825"/>
              <a:ext cx="420687" cy="231775"/>
            </a:xfrm>
            <a:custGeom>
              <a:avLst/>
              <a:gdLst>
                <a:gd name="T0" fmla="*/ 51 w 750"/>
                <a:gd name="T1" fmla="*/ 223 h 415"/>
                <a:gd name="T2" fmla="*/ 79 w 750"/>
                <a:gd name="T3" fmla="*/ 232 h 415"/>
                <a:gd name="T4" fmla="*/ 132 w 750"/>
                <a:gd name="T5" fmla="*/ 230 h 415"/>
                <a:gd name="T6" fmla="*/ 166 w 750"/>
                <a:gd name="T7" fmla="*/ 227 h 415"/>
                <a:gd name="T8" fmla="*/ 209 w 750"/>
                <a:gd name="T9" fmla="*/ 209 h 415"/>
                <a:gd name="T10" fmla="*/ 243 w 750"/>
                <a:gd name="T11" fmla="*/ 208 h 415"/>
                <a:gd name="T12" fmla="*/ 274 w 750"/>
                <a:gd name="T13" fmla="*/ 225 h 415"/>
                <a:gd name="T14" fmla="*/ 296 w 750"/>
                <a:gd name="T15" fmla="*/ 259 h 415"/>
                <a:gd name="T16" fmla="*/ 311 w 750"/>
                <a:gd name="T17" fmla="*/ 278 h 415"/>
                <a:gd name="T18" fmla="*/ 317 w 750"/>
                <a:gd name="T19" fmla="*/ 310 h 415"/>
                <a:gd name="T20" fmla="*/ 304 w 750"/>
                <a:gd name="T21" fmla="*/ 321 h 415"/>
                <a:gd name="T22" fmla="*/ 283 w 750"/>
                <a:gd name="T23" fmla="*/ 356 h 415"/>
                <a:gd name="T24" fmla="*/ 281 w 750"/>
                <a:gd name="T25" fmla="*/ 370 h 415"/>
                <a:gd name="T26" fmla="*/ 323 w 750"/>
                <a:gd name="T27" fmla="*/ 353 h 415"/>
                <a:gd name="T28" fmla="*/ 391 w 750"/>
                <a:gd name="T29" fmla="*/ 301 h 415"/>
                <a:gd name="T30" fmla="*/ 436 w 750"/>
                <a:gd name="T31" fmla="*/ 299 h 415"/>
                <a:gd name="T32" fmla="*/ 420 w 750"/>
                <a:gd name="T33" fmla="*/ 310 h 415"/>
                <a:gd name="T34" fmla="*/ 488 w 750"/>
                <a:gd name="T35" fmla="*/ 324 h 415"/>
                <a:gd name="T36" fmla="*/ 499 w 750"/>
                <a:gd name="T37" fmla="*/ 381 h 415"/>
                <a:gd name="T38" fmla="*/ 542 w 750"/>
                <a:gd name="T39" fmla="*/ 396 h 415"/>
                <a:gd name="T40" fmla="*/ 591 w 750"/>
                <a:gd name="T41" fmla="*/ 385 h 415"/>
                <a:gd name="T42" fmla="*/ 622 w 750"/>
                <a:gd name="T43" fmla="*/ 361 h 415"/>
                <a:gd name="T44" fmla="*/ 553 w 750"/>
                <a:gd name="T45" fmla="*/ 352 h 415"/>
                <a:gd name="T46" fmla="*/ 503 w 750"/>
                <a:gd name="T47" fmla="*/ 328 h 415"/>
                <a:gd name="T48" fmla="*/ 537 w 750"/>
                <a:gd name="T49" fmla="*/ 322 h 415"/>
                <a:gd name="T50" fmla="*/ 588 w 750"/>
                <a:gd name="T51" fmla="*/ 297 h 415"/>
                <a:gd name="T52" fmla="*/ 679 w 750"/>
                <a:gd name="T53" fmla="*/ 273 h 415"/>
                <a:gd name="T54" fmla="*/ 703 w 750"/>
                <a:gd name="T55" fmla="*/ 231 h 415"/>
                <a:gd name="T56" fmla="*/ 727 w 750"/>
                <a:gd name="T57" fmla="*/ 189 h 415"/>
                <a:gd name="T58" fmla="*/ 742 w 750"/>
                <a:gd name="T59" fmla="*/ 166 h 415"/>
                <a:gd name="T60" fmla="*/ 709 w 750"/>
                <a:gd name="T61" fmla="*/ 136 h 415"/>
                <a:gd name="T62" fmla="*/ 662 w 750"/>
                <a:gd name="T63" fmla="*/ 119 h 415"/>
                <a:gd name="T64" fmla="*/ 620 w 750"/>
                <a:gd name="T65" fmla="*/ 100 h 415"/>
                <a:gd name="T66" fmla="*/ 578 w 750"/>
                <a:gd name="T67" fmla="*/ 106 h 415"/>
                <a:gd name="T68" fmla="*/ 540 w 750"/>
                <a:gd name="T69" fmla="*/ 99 h 415"/>
                <a:gd name="T70" fmla="*/ 482 w 750"/>
                <a:gd name="T71" fmla="*/ 56 h 415"/>
                <a:gd name="T72" fmla="*/ 486 w 750"/>
                <a:gd name="T73" fmla="*/ 26 h 415"/>
                <a:gd name="T74" fmla="*/ 431 w 750"/>
                <a:gd name="T75" fmla="*/ 1 h 415"/>
                <a:gd name="T76" fmla="*/ 398 w 750"/>
                <a:gd name="T77" fmla="*/ 16 h 415"/>
                <a:gd name="T78" fmla="*/ 327 w 750"/>
                <a:gd name="T79" fmla="*/ 53 h 415"/>
                <a:gd name="T80" fmla="*/ 273 w 750"/>
                <a:gd name="T81" fmla="*/ 39 h 415"/>
                <a:gd name="T82" fmla="*/ 247 w 750"/>
                <a:gd name="T83" fmla="*/ 46 h 415"/>
                <a:gd name="T84" fmla="*/ 224 w 750"/>
                <a:gd name="T85" fmla="*/ 38 h 415"/>
                <a:gd name="T86" fmla="*/ 202 w 750"/>
                <a:gd name="T87" fmla="*/ 40 h 415"/>
                <a:gd name="T88" fmla="*/ 157 w 750"/>
                <a:gd name="T89" fmla="*/ 28 h 415"/>
                <a:gd name="T90" fmla="*/ 103 w 750"/>
                <a:gd name="T91" fmla="*/ 27 h 415"/>
                <a:gd name="T92" fmla="*/ 47 w 750"/>
                <a:gd name="T93" fmla="*/ 40 h 415"/>
                <a:gd name="T94" fmla="*/ 75 w 750"/>
                <a:gd name="T95" fmla="*/ 76 h 415"/>
                <a:gd name="T96" fmla="*/ 58 w 750"/>
                <a:gd name="T97" fmla="*/ 103 h 415"/>
                <a:gd name="T98" fmla="*/ 30 w 750"/>
                <a:gd name="T99" fmla="*/ 174 h 415"/>
                <a:gd name="T100" fmla="*/ 1 w 750"/>
                <a:gd name="T101" fmla="*/ 19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0" h="415">
                  <a:moveTo>
                    <a:pt x="16" y="215"/>
                  </a:moveTo>
                  <a:cubicBezTo>
                    <a:pt x="22" y="216"/>
                    <a:pt x="38" y="223"/>
                    <a:pt x="38" y="223"/>
                  </a:cubicBezTo>
                  <a:cubicBezTo>
                    <a:pt x="38" y="223"/>
                    <a:pt x="47" y="223"/>
                    <a:pt x="51" y="223"/>
                  </a:cubicBezTo>
                  <a:cubicBezTo>
                    <a:pt x="55" y="223"/>
                    <a:pt x="57" y="230"/>
                    <a:pt x="57" y="230"/>
                  </a:cubicBezTo>
                  <a:cubicBezTo>
                    <a:pt x="73" y="227"/>
                    <a:pt x="73" y="227"/>
                    <a:pt x="73" y="227"/>
                  </a:cubicBezTo>
                  <a:cubicBezTo>
                    <a:pt x="79" y="232"/>
                    <a:pt x="79" y="232"/>
                    <a:pt x="79" y="232"/>
                  </a:cubicBezTo>
                  <a:cubicBezTo>
                    <a:pt x="79" y="232"/>
                    <a:pt x="94" y="224"/>
                    <a:pt x="100" y="225"/>
                  </a:cubicBezTo>
                  <a:cubicBezTo>
                    <a:pt x="106" y="226"/>
                    <a:pt x="112" y="245"/>
                    <a:pt x="122" y="242"/>
                  </a:cubicBezTo>
                  <a:cubicBezTo>
                    <a:pt x="132" y="239"/>
                    <a:pt x="132" y="230"/>
                    <a:pt x="132" y="230"/>
                  </a:cubicBezTo>
                  <a:cubicBezTo>
                    <a:pt x="149" y="233"/>
                    <a:pt x="149" y="233"/>
                    <a:pt x="149" y="233"/>
                  </a:cubicBezTo>
                  <a:cubicBezTo>
                    <a:pt x="153" y="226"/>
                    <a:pt x="153" y="226"/>
                    <a:pt x="153" y="226"/>
                  </a:cubicBezTo>
                  <a:cubicBezTo>
                    <a:pt x="153" y="226"/>
                    <a:pt x="156" y="227"/>
                    <a:pt x="166" y="227"/>
                  </a:cubicBezTo>
                  <a:cubicBezTo>
                    <a:pt x="176" y="227"/>
                    <a:pt x="174" y="209"/>
                    <a:pt x="191" y="212"/>
                  </a:cubicBezTo>
                  <a:cubicBezTo>
                    <a:pt x="193" y="204"/>
                    <a:pt x="193" y="204"/>
                    <a:pt x="193" y="204"/>
                  </a:cubicBezTo>
                  <a:cubicBezTo>
                    <a:pt x="193" y="204"/>
                    <a:pt x="203" y="210"/>
                    <a:pt x="209" y="209"/>
                  </a:cubicBezTo>
                  <a:cubicBezTo>
                    <a:pt x="215" y="208"/>
                    <a:pt x="215" y="203"/>
                    <a:pt x="224" y="202"/>
                  </a:cubicBezTo>
                  <a:cubicBezTo>
                    <a:pt x="233" y="201"/>
                    <a:pt x="239" y="210"/>
                    <a:pt x="239" y="210"/>
                  </a:cubicBezTo>
                  <a:cubicBezTo>
                    <a:pt x="243" y="208"/>
                    <a:pt x="243" y="208"/>
                    <a:pt x="243" y="208"/>
                  </a:cubicBezTo>
                  <a:cubicBezTo>
                    <a:pt x="243" y="208"/>
                    <a:pt x="239" y="213"/>
                    <a:pt x="248" y="213"/>
                  </a:cubicBezTo>
                  <a:cubicBezTo>
                    <a:pt x="257" y="213"/>
                    <a:pt x="264" y="210"/>
                    <a:pt x="269" y="214"/>
                  </a:cubicBezTo>
                  <a:cubicBezTo>
                    <a:pt x="274" y="218"/>
                    <a:pt x="274" y="225"/>
                    <a:pt x="274" y="225"/>
                  </a:cubicBezTo>
                  <a:cubicBezTo>
                    <a:pt x="274" y="225"/>
                    <a:pt x="283" y="219"/>
                    <a:pt x="294" y="227"/>
                  </a:cubicBezTo>
                  <a:cubicBezTo>
                    <a:pt x="305" y="235"/>
                    <a:pt x="296" y="244"/>
                    <a:pt x="296" y="244"/>
                  </a:cubicBezTo>
                  <a:cubicBezTo>
                    <a:pt x="296" y="244"/>
                    <a:pt x="293" y="259"/>
                    <a:pt x="296" y="259"/>
                  </a:cubicBezTo>
                  <a:cubicBezTo>
                    <a:pt x="299" y="259"/>
                    <a:pt x="308" y="257"/>
                    <a:pt x="308" y="257"/>
                  </a:cubicBezTo>
                  <a:cubicBezTo>
                    <a:pt x="313" y="262"/>
                    <a:pt x="313" y="262"/>
                    <a:pt x="313" y="262"/>
                  </a:cubicBezTo>
                  <a:cubicBezTo>
                    <a:pt x="313" y="262"/>
                    <a:pt x="304" y="276"/>
                    <a:pt x="311" y="278"/>
                  </a:cubicBezTo>
                  <a:cubicBezTo>
                    <a:pt x="318" y="280"/>
                    <a:pt x="331" y="277"/>
                    <a:pt x="332" y="284"/>
                  </a:cubicBezTo>
                  <a:cubicBezTo>
                    <a:pt x="333" y="291"/>
                    <a:pt x="334" y="305"/>
                    <a:pt x="334" y="305"/>
                  </a:cubicBezTo>
                  <a:cubicBezTo>
                    <a:pt x="334" y="305"/>
                    <a:pt x="324" y="309"/>
                    <a:pt x="317" y="310"/>
                  </a:cubicBezTo>
                  <a:cubicBezTo>
                    <a:pt x="310" y="311"/>
                    <a:pt x="304" y="303"/>
                    <a:pt x="304" y="303"/>
                  </a:cubicBezTo>
                  <a:cubicBezTo>
                    <a:pt x="304" y="303"/>
                    <a:pt x="287" y="303"/>
                    <a:pt x="288" y="307"/>
                  </a:cubicBezTo>
                  <a:cubicBezTo>
                    <a:pt x="289" y="311"/>
                    <a:pt x="304" y="321"/>
                    <a:pt x="304" y="321"/>
                  </a:cubicBezTo>
                  <a:cubicBezTo>
                    <a:pt x="295" y="330"/>
                    <a:pt x="295" y="330"/>
                    <a:pt x="295" y="330"/>
                  </a:cubicBezTo>
                  <a:cubicBezTo>
                    <a:pt x="295" y="330"/>
                    <a:pt x="279" y="338"/>
                    <a:pt x="279" y="342"/>
                  </a:cubicBezTo>
                  <a:cubicBezTo>
                    <a:pt x="279" y="346"/>
                    <a:pt x="283" y="356"/>
                    <a:pt x="283" y="356"/>
                  </a:cubicBezTo>
                  <a:cubicBezTo>
                    <a:pt x="266" y="359"/>
                    <a:pt x="266" y="359"/>
                    <a:pt x="266" y="359"/>
                  </a:cubicBezTo>
                  <a:cubicBezTo>
                    <a:pt x="263" y="353"/>
                    <a:pt x="264" y="348"/>
                    <a:pt x="264" y="345"/>
                  </a:cubicBezTo>
                  <a:cubicBezTo>
                    <a:pt x="263" y="350"/>
                    <a:pt x="263" y="367"/>
                    <a:pt x="281" y="370"/>
                  </a:cubicBezTo>
                  <a:cubicBezTo>
                    <a:pt x="302" y="373"/>
                    <a:pt x="298" y="359"/>
                    <a:pt x="310" y="360"/>
                  </a:cubicBezTo>
                  <a:cubicBezTo>
                    <a:pt x="319" y="361"/>
                    <a:pt x="323" y="357"/>
                    <a:pt x="324" y="355"/>
                  </a:cubicBezTo>
                  <a:cubicBezTo>
                    <a:pt x="324" y="353"/>
                    <a:pt x="323" y="353"/>
                    <a:pt x="323" y="353"/>
                  </a:cubicBezTo>
                  <a:cubicBezTo>
                    <a:pt x="323" y="353"/>
                    <a:pt x="340" y="346"/>
                    <a:pt x="348" y="340"/>
                  </a:cubicBezTo>
                  <a:cubicBezTo>
                    <a:pt x="357" y="334"/>
                    <a:pt x="370" y="310"/>
                    <a:pt x="370" y="310"/>
                  </a:cubicBezTo>
                  <a:cubicBezTo>
                    <a:pt x="391" y="301"/>
                    <a:pt x="391" y="301"/>
                    <a:pt x="391" y="301"/>
                  </a:cubicBezTo>
                  <a:cubicBezTo>
                    <a:pt x="400" y="290"/>
                    <a:pt x="400" y="290"/>
                    <a:pt x="400" y="290"/>
                  </a:cubicBezTo>
                  <a:cubicBezTo>
                    <a:pt x="411" y="295"/>
                    <a:pt x="411" y="295"/>
                    <a:pt x="411" y="295"/>
                  </a:cubicBezTo>
                  <a:cubicBezTo>
                    <a:pt x="411" y="295"/>
                    <a:pt x="433" y="299"/>
                    <a:pt x="436" y="299"/>
                  </a:cubicBezTo>
                  <a:cubicBezTo>
                    <a:pt x="439" y="299"/>
                    <a:pt x="447" y="293"/>
                    <a:pt x="447" y="293"/>
                  </a:cubicBezTo>
                  <a:cubicBezTo>
                    <a:pt x="435" y="309"/>
                    <a:pt x="435" y="309"/>
                    <a:pt x="435" y="309"/>
                  </a:cubicBezTo>
                  <a:cubicBezTo>
                    <a:pt x="435" y="309"/>
                    <a:pt x="417" y="303"/>
                    <a:pt x="420" y="310"/>
                  </a:cubicBezTo>
                  <a:cubicBezTo>
                    <a:pt x="423" y="317"/>
                    <a:pt x="443" y="322"/>
                    <a:pt x="443" y="322"/>
                  </a:cubicBezTo>
                  <a:cubicBezTo>
                    <a:pt x="475" y="323"/>
                    <a:pt x="475" y="323"/>
                    <a:pt x="475" y="323"/>
                  </a:cubicBezTo>
                  <a:cubicBezTo>
                    <a:pt x="488" y="324"/>
                    <a:pt x="488" y="324"/>
                    <a:pt x="488" y="324"/>
                  </a:cubicBezTo>
                  <a:cubicBezTo>
                    <a:pt x="495" y="335"/>
                    <a:pt x="495" y="335"/>
                    <a:pt x="495" y="335"/>
                  </a:cubicBezTo>
                  <a:cubicBezTo>
                    <a:pt x="495" y="335"/>
                    <a:pt x="449" y="361"/>
                    <a:pt x="452" y="364"/>
                  </a:cubicBezTo>
                  <a:cubicBezTo>
                    <a:pt x="455" y="367"/>
                    <a:pt x="497" y="368"/>
                    <a:pt x="499" y="381"/>
                  </a:cubicBezTo>
                  <a:cubicBezTo>
                    <a:pt x="501" y="395"/>
                    <a:pt x="489" y="409"/>
                    <a:pt x="494" y="411"/>
                  </a:cubicBezTo>
                  <a:cubicBezTo>
                    <a:pt x="500" y="413"/>
                    <a:pt x="521" y="415"/>
                    <a:pt x="521" y="415"/>
                  </a:cubicBezTo>
                  <a:cubicBezTo>
                    <a:pt x="521" y="415"/>
                    <a:pt x="535" y="396"/>
                    <a:pt x="542" y="396"/>
                  </a:cubicBezTo>
                  <a:cubicBezTo>
                    <a:pt x="550" y="396"/>
                    <a:pt x="553" y="402"/>
                    <a:pt x="563" y="396"/>
                  </a:cubicBezTo>
                  <a:cubicBezTo>
                    <a:pt x="573" y="390"/>
                    <a:pt x="571" y="378"/>
                    <a:pt x="578" y="377"/>
                  </a:cubicBezTo>
                  <a:cubicBezTo>
                    <a:pt x="585" y="376"/>
                    <a:pt x="591" y="385"/>
                    <a:pt x="591" y="385"/>
                  </a:cubicBezTo>
                  <a:cubicBezTo>
                    <a:pt x="614" y="381"/>
                    <a:pt x="614" y="381"/>
                    <a:pt x="614" y="381"/>
                  </a:cubicBezTo>
                  <a:cubicBezTo>
                    <a:pt x="616" y="370"/>
                    <a:pt x="616" y="370"/>
                    <a:pt x="616" y="370"/>
                  </a:cubicBezTo>
                  <a:cubicBezTo>
                    <a:pt x="622" y="361"/>
                    <a:pt x="622" y="361"/>
                    <a:pt x="622" y="361"/>
                  </a:cubicBezTo>
                  <a:cubicBezTo>
                    <a:pt x="622" y="361"/>
                    <a:pt x="608" y="355"/>
                    <a:pt x="602" y="361"/>
                  </a:cubicBezTo>
                  <a:cubicBezTo>
                    <a:pt x="596" y="367"/>
                    <a:pt x="572" y="368"/>
                    <a:pt x="572" y="368"/>
                  </a:cubicBezTo>
                  <a:cubicBezTo>
                    <a:pt x="572" y="368"/>
                    <a:pt x="554" y="362"/>
                    <a:pt x="553" y="352"/>
                  </a:cubicBezTo>
                  <a:cubicBezTo>
                    <a:pt x="552" y="342"/>
                    <a:pt x="540" y="343"/>
                    <a:pt x="540" y="343"/>
                  </a:cubicBezTo>
                  <a:cubicBezTo>
                    <a:pt x="528" y="330"/>
                    <a:pt x="528" y="330"/>
                    <a:pt x="528" y="330"/>
                  </a:cubicBezTo>
                  <a:cubicBezTo>
                    <a:pt x="503" y="328"/>
                    <a:pt x="503" y="328"/>
                    <a:pt x="503" y="328"/>
                  </a:cubicBezTo>
                  <a:cubicBezTo>
                    <a:pt x="496" y="320"/>
                    <a:pt x="496" y="320"/>
                    <a:pt x="496" y="320"/>
                  </a:cubicBezTo>
                  <a:cubicBezTo>
                    <a:pt x="512" y="319"/>
                    <a:pt x="512" y="319"/>
                    <a:pt x="512" y="319"/>
                  </a:cubicBezTo>
                  <a:cubicBezTo>
                    <a:pt x="512" y="319"/>
                    <a:pt x="531" y="323"/>
                    <a:pt x="537" y="322"/>
                  </a:cubicBezTo>
                  <a:cubicBezTo>
                    <a:pt x="544" y="320"/>
                    <a:pt x="559" y="308"/>
                    <a:pt x="559" y="308"/>
                  </a:cubicBezTo>
                  <a:cubicBezTo>
                    <a:pt x="565" y="313"/>
                    <a:pt x="565" y="313"/>
                    <a:pt x="565" y="313"/>
                  </a:cubicBezTo>
                  <a:cubicBezTo>
                    <a:pt x="565" y="313"/>
                    <a:pt x="579" y="300"/>
                    <a:pt x="588" y="297"/>
                  </a:cubicBezTo>
                  <a:cubicBezTo>
                    <a:pt x="598" y="294"/>
                    <a:pt x="624" y="293"/>
                    <a:pt x="624" y="293"/>
                  </a:cubicBezTo>
                  <a:cubicBezTo>
                    <a:pt x="652" y="271"/>
                    <a:pt x="652" y="271"/>
                    <a:pt x="652" y="271"/>
                  </a:cubicBezTo>
                  <a:cubicBezTo>
                    <a:pt x="652" y="271"/>
                    <a:pt x="667" y="278"/>
                    <a:pt x="679" y="273"/>
                  </a:cubicBezTo>
                  <a:cubicBezTo>
                    <a:pt x="676" y="248"/>
                    <a:pt x="676" y="248"/>
                    <a:pt x="676" y="248"/>
                  </a:cubicBezTo>
                  <a:cubicBezTo>
                    <a:pt x="676" y="248"/>
                    <a:pt x="689" y="248"/>
                    <a:pt x="692" y="244"/>
                  </a:cubicBezTo>
                  <a:cubicBezTo>
                    <a:pt x="695" y="240"/>
                    <a:pt x="703" y="231"/>
                    <a:pt x="703" y="231"/>
                  </a:cubicBezTo>
                  <a:cubicBezTo>
                    <a:pt x="703" y="231"/>
                    <a:pt x="726" y="233"/>
                    <a:pt x="738" y="229"/>
                  </a:cubicBezTo>
                  <a:cubicBezTo>
                    <a:pt x="750" y="225"/>
                    <a:pt x="742" y="212"/>
                    <a:pt x="741" y="206"/>
                  </a:cubicBezTo>
                  <a:cubicBezTo>
                    <a:pt x="740" y="200"/>
                    <a:pt x="728" y="192"/>
                    <a:pt x="727" y="189"/>
                  </a:cubicBezTo>
                  <a:cubicBezTo>
                    <a:pt x="726" y="186"/>
                    <a:pt x="743" y="188"/>
                    <a:pt x="744" y="182"/>
                  </a:cubicBezTo>
                  <a:cubicBezTo>
                    <a:pt x="745" y="176"/>
                    <a:pt x="728" y="173"/>
                    <a:pt x="728" y="173"/>
                  </a:cubicBezTo>
                  <a:cubicBezTo>
                    <a:pt x="742" y="166"/>
                    <a:pt x="742" y="166"/>
                    <a:pt x="742" y="166"/>
                  </a:cubicBezTo>
                  <a:cubicBezTo>
                    <a:pt x="742" y="166"/>
                    <a:pt x="741" y="159"/>
                    <a:pt x="740" y="149"/>
                  </a:cubicBezTo>
                  <a:cubicBezTo>
                    <a:pt x="739" y="139"/>
                    <a:pt x="722" y="145"/>
                    <a:pt x="722" y="145"/>
                  </a:cubicBezTo>
                  <a:cubicBezTo>
                    <a:pt x="709" y="136"/>
                    <a:pt x="709" y="136"/>
                    <a:pt x="709" y="136"/>
                  </a:cubicBezTo>
                  <a:cubicBezTo>
                    <a:pt x="709" y="136"/>
                    <a:pt x="707" y="130"/>
                    <a:pt x="700" y="128"/>
                  </a:cubicBezTo>
                  <a:cubicBezTo>
                    <a:pt x="693" y="126"/>
                    <a:pt x="679" y="128"/>
                    <a:pt x="679" y="128"/>
                  </a:cubicBezTo>
                  <a:cubicBezTo>
                    <a:pt x="679" y="128"/>
                    <a:pt x="666" y="119"/>
                    <a:pt x="662" y="119"/>
                  </a:cubicBezTo>
                  <a:cubicBezTo>
                    <a:pt x="658" y="119"/>
                    <a:pt x="646" y="125"/>
                    <a:pt x="646" y="125"/>
                  </a:cubicBezTo>
                  <a:cubicBezTo>
                    <a:pt x="646" y="125"/>
                    <a:pt x="643" y="120"/>
                    <a:pt x="637" y="116"/>
                  </a:cubicBezTo>
                  <a:cubicBezTo>
                    <a:pt x="631" y="112"/>
                    <a:pt x="629" y="101"/>
                    <a:pt x="620" y="100"/>
                  </a:cubicBezTo>
                  <a:cubicBezTo>
                    <a:pt x="611" y="99"/>
                    <a:pt x="615" y="109"/>
                    <a:pt x="615" y="109"/>
                  </a:cubicBezTo>
                  <a:cubicBezTo>
                    <a:pt x="615" y="109"/>
                    <a:pt x="606" y="103"/>
                    <a:pt x="595" y="104"/>
                  </a:cubicBezTo>
                  <a:cubicBezTo>
                    <a:pt x="584" y="105"/>
                    <a:pt x="586" y="110"/>
                    <a:pt x="578" y="106"/>
                  </a:cubicBezTo>
                  <a:cubicBezTo>
                    <a:pt x="570" y="102"/>
                    <a:pt x="562" y="98"/>
                    <a:pt x="562" y="98"/>
                  </a:cubicBezTo>
                  <a:cubicBezTo>
                    <a:pt x="544" y="102"/>
                    <a:pt x="544" y="102"/>
                    <a:pt x="544" y="102"/>
                  </a:cubicBezTo>
                  <a:cubicBezTo>
                    <a:pt x="540" y="99"/>
                    <a:pt x="540" y="99"/>
                    <a:pt x="540" y="99"/>
                  </a:cubicBezTo>
                  <a:cubicBezTo>
                    <a:pt x="533" y="70"/>
                    <a:pt x="533" y="70"/>
                    <a:pt x="533" y="70"/>
                  </a:cubicBezTo>
                  <a:cubicBezTo>
                    <a:pt x="505" y="58"/>
                    <a:pt x="505" y="58"/>
                    <a:pt x="505" y="58"/>
                  </a:cubicBezTo>
                  <a:cubicBezTo>
                    <a:pt x="482" y="56"/>
                    <a:pt x="482" y="56"/>
                    <a:pt x="482" y="56"/>
                  </a:cubicBezTo>
                  <a:cubicBezTo>
                    <a:pt x="481" y="45"/>
                    <a:pt x="481" y="45"/>
                    <a:pt x="481" y="45"/>
                  </a:cubicBezTo>
                  <a:cubicBezTo>
                    <a:pt x="476" y="33"/>
                    <a:pt x="476" y="33"/>
                    <a:pt x="476" y="33"/>
                  </a:cubicBezTo>
                  <a:cubicBezTo>
                    <a:pt x="476" y="33"/>
                    <a:pt x="484" y="32"/>
                    <a:pt x="486" y="26"/>
                  </a:cubicBezTo>
                  <a:cubicBezTo>
                    <a:pt x="488" y="20"/>
                    <a:pt x="467" y="14"/>
                    <a:pt x="467" y="14"/>
                  </a:cubicBezTo>
                  <a:cubicBezTo>
                    <a:pt x="461" y="0"/>
                    <a:pt x="461" y="0"/>
                    <a:pt x="461" y="0"/>
                  </a:cubicBezTo>
                  <a:cubicBezTo>
                    <a:pt x="431" y="1"/>
                    <a:pt x="431" y="1"/>
                    <a:pt x="431" y="1"/>
                  </a:cubicBezTo>
                  <a:cubicBezTo>
                    <a:pt x="420" y="6"/>
                    <a:pt x="420" y="6"/>
                    <a:pt x="420" y="6"/>
                  </a:cubicBezTo>
                  <a:cubicBezTo>
                    <a:pt x="402" y="3"/>
                    <a:pt x="402" y="3"/>
                    <a:pt x="402" y="3"/>
                  </a:cubicBezTo>
                  <a:cubicBezTo>
                    <a:pt x="402" y="3"/>
                    <a:pt x="406" y="12"/>
                    <a:pt x="398" y="16"/>
                  </a:cubicBezTo>
                  <a:cubicBezTo>
                    <a:pt x="390" y="20"/>
                    <a:pt x="356" y="12"/>
                    <a:pt x="349" y="12"/>
                  </a:cubicBezTo>
                  <a:cubicBezTo>
                    <a:pt x="342" y="12"/>
                    <a:pt x="326" y="37"/>
                    <a:pt x="326" y="37"/>
                  </a:cubicBezTo>
                  <a:cubicBezTo>
                    <a:pt x="326" y="37"/>
                    <a:pt x="336" y="50"/>
                    <a:pt x="327" y="53"/>
                  </a:cubicBezTo>
                  <a:cubicBezTo>
                    <a:pt x="318" y="56"/>
                    <a:pt x="304" y="47"/>
                    <a:pt x="304" y="47"/>
                  </a:cubicBezTo>
                  <a:cubicBezTo>
                    <a:pt x="304" y="47"/>
                    <a:pt x="293" y="50"/>
                    <a:pt x="285" y="51"/>
                  </a:cubicBezTo>
                  <a:cubicBezTo>
                    <a:pt x="277" y="52"/>
                    <a:pt x="285" y="40"/>
                    <a:pt x="273" y="39"/>
                  </a:cubicBezTo>
                  <a:cubicBezTo>
                    <a:pt x="261" y="38"/>
                    <a:pt x="262" y="48"/>
                    <a:pt x="262" y="48"/>
                  </a:cubicBezTo>
                  <a:cubicBezTo>
                    <a:pt x="252" y="40"/>
                    <a:pt x="252" y="40"/>
                    <a:pt x="252" y="40"/>
                  </a:cubicBezTo>
                  <a:cubicBezTo>
                    <a:pt x="247" y="46"/>
                    <a:pt x="247" y="46"/>
                    <a:pt x="247" y="46"/>
                  </a:cubicBezTo>
                  <a:cubicBezTo>
                    <a:pt x="241" y="41"/>
                    <a:pt x="241" y="41"/>
                    <a:pt x="241" y="41"/>
                  </a:cubicBezTo>
                  <a:cubicBezTo>
                    <a:pt x="231" y="43"/>
                    <a:pt x="231" y="43"/>
                    <a:pt x="231" y="43"/>
                  </a:cubicBezTo>
                  <a:cubicBezTo>
                    <a:pt x="224" y="38"/>
                    <a:pt x="224" y="38"/>
                    <a:pt x="224" y="38"/>
                  </a:cubicBezTo>
                  <a:cubicBezTo>
                    <a:pt x="219" y="45"/>
                    <a:pt x="219" y="45"/>
                    <a:pt x="219" y="45"/>
                  </a:cubicBezTo>
                  <a:cubicBezTo>
                    <a:pt x="207" y="37"/>
                    <a:pt x="207" y="37"/>
                    <a:pt x="207" y="37"/>
                  </a:cubicBezTo>
                  <a:cubicBezTo>
                    <a:pt x="202" y="40"/>
                    <a:pt x="202" y="40"/>
                    <a:pt x="202" y="40"/>
                  </a:cubicBezTo>
                  <a:cubicBezTo>
                    <a:pt x="191" y="31"/>
                    <a:pt x="191" y="31"/>
                    <a:pt x="191" y="31"/>
                  </a:cubicBezTo>
                  <a:cubicBezTo>
                    <a:pt x="172" y="28"/>
                    <a:pt x="172" y="28"/>
                    <a:pt x="172" y="28"/>
                  </a:cubicBezTo>
                  <a:cubicBezTo>
                    <a:pt x="172" y="28"/>
                    <a:pt x="167" y="28"/>
                    <a:pt x="157" y="28"/>
                  </a:cubicBezTo>
                  <a:cubicBezTo>
                    <a:pt x="147" y="28"/>
                    <a:pt x="147" y="20"/>
                    <a:pt x="147" y="20"/>
                  </a:cubicBezTo>
                  <a:cubicBezTo>
                    <a:pt x="147" y="20"/>
                    <a:pt x="120" y="19"/>
                    <a:pt x="117" y="20"/>
                  </a:cubicBezTo>
                  <a:cubicBezTo>
                    <a:pt x="114" y="21"/>
                    <a:pt x="103" y="27"/>
                    <a:pt x="103" y="27"/>
                  </a:cubicBezTo>
                  <a:cubicBezTo>
                    <a:pt x="77" y="27"/>
                    <a:pt x="77" y="27"/>
                    <a:pt x="77" y="27"/>
                  </a:cubicBezTo>
                  <a:cubicBezTo>
                    <a:pt x="77" y="27"/>
                    <a:pt x="76" y="37"/>
                    <a:pt x="68" y="42"/>
                  </a:cubicBezTo>
                  <a:cubicBezTo>
                    <a:pt x="60" y="47"/>
                    <a:pt x="47" y="40"/>
                    <a:pt x="47" y="40"/>
                  </a:cubicBezTo>
                  <a:cubicBezTo>
                    <a:pt x="49" y="53"/>
                    <a:pt x="49" y="53"/>
                    <a:pt x="49" y="53"/>
                  </a:cubicBezTo>
                  <a:cubicBezTo>
                    <a:pt x="49" y="53"/>
                    <a:pt x="57" y="55"/>
                    <a:pt x="60" y="64"/>
                  </a:cubicBezTo>
                  <a:cubicBezTo>
                    <a:pt x="63" y="73"/>
                    <a:pt x="75" y="76"/>
                    <a:pt x="75" y="76"/>
                  </a:cubicBezTo>
                  <a:cubicBezTo>
                    <a:pt x="68" y="84"/>
                    <a:pt x="68" y="84"/>
                    <a:pt x="68" y="84"/>
                  </a:cubicBezTo>
                  <a:cubicBezTo>
                    <a:pt x="68" y="84"/>
                    <a:pt x="74" y="92"/>
                    <a:pt x="76" y="97"/>
                  </a:cubicBezTo>
                  <a:cubicBezTo>
                    <a:pt x="78" y="102"/>
                    <a:pt x="58" y="103"/>
                    <a:pt x="58" y="103"/>
                  </a:cubicBezTo>
                  <a:cubicBezTo>
                    <a:pt x="23" y="138"/>
                    <a:pt x="23" y="138"/>
                    <a:pt x="23" y="138"/>
                  </a:cubicBezTo>
                  <a:cubicBezTo>
                    <a:pt x="23" y="138"/>
                    <a:pt x="23" y="148"/>
                    <a:pt x="22" y="158"/>
                  </a:cubicBezTo>
                  <a:cubicBezTo>
                    <a:pt x="21" y="168"/>
                    <a:pt x="30" y="174"/>
                    <a:pt x="30" y="174"/>
                  </a:cubicBezTo>
                  <a:cubicBezTo>
                    <a:pt x="14" y="173"/>
                    <a:pt x="14" y="173"/>
                    <a:pt x="14" y="173"/>
                  </a:cubicBezTo>
                  <a:cubicBezTo>
                    <a:pt x="14" y="173"/>
                    <a:pt x="13" y="180"/>
                    <a:pt x="11" y="186"/>
                  </a:cubicBezTo>
                  <a:cubicBezTo>
                    <a:pt x="9" y="192"/>
                    <a:pt x="1" y="194"/>
                    <a:pt x="1" y="194"/>
                  </a:cubicBezTo>
                  <a:cubicBezTo>
                    <a:pt x="0" y="202"/>
                    <a:pt x="0" y="202"/>
                    <a:pt x="0" y="202"/>
                  </a:cubicBezTo>
                  <a:cubicBezTo>
                    <a:pt x="8" y="204"/>
                    <a:pt x="10" y="214"/>
                    <a:pt x="16" y="21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13" name="Freeform 87"/>
            <p:cNvSpPr>
              <a:spLocks/>
            </p:cNvSpPr>
            <p:nvPr/>
          </p:nvSpPr>
          <p:spPr bwMode="gray">
            <a:xfrm>
              <a:off x="4803775" y="2301875"/>
              <a:ext cx="214312" cy="139700"/>
            </a:xfrm>
            <a:custGeom>
              <a:avLst/>
              <a:gdLst>
                <a:gd name="T0" fmla="*/ 19 w 382"/>
                <a:gd name="T1" fmla="*/ 225 h 250"/>
                <a:gd name="T2" fmla="*/ 42 w 382"/>
                <a:gd name="T3" fmla="*/ 236 h 250"/>
                <a:gd name="T4" fmla="*/ 77 w 382"/>
                <a:gd name="T5" fmla="*/ 221 h 250"/>
                <a:gd name="T6" fmla="*/ 121 w 382"/>
                <a:gd name="T7" fmla="*/ 214 h 250"/>
                <a:gd name="T8" fmla="*/ 146 w 382"/>
                <a:gd name="T9" fmla="*/ 222 h 250"/>
                <a:gd name="T10" fmla="*/ 176 w 382"/>
                <a:gd name="T11" fmla="*/ 234 h 250"/>
                <a:gd name="T12" fmla="*/ 193 w 382"/>
                <a:gd name="T13" fmla="*/ 239 h 250"/>
                <a:gd name="T14" fmla="*/ 205 w 382"/>
                <a:gd name="T15" fmla="*/ 237 h 250"/>
                <a:gd name="T16" fmla="*/ 221 w 382"/>
                <a:gd name="T17" fmla="*/ 240 h 250"/>
                <a:gd name="T18" fmla="*/ 236 w 382"/>
                <a:gd name="T19" fmla="*/ 242 h 250"/>
                <a:gd name="T20" fmla="*/ 259 w 382"/>
                <a:gd name="T21" fmla="*/ 245 h 250"/>
                <a:gd name="T22" fmla="*/ 301 w 382"/>
                <a:gd name="T23" fmla="*/ 247 h 250"/>
                <a:gd name="T24" fmla="*/ 323 w 382"/>
                <a:gd name="T25" fmla="*/ 206 h 250"/>
                <a:gd name="T26" fmla="*/ 344 w 382"/>
                <a:gd name="T27" fmla="*/ 191 h 250"/>
                <a:gd name="T28" fmla="*/ 328 w 382"/>
                <a:gd name="T29" fmla="*/ 151 h 250"/>
                <a:gd name="T30" fmla="*/ 365 w 382"/>
                <a:gd name="T31" fmla="*/ 155 h 250"/>
                <a:gd name="T32" fmla="*/ 368 w 382"/>
                <a:gd name="T33" fmla="*/ 131 h 250"/>
                <a:gd name="T34" fmla="*/ 340 w 382"/>
                <a:gd name="T35" fmla="*/ 118 h 250"/>
                <a:gd name="T36" fmla="*/ 318 w 382"/>
                <a:gd name="T37" fmla="*/ 96 h 250"/>
                <a:gd name="T38" fmla="*/ 294 w 382"/>
                <a:gd name="T39" fmla="*/ 66 h 250"/>
                <a:gd name="T40" fmla="*/ 290 w 382"/>
                <a:gd name="T41" fmla="*/ 44 h 250"/>
                <a:gd name="T42" fmla="*/ 260 w 382"/>
                <a:gd name="T43" fmla="*/ 9 h 250"/>
                <a:gd name="T44" fmla="*/ 236 w 382"/>
                <a:gd name="T45" fmla="*/ 11 h 250"/>
                <a:gd name="T46" fmla="*/ 204 w 382"/>
                <a:gd name="T47" fmla="*/ 11 h 250"/>
                <a:gd name="T48" fmla="*/ 176 w 382"/>
                <a:gd name="T49" fmla="*/ 0 h 250"/>
                <a:gd name="T50" fmla="*/ 157 w 382"/>
                <a:gd name="T51" fmla="*/ 19 h 250"/>
                <a:gd name="T52" fmla="*/ 119 w 382"/>
                <a:gd name="T53" fmla="*/ 31 h 250"/>
                <a:gd name="T54" fmla="*/ 120 w 382"/>
                <a:gd name="T55" fmla="*/ 52 h 250"/>
                <a:gd name="T56" fmla="*/ 111 w 382"/>
                <a:gd name="T57" fmla="*/ 60 h 250"/>
                <a:gd name="T58" fmla="*/ 98 w 382"/>
                <a:gd name="T59" fmla="*/ 77 h 250"/>
                <a:gd name="T60" fmla="*/ 96 w 382"/>
                <a:gd name="T61" fmla="*/ 104 h 250"/>
                <a:gd name="T62" fmla="*/ 72 w 382"/>
                <a:gd name="T63" fmla="*/ 103 h 250"/>
                <a:gd name="T64" fmla="*/ 60 w 382"/>
                <a:gd name="T65" fmla="*/ 103 h 250"/>
                <a:gd name="T66" fmla="*/ 40 w 382"/>
                <a:gd name="T67" fmla="*/ 113 h 250"/>
                <a:gd name="T68" fmla="*/ 6 w 382"/>
                <a:gd name="T69" fmla="*/ 113 h 250"/>
                <a:gd name="T70" fmla="*/ 25 w 382"/>
                <a:gd name="T71" fmla="*/ 145 h 250"/>
                <a:gd name="T72" fmla="*/ 27 w 382"/>
                <a:gd name="T73" fmla="*/ 173 h 250"/>
                <a:gd name="T74" fmla="*/ 12 w 382"/>
                <a:gd name="T75" fmla="*/ 190 h 250"/>
                <a:gd name="T76" fmla="*/ 20 w 382"/>
                <a:gd name="T77" fmla="*/ 20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2" h="250">
                  <a:moveTo>
                    <a:pt x="20" y="207"/>
                  </a:moveTo>
                  <a:cubicBezTo>
                    <a:pt x="22" y="211"/>
                    <a:pt x="19" y="225"/>
                    <a:pt x="19" y="225"/>
                  </a:cubicBezTo>
                  <a:cubicBezTo>
                    <a:pt x="22" y="234"/>
                    <a:pt x="22" y="234"/>
                    <a:pt x="22" y="234"/>
                  </a:cubicBezTo>
                  <a:cubicBezTo>
                    <a:pt x="26" y="236"/>
                    <a:pt x="35" y="240"/>
                    <a:pt x="42" y="236"/>
                  </a:cubicBezTo>
                  <a:cubicBezTo>
                    <a:pt x="50" y="231"/>
                    <a:pt x="51" y="221"/>
                    <a:pt x="51" y="221"/>
                  </a:cubicBezTo>
                  <a:cubicBezTo>
                    <a:pt x="77" y="221"/>
                    <a:pt x="77" y="221"/>
                    <a:pt x="77" y="221"/>
                  </a:cubicBezTo>
                  <a:cubicBezTo>
                    <a:pt x="77" y="221"/>
                    <a:pt x="88" y="215"/>
                    <a:pt x="91" y="214"/>
                  </a:cubicBezTo>
                  <a:cubicBezTo>
                    <a:pt x="94" y="213"/>
                    <a:pt x="121" y="214"/>
                    <a:pt x="121" y="214"/>
                  </a:cubicBezTo>
                  <a:cubicBezTo>
                    <a:pt x="121" y="214"/>
                    <a:pt x="121" y="222"/>
                    <a:pt x="131" y="222"/>
                  </a:cubicBezTo>
                  <a:cubicBezTo>
                    <a:pt x="141" y="222"/>
                    <a:pt x="146" y="222"/>
                    <a:pt x="146" y="222"/>
                  </a:cubicBezTo>
                  <a:cubicBezTo>
                    <a:pt x="165" y="225"/>
                    <a:pt x="165" y="225"/>
                    <a:pt x="165" y="225"/>
                  </a:cubicBezTo>
                  <a:cubicBezTo>
                    <a:pt x="176" y="234"/>
                    <a:pt x="176" y="234"/>
                    <a:pt x="176" y="234"/>
                  </a:cubicBezTo>
                  <a:cubicBezTo>
                    <a:pt x="181" y="231"/>
                    <a:pt x="181" y="231"/>
                    <a:pt x="181" y="231"/>
                  </a:cubicBezTo>
                  <a:cubicBezTo>
                    <a:pt x="193" y="239"/>
                    <a:pt x="193" y="239"/>
                    <a:pt x="193" y="239"/>
                  </a:cubicBezTo>
                  <a:cubicBezTo>
                    <a:pt x="198" y="232"/>
                    <a:pt x="198" y="232"/>
                    <a:pt x="198" y="232"/>
                  </a:cubicBezTo>
                  <a:cubicBezTo>
                    <a:pt x="205" y="237"/>
                    <a:pt x="205" y="237"/>
                    <a:pt x="205" y="237"/>
                  </a:cubicBezTo>
                  <a:cubicBezTo>
                    <a:pt x="215" y="235"/>
                    <a:pt x="215" y="235"/>
                    <a:pt x="215" y="235"/>
                  </a:cubicBezTo>
                  <a:cubicBezTo>
                    <a:pt x="221" y="240"/>
                    <a:pt x="221" y="240"/>
                    <a:pt x="221" y="240"/>
                  </a:cubicBezTo>
                  <a:cubicBezTo>
                    <a:pt x="226" y="234"/>
                    <a:pt x="226" y="234"/>
                    <a:pt x="226" y="234"/>
                  </a:cubicBezTo>
                  <a:cubicBezTo>
                    <a:pt x="236" y="242"/>
                    <a:pt x="236" y="242"/>
                    <a:pt x="236" y="242"/>
                  </a:cubicBezTo>
                  <a:cubicBezTo>
                    <a:pt x="236" y="242"/>
                    <a:pt x="235" y="232"/>
                    <a:pt x="247" y="233"/>
                  </a:cubicBezTo>
                  <a:cubicBezTo>
                    <a:pt x="259" y="234"/>
                    <a:pt x="251" y="246"/>
                    <a:pt x="259" y="245"/>
                  </a:cubicBezTo>
                  <a:cubicBezTo>
                    <a:pt x="267" y="244"/>
                    <a:pt x="278" y="241"/>
                    <a:pt x="278" y="241"/>
                  </a:cubicBezTo>
                  <a:cubicBezTo>
                    <a:pt x="278" y="241"/>
                    <a:pt x="292" y="250"/>
                    <a:pt x="301" y="247"/>
                  </a:cubicBezTo>
                  <a:cubicBezTo>
                    <a:pt x="310" y="244"/>
                    <a:pt x="300" y="231"/>
                    <a:pt x="300" y="231"/>
                  </a:cubicBezTo>
                  <a:cubicBezTo>
                    <a:pt x="300" y="231"/>
                    <a:pt x="316" y="206"/>
                    <a:pt x="323" y="206"/>
                  </a:cubicBezTo>
                  <a:cubicBezTo>
                    <a:pt x="326" y="206"/>
                    <a:pt x="336" y="208"/>
                    <a:pt x="347" y="209"/>
                  </a:cubicBezTo>
                  <a:cubicBezTo>
                    <a:pt x="346" y="201"/>
                    <a:pt x="346" y="191"/>
                    <a:pt x="344" y="191"/>
                  </a:cubicBezTo>
                  <a:cubicBezTo>
                    <a:pt x="341" y="190"/>
                    <a:pt x="341" y="176"/>
                    <a:pt x="341" y="176"/>
                  </a:cubicBezTo>
                  <a:cubicBezTo>
                    <a:pt x="341" y="176"/>
                    <a:pt x="314" y="154"/>
                    <a:pt x="328" y="151"/>
                  </a:cubicBezTo>
                  <a:cubicBezTo>
                    <a:pt x="342" y="148"/>
                    <a:pt x="344" y="154"/>
                    <a:pt x="344" y="154"/>
                  </a:cubicBezTo>
                  <a:cubicBezTo>
                    <a:pt x="344" y="154"/>
                    <a:pt x="357" y="162"/>
                    <a:pt x="365" y="155"/>
                  </a:cubicBezTo>
                  <a:cubicBezTo>
                    <a:pt x="373" y="148"/>
                    <a:pt x="382" y="139"/>
                    <a:pt x="382" y="139"/>
                  </a:cubicBezTo>
                  <a:cubicBezTo>
                    <a:pt x="368" y="131"/>
                    <a:pt x="368" y="131"/>
                    <a:pt x="368" y="131"/>
                  </a:cubicBezTo>
                  <a:cubicBezTo>
                    <a:pt x="368" y="131"/>
                    <a:pt x="376" y="122"/>
                    <a:pt x="363" y="119"/>
                  </a:cubicBezTo>
                  <a:cubicBezTo>
                    <a:pt x="350" y="116"/>
                    <a:pt x="340" y="118"/>
                    <a:pt x="340" y="118"/>
                  </a:cubicBezTo>
                  <a:cubicBezTo>
                    <a:pt x="338" y="103"/>
                    <a:pt x="338" y="103"/>
                    <a:pt x="338" y="103"/>
                  </a:cubicBezTo>
                  <a:cubicBezTo>
                    <a:pt x="318" y="96"/>
                    <a:pt x="318" y="96"/>
                    <a:pt x="318" y="96"/>
                  </a:cubicBezTo>
                  <a:cubicBezTo>
                    <a:pt x="318" y="96"/>
                    <a:pt x="315" y="75"/>
                    <a:pt x="307" y="73"/>
                  </a:cubicBezTo>
                  <a:cubicBezTo>
                    <a:pt x="299" y="71"/>
                    <a:pt x="294" y="66"/>
                    <a:pt x="294" y="66"/>
                  </a:cubicBezTo>
                  <a:cubicBezTo>
                    <a:pt x="298" y="54"/>
                    <a:pt x="298" y="54"/>
                    <a:pt x="298" y="54"/>
                  </a:cubicBezTo>
                  <a:cubicBezTo>
                    <a:pt x="290" y="44"/>
                    <a:pt x="290" y="44"/>
                    <a:pt x="290" y="44"/>
                  </a:cubicBezTo>
                  <a:cubicBezTo>
                    <a:pt x="290" y="44"/>
                    <a:pt x="304" y="30"/>
                    <a:pt x="293" y="25"/>
                  </a:cubicBezTo>
                  <a:cubicBezTo>
                    <a:pt x="282" y="20"/>
                    <a:pt x="260" y="9"/>
                    <a:pt x="260" y="9"/>
                  </a:cubicBezTo>
                  <a:cubicBezTo>
                    <a:pt x="238" y="21"/>
                    <a:pt x="238" y="21"/>
                    <a:pt x="238" y="21"/>
                  </a:cubicBezTo>
                  <a:cubicBezTo>
                    <a:pt x="236" y="11"/>
                    <a:pt x="236" y="11"/>
                    <a:pt x="236" y="11"/>
                  </a:cubicBezTo>
                  <a:cubicBezTo>
                    <a:pt x="210" y="5"/>
                    <a:pt x="210" y="5"/>
                    <a:pt x="210" y="5"/>
                  </a:cubicBezTo>
                  <a:cubicBezTo>
                    <a:pt x="204" y="11"/>
                    <a:pt x="204" y="11"/>
                    <a:pt x="204" y="11"/>
                  </a:cubicBezTo>
                  <a:cubicBezTo>
                    <a:pt x="204" y="11"/>
                    <a:pt x="203" y="4"/>
                    <a:pt x="195" y="3"/>
                  </a:cubicBezTo>
                  <a:cubicBezTo>
                    <a:pt x="187" y="2"/>
                    <a:pt x="176" y="0"/>
                    <a:pt x="176" y="0"/>
                  </a:cubicBezTo>
                  <a:cubicBezTo>
                    <a:pt x="176" y="0"/>
                    <a:pt x="162" y="16"/>
                    <a:pt x="162" y="13"/>
                  </a:cubicBezTo>
                  <a:cubicBezTo>
                    <a:pt x="162" y="10"/>
                    <a:pt x="157" y="19"/>
                    <a:pt x="157" y="19"/>
                  </a:cubicBezTo>
                  <a:cubicBezTo>
                    <a:pt x="157" y="19"/>
                    <a:pt x="146" y="13"/>
                    <a:pt x="141" y="13"/>
                  </a:cubicBezTo>
                  <a:cubicBezTo>
                    <a:pt x="136" y="13"/>
                    <a:pt x="121" y="26"/>
                    <a:pt x="119" y="31"/>
                  </a:cubicBezTo>
                  <a:cubicBezTo>
                    <a:pt x="117" y="36"/>
                    <a:pt x="133" y="46"/>
                    <a:pt x="133" y="46"/>
                  </a:cubicBezTo>
                  <a:cubicBezTo>
                    <a:pt x="133" y="46"/>
                    <a:pt x="126" y="52"/>
                    <a:pt x="120" y="52"/>
                  </a:cubicBezTo>
                  <a:cubicBezTo>
                    <a:pt x="114" y="52"/>
                    <a:pt x="107" y="47"/>
                    <a:pt x="107" y="47"/>
                  </a:cubicBezTo>
                  <a:cubicBezTo>
                    <a:pt x="111" y="60"/>
                    <a:pt x="111" y="60"/>
                    <a:pt x="111" y="60"/>
                  </a:cubicBezTo>
                  <a:cubicBezTo>
                    <a:pt x="111" y="60"/>
                    <a:pt x="98" y="55"/>
                    <a:pt x="96" y="62"/>
                  </a:cubicBezTo>
                  <a:cubicBezTo>
                    <a:pt x="94" y="69"/>
                    <a:pt x="98" y="77"/>
                    <a:pt x="98" y="77"/>
                  </a:cubicBezTo>
                  <a:cubicBezTo>
                    <a:pt x="98" y="77"/>
                    <a:pt x="86" y="76"/>
                    <a:pt x="91" y="84"/>
                  </a:cubicBezTo>
                  <a:cubicBezTo>
                    <a:pt x="96" y="92"/>
                    <a:pt x="103" y="103"/>
                    <a:pt x="96" y="104"/>
                  </a:cubicBezTo>
                  <a:cubicBezTo>
                    <a:pt x="89" y="105"/>
                    <a:pt x="100" y="96"/>
                    <a:pt x="90" y="96"/>
                  </a:cubicBezTo>
                  <a:cubicBezTo>
                    <a:pt x="80" y="96"/>
                    <a:pt x="72" y="103"/>
                    <a:pt x="72" y="103"/>
                  </a:cubicBezTo>
                  <a:cubicBezTo>
                    <a:pt x="68" y="111"/>
                    <a:pt x="68" y="111"/>
                    <a:pt x="68" y="111"/>
                  </a:cubicBezTo>
                  <a:cubicBezTo>
                    <a:pt x="60" y="103"/>
                    <a:pt x="60" y="103"/>
                    <a:pt x="60" y="103"/>
                  </a:cubicBezTo>
                  <a:cubicBezTo>
                    <a:pt x="58" y="113"/>
                    <a:pt x="58" y="113"/>
                    <a:pt x="58" y="113"/>
                  </a:cubicBezTo>
                  <a:cubicBezTo>
                    <a:pt x="40" y="113"/>
                    <a:pt x="40" y="113"/>
                    <a:pt x="40" y="113"/>
                  </a:cubicBezTo>
                  <a:cubicBezTo>
                    <a:pt x="40" y="113"/>
                    <a:pt x="38" y="107"/>
                    <a:pt x="30" y="108"/>
                  </a:cubicBezTo>
                  <a:cubicBezTo>
                    <a:pt x="22" y="109"/>
                    <a:pt x="6" y="113"/>
                    <a:pt x="6" y="113"/>
                  </a:cubicBezTo>
                  <a:cubicBezTo>
                    <a:pt x="6" y="113"/>
                    <a:pt x="14" y="126"/>
                    <a:pt x="14" y="131"/>
                  </a:cubicBezTo>
                  <a:cubicBezTo>
                    <a:pt x="14" y="136"/>
                    <a:pt x="25" y="145"/>
                    <a:pt x="25" y="145"/>
                  </a:cubicBezTo>
                  <a:cubicBezTo>
                    <a:pt x="25" y="145"/>
                    <a:pt x="33" y="157"/>
                    <a:pt x="31" y="161"/>
                  </a:cubicBezTo>
                  <a:cubicBezTo>
                    <a:pt x="29" y="165"/>
                    <a:pt x="27" y="173"/>
                    <a:pt x="27" y="173"/>
                  </a:cubicBezTo>
                  <a:cubicBezTo>
                    <a:pt x="13" y="178"/>
                    <a:pt x="13" y="178"/>
                    <a:pt x="13" y="178"/>
                  </a:cubicBezTo>
                  <a:cubicBezTo>
                    <a:pt x="13" y="178"/>
                    <a:pt x="15" y="190"/>
                    <a:pt x="12" y="190"/>
                  </a:cubicBezTo>
                  <a:cubicBezTo>
                    <a:pt x="9" y="190"/>
                    <a:pt x="0" y="188"/>
                    <a:pt x="2" y="194"/>
                  </a:cubicBezTo>
                  <a:cubicBezTo>
                    <a:pt x="4" y="200"/>
                    <a:pt x="18" y="203"/>
                    <a:pt x="20" y="20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14" name="Freeform 88"/>
            <p:cNvSpPr>
              <a:spLocks/>
            </p:cNvSpPr>
            <p:nvPr/>
          </p:nvSpPr>
          <p:spPr bwMode="gray">
            <a:xfrm>
              <a:off x="4746625" y="2244725"/>
              <a:ext cx="160337" cy="69850"/>
            </a:xfrm>
            <a:custGeom>
              <a:avLst/>
              <a:gdLst>
                <a:gd name="T0" fmla="*/ 5 w 286"/>
                <a:gd name="T1" fmla="*/ 97 h 123"/>
                <a:gd name="T2" fmla="*/ 18 w 286"/>
                <a:gd name="T3" fmla="*/ 92 h 123"/>
                <a:gd name="T4" fmla="*/ 51 w 286"/>
                <a:gd name="T5" fmla="*/ 86 h 123"/>
                <a:gd name="T6" fmla="*/ 65 w 286"/>
                <a:gd name="T7" fmla="*/ 83 h 123"/>
                <a:gd name="T8" fmla="*/ 78 w 286"/>
                <a:gd name="T9" fmla="*/ 90 h 123"/>
                <a:gd name="T10" fmla="*/ 86 w 286"/>
                <a:gd name="T11" fmla="*/ 88 h 123"/>
                <a:gd name="T12" fmla="*/ 109 w 286"/>
                <a:gd name="T13" fmla="*/ 94 h 123"/>
                <a:gd name="T14" fmla="*/ 118 w 286"/>
                <a:gd name="T15" fmla="*/ 89 h 123"/>
                <a:gd name="T16" fmla="*/ 133 w 286"/>
                <a:gd name="T17" fmla="*/ 93 h 123"/>
                <a:gd name="T18" fmla="*/ 150 w 286"/>
                <a:gd name="T19" fmla="*/ 85 h 123"/>
                <a:gd name="T20" fmla="*/ 162 w 286"/>
                <a:gd name="T21" fmla="*/ 98 h 123"/>
                <a:gd name="T22" fmla="*/ 189 w 286"/>
                <a:gd name="T23" fmla="*/ 101 h 123"/>
                <a:gd name="T24" fmla="*/ 200 w 286"/>
                <a:gd name="T25" fmla="*/ 111 h 123"/>
                <a:gd name="T26" fmla="*/ 215 w 286"/>
                <a:gd name="T27" fmla="*/ 119 h 123"/>
                <a:gd name="T28" fmla="*/ 227 w 286"/>
                <a:gd name="T29" fmla="*/ 123 h 123"/>
                <a:gd name="T30" fmla="*/ 243 w 286"/>
                <a:gd name="T31" fmla="*/ 113 h 123"/>
                <a:gd name="T32" fmla="*/ 259 w 286"/>
                <a:gd name="T33" fmla="*/ 119 h 123"/>
                <a:gd name="T34" fmla="*/ 264 w 286"/>
                <a:gd name="T35" fmla="*/ 113 h 123"/>
                <a:gd name="T36" fmla="*/ 278 w 286"/>
                <a:gd name="T37" fmla="*/ 100 h 123"/>
                <a:gd name="T38" fmla="*/ 286 w 286"/>
                <a:gd name="T39" fmla="*/ 101 h 123"/>
                <a:gd name="T40" fmla="*/ 280 w 286"/>
                <a:gd name="T41" fmla="*/ 82 h 123"/>
                <a:gd name="T42" fmla="*/ 268 w 286"/>
                <a:gd name="T43" fmla="*/ 65 h 123"/>
                <a:gd name="T44" fmla="*/ 255 w 286"/>
                <a:gd name="T45" fmla="*/ 61 h 123"/>
                <a:gd name="T46" fmla="*/ 256 w 286"/>
                <a:gd name="T47" fmla="*/ 52 h 123"/>
                <a:gd name="T48" fmla="*/ 268 w 286"/>
                <a:gd name="T49" fmla="*/ 45 h 123"/>
                <a:gd name="T50" fmla="*/ 246 w 286"/>
                <a:gd name="T51" fmla="*/ 30 h 123"/>
                <a:gd name="T52" fmla="*/ 238 w 286"/>
                <a:gd name="T53" fmla="*/ 31 h 123"/>
                <a:gd name="T54" fmla="*/ 225 w 286"/>
                <a:gd name="T55" fmla="*/ 26 h 123"/>
                <a:gd name="T56" fmla="*/ 214 w 286"/>
                <a:gd name="T57" fmla="*/ 32 h 123"/>
                <a:gd name="T58" fmla="*/ 194 w 286"/>
                <a:gd name="T59" fmla="*/ 20 h 123"/>
                <a:gd name="T60" fmla="*/ 166 w 286"/>
                <a:gd name="T61" fmla="*/ 3 h 123"/>
                <a:gd name="T62" fmla="*/ 145 w 286"/>
                <a:gd name="T63" fmla="*/ 4 h 123"/>
                <a:gd name="T64" fmla="*/ 124 w 286"/>
                <a:gd name="T65" fmla="*/ 10 h 123"/>
                <a:gd name="T66" fmla="*/ 120 w 286"/>
                <a:gd name="T67" fmla="*/ 10 h 123"/>
                <a:gd name="T68" fmla="*/ 119 w 286"/>
                <a:gd name="T69" fmla="*/ 12 h 123"/>
                <a:gd name="T70" fmla="*/ 123 w 286"/>
                <a:gd name="T71" fmla="*/ 55 h 123"/>
                <a:gd name="T72" fmla="*/ 86 w 286"/>
                <a:gd name="T73" fmla="*/ 52 h 123"/>
                <a:gd name="T74" fmla="*/ 79 w 286"/>
                <a:gd name="T75" fmla="*/ 37 h 123"/>
                <a:gd name="T76" fmla="*/ 56 w 286"/>
                <a:gd name="T77" fmla="*/ 18 h 123"/>
                <a:gd name="T78" fmla="*/ 21 w 286"/>
                <a:gd name="T79" fmla="*/ 30 h 123"/>
                <a:gd name="T80" fmla="*/ 16 w 286"/>
                <a:gd name="T81" fmla="*/ 46 h 123"/>
                <a:gd name="T82" fmla="*/ 0 w 286"/>
                <a:gd name="T83" fmla="*/ 69 h 123"/>
                <a:gd name="T84" fmla="*/ 6 w 286"/>
                <a:gd name="T85" fmla="*/ 104 h 123"/>
                <a:gd name="T86" fmla="*/ 5 w 286"/>
                <a:gd name="T87"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123">
                  <a:moveTo>
                    <a:pt x="5" y="97"/>
                  </a:moveTo>
                  <a:cubicBezTo>
                    <a:pt x="8" y="95"/>
                    <a:pt x="12" y="93"/>
                    <a:pt x="18" y="92"/>
                  </a:cubicBezTo>
                  <a:cubicBezTo>
                    <a:pt x="38" y="89"/>
                    <a:pt x="45" y="89"/>
                    <a:pt x="51" y="86"/>
                  </a:cubicBezTo>
                  <a:cubicBezTo>
                    <a:pt x="57" y="83"/>
                    <a:pt x="59" y="81"/>
                    <a:pt x="65" y="83"/>
                  </a:cubicBezTo>
                  <a:cubicBezTo>
                    <a:pt x="71" y="85"/>
                    <a:pt x="78" y="90"/>
                    <a:pt x="78" y="90"/>
                  </a:cubicBezTo>
                  <a:cubicBezTo>
                    <a:pt x="78" y="90"/>
                    <a:pt x="83" y="89"/>
                    <a:pt x="86" y="88"/>
                  </a:cubicBezTo>
                  <a:cubicBezTo>
                    <a:pt x="89" y="87"/>
                    <a:pt x="109" y="94"/>
                    <a:pt x="109" y="94"/>
                  </a:cubicBezTo>
                  <a:cubicBezTo>
                    <a:pt x="109" y="94"/>
                    <a:pt x="113" y="89"/>
                    <a:pt x="118" y="89"/>
                  </a:cubicBezTo>
                  <a:cubicBezTo>
                    <a:pt x="123" y="89"/>
                    <a:pt x="125" y="93"/>
                    <a:pt x="133" y="93"/>
                  </a:cubicBezTo>
                  <a:cubicBezTo>
                    <a:pt x="141" y="93"/>
                    <a:pt x="144" y="85"/>
                    <a:pt x="150" y="85"/>
                  </a:cubicBezTo>
                  <a:cubicBezTo>
                    <a:pt x="156" y="85"/>
                    <a:pt x="162" y="98"/>
                    <a:pt x="162" y="98"/>
                  </a:cubicBezTo>
                  <a:cubicBezTo>
                    <a:pt x="162" y="98"/>
                    <a:pt x="183" y="99"/>
                    <a:pt x="189" y="101"/>
                  </a:cubicBezTo>
                  <a:cubicBezTo>
                    <a:pt x="195" y="103"/>
                    <a:pt x="200" y="111"/>
                    <a:pt x="200" y="111"/>
                  </a:cubicBezTo>
                  <a:cubicBezTo>
                    <a:pt x="215" y="119"/>
                    <a:pt x="215" y="119"/>
                    <a:pt x="215" y="119"/>
                  </a:cubicBezTo>
                  <a:cubicBezTo>
                    <a:pt x="227" y="123"/>
                    <a:pt x="227" y="123"/>
                    <a:pt x="227" y="123"/>
                  </a:cubicBezTo>
                  <a:cubicBezTo>
                    <a:pt x="233" y="118"/>
                    <a:pt x="240" y="113"/>
                    <a:pt x="243" y="113"/>
                  </a:cubicBezTo>
                  <a:cubicBezTo>
                    <a:pt x="248" y="113"/>
                    <a:pt x="259" y="119"/>
                    <a:pt x="259" y="119"/>
                  </a:cubicBezTo>
                  <a:cubicBezTo>
                    <a:pt x="259" y="119"/>
                    <a:pt x="264" y="110"/>
                    <a:pt x="264" y="113"/>
                  </a:cubicBezTo>
                  <a:cubicBezTo>
                    <a:pt x="264" y="116"/>
                    <a:pt x="278" y="100"/>
                    <a:pt x="278" y="100"/>
                  </a:cubicBezTo>
                  <a:cubicBezTo>
                    <a:pt x="278" y="100"/>
                    <a:pt x="282" y="101"/>
                    <a:pt x="286" y="101"/>
                  </a:cubicBezTo>
                  <a:cubicBezTo>
                    <a:pt x="286" y="97"/>
                    <a:pt x="286" y="87"/>
                    <a:pt x="280" y="82"/>
                  </a:cubicBezTo>
                  <a:cubicBezTo>
                    <a:pt x="273" y="76"/>
                    <a:pt x="268" y="65"/>
                    <a:pt x="268" y="65"/>
                  </a:cubicBezTo>
                  <a:cubicBezTo>
                    <a:pt x="255" y="61"/>
                    <a:pt x="255" y="61"/>
                    <a:pt x="255" y="61"/>
                  </a:cubicBezTo>
                  <a:cubicBezTo>
                    <a:pt x="256" y="52"/>
                    <a:pt x="256" y="52"/>
                    <a:pt x="256" y="52"/>
                  </a:cubicBezTo>
                  <a:cubicBezTo>
                    <a:pt x="256" y="52"/>
                    <a:pt x="269" y="50"/>
                    <a:pt x="268" y="45"/>
                  </a:cubicBezTo>
                  <a:cubicBezTo>
                    <a:pt x="267" y="40"/>
                    <a:pt x="246" y="30"/>
                    <a:pt x="246" y="30"/>
                  </a:cubicBezTo>
                  <a:cubicBezTo>
                    <a:pt x="238" y="31"/>
                    <a:pt x="238" y="31"/>
                    <a:pt x="238" y="31"/>
                  </a:cubicBezTo>
                  <a:cubicBezTo>
                    <a:pt x="238" y="31"/>
                    <a:pt x="228" y="27"/>
                    <a:pt x="225" y="26"/>
                  </a:cubicBezTo>
                  <a:cubicBezTo>
                    <a:pt x="222" y="25"/>
                    <a:pt x="220" y="32"/>
                    <a:pt x="214" y="32"/>
                  </a:cubicBezTo>
                  <a:cubicBezTo>
                    <a:pt x="208" y="32"/>
                    <a:pt x="205" y="29"/>
                    <a:pt x="194" y="20"/>
                  </a:cubicBezTo>
                  <a:cubicBezTo>
                    <a:pt x="183" y="11"/>
                    <a:pt x="181" y="6"/>
                    <a:pt x="166" y="3"/>
                  </a:cubicBezTo>
                  <a:cubicBezTo>
                    <a:pt x="151" y="0"/>
                    <a:pt x="145" y="4"/>
                    <a:pt x="145" y="4"/>
                  </a:cubicBezTo>
                  <a:cubicBezTo>
                    <a:pt x="124" y="10"/>
                    <a:pt x="124" y="10"/>
                    <a:pt x="124" y="10"/>
                  </a:cubicBezTo>
                  <a:cubicBezTo>
                    <a:pt x="120" y="10"/>
                    <a:pt x="120" y="10"/>
                    <a:pt x="120" y="10"/>
                  </a:cubicBezTo>
                  <a:cubicBezTo>
                    <a:pt x="119" y="12"/>
                    <a:pt x="119" y="12"/>
                    <a:pt x="119" y="12"/>
                  </a:cubicBezTo>
                  <a:cubicBezTo>
                    <a:pt x="119" y="12"/>
                    <a:pt x="136" y="55"/>
                    <a:pt x="123" y="55"/>
                  </a:cubicBezTo>
                  <a:cubicBezTo>
                    <a:pt x="110" y="55"/>
                    <a:pt x="86" y="52"/>
                    <a:pt x="86" y="52"/>
                  </a:cubicBezTo>
                  <a:cubicBezTo>
                    <a:pt x="79" y="37"/>
                    <a:pt x="79" y="37"/>
                    <a:pt x="79" y="37"/>
                  </a:cubicBezTo>
                  <a:cubicBezTo>
                    <a:pt x="56" y="18"/>
                    <a:pt x="56" y="18"/>
                    <a:pt x="56" y="18"/>
                  </a:cubicBezTo>
                  <a:cubicBezTo>
                    <a:pt x="56" y="18"/>
                    <a:pt x="24" y="23"/>
                    <a:pt x="21" y="30"/>
                  </a:cubicBezTo>
                  <a:cubicBezTo>
                    <a:pt x="18" y="37"/>
                    <a:pt x="16" y="46"/>
                    <a:pt x="16" y="46"/>
                  </a:cubicBezTo>
                  <a:cubicBezTo>
                    <a:pt x="16" y="46"/>
                    <a:pt x="0" y="64"/>
                    <a:pt x="0" y="69"/>
                  </a:cubicBezTo>
                  <a:cubicBezTo>
                    <a:pt x="0" y="74"/>
                    <a:pt x="6" y="104"/>
                    <a:pt x="6" y="104"/>
                  </a:cubicBezTo>
                  <a:cubicBezTo>
                    <a:pt x="6" y="104"/>
                    <a:pt x="5" y="101"/>
                    <a:pt x="5" y="9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15" name="Freeform 89"/>
            <p:cNvSpPr>
              <a:spLocks/>
            </p:cNvSpPr>
            <p:nvPr/>
          </p:nvSpPr>
          <p:spPr bwMode="gray">
            <a:xfrm>
              <a:off x="4714875" y="1927225"/>
              <a:ext cx="236537" cy="269875"/>
            </a:xfrm>
            <a:custGeom>
              <a:avLst/>
              <a:gdLst>
                <a:gd name="T0" fmla="*/ 88 w 422"/>
                <a:gd name="T1" fmla="*/ 64 h 480"/>
                <a:gd name="T2" fmla="*/ 64 w 422"/>
                <a:gd name="T3" fmla="*/ 59 h 480"/>
                <a:gd name="T4" fmla="*/ 40 w 422"/>
                <a:gd name="T5" fmla="*/ 47 h 480"/>
                <a:gd name="T6" fmla="*/ 16 w 422"/>
                <a:gd name="T7" fmla="*/ 36 h 480"/>
                <a:gd name="T8" fmla="*/ 2 w 422"/>
                <a:gd name="T9" fmla="*/ 40 h 480"/>
                <a:gd name="T10" fmla="*/ 17 w 422"/>
                <a:gd name="T11" fmla="*/ 56 h 480"/>
                <a:gd name="T12" fmla="*/ 48 w 422"/>
                <a:gd name="T13" fmla="*/ 72 h 480"/>
                <a:gd name="T14" fmla="*/ 92 w 422"/>
                <a:gd name="T15" fmla="*/ 85 h 480"/>
                <a:gd name="T16" fmla="*/ 103 w 422"/>
                <a:gd name="T17" fmla="*/ 114 h 480"/>
                <a:gd name="T18" fmla="*/ 107 w 422"/>
                <a:gd name="T19" fmla="*/ 132 h 480"/>
                <a:gd name="T20" fmla="*/ 113 w 422"/>
                <a:gd name="T21" fmla="*/ 165 h 480"/>
                <a:gd name="T22" fmla="*/ 138 w 422"/>
                <a:gd name="T23" fmla="*/ 204 h 480"/>
                <a:gd name="T24" fmla="*/ 179 w 422"/>
                <a:gd name="T25" fmla="*/ 217 h 480"/>
                <a:gd name="T26" fmla="*/ 167 w 422"/>
                <a:gd name="T27" fmla="*/ 234 h 480"/>
                <a:gd name="T28" fmla="*/ 119 w 422"/>
                <a:gd name="T29" fmla="*/ 283 h 480"/>
                <a:gd name="T30" fmla="*/ 81 w 422"/>
                <a:gd name="T31" fmla="*/ 309 h 480"/>
                <a:gd name="T32" fmla="*/ 45 w 422"/>
                <a:gd name="T33" fmla="*/ 336 h 480"/>
                <a:gd name="T34" fmla="*/ 49 w 422"/>
                <a:gd name="T35" fmla="*/ 364 h 480"/>
                <a:gd name="T36" fmla="*/ 62 w 422"/>
                <a:gd name="T37" fmla="*/ 393 h 480"/>
                <a:gd name="T38" fmla="*/ 71 w 422"/>
                <a:gd name="T39" fmla="*/ 452 h 480"/>
                <a:gd name="T40" fmla="*/ 114 w 422"/>
                <a:gd name="T41" fmla="*/ 460 h 480"/>
                <a:gd name="T42" fmla="*/ 180 w 422"/>
                <a:gd name="T43" fmla="*/ 475 h 480"/>
                <a:gd name="T44" fmla="*/ 222 w 422"/>
                <a:gd name="T45" fmla="*/ 465 h 480"/>
                <a:gd name="T46" fmla="*/ 304 w 422"/>
                <a:gd name="T47" fmla="*/ 451 h 480"/>
                <a:gd name="T48" fmla="*/ 305 w 422"/>
                <a:gd name="T49" fmla="*/ 441 h 480"/>
                <a:gd name="T50" fmla="*/ 382 w 422"/>
                <a:gd name="T51" fmla="*/ 381 h 480"/>
                <a:gd name="T52" fmla="*/ 421 w 422"/>
                <a:gd name="T53" fmla="*/ 340 h 480"/>
                <a:gd name="T54" fmla="*/ 360 w 422"/>
                <a:gd name="T55" fmla="*/ 295 h 480"/>
                <a:gd name="T56" fmla="*/ 368 w 422"/>
                <a:gd name="T57" fmla="*/ 265 h 480"/>
                <a:gd name="T58" fmla="*/ 359 w 422"/>
                <a:gd name="T59" fmla="*/ 247 h 480"/>
                <a:gd name="T60" fmla="*/ 339 w 422"/>
                <a:gd name="T61" fmla="*/ 228 h 480"/>
                <a:gd name="T62" fmla="*/ 337 w 422"/>
                <a:gd name="T63" fmla="*/ 202 h 480"/>
                <a:gd name="T64" fmla="*/ 312 w 422"/>
                <a:gd name="T65" fmla="*/ 156 h 480"/>
                <a:gd name="T66" fmla="*/ 316 w 422"/>
                <a:gd name="T67" fmla="*/ 133 h 480"/>
                <a:gd name="T68" fmla="*/ 312 w 422"/>
                <a:gd name="T69" fmla="*/ 98 h 480"/>
                <a:gd name="T70" fmla="*/ 275 w 422"/>
                <a:gd name="T71" fmla="*/ 82 h 480"/>
                <a:gd name="T72" fmla="*/ 282 w 422"/>
                <a:gd name="T73" fmla="*/ 62 h 480"/>
                <a:gd name="T74" fmla="*/ 280 w 422"/>
                <a:gd name="T75" fmla="*/ 36 h 480"/>
                <a:gd name="T76" fmla="*/ 271 w 422"/>
                <a:gd name="T77" fmla="*/ 13 h 480"/>
                <a:gd name="T78" fmla="*/ 240 w 422"/>
                <a:gd name="T79" fmla="*/ 1 h 480"/>
                <a:gd name="T80" fmla="*/ 198 w 422"/>
                <a:gd name="T81" fmla="*/ 5 h 480"/>
                <a:gd name="T82" fmla="*/ 173 w 422"/>
                <a:gd name="T83" fmla="*/ 30 h 480"/>
                <a:gd name="T84" fmla="*/ 157 w 422"/>
                <a:gd name="T85" fmla="*/ 50 h 480"/>
                <a:gd name="T86" fmla="*/ 123 w 422"/>
                <a:gd name="T87" fmla="*/ 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80">
                  <a:moveTo>
                    <a:pt x="107" y="59"/>
                  </a:moveTo>
                  <a:cubicBezTo>
                    <a:pt x="107" y="59"/>
                    <a:pt x="98" y="67"/>
                    <a:pt x="88" y="64"/>
                  </a:cubicBezTo>
                  <a:cubicBezTo>
                    <a:pt x="78" y="61"/>
                    <a:pt x="78" y="61"/>
                    <a:pt x="78" y="61"/>
                  </a:cubicBezTo>
                  <a:cubicBezTo>
                    <a:pt x="78" y="61"/>
                    <a:pt x="78" y="60"/>
                    <a:pt x="64" y="59"/>
                  </a:cubicBezTo>
                  <a:cubicBezTo>
                    <a:pt x="50" y="58"/>
                    <a:pt x="49" y="48"/>
                    <a:pt x="49" y="48"/>
                  </a:cubicBezTo>
                  <a:cubicBezTo>
                    <a:pt x="40" y="47"/>
                    <a:pt x="40" y="47"/>
                    <a:pt x="40" y="47"/>
                  </a:cubicBezTo>
                  <a:cubicBezTo>
                    <a:pt x="40" y="47"/>
                    <a:pt x="31" y="33"/>
                    <a:pt x="27" y="33"/>
                  </a:cubicBezTo>
                  <a:cubicBezTo>
                    <a:pt x="23" y="33"/>
                    <a:pt x="16" y="36"/>
                    <a:pt x="16" y="36"/>
                  </a:cubicBezTo>
                  <a:cubicBezTo>
                    <a:pt x="14" y="45"/>
                    <a:pt x="14" y="45"/>
                    <a:pt x="14" y="45"/>
                  </a:cubicBezTo>
                  <a:cubicBezTo>
                    <a:pt x="2" y="40"/>
                    <a:pt x="2" y="40"/>
                    <a:pt x="2" y="40"/>
                  </a:cubicBezTo>
                  <a:cubicBezTo>
                    <a:pt x="0" y="45"/>
                    <a:pt x="0" y="45"/>
                    <a:pt x="0" y="45"/>
                  </a:cubicBezTo>
                  <a:cubicBezTo>
                    <a:pt x="0" y="45"/>
                    <a:pt x="7" y="52"/>
                    <a:pt x="17" y="56"/>
                  </a:cubicBezTo>
                  <a:cubicBezTo>
                    <a:pt x="27" y="60"/>
                    <a:pt x="40" y="64"/>
                    <a:pt x="40" y="64"/>
                  </a:cubicBezTo>
                  <a:cubicBezTo>
                    <a:pt x="48" y="72"/>
                    <a:pt x="48" y="72"/>
                    <a:pt x="48" y="72"/>
                  </a:cubicBezTo>
                  <a:cubicBezTo>
                    <a:pt x="70" y="73"/>
                    <a:pt x="70" y="73"/>
                    <a:pt x="70" y="73"/>
                  </a:cubicBezTo>
                  <a:cubicBezTo>
                    <a:pt x="92" y="85"/>
                    <a:pt x="92" y="85"/>
                    <a:pt x="92" y="85"/>
                  </a:cubicBezTo>
                  <a:cubicBezTo>
                    <a:pt x="92" y="85"/>
                    <a:pt x="110" y="90"/>
                    <a:pt x="109" y="95"/>
                  </a:cubicBezTo>
                  <a:cubicBezTo>
                    <a:pt x="108" y="100"/>
                    <a:pt x="103" y="114"/>
                    <a:pt x="103" y="114"/>
                  </a:cubicBezTo>
                  <a:cubicBezTo>
                    <a:pt x="111" y="119"/>
                    <a:pt x="111" y="119"/>
                    <a:pt x="111" y="119"/>
                  </a:cubicBezTo>
                  <a:cubicBezTo>
                    <a:pt x="107" y="132"/>
                    <a:pt x="107" y="132"/>
                    <a:pt x="107" y="132"/>
                  </a:cubicBezTo>
                  <a:cubicBezTo>
                    <a:pt x="124" y="142"/>
                    <a:pt x="124" y="142"/>
                    <a:pt x="124" y="142"/>
                  </a:cubicBezTo>
                  <a:cubicBezTo>
                    <a:pt x="124" y="142"/>
                    <a:pt x="111" y="157"/>
                    <a:pt x="113" y="165"/>
                  </a:cubicBezTo>
                  <a:cubicBezTo>
                    <a:pt x="115" y="173"/>
                    <a:pt x="130" y="183"/>
                    <a:pt x="130" y="183"/>
                  </a:cubicBezTo>
                  <a:cubicBezTo>
                    <a:pt x="138" y="204"/>
                    <a:pt x="138" y="204"/>
                    <a:pt x="138" y="204"/>
                  </a:cubicBezTo>
                  <a:cubicBezTo>
                    <a:pt x="148" y="198"/>
                    <a:pt x="148" y="198"/>
                    <a:pt x="148" y="198"/>
                  </a:cubicBezTo>
                  <a:cubicBezTo>
                    <a:pt x="148" y="198"/>
                    <a:pt x="177" y="205"/>
                    <a:pt x="179" y="217"/>
                  </a:cubicBezTo>
                  <a:cubicBezTo>
                    <a:pt x="181" y="229"/>
                    <a:pt x="182" y="239"/>
                    <a:pt x="182" y="239"/>
                  </a:cubicBezTo>
                  <a:cubicBezTo>
                    <a:pt x="182" y="239"/>
                    <a:pt x="170" y="233"/>
                    <a:pt x="167" y="234"/>
                  </a:cubicBezTo>
                  <a:cubicBezTo>
                    <a:pt x="164" y="235"/>
                    <a:pt x="142" y="260"/>
                    <a:pt x="142" y="260"/>
                  </a:cubicBezTo>
                  <a:cubicBezTo>
                    <a:pt x="119" y="283"/>
                    <a:pt x="119" y="283"/>
                    <a:pt x="119" y="283"/>
                  </a:cubicBezTo>
                  <a:cubicBezTo>
                    <a:pt x="96" y="288"/>
                    <a:pt x="96" y="288"/>
                    <a:pt x="96" y="288"/>
                  </a:cubicBezTo>
                  <a:cubicBezTo>
                    <a:pt x="96" y="288"/>
                    <a:pt x="81" y="300"/>
                    <a:pt x="81" y="309"/>
                  </a:cubicBezTo>
                  <a:cubicBezTo>
                    <a:pt x="81" y="318"/>
                    <a:pt x="61" y="318"/>
                    <a:pt x="61" y="318"/>
                  </a:cubicBezTo>
                  <a:cubicBezTo>
                    <a:pt x="45" y="336"/>
                    <a:pt x="45" y="336"/>
                    <a:pt x="45" y="336"/>
                  </a:cubicBezTo>
                  <a:cubicBezTo>
                    <a:pt x="45" y="336"/>
                    <a:pt x="41" y="348"/>
                    <a:pt x="43" y="352"/>
                  </a:cubicBezTo>
                  <a:cubicBezTo>
                    <a:pt x="45" y="356"/>
                    <a:pt x="49" y="364"/>
                    <a:pt x="49" y="364"/>
                  </a:cubicBezTo>
                  <a:cubicBezTo>
                    <a:pt x="47" y="380"/>
                    <a:pt x="47" y="380"/>
                    <a:pt x="47" y="380"/>
                  </a:cubicBezTo>
                  <a:cubicBezTo>
                    <a:pt x="62" y="393"/>
                    <a:pt x="62" y="393"/>
                    <a:pt x="62" y="393"/>
                  </a:cubicBezTo>
                  <a:cubicBezTo>
                    <a:pt x="62" y="393"/>
                    <a:pt x="52" y="425"/>
                    <a:pt x="56" y="434"/>
                  </a:cubicBezTo>
                  <a:cubicBezTo>
                    <a:pt x="60" y="443"/>
                    <a:pt x="71" y="452"/>
                    <a:pt x="71" y="452"/>
                  </a:cubicBezTo>
                  <a:cubicBezTo>
                    <a:pt x="86" y="463"/>
                    <a:pt x="86" y="463"/>
                    <a:pt x="86" y="463"/>
                  </a:cubicBezTo>
                  <a:cubicBezTo>
                    <a:pt x="114" y="460"/>
                    <a:pt x="114" y="460"/>
                    <a:pt x="114" y="460"/>
                  </a:cubicBezTo>
                  <a:cubicBezTo>
                    <a:pt x="114" y="460"/>
                    <a:pt x="105" y="476"/>
                    <a:pt x="125" y="478"/>
                  </a:cubicBezTo>
                  <a:cubicBezTo>
                    <a:pt x="145" y="480"/>
                    <a:pt x="180" y="475"/>
                    <a:pt x="180" y="475"/>
                  </a:cubicBezTo>
                  <a:cubicBezTo>
                    <a:pt x="199" y="465"/>
                    <a:pt x="199" y="465"/>
                    <a:pt x="199" y="465"/>
                  </a:cubicBezTo>
                  <a:cubicBezTo>
                    <a:pt x="222" y="465"/>
                    <a:pt x="222" y="465"/>
                    <a:pt x="222" y="465"/>
                  </a:cubicBezTo>
                  <a:cubicBezTo>
                    <a:pt x="255" y="448"/>
                    <a:pt x="255" y="448"/>
                    <a:pt x="255" y="448"/>
                  </a:cubicBezTo>
                  <a:cubicBezTo>
                    <a:pt x="304" y="451"/>
                    <a:pt x="304" y="451"/>
                    <a:pt x="304" y="451"/>
                  </a:cubicBezTo>
                  <a:cubicBezTo>
                    <a:pt x="309" y="448"/>
                    <a:pt x="309" y="448"/>
                    <a:pt x="309" y="448"/>
                  </a:cubicBezTo>
                  <a:cubicBezTo>
                    <a:pt x="305" y="441"/>
                    <a:pt x="305" y="441"/>
                    <a:pt x="305" y="441"/>
                  </a:cubicBezTo>
                  <a:cubicBezTo>
                    <a:pt x="305" y="441"/>
                    <a:pt x="346" y="417"/>
                    <a:pt x="350" y="412"/>
                  </a:cubicBezTo>
                  <a:cubicBezTo>
                    <a:pt x="354" y="407"/>
                    <a:pt x="382" y="381"/>
                    <a:pt x="382" y="381"/>
                  </a:cubicBezTo>
                  <a:cubicBezTo>
                    <a:pt x="382" y="381"/>
                    <a:pt x="403" y="369"/>
                    <a:pt x="407" y="362"/>
                  </a:cubicBezTo>
                  <a:cubicBezTo>
                    <a:pt x="411" y="355"/>
                    <a:pt x="420" y="348"/>
                    <a:pt x="421" y="340"/>
                  </a:cubicBezTo>
                  <a:cubicBezTo>
                    <a:pt x="422" y="332"/>
                    <a:pt x="399" y="313"/>
                    <a:pt x="399" y="313"/>
                  </a:cubicBezTo>
                  <a:cubicBezTo>
                    <a:pt x="360" y="295"/>
                    <a:pt x="360" y="295"/>
                    <a:pt x="360" y="295"/>
                  </a:cubicBezTo>
                  <a:cubicBezTo>
                    <a:pt x="360" y="295"/>
                    <a:pt x="381" y="281"/>
                    <a:pt x="380" y="277"/>
                  </a:cubicBezTo>
                  <a:cubicBezTo>
                    <a:pt x="379" y="273"/>
                    <a:pt x="368" y="265"/>
                    <a:pt x="368" y="265"/>
                  </a:cubicBezTo>
                  <a:cubicBezTo>
                    <a:pt x="353" y="262"/>
                    <a:pt x="353" y="262"/>
                    <a:pt x="353" y="262"/>
                  </a:cubicBezTo>
                  <a:cubicBezTo>
                    <a:pt x="353" y="262"/>
                    <a:pt x="360" y="251"/>
                    <a:pt x="359" y="247"/>
                  </a:cubicBezTo>
                  <a:cubicBezTo>
                    <a:pt x="358" y="243"/>
                    <a:pt x="339" y="238"/>
                    <a:pt x="339" y="238"/>
                  </a:cubicBezTo>
                  <a:cubicBezTo>
                    <a:pt x="339" y="228"/>
                    <a:pt x="339" y="228"/>
                    <a:pt x="339" y="228"/>
                  </a:cubicBezTo>
                  <a:cubicBezTo>
                    <a:pt x="332" y="222"/>
                    <a:pt x="332" y="222"/>
                    <a:pt x="332" y="222"/>
                  </a:cubicBezTo>
                  <a:cubicBezTo>
                    <a:pt x="337" y="202"/>
                    <a:pt x="337" y="202"/>
                    <a:pt x="337" y="202"/>
                  </a:cubicBezTo>
                  <a:cubicBezTo>
                    <a:pt x="337" y="202"/>
                    <a:pt x="365" y="208"/>
                    <a:pt x="359" y="198"/>
                  </a:cubicBezTo>
                  <a:cubicBezTo>
                    <a:pt x="353" y="188"/>
                    <a:pt x="312" y="156"/>
                    <a:pt x="312" y="156"/>
                  </a:cubicBezTo>
                  <a:cubicBezTo>
                    <a:pt x="299" y="145"/>
                    <a:pt x="299" y="145"/>
                    <a:pt x="299" y="145"/>
                  </a:cubicBezTo>
                  <a:cubicBezTo>
                    <a:pt x="299" y="145"/>
                    <a:pt x="316" y="138"/>
                    <a:pt x="316" y="133"/>
                  </a:cubicBezTo>
                  <a:cubicBezTo>
                    <a:pt x="316" y="128"/>
                    <a:pt x="340" y="126"/>
                    <a:pt x="331" y="116"/>
                  </a:cubicBezTo>
                  <a:cubicBezTo>
                    <a:pt x="322" y="106"/>
                    <a:pt x="316" y="103"/>
                    <a:pt x="312" y="98"/>
                  </a:cubicBezTo>
                  <a:cubicBezTo>
                    <a:pt x="308" y="93"/>
                    <a:pt x="303" y="86"/>
                    <a:pt x="297" y="86"/>
                  </a:cubicBezTo>
                  <a:cubicBezTo>
                    <a:pt x="291" y="86"/>
                    <a:pt x="277" y="94"/>
                    <a:pt x="275" y="82"/>
                  </a:cubicBezTo>
                  <a:cubicBezTo>
                    <a:pt x="273" y="70"/>
                    <a:pt x="270" y="67"/>
                    <a:pt x="270" y="67"/>
                  </a:cubicBezTo>
                  <a:cubicBezTo>
                    <a:pt x="270" y="67"/>
                    <a:pt x="283" y="65"/>
                    <a:pt x="282" y="62"/>
                  </a:cubicBezTo>
                  <a:cubicBezTo>
                    <a:pt x="281" y="59"/>
                    <a:pt x="277" y="53"/>
                    <a:pt x="277" y="53"/>
                  </a:cubicBezTo>
                  <a:cubicBezTo>
                    <a:pt x="280" y="36"/>
                    <a:pt x="280" y="36"/>
                    <a:pt x="280" y="36"/>
                  </a:cubicBezTo>
                  <a:cubicBezTo>
                    <a:pt x="280" y="36"/>
                    <a:pt x="293" y="48"/>
                    <a:pt x="289" y="31"/>
                  </a:cubicBezTo>
                  <a:cubicBezTo>
                    <a:pt x="285" y="14"/>
                    <a:pt x="271" y="13"/>
                    <a:pt x="271" y="13"/>
                  </a:cubicBezTo>
                  <a:cubicBezTo>
                    <a:pt x="248" y="8"/>
                    <a:pt x="248" y="8"/>
                    <a:pt x="248" y="8"/>
                  </a:cubicBezTo>
                  <a:cubicBezTo>
                    <a:pt x="248" y="8"/>
                    <a:pt x="255" y="2"/>
                    <a:pt x="240" y="1"/>
                  </a:cubicBezTo>
                  <a:cubicBezTo>
                    <a:pt x="225" y="0"/>
                    <a:pt x="214" y="7"/>
                    <a:pt x="214" y="7"/>
                  </a:cubicBezTo>
                  <a:cubicBezTo>
                    <a:pt x="214" y="7"/>
                    <a:pt x="203" y="6"/>
                    <a:pt x="198" y="5"/>
                  </a:cubicBezTo>
                  <a:cubicBezTo>
                    <a:pt x="193" y="4"/>
                    <a:pt x="176" y="13"/>
                    <a:pt x="176" y="13"/>
                  </a:cubicBezTo>
                  <a:cubicBezTo>
                    <a:pt x="176" y="13"/>
                    <a:pt x="172" y="26"/>
                    <a:pt x="173" y="30"/>
                  </a:cubicBezTo>
                  <a:cubicBezTo>
                    <a:pt x="174" y="34"/>
                    <a:pt x="173" y="50"/>
                    <a:pt x="173" y="50"/>
                  </a:cubicBezTo>
                  <a:cubicBezTo>
                    <a:pt x="173" y="50"/>
                    <a:pt x="164" y="45"/>
                    <a:pt x="157" y="50"/>
                  </a:cubicBezTo>
                  <a:cubicBezTo>
                    <a:pt x="150" y="55"/>
                    <a:pt x="156" y="65"/>
                    <a:pt x="148" y="65"/>
                  </a:cubicBezTo>
                  <a:cubicBezTo>
                    <a:pt x="140" y="65"/>
                    <a:pt x="128" y="57"/>
                    <a:pt x="123" y="56"/>
                  </a:cubicBezTo>
                  <a:cubicBezTo>
                    <a:pt x="118" y="55"/>
                    <a:pt x="107" y="59"/>
                    <a:pt x="107" y="59"/>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16" name="Freeform 90"/>
            <p:cNvSpPr>
              <a:spLocks/>
            </p:cNvSpPr>
            <p:nvPr/>
          </p:nvSpPr>
          <p:spPr bwMode="gray">
            <a:xfrm>
              <a:off x="5137150" y="2998788"/>
              <a:ext cx="17462" cy="39688"/>
            </a:xfrm>
            <a:custGeom>
              <a:avLst/>
              <a:gdLst>
                <a:gd name="T0" fmla="*/ 21 w 32"/>
                <a:gd name="T1" fmla="*/ 54 h 70"/>
                <a:gd name="T2" fmla="*/ 27 w 32"/>
                <a:gd name="T3" fmla="*/ 56 h 70"/>
                <a:gd name="T4" fmla="*/ 32 w 32"/>
                <a:gd name="T5" fmla="*/ 47 h 70"/>
                <a:gd name="T6" fmla="*/ 31 w 32"/>
                <a:gd name="T7" fmla="*/ 1 h 70"/>
                <a:gd name="T8" fmla="*/ 13 w 32"/>
                <a:gd name="T9" fmla="*/ 2 h 70"/>
                <a:gd name="T10" fmla="*/ 6 w 32"/>
                <a:gd name="T11" fmla="*/ 21 h 70"/>
                <a:gd name="T12" fmla="*/ 6 w 32"/>
                <a:gd name="T13" fmla="*/ 40 h 70"/>
                <a:gd name="T14" fmla="*/ 7 w 32"/>
                <a:gd name="T15" fmla="*/ 62 h 70"/>
                <a:gd name="T16" fmla="*/ 21 w 32"/>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0">
                  <a:moveTo>
                    <a:pt x="21" y="54"/>
                  </a:moveTo>
                  <a:cubicBezTo>
                    <a:pt x="22" y="53"/>
                    <a:pt x="24" y="54"/>
                    <a:pt x="27" y="56"/>
                  </a:cubicBezTo>
                  <a:cubicBezTo>
                    <a:pt x="29" y="51"/>
                    <a:pt x="32" y="47"/>
                    <a:pt x="32" y="47"/>
                  </a:cubicBezTo>
                  <a:cubicBezTo>
                    <a:pt x="31" y="1"/>
                    <a:pt x="31" y="1"/>
                    <a:pt x="31" y="1"/>
                  </a:cubicBezTo>
                  <a:cubicBezTo>
                    <a:pt x="26" y="0"/>
                    <a:pt x="17" y="0"/>
                    <a:pt x="13" y="2"/>
                  </a:cubicBezTo>
                  <a:cubicBezTo>
                    <a:pt x="7" y="6"/>
                    <a:pt x="6" y="21"/>
                    <a:pt x="6" y="21"/>
                  </a:cubicBezTo>
                  <a:cubicBezTo>
                    <a:pt x="6" y="21"/>
                    <a:pt x="7" y="34"/>
                    <a:pt x="6" y="40"/>
                  </a:cubicBezTo>
                  <a:cubicBezTo>
                    <a:pt x="5" y="46"/>
                    <a:pt x="0" y="54"/>
                    <a:pt x="7" y="62"/>
                  </a:cubicBezTo>
                  <a:cubicBezTo>
                    <a:pt x="13" y="70"/>
                    <a:pt x="18" y="55"/>
                    <a:pt x="21" y="54"/>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17" name="Freeform 91"/>
            <p:cNvSpPr>
              <a:spLocks/>
            </p:cNvSpPr>
            <p:nvPr/>
          </p:nvSpPr>
          <p:spPr bwMode="gray">
            <a:xfrm>
              <a:off x="5145088" y="2973388"/>
              <a:ext cx="104775" cy="131763"/>
            </a:xfrm>
            <a:custGeom>
              <a:avLst/>
              <a:gdLst>
                <a:gd name="T0" fmla="*/ 169 w 186"/>
                <a:gd name="T1" fmla="*/ 44 h 236"/>
                <a:gd name="T2" fmla="*/ 169 w 186"/>
                <a:gd name="T3" fmla="*/ 30 h 236"/>
                <a:gd name="T4" fmla="*/ 157 w 186"/>
                <a:gd name="T5" fmla="*/ 0 h 236"/>
                <a:gd name="T6" fmla="*/ 73 w 186"/>
                <a:gd name="T7" fmla="*/ 57 h 236"/>
                <a:gd name="T8" fmla="*/ 45 w 186"/>
                <a:gd name="T9" fmla="*/ 45 h 236"/>
                <a:gd name="T10" fmla="*/ 23 w 186"/>
                <a:gd name="T11" fmla="*/ 33 h 236"/>
                <a:gd name="T12" fmla="*/ 19 w 186"/>
                <a:gd name="T13" fmla="*/ 36 h 236"/>
                <a:gd name="T14" fmla="*/ 16 w 186"/>
                <a:gd name="T15" fmla="*/ 45 h 236"/>
                <a:gd name="T16" fmla="*/ 17 w 186"/>
                <a:gd name="T17" fmla="*/ 93 h 236"/>
                <a:gd name="T18" fmla="*/ 10 w 186"/>
                <a:gd name="T19" fmla="*/ 107 h 236"/>
                <a:gd name="T20" fmla="*/ 16 w 186"/>
                <a:gd name="T21" fmla="*/ 115 h 236"/>
                <a:gd name="T22" fmla="*/ 15 w 186"/>
                <a:gd name="T23" fmla="*/ 134 h 236"/>
                <a:gd name="T24" fmla="*/ 4 w 186"/>
                <a:gd name="T25" fmla="*/ 158 h 236"/>
                <a:gd name="T26" fmla="*/ 0 w 186"/>
                <a:gd name="T27" fmla="*/ 211 h 236"/>
                <a:gd name="T28" fmla="*/ 2 w 186"/>
                <a:gd name="T29" fmla="*/ 217 h 236"/>
                <a:gd name="T30" fmla="*/ 3 w 186"/>
                <a:gd name="T31" fmla="*/ 217 h 236"/>
                <a:gd name="T32" fmla="*/ 55 w 186"/>
                <a:gd name="T33" fmla="*/ 225 h 236"/>
                <a:gd name="T34" fmla="*/ 77 w 186"/>
                <a:gd name="T35" fmla="*/ 185 h 236"/>
                <a:gd name="T36" fmla="*/ 108 w 186"/>
                <a:gd name="T37" fmla="*/ 180 h 236"/>
                <a:gd name="T38" fmla="*/ 122 w 186"/>
                <a:gd name="T39" fmla="*/ 147 h 236"/>
                <a:gd name="T40" fmla="*/ 96 w 186"/>
                <a:gd name="T41" fmla="*/ 108 h 236"/>
                <a:gd name="T42" fmla="*/ 64 w 186"/>
                <a:gd name="T43" fmla="*/ 100 h 236"/>
                <a:gd name="T44" fmla="*/ 96 w 186"/>
                <a:gd name="T45" fmla="*/ 94 h 236"/>
                <a:gd name="T46" fmla="*/ 124 w 186"/>
                <a:gd name="T47" fmla="*/ 94 h 236"/>
                <a:gd name="T48" fmla="*/ 132 w 186"/>
                <a:gd name="T49" fmla="*/ 80 h 236"/>
                <a:gd name="T50" fmla="*/ 166 w 186"/>
                <a:gd name="T51" fmla="*/ 76 h 236"/>
                <a:gd name="T52" fmla="*/ 185 w 186"/>
                <a:gd name="T53" fmla="*/ 62 h 236"/>
                <a:gd name="T54" fmla="*/ 186 w 186"/>
                <a:gd name="T55" fmla="*/ 53 h 236"/>
                <a:gd name="T56" fmla="*/ 169 w 186"/>
                <a:gd name="T57" fmla="*/ 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6" h="236">
                  <a:moveTo>
                    <a:pt x="169" y="44"/>
                  </a:moveTo>
                  <a:cubicBezTo>
                    <a:pt x="169" y="30"/>
                    <a:pt x="169" y="30"/>
                    <a:pt x="169" y="30"/>
                  </a:cubicBezTo>
                  <a:cubicBezTo>
                    <a:pt x="157" y="0"/>
                    <a:pt x="157" y="0"/>
                    <a:pt x="157" y="0"/>
                  </a:cubicBezTo>
                  <a:cubicBezTo>
                    <a:pt x="154" y="2"/>
                    <a:pt x="94" y="57"/>
                    <a:pt x="73" y="57"/>
                  </a:cubicBezTo>
                  <a:cubicBezTo>
                    <a:pt x="52" y="57"/>
                    <a:pt x="45" y="45"/>
                    <a:pt x="45" y="45"/>
                  </a:cubicBezTo>
                  <a:cubicBezTo>
                    <a:pt x="23" y="33"/>
                    <a:pt x="23" y="33"/>
                    <a:pt x="23" y="33"/>
                  </a:cubicBezTo>
                  <a:cubicBezTo>
                    <a:pt x="19" y="36"/>
                    <a:pt x="19" y="36"/>
                    <a:pt x="19" y="36"/>
                  </a:cubicBezTo>
                  <a:cubicBezTo>
                    <a:pt x="16" y="45"/>
                    <a:pt x="16" y="45"/>
                    <a:pt x="16" y="45"/>
                  </a:cubicBezTo>
                  <a:cubicBezTo>
                    <a:pt x="17" y="93"/>
                    <a:pt x="17" y="93"/>
                    <a:pt x="17" y="93"/>
                  </a:cubicBezTo>
                  <a:cubicBezTo>
                    <a:pt x="17" y="93"/>
                    <a:pt x="10" y="103"/>
                    <a:pt x="10" y="107"/>
                  </a:cubicBezTo>
                  <a:cubicBezTo>
                    <a:pt x="10" y="111"/>
                    <a:pt x="12" y="111"/>
                    <a:pt x="16" y="115"/>
                  </a:cubicBezTo>
                  <a:cubicBezTo>
                    <a:pt x="20" y="119"/>
                    <a:pt x="18" y="127"/>
                    <a:pt x="15" y="134"/>
                  </a:cubicBezTo>
                  <a:cubicBezTo>
                    <a:pt x="12" y="141"/>
                    <a:pt x="4" y="146"/>
                    <a:pt x="4" y="158"/>
                  </a:cubicBezTo>
                  <a:cubicBezTo>
                    <a:pt x="4" y="170"/>
                    <a:pt x="0" y="211"/>
                    <a:pt x="0" y="211"/>
                  </a:cubicBezTo>
                  <a:cubicBezTo>
                    <a:pt x="2" y="217"/>
                    <a:pt x="2" y="217"/>
                    <a:pt x="2" y="217"/>
                  </a:cubicBezTo>
                  <a:cubicBezTo>
                    <a:pt x="2" y="217"/>
                    <a:pt x="3" y="217"/>
                    <a:pt x="3" y="217"/>
                  </a:cubicBezTo>
                  <a:cubicBezTo>
                    <a:pt x="10" y="216"/>
                    <a:pt x="41" y="236"/>
                    <a:pt x="55" y="225"/>
                  </a:cubicBezTo>
                  <a:cubicBezTo>
                    <a:pt x="69" y="214"/>
                    <a:pt x="71" y="187"/>
                    <a:pt x="77" y="185"/>
                  </a:cubicBezTo>
                  <a:cubicBezTo>
                    <a:pt x="83" y="183"/>
                    <a:pt x="100" y="187"/>
                    <a:pt x="108" y="180"/>
                  </a:cubicBezTo>
                  <a:cubicBezTo>
                    <a:pt x="116" y="173"/>
                    <a:pt x="122" y="147"/>
                    <a:pt x="122" y="147"/>
                  </a:cubicBezTo>
                  <a:cubicBezTo>
                    <a:pt x="122" y="147"/>
                    <a:pt x="103" y="112"/>
                    <a:pt x="96" y="108"/>
                  </a:cubicBezTo>
                  <a:cubicBezTo>
                    <a:pt x="89" y="104"/>
                    <a:pt x="57" y="107"/>
                    <a:pt x="64" y="100"/>
                  </a:cubicBezTo>
                  <a:cubicBezTo>
                    <a:pt x="71" y="93"/>
                    <a:pt x="96" y="94"/>
                    <a:pt x="96" y="94"/>
                  </a:cubicBezTo>
                  <a:cubicBezTo>
                    <a:pt x="124" y="94"/>
                    <a:pt x="124" y="94"/>
                    <a:pt x="124" y="94"/>
                  </a:cubicBezTo>
                  <a:cubicBezTo>
                    <a:pt x="132" y="80"/>
                    <a:pt x="132" y="80"/>
                    <a:pt x="132" y="80"/>
                  </a:cubicBezTo>
                  <a:cubicBezTo>
                    <a:pt x="132" y="80"/>
                    <a:pt x="160" y="82"/>
                    <a:pt x="166" y="76"/>
                  </a:cubicBezTo>
                  <a:cubicBezTo>
                    <a:pt x="172" y="70"/>
                    <a:pt x="185" y="62"/>
                    <a:pt x="185" y="62"/>
                  </a:cubicBezTo>
                  <a:cubicBezTo>
                    <a:pt x="186" y="53"/>
                    <a:pt x="186" y="53"/>
                    <a:pt x="186" y="53"/>
                  </a:cubicBezTo>
                  <a:lnTo>
                    <a:pt x="169" y="44"/>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18" name="Freeform 92"/>
            <p:cNvSpPr>
              <a:spLocks/>
            </p:cNvSpPr>
            <p:nvPr/>
          </p:nvSpPr>
          <p:spPr bwMode="gray">
            <a:xfrm>
              <a:off x="5122863" y="2970213"/>
              <a:ext cx="36512" cy="120650"/>
            </a:xfrm>
            <a:custGeom>
              <a:avLst/>
              <a:gdLst>
                <a:gd name="T0" fmla="*/ 0 w 67"/>
                <a:gd name="T1" fmla="*/ 113 h 216"/>
                <a:gd name="T2" fmla="*/ 36 w 67"/>
                <a:gd name="T3" fmla="*/ 206 h 216"/>
                <a:gd name="T4" fmla="*/ 41 w 67"/>
                <a:gd name="T5" fmla="*/ 216 h 216"/>
                <a:gd name="T6" fmla="*/ 45 w 67"/>
                <a:gd name="T7" fmla="*/ 163 h 216"/>
                <a:gd name="T8" fmla="*/ 56 w 67"/>
                <a:gd name="T9" fmla="*/ 139 h 216"/>
                <a:gd name="T10" fmla="*/ 57 w 67"/>
                <a:gd name="T11" fmla="*/ 120 h 216"/>
                <a:gd name="T12" fmla="*/ 51 w 67"/>
                <a:gd name="T13" fmla="*/ 112 h 216"/>
                <a:gd name="T14" fmla="*/ 53 w 67"/>
                <a:gd name="T15" fmla="*/ 107 h 216"/>
                <a:gd name="T16" fmla="*/ 47 w 67"/>
                <a:gd name="T17" fmla="*/ 105 h 216"/>
                <a:gd name="T18" fmla="*/ 33 w 67"/>
                <a:gd name="T19" fmla="*/ 113 h 216"/>
                <a:gd name="T20" fmla="*/ 32 w 67"/>
                <a:gd name="T21" fmla="*/ 91 h 216"/>
                <a:gd name="T22" fmla="*/ 32 w 67"/>
                <a:gd name="T23" fmla="*/ 72 h 216"/>
                <a:gd name="T24" fmla="*/ 39 w 67"/>
                <a:gd name="T25" fmla="*/ 53 h 216"/>
                <a:gd name="T26" fmla="*/ 57 w 67"/>
                <a:gd name="T27" fmla="*/ 52 h 216"/>
                <a:gd name="T28" fmla="*/ 57 w 67"/>
                <a:gd name="T29" fmla="*/ 50 h 216"/>
                <a:gd name="T30" fmla="*/ 60 w 67"/>
                <a:gd name="T31" fmla="*/ 41 h 216"/>
                <a:gd name="T32" fmla="*/ 57 w 67"/>
                <a:gd name="T33" fmla="*/ 11 h 216"/>
                <a:gd name="T34" fmla="*/ 67 w 67"/>
                <a:gd name="T35" fmla="*/ 0 h 216"/>
                <a:gd name="T36" fmla="*/ 52 w 67"/>
                <a:gd name="T37" fmla="*/ 3 h 216"/>
                <a:gd name="T38" fmla="*/ 48 w 67"/>
                <a:gd name="T39" fmla="*/ 20 h 216"/>
                <a:gd name="T40" fmla="*/ 34 w 67"/>
                <a:gd name="T41" fmla="*/ 21 h 216"/>
                <a:gd name="T42" fmla="*/ 27 w 67"/>
                <a:gd name="T43" fmla="*/ 34 h 216"/>
                <a:gd name="T44" fmla="*/ 22 w 67"/>
                <a:gd name="T45" fmla="*/ 39 h 216"/>
                <a:gd name="T46" fmla="*/ 27 w 67"/>
                <a:gd name="T47" fmla="*/ 63 h 216"/>
                <a:gd name="T48" fmla="*/ 13 w 67"/>
                <a:gd name="T49" fmla="*/ 89 h 216"/>
                <a:gd name="T50" fmla="*/ 11 w 67"/>
                <a:gd name="T51" fmla="*/ 105 h 216"/>
                <a:gd name="T52" fmla="*/ 0 w 67"/>
                <a:gd name="T53" fmla="*/ 1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216">
                  <a:moveTo>
                    <a:pt x="0" y="113"/>
                  </a:moveTo>
                  <a:cubicBezTo>
                    <a:pt x="36" y="206"/>
                    <a:pt x="36" y="206"/>
                    <a:pt x="36" y="206"/>
                  </a:cubicBezTo>
                  <a:cubicBezTo>
                    <a:pt x="41" y="216"/>
                    <a:pt x="41" y="216"/>
                    <a:pt x="41" y="216"/>
                  </a:cubicBezTo>
                  <a:cubicBezTo>
                    <a:pt x="41" y="216"/>
                    <a:pt x="45" y="175"/>
                    <a:pt x="45" y="163"/>
                  </a:cubicBezTo>
                  <a:cubicBezTo>
                    <a:pt x="45" y="151"/>
                    <a:pt x="53" y="146"/>
                    <a:pt x="56" y="139"/>
                  </a:cubicBezTo>
                  <a:cubicBezTo>
                    <a:pt x="59" y="132"/>
                    <a:pt x="61" y="124"/>
                    <a:pt x="57" y="120"/>
                  </a:cubicBezTo>
                  <a:cubicBezTo>
                    <a:pt x="53" y="116"/>
                    <a:pt x="51" y="116"/>
                    <a:pt x="51" y="112"/>
                  </a:cubicBezTo>
                  <a:cubicBezTo>
                    <a:pt x="51" y="111"/>
                    <a:pt x="52" y="109"/>
                    <a:pt x="53" y="107"/>
                  </a:cubicBezTo>
                  <a:cubicBezTo>
                    <a:pt x="50" y="105"/>
                    <a:pt x="48" y="104"/>
                    <a:pt x="47" y="105"/>
                  </a:cubicBezTo>
                  <a:cubicBezTo>
                    <a:pt x="44" y="106"/>
                    <a:pt x="39" y="121"/>
                    <a:pt x="33" y="113"/>
                  </a:cubicBezTo>
                  <a:cubicBezTo>
                    <a:pt x="26" y="105"/>
                    <a:pt x="31" y="97"/>
                    <a:pt x="32" y="91"/>
                  </a:cubicBezTo>
                  <a:cubicBezTo>
                    <a:pt x="33" y="85"/>
                    <a:pt x="32" y="72"/>
                    <a:pt x="32" y="72"/>
                  </a:cubicBezTo>
                  <a:cubicBezTo>
                    <a:pt x="32" y="72"/>
                    <a:pt x="33" y="57"/>
                    <a:pt x="39" y="53"/>
                  </a:cubicBezTo>
                  <a:cubicBezTo>
                    <a:pt x="43" y="51"/>
                    <a:pt x="52" y="51"/>
                    <a:pt x="57" y="52"/>
                  </a:cubicBezTo>
                  <a:cubicBezTo>
                    <a:pt x="57" y="50"/>
                    <a:pt x="57" y="50"/>
                    <a:pt x="57" y="50"/>
                  </a:cubicBezTo>
                  <a:cubicBezTo>
                    <a:pt x="60" y="41"/>
                    <a:pt x="60" y="41"/>
                    <a:pt x="60" y="41"/>
                  </a:cubicBezTo>
                  <a:cubicBezTo>
                    <a:pt x="57" y="11"/>
                    <a:pt x="57" y="11"/>
                    <a:pt x="57" y="11"/>
                  </a:cubicBezTo>
                  <a:cubicBezTo>
                    <a:pt x="67" y="0"/>
                    <a:pt x="67" y="0"/>
                    <a:pt x="67" y="0"/>
                  </a:cubicBezTo>
                  <a:cubicBezTo>
                    <a:pt x="52" y="3"/>
                    <a:pt x="52" y="3"/>
                    <a:pt x="52" y="3"/>
                  </a:cubicBezTo>
                  <a:cubicBezTo>
                    <a:pt x="52" y="3"/>
                    <a:pt x="53" y="13"/>
                    <a:pt x="48" y="20"/>
                  </a:cubicBezTo>
                  <a:cubicBezTo>
                    <a:pt x="43" y="27"/>
                    <a:pt x="34" y="21"/>
                    <a:pt x="34" y="21"/>
                  </a:cubicBezTo>
                  <a:cubicBezTo>
                    <a:pt x="27" y="34"/>
                    <a:pt x="27" y="34"/>
                    <a:pt x="27" y="34"/>
                  </a:cubicBezTo>
                  <a:cubicBezTo>
                    <a:pt x="22" y="39"/>
                    <a:pt x="22" y="39"/>
                    <a:pt x="22" y="39"/>
                  </a:cubicBezTo>
                  <a:cubicBezTo>
                    <a:pt x="23" y="52"/>
                    <a:pt x="27" y="63"/>
                    <a:pt x="27" y="63"/>
                  </a:cubicBezTo>
                  <a:cubicBezTo>
                    <a:pt x="13" y="89"/>
                    <a:pt x="13" y="89"/>
                    <a:pt x="13" y="89"/>
                  </a:cubicBezTo>
                  <a:cubicBezTo>
                    <a:pt x="11" y="105"/>
                    <a:pt x="11" y="105"/>
                    <a:pt x="11" y="105"/>
                  </a:cubicBezTo>
                  <a:lnTo>
                    <a:pt x="0" y="113"/>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19" name="Freeform 93"/>
            <p:cNvSpPr>
              <a:spLocks/>
            </p:cNvSpPr>
            <p:nvPr/>
          </p:nvSpPr>
          <p:spPr bwMode="gray">
            <a:xfrm>
              <a:off x="3803650" y="3143250"/>
              <a:ext cx="223837" cy="192088"/>
            </a:xfrm>
            <a:custGeom>
              <a:avLst/>
              <a:gdLst>
                <a:gd name="T0" fmla="*/ 364 w 401"/>
                <a:gd name="T1" fmla="*/ 0 h 343"/>
                <a:gd name="T2" fmla="*/ 192 w 401"/>
                <a:gd name="T3" fmla="*/ 0 h 343"/>
                <a:gd name="T4" fmla="*/ 186 w 401"/>
                <a:gd name="T5" fmla="*/ 12 h 343"/>
                <a:gd name="T6" fmla="*/ 176 w 401"/>
                <a:gd name="T7" fmla="*/ 47 h 343"/>
                <a:gd name="T8" fmla="*/ 160 w 401"/>
                <a:gd name="T9" fmla="*/ 61 h 343"/>
                <a:gd name="T10" fmla="*/ 140 w 401"/>
                <a:gd name="T11" fmla="*/ 66 h 343"/>
                <a:gd name="T12" fmla="*/ 125 w 401"/>
                <a:gd name="T13" fmla="*/ 72 h 343"/>
                <a:gd name="T14" fmla="*/ 123 w 401"/>
                <a:gd name="T15" fmla="*/ 97 h 343"/>
                <a:gd name="T16" fmla="*/ 104 w 401"/>
                <a:gd name="T17" fmla="*/ 122 h 343"/>
                <a:gd name="T18" fmla="*/ 108 w 401"/>
                <a:gd name="T19" fmla="*/ 158 h 343"/>
                <a:gd name="T20" fmla="*/ 92 w 401"/>
                <a:gd name="T21" fmla="*/ 171 h 343"/>
                <a:gd name="T22" fmla="*/ 78 w 401"/>
                <a:gd name="T23" fmla="*/ 190 h 343"/>
                <a:gd name="T24" fmla="*/ 58 w 401"/>
                <a:gd name="T25" fmla="*/ 201 h 343"/>
                <a:gd name="T26" fmla="*/ 52 w 401"/>
                <a:gd name="T27" fmla="*/ 212 h 343"/>
                <a:gd name="T28" fmla="*/ 60 w 401"/>
                <a:gd name="T29" fmla="*/ 216 h 343"/>
                <a:gd name="T30" fmla="*/ 45 w 401"/>
                <a:gd name="T31" fmla="*/ 237 h 343"/>
                <a:gd name="T32" fmla="*/ 41 w 401"/>
                <a:gd name="T33" fmla="*/ 259 h 343"/>
                <a:gd name="T34" fmla="*/ 32 w 401"/>
                <a:gd name="T35" fmla="*/ 259 h 343"/>
                <a:gd name="T36" fmla="*/ 31 w 401"/>
                <a:gd name="T37" fmla="*/ 281 h 343"/>
                <a:gd name="T38" fmla="*/ 18 w 401"/>
                <a:gd name="T39" fmla="*/ 286 h 343"/>
                <a:gd name="T40" fmla="*/ 1 w 401"/>
                <a:gd name="T41" fmla="*/ 318 h 343"/>
                <a:gd name="T42" fmla="*/ 0 w 401"/>
                <a:gd name="T43" fmla="*/ 343 h 343"/>
                <a:gd name="T44" fmla="*/ 186 w 401"/>
                <a:gd name="T45" fmla="*/ 341 h 343"/>
                <a:gd name="T46" fmla="*/ 187 w 401"/>
                <a:gd name="T47" fmla="*/ 272 h 343"/>
                <a:gd name="T48" fmla="*/ 189 w 401"/>
                <a:gd name="T49" fmla="*/ 247 h 343"/>
                <a:gd name="T50" fmla="*/ 208 w 401"/>
                <a:gd name="T51" fmla="*/ 236 h 343"/>
                <a:gd name="T52" fmla="*/ 235 w 401"/>
                <a:gd name="T53" fmla="*/ 231 h 343"/>
                <a:gd name="T54" fmla="*/ 238 w 401"/>
                <a:gd name="T55" fmla="*/ 101 h 343"/>
                <a:gd name="T56" fmla="*/ 243 w 401"/>
                <a:gd name="T57" fmla="*/ 98 h 343"/>
                <a:gd name="T58" fmla="*/ 243 w 401"/>
                <a:gd name="T59" fmla="*/ 88 h 343"/>
                <a:gd name="T60" fmla="*/ 391 w 401"/>
                <a:gd name="T61" fmla="*/ 87 h 343"/>
                <a:gd name="T62" fmla="*/ 392 w 401"/>
                <a:gd name="T63" fmla="*/ 62 h 343"/>
                <a:gd name="T64" fmla="*/ 397 w 401"/>
                <a:gd name="T65" fmla="*/ 58 h 343"/>
                <a:gd name="T66" fmla="*/ 401 w 401"/>
                <a:gd name="T67" fmla="*/ 2 h 343"/>
                <a:gd name="T68" fmla="*/ 364 w 401"/>
                <a:gd name="T69"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1" h="343">
                  <a:moveTo>
                    <a:pt x="364" y="0"/>
                  </a:moveTo>
                  <a:cubicBezTo>
                    <a:pt x="192" y="0"/>
                    <a:pt x="192" y="0"/>
                    <a:pt x="192" y="0"/>
                  </a:cubicBezTo>
                  <a:cubicBezTo>
                    <a:pt x="190" y="3"/>
                    <a:pt x="188" y="8"/>
                    <a:pt x="186" y="12"/>
                  </a:cubicBezTo>
                  <a:cubicBezTo>
                    <a:pt x="181" y="25"/>
                    <a:pt x="176" y="47"/>
                    <a:pt x="176" y="47"/>
                  </a:cubicBezTo>
                  <a:cubicBezTo>
                    <a:pt x="176" y="47"/>
                    <a:pt x="164" y="57"/>
                    <a:pt x="160" y="61"/>
                  </a:cubicBezTo>
                  <a:cubicBezTo>
                    <a:pt x="156" y="65"/>
                    <a:pt x="140" y="66"/>
                    <a:pt x="140" y="66"/>
                  </a:cubicBezTo>
                  <a:cubicBezTo>
                    <a:pt x="140" y="66"/>
                    <a:pt x="129" y="63"/>
                    <a:pt x="125" y="72"/>
                  </a:cubicBezTo>
                  <a:cubicBezTo>
                    <a:pt x="121" y="81"/>
                    <a:pt x="123" y="97"/>
                    <a:pt x="123" y="97"/>
                  </a:cubicBezTo>
                  <a:cubicBezTo>
                    <a:pt x="123" y="97"/>
                    <a:pt x="104" y="116"/>
                    <a:pt x="104" y="122"/>
                  </a:cubicBezTo>
                  <a:cubicBezTo>
                    <a:pt x="104" y="128"/>
                    <a:pt x="115" y="145"/>
                    <a:pt x="108" y="158"/>
                  </a:cubicBezTo>
                  <a:cubicBezTo>
                    <a:pt x="101" y="171"/>
                    <a:pt x="92" y="171"/>
                    <a:pt x="92" y="171"/>
                  </a:cubicBezTo>
                  <a:cubicBezTo>
                    <a:pt x="92" y="171"/>
                    <a:pt x="83" y="185"/>
                    <a:pt x="78" y="190"/>
                  </a:cubicBezTo>
                  <a:cubicBezTo>
                    <a:pt x="73" y="195"/>
                    <a:pt x="62" y="197"/>
                    <a:pt x="58" y="201"/>
                  </a:cubicBezTo>
                  <a:cubicBezTo>
                    <a:pt x="54" y="205"/>
                    <a:pt x="52" y="212"/>
                    <a:pt x="52" y="212"/>
                  </a:cubicBezTo>
                  <a:cubicBezTo>
                    <a:pt x="60" y="216"/>
                    <a:pt x="60" y="216"/>
                    <a:pt x="60" y="216"/>
                  </a:cubicBezTo>
                  <a:cubicBezTo>
                    <a:pt x="60" y="216"/>
                    <a:pt x="49" y="227"/>
                    <a:pt x="45" y="237"/>
                  </a:cubicBezTo>
                  <a:cubicBezTo>
                    <a:pt x="41" y="247"/>
                    <a:pt x="41" y="259"/>
                    <a:pt x="41" y="259"/>
                  </a:cubicBezTo>
                  <a:cubicBezTo>
                    <a:pt x="32" y="259"/>
                    <a:pt x="32" y="259"/>
                    <a:pt x="32" y="259"/>
                  </a:cubicBezTo>
                  <a:cubicBezTo>
                    <a:pt x="32" y="259"/>
                    <a:pt x="42" y="271"/>
                    <a:pt x="31" y="281"/>
                  </a:cubicBezTo>
                  <a:cubicBezTo>
                    <a:pt x="20" y="291"/>
                    <a:pt x="18" y="286"/>
                    <a:pt x="18" y="286"/>
                  </a:cubicBezTo>
                  <a:cubicBezTo>
                    <a:pt x="18" y="286"/>
                    <a:pt x="1" y="304"/>
                    <a:pt x="1" y="318"/>
                  </a:cubicBezTo>
                  <a:cubicBezTo>
                    <a:pt x="1" y="325"/>
                    <a:pt x="1" y="335"/>
                    <a:pt x="0" y="343"/>
                  </a:cubicBezTo>
                  <a:cubicBezTo>
                    <a:pt x="186" y="341"/>
                    <a:pt x="186" y="341"/>
                    <a:pt x="186" y="341"/>
                  </a:cubicBezTo>
                  <a:cubicBezTo>
                    <a:pt x="187" y="272"/>
                    <a:pt x="187" y="272"/>
                    <a:pt x="187" y="272"/>
                  </a:cubicBezTo>
                  <a:cubicBezTo>
                    <a:pt x="187" y="272"/>
                    <a:pt x="178" y="257"/>
                    <a:pt x="189" y="247"/>
                  </a:cubicBezTo>
                  <a:cubicBezTo>
                    <a:pt x="200" y="237"/>
                    <a:pt x="208" y="236"/>
                    <a:pt x="208" y="236"/>
                  </a:cubicBezTo>
                  <a:cubicBezTo>
                    <a:pt x="208" y="236"/>
                    <a:pt x="233" y="237"/>
                    <a:pt x="235" y="231"/>
                  </a:cubicBezTo>
                  <a:cubicBezTo>
                    <a:pt x="237" y="225"/>
                    <a:pt x="238" y="101"/>
                    <a:pt x="238" y="101"/>
                  </a:cubicBezTo>
                  <a:cubicBezTo>
                    <a:pt x="243" y="98"/>
                    <a:pt x="243" y="98"/>
                    <a:pt x="243" y="98"/>
                  </a:cubicBezTo>
                  <a:cubicBezTo>
                    <a:pt x="243" y="88"/>
                    <a:pt x="243" y="88"/>
                    <a:pt x="243" y="88"/>
                  </a:cubicBezTo>
                  <a:cubicBezTo>
                    <a:pt x="391" y="87"/>
                    <a:pt x="391" y="87"/>
                    <a:pt x="391" y="87"/>
                  </a:cubicBezTo>
                  <a:cubicBezTo>
                    <a:pt x="392" y="62"/>
                    <a:pt x="392" y="62"/>
                    <a:pt x="392" y="62"/>
                  </a:cubicBezTo>
                  <a:cubicBezTo>
                    <a:pt x="397" y="58"/>
                    <a:pt x="397" y="58"/>
                    <a:pt x="397" y="58"/>
                  </a:cubicBezTo>
                  <a:cubicBezTo>
                    <a:pt x="401" y="2"/>
                    <a:pt x="401" y="2"/>
                    <a:pt x="401" y="2"/>
                  </a:cubicBezTo>
                  <a:lnTo>
                    <a:pt x="364" y="0"/>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20" name="Freeform 94"/>
            <p:cNvSpPr>
              <a:spLocks/>
            </p:cNvSpPr>
            <p:nvPr/>
          </p:nvSpPr>
          <p:spPr bwMode="gray">
            <a:xfrm>
              <a:off x="3811588" y="3592513"/>
              <a:ext cx="69850" cy="57150"/>
            </a:xfrm>
            <a:custGeom>
              <a:avLst/>
              <a:gdLst>
                <a:gd name="T0" fmla="*/ 85 w 125"/>
                <a:gd name="T1" fmla="*/ 67 h 103"/>
                <a:gd name="T2" fmla="*/ 102 w 125"/>
                <a:gd name="T3" fmla="*/ 60 h 103"/>
                <a:gd name="T4" fmla="*/ 124 w 125"/>
                <a:gd name="T5" fmla="*/ 49 h 103"/>
                <a:gd name="T6" fmla="*/ 108 w 125"/>
                <a:gd name="T7" fmla="*/ 28 h 103"/>
                <a:gd name="T8" fmla="*/ 124 w 125"/>
                <a:gd name="T9" fmla="*/ 19 h 103"/>
                <a:gd name="T10" fmla="*/ 123 w 125"/>
                <a:gd name="T11" fmla="*/ 2 h 103"/>
                <a:gd name="T12" fmla="*/ 56 w 125"/>
                <a:gd name="T13" fmla="*/ 0 h 103"/>
                <a:gd name="T14" fmla="*/ 39 w 125"/>
                <a:gd name="T15" fmla="*/ 15 h 103"/>
                <a:gd name="T16" fmla="*/ 12 w 125"/>
                <a:gd name="T17" fmla="*/ 15 h 103"/>
                <a:gd name="T18" fmla="*/ 4 w 125"/>
                <a:gd name="T19" fmla="*/ 25 h 103"/>
                <a:gd name="T20" fmla="*/ 0 w 125"/>
                <a:gd name="T21" fmla="*/ 48 h 103"/>
                <a:gd name="T22" fmla="*/ 15 w 125"/>
                <a:gd name="T23" fmla="*/ 50 h 103"/>
                <a:gd name="T24" fmla="*/ 46 w 125"/>
                <a:gd name="T25" fmla="*/ 45 h 103"/>
                <a:gd name="T26" fmla="*/ 63 w 125"/>
                <a:gd name="T27" fmla="*/ 39 h 103"/>
                <a:gd name="T28" fmla="*/ 63 w 125"/>
                <a:gd name="T29" fmla="*/ 54 h 103"/>
                <a:gd name="T30" fmla="*/ 37 w 125"/>
                <a:gd name="T31" fmla="*/ 52 h 103"/>
                <a:gd name="T32" fmla="*/ 42 w 125"/>
                <a:gd name="T33" fmla="*/ 68 h 103"/>
                <a:gd name="T34" fmla="*/ 63 w 125"/>
                <a:gd name="T35" fmla="*/ 63 h 103"/>
                <a:gd name="T36" fmla="*/ 39 w 125"/>
                <a:gd name="T37" fmla="*/ 75 h 103"/>
                <a:gd name="T38" fmla="*/ 58 w 125"/>
                <a:gd name="T39" fmla="*/ 103 h 103"/>
                <a:gd name="T40" fmla="*/ 63 w 125"/>
                <a:gd name="T41" fmla="*/ 88 h 103"/>
                <a:gd name="T42" fmla="*/ 72 w 125"/>
                <a:gd name="T43" fmla="*/ 68 h 103"/>
                <a:gd name="T44" fmla="*/ 85 w 125"/>
                <a:gd name="T45"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03">
                  <a:moveTo>
                    <a:pt x="85" y="67"/>
                  </a:moveTo>
                  <a:cubicBezTo>
                    <a:pt x="85" y="67"/>
                    <a:pt x="92" y="60"/>
                    <a:pt x="102" y="60"/>
                  </a:cubicBezTo>
                  <a:cubicBezTo>
                    <a:pt x="112" y="60"/>
                    <a:pt x="123" y="64"/>
                    <a:pt x="124" y="49"/>
                  </a:cubicBezTo>
                  <a:cubicBezTo>
                    <a:pt x="125" y="34"/>
                    <a:pt x="108" y="39"/>
                    <a:pt x="108" y="28"/>
                  </a:cubicBezTo>
                  <a:cubicBezTo>
                    <a:pt x="108" y="17"/>
                    <a:pt x="124" y="19"/>
                    <a:pt x="124" y="19"/>
                  </a:cubicBezTo>
                  <a:cubicBezTo>
                    <a:pt x="123" y="2"/>
                    <a:pt x="123" y="2"/>
                    <a:pt x="123" y="2"/>
                  </a:cubicBezTo>
                  <a:cubicBezTo>
                    <a:pt x="56" y="0"/>
                    <a:pt x="56" y="0"/>
                    <a:pt x="56" y="0"/>
                  </a:cubicBezTo>
                  <a:cubicBezTo>
                    <a:pt x="39" y="15"/>
                    <a:pt x="39" y="15"/>
                    <a:pt x="39" y="15"/>
                  </a:cubicBezTo>
                  <a:cubicBezTo>
                    <a:pt x="12" y="15"/>
                    <a:pt x="12" y="15"/>
                    <a:pt x="12" y="15"/>
                  </a:cubicBezTo>
                  <a:cubicBezTo>
                    <a:pt x="4" y="25"/>
                    <a:pt x="4" y="25"/>
                    <a:pt x="4" y="25"/>
                  </a:cubicBezTo>
                  <a:cubicBezTo>
                    <a:pt x="0" y="48"/>
                    <a:pt x="0" y="48"/>
                    <a:pt x="0" y="48"/>
                  </a:cubicBezTo>
                  <a:cubicBezTo>
                    <a:pt x="0" y="48"/>
                    <a:pt x="8" y="56"/>
                    <a:pt x="15" y="50"/>
                  </a:cubicBezTo>
                  <a:cubicBezTo>
                    <a:pt x="22" y="44"/>
                    <a:pt x="46" y="45"/>
                    <a:pt x="46" y="45"/>
                  </a:cubicBezTo>
                  <a:cubicBezTo>
                    <a:pt x="63" y="39"/>
                    <a:pt x="63" y="39"/>
                    <a:pt x="63" y="39"/>
                  </a:cubicBezTo>
                  <a:cubicBezTo>
                    <a:pt x="63" y="54"/>
                    <a:pt x="63" y="54"/>
                    <a:pt x="63" y="54"/>
                  </a:cubicBezTo>
                  <a:cubicBezTo>
                    <a:pt x="63" y="54"/>
                    <a:pt x="39" y="42"/>
                    <a:pt x="37" y="52"/>
                  </a:cubicBezTo>
                  <a:cubicBezTo>
                    <a:pt x="35" y="62"/>
                    <a:pt x="42" y="68"/>
                    <a:pt x="42" y="68"/>
                  </a:cubicBezTo>
                  <a:cubicBezTo>
                    <a:pt x="63" y="63"/>
                    <a:pt x="63" y="63"/>
                    <a:pt x="63" y="63"/>
                  </a:cubicBezTo>
                  <a:cubicBezTo>
                    <a:pt x="39" y="75"/>
                    <a:pt x="39" y="75"/>
                    <a:pt x="39" y="75"/>
                  </a:cubicBezTo>
                  <a:cubicBezTo>
                    <a:pt x="58" y="103"/>
                    <a:pt x="58" y="103"/>
                    <a:pt x="58" y="103"/>
                  </a:cubicBezTo>
                  <a:cubicBezTo>
                    <a:pt x="63" y="88"/>
                    <a:pt x="63" y="88"/>
                    <a:pt x="63" y="88"/>
                  </a:cubicBezTo>
                  <a:cubicBezTo>
                    <a:pt x="72" y="68"/>
                    <a:pt x="72" y="68"/>
                    <a:pt x="72" y="68"/>
                  </a:cubicBezTo>
                  <a:lnTo>
                    <a:pt x="85" y="67"/>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21" name="Freeform 95"/>
            <p:cNvSpPr>
              <a:spLocks/>
            </p:cNvSpPr>
            <p:nvPr/>
          </p:nvSpPr>
          <p:spPr bwMode="gray">
            <a:xfrm>
              <a:off x="3800475" y="3559175"/>
              <a:ext cx="85725" cy="22225"/>
            </a:xfrm>
            <a:custGeom>
              <a:avLst/>
              <a:gdLst>
                <a:gd name="T0" fmla="*/ 11 w 154"/>
                <a:gd name="T1" fmla="*/ 15 h 39"/>
                <a:gd name="T2" fmla="*/ 0 w 154"/>
                <a:gd name="T3" fmla="*/ 37 h 39"/>
                <a:gd name="T4" fmla="*/ 0 w 154"/>
                <a:gd name="T5" fmla="*/ 39 h 39"/>
                <a:gd name="T6" fmla="*/ 43 w 154"/>
                <a:gd name="T7" fmla="*/ 39 h 39"/>
                <a:gd name="T8" fmla="*/ 47 w 154"/>
                <a:gd name="T9" fmla="*/ 30 h 39"/>
                <a:gd name="T10" fmla="*/ 72 w 154"/>
                <a:gd name="T11" fmla="*/ 27 h 39"/>
                <a:gd name="T12" fmla="*/ 84 w 154"/>
                <a:gd name="T13" fmla="*/ 15 h 39"/>
                <a:gd name="T14" fmla="*/ 118 w 154"/>
                <a:gd name="T15" fmla="*/ 34 h 39"/>
                <a:gd name="T16" fmla="*/ 137 w 154"/>
                <a:gd name="T17" fmla="*/ 15 h 39"/>
                <a:gd name="T18" fmla="*/ 116 w 154"/>
                <a:gd name="T19" fmla="*/ 20 h 39"/>
                <a:gd name="T20" fmla="*/ 103 w 154"/>
                <a:gd name="T21" fmla="*/ 8 h 39"/>
                <a:gd name="T22" fmla="*/ 95 w 154"/>
                <a:gd name="T23" fmla="*/ 10 h 39"/>
                <a:gd name="T24" fmla="*/ 84 w 154"/>
                <a:gd name="T25" fmla="*/ 2 h 39"/>
                <a:gd name="T26" fmla="*/ 59 w 154"/>
                <a:gd name="T27" fmla="*/ 3 h 39"/>
                <a:gd name="T28" fmla="*/ 59 w 154"/>
                <a:gd name="T29" fmla="*/ 13 h 39"/>
                <a:gd name="T30" fmla="*/ 9 w 154"/>
                <a:gd name="T31" fmla="*/ 13 h 39"/>
                <a:gd name="T32" fmla="*/ 11 w 154"/>
                <a:gd name="T33"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39">
                  <a:moveTo>
                    <a:pt x="11" y="15"/>
                  </a:moveTo>
                  <a:cubicBezTo>
                    <a:pt x="11" y="15"/>
                    <a:pt x="1" y="30"/>
                    <a:pt x="0" y="37"/>
                  </a:cubicBezTo>
                  <a:cubicBezTo>
                    <a:pt x="0" y="38"/>
                    <a:pt x="0" y="38"/>
                    <a:pt x="0" y="39"/>
                  </a:cubicBezTo>
                  <a:cubicBezTo>
                    <a:pt x="11" y="39"/>
                    <a:pt x="41" y="39"/>
                    <a:pt x="43" y="39"/>
                  </a:cubicBezTo>
                  <a:cubicBezTo>
                    <a:pt x="46" y="39"/>
                    <a:pt x="47" y="30"/>
                    <a:pt x="47" y="30"/>
                  </a:cubicBezTo>
                  <a:cubicBezTo>
                    <a:pt x="47" y="30"/>
                    <a:pt x="66" y="28"/>
                    <a:pt x="72" y="27"/>
                  </a:cubicBezTo>
                  <a:cubicBezTo>
                    <a:pt x="78" y="26"/>
                    <a:pt x="84" y="15"/>
                    <a:pt x="84" y="15"/>
                  </a:cubicBezTo>
                  <a:cubicBezTo>
                    <a:pt x="84" y="15"/>
                    <a:pt x="100" y="34"/>
                    <a:pt x="118" y="34"/>
                  </a:cubicBezTo>
                  <a:cubicBezTo>
                    <a:pt x="136" y="34"/>
                    <a:pt x="154" y="19"/>
                    <a:pt x="137" y="15"/>
                  </a:cubicBezTo>
                  <a:cubicBezTo>
                    <a:pt x="120" y="11"/>
                    <a:pt x="121" y="21"/>
                    <a:pt x="116" y="20"/>
                  </a:cubicBezTo>
                  <a:cubicBezTo>
                    <a:pt x="111" y="19"/>
                    <a:pt x="103" y="8"/>
                    <a:pt x="103" y="8"/>
                  </a:cubicBezTo>
                  <a:cubicBezTo>
                    <a:pt x="95" y="10"/>
                    <a:pt x="95" y="10"/>
                    <a:pt x="95" y="10"/>
                  </a:cubicBezTo>
                  <a:cubicBezTo>
                    <a:pt x="95" y="10"/>
                    <a:pt x="97" y="0"/>
                    <a:pt x="84" y="2"/>
                  </a:cubicBezTo>
                  <a:cubicBezTo>
                    <a:pt x="71" y="4"/>
                    <a:pt x="59" y="3"/>
                    <a:pt x="59" y="3"/>
                  </a:cubicBezTo>
                  <a:cubicBezTo>
                    <a:pt x="59" y="13"/>
                    <a:pt x="59" y="13"/>
                    <a:pt x="59" y="13"/>
                  </a:cubicBezTo>
                  <a:cubicBezTo>
                    <a:pt x="9" y="13"/>
                    <a:pt x="9" y="13"/>
                    <a:pt x="9" y="13"/>
                  </a:cubicBezTo>
                  <a:cubicBezTo>
                    <a:pt x="10" y="14"/>
                    <a:pt x="11" y="15"/>
                    <a:pt x="11" y="1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22" name="Freeform 96"/>
            <p:cNvSpPr>
              <a:spLocks/>
            </p:cNvSpPr>
            <p:nvPr/>
          </p:nvSpPr>
          <p:spPr bwMode="gray">
            <a:xfrm>
              <a:off x="3930650" y="3713163"/>
              <a:ext cx="115887" cy="131763"/>
            </a:xfrm>
            <a:custGeom>
              <a:avLst/>
              <a:gdLst>
                <a:gd name="T0" fmla="*/ 207 w 207"/>
                <a:gd name="T1" fmla="*/ 175 h 236"/>
                <a:gd name="T2" fmla="*/ 186 w 207"/>
                <a:gd name="T3" fmla="*/ 146 h 236"/>
                <a:gd name="T4" fmla="*/ 185 w 207"/>
                <a:gd name="T5" fmla="*/ 129 h 236"/>
                <a:gd name="T6" fmla="*/ 161 w 207"/>
                <a:gd name="T7" fmla="*/ 133 h 236"/>
                <a:gd name="T8" fmla="*/ 161 w 207"/>
                <a:gd name="T9" fmla="*/ 123 h 236"/>
                <a:gd name="T10" fmla="*/ 148 w 207"/>
                <a:gd name="T11" fmla="*/ 121 h 236"/>
                <a:gd name="T12" fmla="*/ 162 w 207"/>
                <a:gd name="T13" fmla="*/ 89 h 236"/>
                <a:gd name="T14" fmla="*/ 149 w 207"/>
                <a:gd name="T15" fmla="*/ 55 h 236"/>
                <a:gd name="T16" fmla="*/ 145 w 207"/>
                <a:gd name="T17" fmla="*/ 56 h 236"/>
                <a:gd name="T18" fmla="*/ 129 w 207"/>
                <a:gd name="T19" fmla="*/ 82 h 236"/>
                <a:gd name="T20" fmla="*/ 117 w 207"/>
                <a:gd name="T21" fmla="*/ 72 h 236"/>
                <a:gd name="T22" fmla="*/ 109 w 207"/>
                <a:gd name="T23" fmla="*/ 72 h 236"/>
                <a:gd name="T24" fmla="*/ 99 w 207"/>
                <a:gd name="T25" fmla="*/ 13 h 236"/>
                <a:gd name="T26" fmla="*/ 83 w 207"/>
                <a:gd name="T27" fmla="*/ 18 h 236"/>
                <a:gd name="T28" fmla="*/ 67 w 207"/>
                <a:gd name="T29" fmla="*/ 14 h 236"/>
                <a:gd name="T30" fmla="*/ 69 w 207"/>
                <a:gd name="T31" fmla="*/ 31 h 236"/>
                <a:gd name="T32" fmla="*/ 55 w 207"/>
                <a:gd name="T33" fmla="*/ 34 h 236"/>
                <a:gd name="T34" fmla="*/ 55 w 207"/>
                <a:gd name="T35" fmla="*/ 48 h 236"/>
                <a:gd name="T36" fmla="*/ 16 w 207"/>
                <a:gd name="T37" fmla="*/ 82 h 236"/>
                <a:gd name="T38" fmla="*/ 14 w 207"/>
                <a:gd name="T39" fmla="*/ 105 h 236"/>
                <a:gd name="T40" fmla="*/ 0 w 207"/>
                <a:gd name="T41" fmla="*/ 89 h 236"/>
                <a:gd name="T42" fmla="*/ 0 w 207"/>
                <a:gd name="T43" fmla="*/ 89 h 236"/>
                <a:gd name="T44" fmla="*/ 23 w 207"/>
                <a:gd name="T45" fmla="*/ 115 h 236"/>
                <a:gd name="T46" fmla="*/ 40 w 207"/>
                <a:gd name="T47" fmla="*/ 117 h 236"/>
                <a:gd name="T48" fmla="*/ 48 w 207"/>
                <a:gd name="T49" fmla="*/ 135 h 236"/>
                <a:gd name="T50" fmla="*/ 70 w 207"/>
                <a:gd name="T51" fmla="*/ 139 h 236"/>
                <a:gd name="T52" fmla="*/ 105 w 207"/>
                <a:gd name="T53" fmla="*/ 187 h 236"/>
                <a:gd name="T54" fmla="*/ 156 w 207"/>
                <a:gd name="T55" fmla="*/ 213 h 236"/>
                <a:gd name="T56" fmla="*/ 195 w 207"/>
                <a:gd name="T57" fmla="*/ 236 h 236"/>
                <a:gd name="T58" fmla="*/ 198 w 207"/>
                <a:gd name="T59" fmla="*/ 236 h 236"/>
                <a:gd name="T60" fmla="*/ 197 w 207"/>
                <a:gd name="T61" fmla="*/ 209 h 236"/>
                <a:gd name="T62" fmla="*/ 207 w 207"/>
                <a:gd name="T63" fmla="*/ 17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7" h="236">
                  <a:moveTo>
                    <a:pt x="207" y="175"/>
                  </a:moveTo>
                  <a:cubicBezTo>
                    <a:pt x="207" y="162"/>
                    <a:pt x="186" y="146"/>
                    <a:pt x="186" y="146"/>
                  </a:cubicBezTo>
                  <a:cubicBezTo>
                    <a:pt x="185" y="129"/>
                    <a:pt x="185" y="129"/>
                    <a:pt x="185" y="129"/>
                  </a:cubicBezTo>
                  <a:cubicBezTo>
                    <a:pt x="161" y="133"/>
                    <a:pt x="161" y="133"/>
                    <a:pt x="161" y="133"/>
                  </a:cubicBezTo>
                  <a:cubicBezTo>
                    <a:pt x="161" y="123"/>
                    <a:pt x="161" y="123"/>
                    <a:pt x="161" y="123"/>
                  </a:cubicBezTo>
                  <a:cubicBezTo>
                    <a:pt x="161" y="123"/>
                    <a:pt x="149" y="124"/>
                    <a:pt x="148" y="121"/>
                  </a:cubicBezTo>
                  <a:cubicBezTo>
                    <a:pt x="147" y="118"/>
                    <a:pt x="162" y="104"/>
                    <a:pt x="162" y="89"/>
                  </a:cubicBezTo>
                  <a:cubicBezTo>
                    <a:pt x="162" y="79"/>
                    <a:pt x="154" y="64"/>
                    <a:pt x="149" y="55"/>
                  </a:cubicBezTo>
                  <a:cubicBezTo>
                    <a:pt x="147" y="55"/>
                    <a:pt x="146" y="55"/>
                    <a:pt x="145" y="56"/>
                  </a:cubicBezTo>
                  <a:cubicBezTo>
                    <a:pt x="140" y="60"/>
                    <a:pt x="140" y="82"/>
                    <a:pt x="129" y="82"/>
                  </a:cubicBezTo>
                  <a:cubicBezTo>
                    <a:pt x="118" y="82"/>
                    <a:pt x="117" y="72"/>
                    <a:pt x="117" y="72"/>
                  </a:cubicBezTo>
                  <a:cubicBezTo>
                    <a:pt x="109" y="72"/>
                    <a:pt x="109" y="72"/>
                    <a:pt x="109" y="72"/>
                  </a:cubicBezTo>
                  <a:cubicBezTo>
                    <a:pt x="109" y="72"/>
                    <a:pt x="118" y="26"/>
                    <a:pt x="99" y="13"/>
                  </a:cubicBezTo>
                  <a:cubicBezTo>
                    <a:pt x="80" y="0"/>
                    <a:pt x="83" y="18"/>
                    <a:pt x="83" y="18"/>
                  </a:cubicBezTo>
                  <a:cubicBezTo>
                    <a:pt x="67" y="14"/>
                    <a:pt x="67" y="14"/>
                    <a:pt x="67" y="14"/>
                  </a:cubicBezTo>
                  <a:cubicBezTo>
                    <a:pt x="69" y="31"/>
                    <a:pt x="69" y="31"/>
                    <a:pt x="69" y="31"/>
                  </a:cubicBezTo>
                  <a:cubicBezTo>
                    <a:pt x="55" y="34"/>
                    <a:pt x="55" y="34"/>
                    <a:pt x="55" y="34"/>
                  </a:cubicBezTo>
                  <a:cubicBezTo>
                    <a:pt x="55" y="34"/>
                    <a:pt x="59" y="38"/>
                    <a:pt x="55" y="48"/>
                  </a:cubicBezTo>
                  <a:cubicBezTo>
                    <a:pt x="51" y="58"/>
                    <a:pt x="17" y="75"/>
                    <a:pt x="16" y="82"/>
                  </a:cubicBezTo>
                  <a:cubicBezTo>
                    <a:pt x="15" y="86"/>
                    <a:pt x="15" y="97"/>
                    <a:pt x="14" y="105"/>
                  </a:cubicBezTo>
                  <a:cubicBezTo>
                    <a:pt x="0" y="89"/>
                    <a:pt x="0" y="89"/>
                    <a:pt x="0" y="89"/>
                  </a:cubicBezTo>
                  <a:cubicBezTo>
                    <a:pt x="0" y="89"/>
                    <a:pt x="0" y="89"/>
                    <a:pt x="0" y="89"/>
                  </a:cubicBezTo>
                  <a:cubicBezTo>
                    <a:pt x="23" y="115"/>
                    <a:pt x="23" y="115"/>
                    <a:pt x="23" y="115"/>
                  </a:cubicBezTo>
                  <a:cubicBezTo>
                    <a:pt x="40" y="117"/>
                    <a:pt x="40" y="117"/>
                    <a:pt x="40" y="117"/>
                  </a:cubicBezTo>
                  <a:cubicBezTo>
                    <a:pt x="48" y="135"/>
                    <a:pt x="48" y="135"/>
                    <a:pt x="48" y="135"/>
                  </a:cubicBezTo>
                  <a:cubicBezTo>
                    <a:pt x="48" y="135"/>
                    <a:pt x="66" y="131"/>
                    <a:pt x="70" y="139"/>
                  </a:cubicBezTo>
                  <a:cubicBezTo>
                    <a:pt x="74" y="147"/>
                    <a:pt x="89" y="173"/>
                    <a:pt x="105" y="187"/>
                  </a:cubicBezTo>
                  <a:cubicBezTo>
                    <a:pt x="121" y="201"/>
                    <a:pt x="149" y="208"/>
                    <a:pt x="156" y="213"/>
                  </a:cubicBezTo>
                  <a:cubicBezTo>
                    <a:pt x="163" y="218"/>
                    <a:pt x="180" y="236"/>
                    <a:pt x="195" y="236"/>
                  </a:cubicBezTo>
                  <a:cubicBezTo>
                    <a:pt x="196" y="236"/>
                    <a:pt x="197" y="236"/>
                    <a:pt x="198" y="236"/>
                  </a:cubicBezTo>
                  <a:cubicBezTo>
                    <a:pt x="197" y="209"/>
                    <a:pt x="197" y="209"/>
                    <a:pt x="197" y="209"/>
                  </a:cubicBezTo>
                  <a:cubicBezTo>
                    <a:pt x="197" y="209"/>
                    <a:pt x="207" y="188"/>
                    <a:pt x="207" y="17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23" name="Freeform 97"/>
            <p:cNvSpPr>
              <a:spLocks/>
            </p:cNvSpPr>
            <p:nvPr/>
          </p:nvSpPr>
          <p:spPr bwMode="gray">
            <a:xfrm>
              <a:off x="3890963" y="3671888"/>
              <a:ext cx="77787" cy="100013"/>
            </a:xfrm>
            <a:custGeom>
              <a:avLst/>
              <a:gdLst>
                <a:gd name="T0" fmla="*/ 126 w 140"/>
                <a:gd name="T1" fmla="*/ 122 h 179"/>
                <a:gd name="T2" fmla="*/ 126 w 140"/>
                <a:gd name="T3" fmla="*/ 108 h 179"/>
                <a:gd name="T4" fmla="*/ 140 w 140"/>
                <a:gd name="T5" fmla="*/ 105 h 179"/>
                <a:gd name="T6" fmla="*/ 138 w 140"/>
                <a:gd name="T7" fmla="*/ 88 h 179"/>
                <a:gd name="T8" fmla="*/ 119 w 140"/>
                <a:gd name="T9" fmla="*/ 99 h 179"/>
                <a:gd name="T10" fmla="*/ 120 w 140"/>
                <a:gd name="T11" fmla="*/ 86 h 179"/>
                <a:gd name="T12" fmla="*/ 131 w 140"/>
                <a:gd name="T13" fmla="*/ 70 h 179"/>
                <a:gd name="T14" fmla="*/ 120 w 140"/>
                <a:gd name="T15" fmla="*/ 50 h 179"/>
                <a:gd name="T16" fmla="*/ 123 w 140"/>
                <a:gd name="T17" fmla="*/ 41 h 179"/>
                <a:gd name="T18" fmla="*/ 95 w 140"/>
                <a:gd name="T19" fmla="*/ 0 h 179"/>
                <a:gd name="T20" fmla="*/ 69 w 140"/>
                <a:gd name="T21" fmla="*/ 0 h 179"/>
                <a:gd name="T22" fmla="*/ 65 w 140"/>
                <a:gd name="T23" fmla="*/ 12 h 179"/>
                <a:gd name="T24" fmla="*/ 40 w 140"/>
                <a:gd name="T25" fmla="*/ 12 h 179"/>
                <a:gd name="T26" fmla="*/ 9 w 140"/>
                <a:gd name="T27" fmla="*/ 54 h 179"/>
                <a:gd name="T28" fmla="*/ 0 w 140"/>
                <a:gd name="T29" fmla="*/ 59 h 179"/>
                <a:gd name="T30" fmla="*/ 9 w 140"/>
                <a:gd name="T31" fmla="*/ 66 h 179"/>
                <a:gd name="T32" fmla="*/ 1 w 140"/>
                <a:gd name="T33" fmla="*/ 84 h 179"/>
                <a:gd name="T34" fmla="*/ 16 w 140"/>
                <a:gd name="T35" fmla="*/ 103 h 179"/>
                <a:gd name="T36" fmla="*/ 15 w 140"/>
                <a:gd name="T37" fmla="*/ 121 h 179"/>
                <a:gd name="T38" fmla="*/ 29 w 140"/>
                <a:gd name="T39" fmla="*/ 132 h 179"/>
                <a:gd name="T40" fmla="*/ 37 w 140"/>
                <a:gd name="T41" fmla="*/ 148 h 179"/>
                <a:gd name="T42" fmla="*/ 65 w 140"/>
                <a:gd name="T43" fmla="*/ 157 h 179"/>
                <a:gd name="T44" fmla="*/ 85 w 140"/>
                <a:gd name="T45" fmla="*/ 179 h 179"/>
                <a:gd name="T46" fmla="*/ 87 w 140"/>
                <a:gd name="T47" fmla="*/ 156 h 179"/>
                <a:gd name="T48" fmla="*/ 126 w 140"/>
                <a:gd name="T49"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79">
                  <a:moveTo>
                    <a:pt x="126" y="122"/>
                  </a:moveTo>
                  <a:cubicBezTo>
                    <a:pt x="130" y="112"/>
                    <a:pt x="126" y="108"/>
                    <a:pt x="126" y="108"/>
                  </a:cubicBezTo>
                  <a:cubicBezTo>
                    <a:pt x="140" y="105"/>
                    <a:pt x="140" y="105"/>
                    <a:pt x="140" y="105"/>
                  </a:cubicBezTo>
                  <a:cubicBezTo>
                    <a:pt x="138" y="88"/>
                    <a:pt x="138" y="88"/>
                    <a:pt x="138" y="88"/>
                  </a:cubicBezTo>
                  <a:cubicBezTo>
                    <a:pt x="119" y="99"/>
                    <a:pt x="119" y="99"/>
                    <a:pt x="119" y="99"/>
                  </a:cubicBezTo>
                  <a:cubicBezTo>
                    <a:pt x="120" y="86"/>
                    <a:pt x="120" y="86"/>
                    <a:pt x="120" y="86"/>
                  </a:cubicBezTo>
                  <a:cubicBezTo>
                    <a:pt x="120" y="86"/>
                    <a:pt x="131" y="78"/>
                    <a:pt x="131" y="70"/>
                  </a:cubicBezTo>
                  <a:cubicBezTo>
                    <a:pt x="131" y="62"/>
                    <a:pt x="120" y="50"/>
                    <a:pt x="120" y="50"/>
                  </a:cubicBezTo>
                  <a:cubicBezTo>
                    <a:pt x="123" y="41"/>
                    <a:pt x="123" y="41"/>
                    <a:pt x="123" y="41"/>
                  </a:cubicBezTo>
                  <a:cubicBezTo>
                    <a:pt x="95" y="0"/>
                    <a:pt x="95" y="0"/>
                    <a:pt x="95" y="0"/>
                  </a:cubicBezTo>
                  <a:cubicBezTo>
                    <a:pt x="69" y="0"/>
                    <a:pt x="69" y="0"/>
                    <a:pt x="69" y="0"/>
                  </a:cubicBezTo>
                  <a:cubicBezTo>
                    <a:pt x="65" y="12"/>
                    <a:pt x="65" y="12"/>
                    <a:pt x="65" y="12"/>
                  </a:cubicBezTo>
                  <a:cubicBezTo>
                    <a:pt x="40" y="12"/>
                    <a:pt x="40" y="12"/>
                    <a:pt x="40" y="12"/>
                  </a:cubicBezTo>
                  <a:cubicBezTo>
                    <a:pt x="40" y="12"/>
                    <a:pt x="21" y="54"/>
                    <a:pt x="9" y="54"/>
                  </a:cubicBezTo>
                  <a:cubicBezTo>
                    <a:pt x="0" y="59"/>
                    <a:pt x="0" y="59"/>
                    <a:pt x="0" y="59"/>
                  </a:cubicBezTo>
                  <a:cubicBezTo>
                    <a:pt x="9" y="66"/>
                    <a:pt x="9" y="66"/>
                    <a:pt x="9" y="66"/>
                  </a:cubicBezTo>
                  <a:cubicBezTo>
                    <a:pt x="9" y="66"/>
                    <a:pt x="1" y="75"/>
                    <a:pt x="1" y="84"/>
                  </a:cubicBezTo>
                  <a:cubicBezTo>
                    <a:pt x="1" y="93"/>
                    <a:pt x="16" y="103"/>
                    <a:pt x="16" y="103"/>
                  </a:cubicBezTo>
                  <a:cubicBezTo>
                    <a:pt x="15" y="121"/>
                    <a:pt x="15" y="121"/>
                    <a:pt x="15" y="121"/>
                  </a:cubicBezTo>
                  <a:cubicBezTo>
                    <a:pt x="29" y="132"/>
                    <a:pt x="29" y="132"/>
                    <a:pt x="29" y="132"/>
                  </a:cubicBezTo>
                  <a:cubicBezTo>
                    <a:pt x="29" y="132"/>
                    <a:pt x="28" y="139"/>
                    <a:pt x="37" y="148"/>
                  </a:cubicBezTo>
                  <a:cubicBezTo>
                    <a:pt x="46" y="157"/>
                    <a:pt x="65" y="157"/>
                    <a:pt x="65" y="157"/>
                  </a:cubicBezTo>
                  <a:cubicBezTo>
                    <a:pt x="85" y="179"/>
                    <a:pt x="85" y="179"/>
                    <a:pt x="85" y="179"/>
                  </a:cubicBezTo>
                  <a:cubicBezTo>
                    <a:pt x="86" y="171"/>
                    <a:pt x="86" y="160"/>
                    <a:pt x="87" y="156"/>
                  </a:cubicBezTo>
                  <a:cubicBezTo>
                    <a:pt x="88" y="149"/>
                    <a:pt x="122" y="132"/>
                    <a:pt x="126" y="12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24" name="Freeform 98"/>
            <p:cNvSpPr>
              <a:spLocks/>
            </p:cNvSpPr>
            <p:nvPr/>
          </p:nvSpPr>
          <p:spPr bwMode="gray">
            <a:xfrm>
              <a:off x="4940300" y="4833938"/>
              <a:ext cx="61912" cy="63500"/>
            </a:xfrm>
            <a:custGeom>
              <a:avLst/>
              <a:gdLst>
                <a:gd name="T0" fmla="*/ 0 w 111"/>
                <a:gd name="T1" fmla="*/ 58 h 114"/>
                <a:gd name="T2" fmla="*/ 17 w 111"/>
                <a:gd name="T3" fmla="*/ 83 h 114"/>
                <a:gd name="T4" fmla="*/ 17 w 111"/>
                <a:gd name="T5" fmla="*/ 94 h 114"/>
                <a:gd name="T6" fmla="*/ 35 w 111"/>
                <a:gd name="T7" fmla="*/ 114 h 114"/>
                <a:gd name="T8" fmla="*/ 50 w 111"/>
                <a:gd name="T9" fmla="*/ 113 h 114"/>
                <a:gd name="T10" fmla="*/ 61 w 111"/>
                <a:gd name="T11" fmla="*/ 89 h 114"/>
                <a:gd name="T12" fmla="*/ 82 w 111"/>
                <a:gd name="T13" fmla="*/ 85 h 114"/>
                <a:gd name="T14" fmla="*/ 99 w 111"/>
                <a:gd name="T15" fmla="*/ 75 h 114"/>
                <a:gd name="T16" fmla="*/ 96 w 111"/>
                <a:gd name="T17" fmla="*/ 63 h 114"/>
                <a:gd name="T18" fmla="*/ 111 w 111"/>
                <a:gd name="T19" fmla="*/ 50 h 114"/>
                <a:gd name="T20" fmla="*/ 110 w 111"/>
                <a:gd name="T21" fmla="*/ 34 h 114"/>
                <a:gd name="T22" fmla="*/ 100 w 111"/>
                <a:gd name="T23" fmla="*/ 31 h 114"/>
                <a:gd name="T24" fmla="*/ 83 w 111"/>
                <a:gd name="T25" fmla="*/ 6 h 114"/>
                <a:gd name="T26" fmla="*/ 62 w 111"/>
                <a:gd name="T27" fmla="*/ 5 h 114"/>
                <a:gd name="T28" fmla="*/ 54 w 111"/>
                <a:gd name="T29" fmla="*/ 8 h 114"/>
                <a:gd name="T30" fmla="*/ 53 w 111"/>
                <a:gd name="T31" fmla="*/ 18 h 114"/>
                <a:gd name="T32" fmla="*/ 38 w 111"/>
                <a:gd name="T33" fmla="*/ 19 h 114"/>
                <a:gd name="T34" fmla="*/ 31 w 111"/>
                <a:gd name="T35" fmla="*/ 33 h 114"/>
                <a:gd name="T36" fmla="*/ 19 w 111"/>
                <a:gd name="T37" fmla="*/ 46 h 114"/>
                <a:gd name="T38" fmla="*/ 17 w 111"/>
                <a:gd name="T39" fmla="*/ 56 h 114"/>
                <a:gd name="T40" fmla="*/ 0 w 111"/>
                <a:gd name="T41" fmla="*/ 5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4">
                  <a:moveTo>
                    <a:pt x="0" y="58"/>
                  </a:moveTo>
                  <a:cubicBezTo>
                    <a:pt x="17" y="83"/>
                    <a:pt x="17" y="83"/>
                    <a:pt x="17" y="83"/>
                  </a:cubicBezTo>
                  <a:cubicBezTo>
                    <a:pt x="17" y="94"/>
                    <a:pt x="17" y="94"/>
                    <a:pt x="17" y="94"/>
                  </a:cubicBezTo>
                  <a:cubicBezTo>
                    <a:pt x="35" y="114"/>
                    <a:pt x="35" y="114"/>
                    <a:pt x="35" y="114"/>
                  </a:cubicBezTo>
                  <a:cubicBezTo>
                    <a:pt x="50" y="113"/>
                    <a:pt x="50" y="113"/>
                    <a:pt x="50" y="113"/>
                  </a:cubicBezTo>
                  <a:cubicBezTo>
                    <a:pt x="50" y="113"/>
                    <a:pt x="51" y="93"/>
                    <a:pt x="61" y="89"/>
                  </a:cubicBezTo>
                  <a:cubicBezTo>
                    <a:pt x="71" y="85"/>
                    <a:pt x="74" y="87"/>
                    <a:pt x="82" y="85"/>
                  </a:cubicBezTo>
                  <a:cubicBezTo>
                    <a:pt x="90" y="83"/>
                    <a:pt x="99" y="75"/>
                    <a:pt x="99" y="75"/>
                  </a:cubicBezTo>
                  <a:cubicBezTo>
                    <a:pt x="96" y="63"/>
                    <a:pt x="96" y="63"/>
                    <a:pt x="96" y="63"/>
                  </a:cubicBezTo>
                  <a:cubicBezTo>
                    <a:pt x="111" y="50"/>
                    <a:pt x="111" y="50"/>
                    <a:pt x="111" y="50"/>
                  </a:cubicBezTo>
                  <a:cubicBezTo>
                    <a:pt x="110" y="34"/>
                    <a:pt x="110" y="34"/>
                    <a:pt x="110" y="34"/>
                  </a:cubicBezTo>
                  <a:cubicBezTo>
                    <a:pt x="100" y="31"/>
                    <a:pt x="100" y="31"/>
                    <a:pt x="100" y="31"/>
                  </a:cubicBezTo>
                  <a:cubicBezTo>
                    <a:pt x="100" y="31"/>
                    <a:pt x="88" y="12"/>
                    <a:pt x="83" y="6"/>
                  </a:cubicBezTo>
                  <a:cubicBezTo>
                    <a:pt x="78" y="0"/>
                    <a:pt x="62" y="5"/>
                    <a:pt x="62" y="5"/>
                  </a:cubicBezTo>
                  <a:cubicBezTo>
                    <a:pt x="54" y="8"/>
                    <a:pt x="54" y="8"/>
                    <a:pt x="54" y="8"/>
                  </a:cubicBezTo>
                  <a:cubicBezTo>
                    <a:pt x="53" y="18"/>
                    <a:pt x="53" y="18"/>
                    <a:pt x="53" y="18"/>
                  </a:cubicBezTo>
                  <a:cubicBezTo>
                    <a:pt x="53" y="18"/>
                    <a:pt x="43" y="15"/>
                    <a:pt x="38" y="19"/>
                  </a:cubicBezTo>
                  <a:cubicBezTo>
                    <a:pt x="33" y="23"/>
                    <a:pt x="31" y="33"/>
                    <a:pt x="31" y="33"/>
                  </a:cubicBezTo>
                  <a:cubicBezTo>
                    <a:pt x="19" y="46"/>
                    <a:pt x="19" y="46"/>
                    <a:pt x="19" y="46"/>
                  </a:cubicBezTo>
                  <a:cubicBezTo>
                    <a:pt x="17" y="56"/>
                    <a:pt x="17" y="56"/>
                    <a:pt x="17" y="56"/>
                  </a:cubicBezTo>
                  <a:lnTo>
                    <a:pt x="0" y="58"/>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25" name="Freeform 99"/>
            <p:cNvSpPr>
              <a:spLocks/>
            </p:cNvSpPr>
            <p:nvPr/>
          </p:nvSpPr>
          <p:spPr bwMode="gray">
            <a:xfrm>
              <a:off x="4471988" y="3903663"/>
              <a:ext cx="157162" cy="190500"/>
            </a:xfrm>
            <a:custGeom>
              <a:avLst/>
              <a:gdLst>
                <a:gd name="T0" fmla="*/ 261 w 281"/>
                <a:gd name="T1" fmla="*/ 153 h 339"/>
                <a:gd name="T2" fmla="*/ 244 w 281"/>
                <a:gd name="T3" fmla="*/ 140 h 339"/>
                <a:gd name="T4" fmla="*/ 254 w 281"/>
                <a:gd name="T5" fmla="*/ 100 h 339"/>
                <a:gd name="T6" fmla="*/ 273 w 281"/>
                <a:gd name="T7" fmla="*/ 74 h 339"/>
                <a:gd name="T8" fmla="*/ 263 w 281"/>
                <a:gd name="T9" fmla="*/ 56 h 339"/>
                <a:gd name="T10" fmla="*/ 229 w 281"/>
                <a:gd name="T11" fmla="*/ 62 h 339"/>
                <a:gd name="T12" fmla="*/ 210 w 281"/>
                <a:gd name="T13" fmla="*/ 36 h 339"/>
                <a:gd name="T14" fmla="*/ 220 w 281"/>
                <a:gd name="T15" fmla="*/ 4 h 339"/>
                <a:gd name="T16" fmla="*/ 177 w 281"/>
                <a:gd name="T17" fmla="*/ 1 h 339"/>
                <a:gd name="T18" fmla="*/ 147 w 281"/>
                <a:gd name="T19" fmla="*/ 9 h 339"/>
                <a:gd name="T20" fmla="*/ 125 w 281"/>
                <a:gd name="T21" fmla="*/ 10 h 339"/>
                <a:gd name="T22" fmla="*/ 128 w 281"/>
                <a:gd name="T23" fmla="*/ 37 h 339"/>
                <a:gd name="T24" fmla="*/ 56 w 281"/>
                <a:gd name="T25" fmla="*/ 75 h 339"/>
                <a:gd name="T26" fmla="*/ 46 w 281"/>
                <a:gd name="T27" fmla="*/ 71 h 339"/>
                <a:gd name="T28" fmla="*/ 40 w 281"/>
                <a:gd name="T29" fmla="*/ 77 h 339"/>
                <a:gd name="T30" fmla="*/ 30 w 281"/>
                <a:gd name="T31" fmla="*/ 107 h 339"/>
                <a:gd name="T32" fmla="*/ 0 w 281"/>
                <a:gd name="T33" fmla="*/ 166 h 339"/>
                <a:gd name="T34" fmla="*/ 28 w 281"/>
                <a:gd name="T35" fmla="*/ 195 h 339"/>
                <a:gd name="T36" fmla="*/ 27 w 281"/>
                <a:gd name="T37" fmla="*/ 228 h 339"/>
                <a:gd name="T38" fmla="*/ 46 w 281"/>
                <a:gd name="T39" fmla="*/ 259 h 339"/>
                <a:gd name="T40" fmla="*/ 61 w 281"/>
                <a:gd name="T41" fmla="*/ 271 h 339"/>
                <a:gd name="T42" fmla="*/ 91 w 281"/>
                <a:gd name="T43" fmla="*/ 311 h 339"/>
                <a:gd name="T44" fmla="*/ 114 w 281"/>
                <a:gd name="T45" fmla="*/ 339 h 339"/>
                <a:gd name="T46" fmla="*/ 133 w 281"/>
                <a:gd name="T47" fmla="*/ 317 h 339"/>
                <a:gd name="T48" fmla="*/ 152 w 281"/>
                <a:gd name="T49" fmla="*/ 304 h 339"/>
                <a:gd name="T50" fmla="*/ 149 w 281"/>
                <a:gd name="T51" fmla="*/ 287 h 339"/>
                <a:gd name="T52" fmla="*/ 139 w 281"/>
                <a:gd name="T53" fmla="*/ 274 h 339"/>
                <a:gd name="T54" fmla="*/ 172 w 281"/>
                <a:gd name="T55" fmla="*/ 257 h 339"/>
                <a:gd name="T56" fmla="*/ 178 w 281"/>
                <a:gd name="T57" fmla="*/ 225 h 339"/>
                <a:gd name="T58" fmla="*/ 204 w 281"/>
                <a:gd name="T59" fmla="*/ 255 h 339"/>
                <a:gd name="T60" fmla="*/ 241 w 281"/>
                <a:gd name="T61" fmla="*/ 239 h 339"/>
                <a:gd name="T62" fmla="*/ 260 w 281"/>
                <a:gd name="T63" fmla="*/ 244 h 339"/>
                <a:gd name="T64" fmla="*/ 269 w 281"/>
                <a:gd name="T65" fmla="*/ 212 h 339"/>
                <a:gd name="T66" fmla="*/ 272 w 281"/>
                <a:gd name="T67" fmla="*/ 17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339">
                  <a:moveTo>
                    <a:pt x="279" y="160"/>
                  </a:moveTo>
                  <a:cubicBezTo>
                    <a:pt x="277" y="154"/>
                    <a:pt x="261" y="153"/>
                    <a:pt x="261" y="153"/>
                  </a:cubicBezTo>
                  <a:cubicBezTo>
                    <a:pt x="256" y="141"/>
                    <a:pt x="256" y="141"/>
                    <a:pt x="256" y="141"/>
                  </a:cubicBezTo>
                  <a:cubicBezTo>
                    <a:pt x="244" y="140"/>
                    <a:pt x="244" y="140"/>
                    <a:pt x="244" y="140"/>
                  </a:cubicBezTo>
                  <a:cubicBezTo>
                    <a:pt x="245" y="116"/>
                    <a:pt x="245" y="116"/>
                    <a:pt x="245" y="116"/>
                  </a:cubicBezTo>
                  <a:cubicBezTo>
                    <a:pt x="254" y="100"/>
                    <a:pt x="254" y="100"/>
                    <a:pt x="254" y="100"/>
                  </a:cubicBezTo>
                  <a:cubicBezTo>
                    <a:pt x="254" y="100"/>
                    <a:pt x="261" y="101"/>
                    <a:pt x="267" y="94"/>
                  </a:cubicBezTo>
                  <a:cubicBezTo>
                    <a:pt x="273" y="87"/>
                    <a:pt x="273" y="74"/>
                    <a:pt x="273" y="74"/>
                  </a:cubicBezTo>
                  <a:cubicBezTo>
                    <a:pt x="267" y="70"/>
                    <a:pt x="267" y="70"/>
                    <a:pt x="267" y="70"/>
                  </a:cubicBezTo>
                  <a:cubicBezTo>
                    <a:pt x="267" y="70"/>
                    <a:pt x="266" y="60"/>
                    <a:pt x="263" y="56"/>
                  </a:cubicBezTo>
                  <a:cubicBezTo>
                    <a:pt x="260" y="52"/>
                    <a:pt x="248" y="47"/>
                    <a:pt x="243" y="47"/>
                  </a:cubicBezTo>
                  <a:cubicBezTo>
                    <a:pt x="238" y="47"/>
                    <a:pt x="238" y="62"/>
                    <a:pt x="229" y="62"/>
                  </a:cubicBezTo>
                  <a:cubicBezTo>
                    <a:pt x="220" y="62"/>
                    <a:pt x="212" y="57"/>
                    <a:pt x="212" y="57"/>
                  </a:cubicBezTo>
                  <a:cubicBezTo>
                    <a:pt x="210" y="36"/>
                    <a:pt x="210" y="36"/>
                    <a:pt x="210" y="36"/>
                  </a:cubicBezTo>
                  <a:cubicBezTo>
                    <a:pt x="220" y="14"/>
                    <a:pt x="220" y="14"/>
                    <a:pt x="220" y="14"/>
                  </a:cubicBezTo>
                  <a:cubicBezTo>
                    <a:pt x="220" y="4"/>
                    <a:pt x="220" y="4"/>
                    <a:pt x="220" y="4"/>
                  </a:cubicBezTo>
                  <a:cubicBezTo>
                    <a:pt x="188" y="5"/>
                    <a:pt x="188" y="5"/>
                    <a:pt x="188" y="5"/>
                  </a:cubicBezTo>
                  <a:cubicBezTo>
                    <a:pt x="188" y="5"/>
                    <a:pt x="181" y="1"/>
                    <a:pt x="177" y="1"/>
                  </a:cubicBezTo>
                  <a:cubicBezTo>
                    <a:pt x="173" y="1"/>
                    <a:pt x="168" y="9"/>
                    <a:pt x="168" y="9"/>
                  </a:cubicBezTo>
                  <a:cubicBezTo>
                    <a:pt x="147" y="9"/>
                    <a:pt x="147" y="9"/>
                    <a:pt x="147" y="9"/>
                  </a:cubicBezTo>
                  <a:cubicBezTo>
                    <a:pt x="137" y="0"/>
                    <a:pt x="137" y="0"/>
                    <a:pt x="137" y="0"/>
                  </a:cubicBezTo>
                  <a:cubicBezTo>
                    <a:pt x="125" y="10"/>
                    <a:pt x="125" y="10"/>
                    <a:pt x="125" y="10"/>
                  </a:cubicBezTo>
                  <a:cubicBezTo>
                    <a:pt x="122" y="33"/>
                    <a:pt x="122" y="33"/>
                    <a:pt x="122" y="33"/>
                  </a:cubicBezTo>
                  <a:cubicBezTo>
                    <a:pt x="128" y="37"/>
                    <a:pt x="128" y="37"/>
                    <a:pt x="128" y="37"/>
                  </a:cubicBezTo>
                  <a:cubicBezTo>
                    <a:pt x="128" y="37"/>
                    <a:pt x="128" y="72"/>
                    <a:pt x="123" y="73"/>
                  </a:cubicBezTo>
                  <a:cubicBezTo>
                    <a:pt x="118" y="74"/>
                    <a:pt x="56" y="75"/>
                    <a:pt x="56" y="75"/>
                  </a:cubicBezTo>
                  <a:cubicBezTo>
                    <a:pt x="54" y="69"/>
                    <a:pt x="54" y="69"/>
                    <a:pt x="54" y="69"/>
                  </a:cubicBezTo>
                  <a:cubicBezTo>
                    <a:pt x="46" y="71"/>
                    <a:pt x="46" y="71"/>
                    <a:pt x="46" y="71"/>
                  </a:cubicBezTo>
                  <a:cubicBezTo>
                    <a:pt x="47" y="72"/>
                    <a:pt x="48" y="72"/>
                    <a:pt x="48" y="72"/>
                  </a:cubicBezTo>
                  <a:cubicBezTo>
                    <a:pt x="40" y="77"/>
                    <a:pt x="40" y="77"/>
                    <a:pt x="40" y="77"/>
                  </a:cubicBezTo>
                  <a:cubicBezTo>
                    <a:pt x="40" y="77"/>
                    <a:pt x="49" y="105"/>
                    <a:pt x="45" y="107"/>
                  </a:cubicBezTo>
                  <a:cubicBezTo>
                    <a:pt x="41" y="109"/>
                    <a:pt x="30" y="107"/>
                    <a:pt x="30" y="107"/>
                  </a:cubicBezTo>
                  <a:cubicBezTo>
                    <a:pt x="30" y="107"/>
                    <a:pt x="33" y="148"/>
                    <a:pt x="23" y="159"/>
                  </a:cubicBezTo>
                  <a:cubicBezTo>
                    <a:pt x="13" y="170"/>
                    <a:pt x="0" y="166"/>
                    <a:pt x="0" y="166"/>
                  </a:cubicBezTo>
                  <a:cubicBezTo>
                    <a:pt x="17" y="203"/>
                    <a:pt x="17" y="203"/>
                    <a:pt x="17" y="203"/>
                  </a:cubicBezTo>
                  <a:cubicBezTo>
                    <a:pt x="28" y="195"/>
                    <a:pt x="28" y="195"/>
                    <a:pt x="28" y="195"/>
                  </a:cubicBezTo>
                  <a:cubicBezTo>
                    <a:pt x="34" y="208"/>
                    <a:pt x="34" y="208"/>
                    <a:pt x="34" y="208"/>
                  </a:cubicBezTo>
                  <a:cubicBezTo>
                    <a:pt x="34" y="208"/>
                    <a:pt x="25" y="221"/>
                    <a:pt x="27" y="228"/>
                  </a:cubicBezTo>
                  <a:cubicBezTo>
                    <a:pt x="29" y="235"/>
                    <a:pt x="42" y="232"/>
                    <a:pt x="42" y="232"/>
                  </a:cubicBezTo>
                  <a:cubicBezTo>
                    <a:pt x="46" y="259"/>
                    <a:pt x="46" y="259"/>
                    <a:pt x="46" y="259"/>
                  </a:cubicBezTo>
                  <a:cubicBezTo>
                    <a:pt x="66" y="263"/>
                    <a:pt x="66" y="263"/>
                    <a:pt x="66" y="263"/>
                  </a:cubicBezTo>
                  <a:cubicBezTo>
                    <a:pt x="61" y="271"/>
                    <a:pt x="61" y="271"/>
                    <a:pt x="61" y="271"/>
                  </a:cubicBezTo>
                  <a:cubicBezTo>
                    <a:pt x="94" y="306"/>
                    <a:pt x="94" y="306"/>
                    <a:pt x="94" y="306"/>
                  </a:cubicBezTo>
                  <a:cubicBezTo>
                    <a:pt x="91" y="311"/>
                    <a:pt x="91" y="311"/>
                    <a:pt x="91" y="311"/>
                  </a:cubicBezTo>
                  <a:cubicBezTo>
                    <a:pt x="113" y="338"/>
                    <a:pt x="113" y="338"/>
                    <a:pt x="113" y="338"/>
                  </a:cubicBezTo>
                  <a:cubicBezTo>
                    <a:pt x="114" y="339"/>
                    <a:pt x="114" y="339"/>
                    <a:pt x="114" y="339"/>
                  </a:cubicBezTo>
                  <a:cubicBezTo>
                    <a:pt x="119" y="326"/>
                    <a:pt x="119" y="326"/>
                    <a:pt x="119" y="326"/>
                  </a:cubicBezTo>
                  <a:cubicBezTo>
                    <a:pt x="133" y="317"/>
                    <a:pt x="133" y="317"/>
                    <a:pt x="133" y="317"/>
                  </a:cubicBezTo>
                  <a:cubicBezTo>
                    <a:pt x="133" y="317"/>
                    <a:pt x="148" y="335"/>
                    <a:pt x="152" y="326"/>
                  </a:cubicBezTo>
                  <a:cubicBezTo>
                    <a:pt x="156" y="317"/>
                    <a:pt x="152" y="304"/>
                    <a:pt x="152" y="304"/>
                  </a:cubicBezTo>
                  <a:cubicBezTo>
                    <a:pt x="140" y="296"/>
                    <a:pt x="140" y="296"/>
                    <a:pt x="140" y="296"/>
                  </a:cubicBezTo>
                  <a:cubicBezTo>
                    <a:pt x="149" y="287"/>
                    <a:pt x="149" y="287"/>
                    <a:pt x="149" y="287"/>
                  </a:cubicBezTo>
                  <a:cubicBezTo>
                    <a:pt x="132" y="274"/>
                    <a:pt x="132" y="274"/>
                    <a:pt x="132" y="274"/>
                  </a:cubicBezTo>
                  <a:cubicBezTo>
                    <a:pt x="139" y="274"/>
                    <a:pt x="139" y="274"/>
                    <a:pt x="139" y="274"/>
                  </a:cubicBezTo>
                  <a:cubicBezTo>
                    <a:pt x="139" y="274"/>
                    <a:pt x="132" y="249"/>
                    <a:pt x="138" y="251"/>
                  </a:cubicBezTo>
                  <a:cubicBezTo>
                    <a:pt x="144" y="253"/>
                    <a:pt x="168" y="262"/>
                    <a:pt x="172" y="257"/>
                  </a:cubicBezTo>
                  <a:cubicBezTo>
                    <a:pt x="176" y="252"/>
                    <a:pt x="185" y="244"/>
                    <a:pt x="185" y="244"/>
                  </a:cubicBezTo>
                  <a:cubicBezTo>
                    <a:pt x="185" y="244"/>
                    <a:pt x="172" y="226"/>
                    <a:pt x="178" y="225"/>
                  </a:cubicBezTo>
                  <a:cubicBezTo>
                    <a:pt x="184" y="224"/>
                    <a:pt x="195" y="226"/>
                    <a:pt x="195" y="226"/>
                  </a:cubicBezTo>
                  <a:cubicBezTo>
                    <a:pt x="204" y="255"/>
                    <a:pt x="204" y="255"/>
                    <a:pt x="204" y="255"/>
                  </a:cubicBezTo>
                  <a:cubicBezTo>
                    <a:pt x="204" y="255"/>
                    <a:pt x="218" y="256"/>
                    <a:pt x="226" y="254"/>
                  </a:cubicBezTo>
                  <a:cubicBezTo>
                    <a:pt x="234" y="252"/>
                    <a:pt x="237" y="236"/>
                    <a:pt x="241" y="239"/>
                  </a:cubicBezTo>
                  <a:cubicBezTo>
                    <a:pt x="245" y="242"/>
                    <a:pt x="238" y="264"/>
                    <a:pt x="248" y="264"/>
                  </a:cubicBezTo>
                  <a:cubicBezTo>
                    <a:pt x="258" y="264"/>
                    <a:pt x="260" y="258"/>
                    <a:pt x="260" y="244"/>
                  </a:cubicBezTo>
                  <a:cubicBezTo>
                    <a:pt x="260" y="230"/>
                    <a:pt x="273" y="226"/>
                    <a:pt x="273" y="226"/>
                  </a:cubicBezTo>
                  <a:cubicBezTo>
                    <a:pt x="269" y="212"/>
                    <a:pt x="269" y="212"/>
                    <a:pt x="269" y="212"/>
                  </a:cubicBezTo>
                  <a:cubicBezTo>
                    <a:pt x="273" y="201"/>
                    <a:pt x="273" y="201"/>
                    <a:pt x="273" y="201"/>
                  </a:cubicBezTo>
                  <a:cubicBezTo>
                    <a:pt x="272" y="171"/>
                    <a:pt x="272" y="171"/>
                    <a:pt x="272" y="171"/>
                  </a:cubicBezTo>
                  <a:cubicBezTo>
                    <a:pt x="272" y="171"/>
                    <a:pt x="281" y="166"/>
                    <a:pt x="279" y="16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26" name="Freeform 100"/>
            <p:cNvSpPr>
              <a:spLocks/>
            </p:cNvSpPr>
            <p:nvPr/>
          </p:nvSpPr>
          <p:spPr bwMode="gray">
            <a:xfrm>
              <a:off x="5041900" y="4749800"/>
              <a:ext cx="41275" cy="49213"/>
            </a:xfrm>
            <a:custGeom>
              <a:avLst/>
              <a:gdLst>
                <a:gd name="T0" fmla="*/ 59 w 73"/>
                <a:gd name="T1" fmla="*/ 35 h 87"/>
                <a:gd name="T2" fmla="*/ 62 w 73"/>
                <a:gd name="T3" fmla="*/ 11 h 87"/>
                <a:gd name="T4" fmla="*/ 46 w 73"/>
                <a:gd name="T5" fmla="*/ 14 h 87"/>
                <a:gd name="T6" fmla="*/ 27 w 73"/>
                <a:gd name="T7" fmla="*/ 0 h 87"/>
                <a:gd name="T8" fmla="*/ 11 w 73"/>
                <a:gd name="T9" fmla="*/ 29 h 87"/>
                <a:gd name="T10" fmla="*/ 2 w 73"/>
                <a:gd name="T11" fmla="*/ 58 h 87"/>
                <a:gd name="T12" fmla="*/ 34 w 73"/>
                <a:gd name="T13" fmla="*/ 86 h 87"/>
                <a:gd name="T14" fmla="*/ 56 w 73"/>
                <a:gd name="T15" fmla="*/ 87 h 87"/>
                <a:gd name="T16" fmla="*/ 63 w 73"/>
                <a:gd name="T17" fmla="*/ 62 h 87"/>
                <a:gd name="T18" fmla="*/ 73 w 73"/>
                <a:gd name="T19" fmla="*/ 58 h 87"/>
                <a:gd name="T20" fmla="*/ 69 w 73"/>
                <a:gd name="T21" fmla="*/ 42 h 87"/>
                <a:gd name="T22" fmla="*/ 59 w 73"/>
                <a:gd name="T23" fmla="*/ 3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87">
                  <a:moveTo>
                    <a:pt x="59" y="35"/>
                  </a:moveTo>
                  <a:cubicBezTo>
                    <a:pt x="57" y="28"/>
                    <a:pt x="62" y="11"/>
                    <a:pt x="62" y="11"/>
                  </a:cubicBezTo>
                  <a:cubicBezTo>
                    <a:pt x="46" y="14"/>
                    <a:pt x="46" y="14"/>
                    <a:pt x="46" y="14"/>
                  </a:cubicBezTo>
                  <a:cubicBezTo>
                    <a:pt x="46" y="14"/>
                    <a:pt x="34" y="0"/>
                    <a:pt x="27" y="0"/>
                  </a:cubicBezTo>
                  <a:cubicBezTo>
                    <a:pt x="20" y="0"/>
                    <a:pt x="14" y="25"/>
                    <a:pt x="11" y="29"/>
                  </a:cubicBezTo>
                  <a:cubicBezTo>
                    <a:pt x="8" y="33"/>
                    <a:pt x="0" y="46"/>
                    <a:pt x="2" y="58"/>
                  </a:cubicBezTo>
                  <a:cubicBezTo>
                    <a:pt x="4" y="70"/>
                    <a:pt x="27" y="86"/>
                    <a:pt x="34" y="86"/>
                  </a:cubicBezTo>
                  <a:cubicBezTo>
                    <a:pt x="41" y="86"/>
                    <a:pt x="56" y="87"/>
                    <a:pt x="56" y="87"/>
                  </a:cubicBezTo>
                  <a:cubicBezTo>
                    <a:pt x="63" y="62"/>
                    <a:pt x="63" y="62"/>
                    <a:pt x="63" y="62"/>
                  </a:cubicBezTo>
                  <a:cubicBezTo>
                    <a:pt x="63" y="62"/>
                    <a:pt x="68" y="59"/>
                    <a:pt x="73" y="58"/>
                  </a:cubicBezTo>
                  <a:cubicBezTo>
                    <a:pt x="69" y="42"/>
                    <a:pt x="69" y="42"/>
                    <a:pt x="69" y="42"/>
                  </a:cubicBezTo>
                  <a:cubicBezTo>
                    <a:pt x="69" y="42"/>
                    <a:pt x="62" y="42"/>
                    <a:pt x="59" y="3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27" name="Freeform 101"/>
            <p:cNvSpPr>
              <a:spLocks/>
            </p:cNvSpPr>
            <p:nvPr/>
          </p:nvSpPr>
          <p:spPr bwMode="gray">
            <a:xfrm>
              <a:off x="4549775" y="4486275"/>
              <a:ext cx="355600" cy="361950"/>
            </a:xfrm>
            <a:custGeom>
              <a:avLst/>
              <a:gdLst>
                <a:gd name="T0" fmla="*/ 257 w 635"/>
                <a:gd name="T1" fmla="*/ 609 h 648"/>
                <a:gd name="T2" fmla="*/ 281 w 635"/>
                <a:gd name="T3" fmla="*/ 636 h 648"/>
                <a:gd name="T4" fmla="*/ 304 w 635"/>
                <a:gd name="T5" fmla="*/ 648 h 648"/>
                <a:gd name="T6" fmla="*/ 330 w 635"/>
                <a:gd name="T7" fmla="*/ 646 h 648"/>
                <a:gd name="T8" fmla="*/ 345 w 635"/>
                <a:gd name="T9" fmla="*/ 632 h 648"/>
                <a:gd name="T10" fmla="*/ 358 w 635"/>
                <a:gd name="T11" fmla="*/ 622 h 648"/>
                <a:gd name="T12" fmla="*/ 384 w 635"/>
                <a:gd name="T13" fmla="*/ 273 h 648"/>
                <a:gd name="T14" fmla="*/ 431 w 635"/>
                <a:gd name="T15" fmla="*/ 192 h 648"/>
                <a:gd name="T16" fmla="*/ 435 w 635"/>
                <a:gd name="T17" fmla="*/ 71 h 648"/>
                <a:gd name="T18" fmla="*/ 541 w 635"/>
                <a:gd name="T19" fmla="*/ 55 h 648"/>
                <a:gd name="T20" fmla="*/ 554 w 635"/>
                <a:gd name="T21" fmla="*/ 69 h 648"/>
                <a:gd name="T22" fmla="*/ 577 w 635"/>
                <a:gd name="T23" fmla="*/ 63 h 648"/>
                <a:gd name="T24" fmla="*/ 601 w 635"/>
                <a:gd name="T25" fmla="*/ 55 h 648"/>
                <a:gd name="T26" fmla="*/ 635 w 635"/>
                <a:gd name="T27" fmla="*/ 45 h 648"/>
                <a:gd name="T28" fmla="*/ 602 w 635"/>
                <a:gd name="T29" fmla="*/ 34 h 648"/>
                <a:gd name="T30" fmla="*/ 576 w 635"/>
                <a:gd name="T31" fmla="*/ 31 h 648"/>
                <a:gd name="T32" fmla="*/ 548 w 635"/>
                <a:gd name="T33" fmla="*/ 35 h 648"/>
                <a:gd name="T34" fmla="*/ 414 w 635"/>
                <a:gd name="T35" fmla="*/ 55 h 648"/>
                <a:gd name="T36" fmla="*/ 362 w 635"/>
                <a:gd name="T37" fmla="*/ 50 h 648"/>
                <a:gd name="T38" fmla="*/ 335 w 635"/>
                <a:gd name="T39" fmla="*/ 44 h 648"/>
                <a:gd name="T40" fmla="*/ 116 w 635"/>
                <a:gd name="T41" fmla="*/ 25 h 648"/>
                <a:gd name="T42" fmla="*/ 58 w 635"/>
                <a:gd name="T43" fmla="*/ 0 h 648"/>
                <a:gd name="T44" fmla="*/ 28 w 635"/>
                <a:gd name="T45" fmla="*/ 16 h 648"/>
                <a:gd name="T46" fmla="*/ 10 w 635"/>
                <a:gd name="T47" fmla="*/ 15 h 648"/>
                <a:gd name="T48" fmla="*/ 4 w 635"/>
                <a:gd name="T49" fmla="*/ 62 h 648"/>
                <a:gd name="T50" fmla="*/ 65 w 635"/>
                <a:gd name="T51" fmla="*/ 170 h 648"/>
                <a:gd name="T52" fmla="*/ 102 w 635"/>
                <a:gd name="T53" fmla="*/ 245 h 648"/>
                <a:gd name="T54" fmla="*/ 131 w 635"/>
                <a:gd name="T55" fmla="*/ 296 h 648"/>
                <a:gd name="T56" fmla="*/ 146 w 635"/>
                <a:gd name="T57" fmla="*/ 431 h 648"/>
                <a:gd name="T58" fmla="*/ 149 w 635"/>
                <a:gd name="T59" fmla="*/ 484 h 648"/>
                <a:gd name="T60" fmla="*/ 159 w 635"/>
                <a:gd name="T61" fmla="*/ 508 h 648"/>
                <a:gd name="T62" fmla="*/ 168 w 635"/>
                <a:gd name="T63" fmla="*/ 544 h 648"/>
                <a:gd name="T64" fmla="*/ 190 w 635"/>
                <a:gd name="T65" fmla="*/ 606 h 648"/>
                <a:gd name="T66" fmla="*/ 216 w 635"/>
                <a:gd name="T67" fmla="*/ 625 h 648"/>
                <a:gd name="T68" fmla="*/ 243 w 635"/>
                <a:gd name="T69" fmla="*/ 59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5" h="648">
                  <a:moveTo>
                    <a:pt x="243" y="596"/>
                  </a:moveTo>
                  <a:cubicBezTo>
                    <a:pt x="247" y="597"/>
                    <a:pt x="257" y="609"/>
                    <a:pt x="257" y="609"/>
                  </a:cubicBezTo>
                  <a:cubicBezTo>
                    <a:pt x="257" y="609"/>
                    <a:pt x="256" y="624"/>
                    <a:pt x="261" y="631"/>
                  </a:cubicBezTo>
                  <a:cubicBezTo>
                    <a:pt x="265" y="638"/>
                    <a:pt x="274" y="632"/>
                    <a:pt x="281" y="636"/>
                  </a:cubicBezTo>
                  <a:cubicBezTo>
                    <a:pt x="288" y="640"/>
                    <a:pt x="292" y="648"/>
                    <a:pt x="292" y="648"/>
                  </a:cubicBezTo>
                  <a:cubicBezTo>
                    <a:pt x="304" y="648"/>
                    <a:pt x="304" y="648"/>
                    <a:pt x="304" y="648"/>
                  </a:cubicBezTo>
                  <a:cubicBezTo>
                    <a:pt x="304" y="648"/>
                    <a:pt x="310" y="640"/>
                    <a:pt x="318" y="640"/>
                  </a:cubicBezTo>
                  <a:cubicBezTo>
                    <a:pt x="326" y="640"/>
                    <a:pt x="330" y="646"/>
                    <a:pt x="330" y="646"/>
                  </a:cubicBezTo>
                  <a:cubicBezTo>
                    <a:pt x="330" y="646"/>
                    <a:pt x="337" y="646"/>
                    <a:pt x="342" y="646"/>
                  </a:cubicBezTo>
                  <a:cubicBezTo>
                    <a:pt x="348" y="646"/>
                    <a:pt x="345" y="632"/>
                    <a:pt x="345" y="632"/>
                  </a:cubicBezTo>
                  <a:cubicBezTo>
                    <a:pt x="353" y="630"/>
                    <a:pt x="353" y="630"/>
                    <a:pt x="353" y="630"/>
                  </a:cubicBezTo>
                  <a:cubicBezTo>
                    <a:pt x="353" y="630"/>
                    <a:pt x="351" y="625"/>
                    <a:pt x="358" y="622"/>
                  </a:cubicBezTo>
                  <a:cubicBezTo>
                    <a:pt x="365" y="619"/>
                    <a:pt x="379" y="618"/>
                    <a:pt x="379" y="618"/>
                  </a:cubicBezTo>
                  <a:cubicBezTo>
                    <a:pt x="384" y="273"/>
                    <a:pt x="384" y="273"/>
                    <a:pt x="384" y="273"/>
                  </a:cubicBezTo>
                  <a:cubicBezTo>
                    <a:pt x="432" y="273"/>
                    <a:pt x="432" y="273"/>
                    <a:pt x="432" y="273"/>
                  </a:cubicBezTo>
                  <a:cubicBezTo>
                    <a:pt x="431" y="192"/>
                    <a:pt x="431" y="192"/>
                    <a:pt x="431" y="192"/>
                  </a:cubicBezTo>
                  <a:cubicBezTo>
                    <a:pt x="435" y="188"/>
                    <a:pt x="435" y="188"/>
                    <a:pt x="435" y="188"/>
                  </a:cubicBezTo>
                  <a:cubicBezTo>
                    <a:pt x="435" y="71"/>
                    <a:pt x="435" y="71"/>
                    <a:pt x="435" y="71"/>
                  </a:cubicBezTo>
                  <a:cubicBezTo>
                    <a:pt x="435" y="71"/>
                    <a:pt x="474" y="68"/>
                    <a:pt x="496" y="65"/>
                  </a:cubicBezTo>
                  <a:cubicBezTo>
                    <a:pt x="517" y="63"/>
                    <a:pt x="533" y="55"/>
                    <a:pt x="541" y="55"/>
                  </a:cubicBezTo>
                  <a:cubicBezTo>
                    <a:pt x="550" y="55"/>
                    <a:pt x="548" y="69"/>
                    <a:pt x="548" y="69"/>
                  </a:cubicBezTo>
                  <a:cubicBezTo>
                    <a:pt x="554" y="69"/>
                    <a:pt x="554" y="69"/>
                    <a:pt x="554" y="69"/>
                  </a:cubicBezTo>
                  <a:cubicBezTo>
                    <a:pt x="554" y="69"/>
                    <a:pt x="556" y="83"/>
                    <a:pt x="559" y="82"/>
                  </a:cubicBezTo>
                  <a:cubicBezTo>
                    <a:pt x="562" y="81"/>
                    <a:pt x="572" y="68"/>
                    <a:pt x="577" y="63"/>
                  </a:cubicBezTo>
                  <a:cubicBezTo>
                    <a:pt x="583" y="57"/>
                    <a:pt x="593" y="55"/>
                    <a:pt x="593" y="55"/>
                  </a:cubicBezTo>
                  <a:cubicBezTo>
                    <a:pt x="601" y="55"/>
                    <a:pt x="601" y="55"/>
                    <a:pt x="601" y="55"/>
                  </a:cubicBezTo>
                  <a:cubicBezTo>
                    <a:pt x="612" y="47"/>
                    <a:pt x="612" y="47"/>
                    <a:pt x="612" y="47"/>
                  </a:cubicBezTo>
                  <a:cubicBezTo>
                    <a:pt x="635" y="45"/>
                    <a:pt x="635" y="45"/>
                    <a:pt x="635" y="45"/>
                  </a:cubicBezTo>
                  <a:cubicBezTo>
                    <a:pt x="622" y="32"/>
                    <a:pt x="622" y="32"/>
                    <a:pt x="622" y="32"/>
                  </a:cubicBezTo>
                  <a:cubicBezTo>
                    <a:pt x="602" y="34"/>
                    <a:pt x="602" y="34"/>
                    <a:pt x="602" y="34"/>
                  </a:cubicBezTo>
                  <a:cubicBezTo>
                    <a:pt x="602" y="34"/>
                    <a:pt x="601" y="26"/>
                    <a:pt x="592" y="26"/>
                  </a:cubicBezTo>
                  <a:cubicBezTo>
                    <a:pt x="583" y="26"/>
                    <a:pt x="576" y="31"/>
                    <a:pt x="576" y="31"/>
                  </a:cubicBezTo>
                  <a:cubicBezTo>
                    <a:pt x="563" y="39"/>
                    <a:pt x="563" y="39"/>
                    <a:pt x="563" y="39"/>
                  </a:cubicBezTo>
                  <a:cubicBezTo>
                    <a:pt x="548" y="35"/>
                    <a:pt x="548" y="35"/>
                    <a:pt x="548" y="35"/>
                  </a:cubicBezTo>
                  <a:cubicBezTo>
                    <a:pt x="548" y="35"/>
                    <a:pt x="488" y="55"/>
                    <a:pt x="460" y="55"/>
                  </a:cubicBezTo>
                  <a:cubicBezTo>
                    <a:pt x="432" y="55"/>
                    <a:pt x="414" y="55"/>
                    <a:pt x="414" y="55"/>
                  </a:cubicBezTo>
                  <a:cubicBezTo>
                    <a:pt x="408" y="49"/>
                    <a:pt x="408" y="49"/>
                    <a:pt x="408" y="49"/>
                  </a:cubicBezTo>
                  <a:cubicBezTo>
                    <a:pt x="362" y="50"/>
                    <a:pt x="362" y="50"/>
                    <a:pt x="362" y="50"/>
                  </a:cubicBezTo>
                  <a:cubicBezTo>
                    <a:pt x="358" y="44"/>
                    <a:pt x="358" y="44"/>
                    <a:pt x="358" y="44"/>
                  </a:cubicBezTo>
                  <a:cubicBezTo>
                    <a:pt x="358" y="44"/>
                    <a:pt x="342" y="46"/>
                    <a:pt x="335" y="44"/>
                  </a:cubicBezTo>
                  <a:cubicBezTo>
                    <a:pt x="328" y="42"/>
                    <a:pt x="319" y="23"/>
                    <a:pt x="319" y="23"/>
                  </a:cubicBezTo>
                  <a:cubicBezTo>
                    <a:pt x="116" y="25"/>
                    <a:pt x="116" y="25"/>
                    <a:pt x="116" y="25"/>
                  </a:cubicBezTo>
                  <a:cubicBezTo>
                    <a:pt x="116" y="25"/>
                    <a:pt x="82" y="12"/>
                    <a:pt x="78" y="1"/>
                  </a:cubicBezTo>
                  <a:cubicBezTo>
                    <a:pt x="79" y="2"/>
                    <a:pt x="58" y="0"/>
                    <a:pt x="58" y="0"/>
                  </a:cubicBezTo>
                  <a:cubicBezTo>
                    <a:pt x="58" y="0"/>
                    <a:pt x="54" y="14"/>
                    <a:pt x="47" y="15"/>
                  </a:cubicBezTo>
                  <a:cubicBezTo>
                    <a:pt x="40" y="16"/>
                    <a:pt x="28" y="16"/>
                    <a:pt x="28" y="16"/>
                  </a:cubicBezTo>
                  <a:cubicBezTo>
                    <a:pt x="21" y="11"/>
                    <a:pt x="21" y="11"/>
                    <a:pt x="21" y="11"/>
                  </a:cubicBezTo>
                  <a:cubicBezTo>
                    <a:pt x="10" y="15"/>
                    <a:pt x="10" y="15"/>
                    <a:pt x="10" y="15"/>
                  </a:cubicBezTo>
                  <a:cubicBezTo>
                    <a:pt x="0" y="16"/>
                    <a:pt x="0" y="16"/>
                    <a:pt x="0" y="16"/>
                  </a:cubicBezTo>
                  <a:cubicBezTo>
                    <a:pt x="4" y="62"/>
                    <a:pt x="4" y="62"/>
                    <a:pt x="4" y="62"/>
                  </a:cubicBezTo>
                  <a:cubicBezTo>
                    <a:pt x="4" y="62"/>
                    <a:pt x="13" y="79"/>
                    <a:pt x="22" y="92"/>
                  </a:cubicBezTo>
                  <a:cubicBezTo>
                    <a:pt x="31" y="105"/>
                    <a:pt x="64" y="153"/>
                    <a:pt x="65" y="170"/>
                  </a:cubicBezTo>
                  <a:cubicBezTo>
                    <a:pt x="66" y="187"/>
                    <a:pt x="79" y="204"/>
                    <a:pt x="83" y="217"/>
                  </a:cubicBezTo>
                  <a:cubicBezTo>
                    <a:pt x="87" y="230"/>
                    <a:pt x="102" y="245"/>
                    <a:pt x="102" y="245"/>
                  </a:cubicBezTo>
                  <a:cubicBezTo>
                    <a:pt x="102" y="259"/>
                    <a:pt x="102" y="259"/>
                    <a:pt x="102" y="259"/>
                  </a:cubicBezTo>
                  <a:cubicBezTo>
                    <a:pt x="102" y="259"/>
                    <a:pt x="131" y="280"/>
                    <a:pt x="131" y="296"/>
                  </a:cubicBezTo>
                  <a:cubicBezTo>
                    <a:pt x="131" y="312"/>
                    <a:pt x="129" y="386"/>
                    <a:pt x="129" y="386"/>
                  </a:cubicBezTo>
                  <a:cubicBezTo>
                    <a:pt x="129" y="386"/>
                    <a:pt x="144" y="411"/>
                    <a:pt x="146" y="431"/>
                  </a:cubicBezTo>
                  <a:cubicBezTo>
                    <a:pt x="148" y="451"/>
                    <a:pt x="140" y="451"/>
                    <a:pt x="140" y="451"/>
                  </a:cubicBezTo>
                  <a:cubicBezTo>
                    <a:pt x="149" y="484"/>
                    <a:pt x="149" y="484"/>
                    <a:pt x="149" y="484"/>
                  </a:cubicBezTo>
                  <a:cubicBezTo>
                    <a:pt x="151" y="508"/>
                    <a:pt x="151" y="508"/>
                    <a:pt x="151" y="508"/>
                  </a:cubicBezTo>
                  <a:cubicBezTo>
                    <a:pt x="159" y="508"/>
                    <a:pt x="159" y="508"/>
                    <a:pt x="159" y="508"/>
                  </a:cubicBezTo>
                  <a:cubicBezTo>
                    <a:pt x="159" y="508"/>
                    <a:pt x="156" y="528"/>
                    <a:pt x="157" y="532"/>
                  </a:cubicBezTo>
                  <a:cubicBezTo>
                    <a:pt x="158" y="536"/>
                    <a:pt x="168" y="544"/>
                    <a:pt x="168" y="544"/>
                  </a:cubicBezTo>
                  <a:cubicBezTo>
                    <a:pt x="169" y="563"/>
                    <a:pt x="169" y="563"/>
                    <a:pt x="169" y="563"/>
                  </a:cubicBezTo>
                  <a:cubicBezTo>
                    <a:pt x="169" y="563"/>
                    <a:pt x="184" y="595"/>
                    <a:pt x="190" y="606"/>
                  </a:cubicBezTo>
                  <a:cubicBezTo>
                    <a:pt x="196" y="617"/>
                    <a:pt x="216" y="624"/>
                    <a:pt x="216" y="624"/>
                  </a:cubicBezTo>
                  <a:cubicBezTo>
                    <a:pt x="216" y="624"/>
                    <a:pt x="216" y="624"/>
                    <a:pt x="216" y="625"/>
                  </a:cubicBezTo>
                  <a:cubicBezTo>
                    <a:pt x="228" y="619"/>
                    <a:pt x="228" y="619"/>
                    <a:pt x="228" y="619"/>
                  </a:cubicBezTo>
                  <a:cubicBezTo>
                    <a:pt x="228" y="619"/>
                    <a:pt x="239" y="595"/>
                    <a:pt x="243" y="596"/>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28" name="Freeform 102"/>
            <p:cNvSpPr>
              <a:spLocks/>
            </p:cNvSpPr>
            <p:nvPr/>
          </p:nvSpPr>
          <p:spPr bwMode="gray">
            <a:xfrm>
              <a:off x="4905375" y="4445000"/>
              <a:ext cx="207962" cy="204788"/>
            </a:xfrm>
            <a:custGeom>
              <a:avLst/>
              <a:gdLst>
                <a:gd name="T0" fmla="*/ 11 w 372"/>
                <a:gd name="T1" fmla="*/ 136 h 366"/>
                <a:gd name="T2" fmla="*/ 11 w 372"/>
                <a:gd name="T3" fmla="*/ 156 h 366"/>
                <a:gd name="T4" fmla="*/ 23 w 372"/>
                <a:gd name="T5" fmla="*/ 160 h 366"/>
                <a:gd name="T6" fmla="*/ 33 w 372"/>
                <a:gd name="T7" fmla="*/ 181 h 366"/>
                <a:gd name="T8" fmla="*/ 42 w 372"/>
                <a:gd name="T9" fmla="*/ 213 h 366"/>
                <a:gd name="T10" fmla="*/ 70 w 372"/>
                <a:gd name="T11" fmla="*/ 234 h 366"/>
                <a:gd name="T12" fmla="*/ 90 w 372"/>
                <a:gd name="T13" fmla="*/ 238 h 366"/>
                <a:gd name="T14" fmla="*/ 91 w 372"/>
                <a:gd name="T15" fmla="*/ 260 h 366"/>
                <a:gd name="T16" fmla="*/ 112 w 372"/>
                <a:gd name="T17" fmla="*/ 261 h 366"/>
                <a:gd name="T18" fmla="*/ 114 w 372"/>
                <a:gd name="T19" fmla="*/ 276 h 366"/>
                <a:gd name="T20" fmla="*/ 110 w 372"/>
                <a:gd name="T21" fmla="*/ 281 h 366"/>
                <a:gd name="T22" fmla="*/ 110 w 372"/>
                <a:gd name="T23" fmla="*/ 299 h 366"/>
                <a:gd name="T24" fmla="*/ 122 w 372"/>
                <a:gd name="T25" fmla="*/ 304 h 366"/>
                <a:gd name="T26" fmla="*/ 122 w 372"/>
                <a:gd name="T27" fmla="*/ 319 h 366"/>
                <a:gd name="T28" fmla="*/ 161 w 372"/>
                <a:gd name="T29" fmla="*/ 327 h 366"/>
                <a:gd name="T30" fmla="*/ 180 w 372"/>
                <a:gd name="T31" fmla="*/ 352 h 366"/>
                <a:gd name="T32" fmla="*/ 167 w 372"/>
                <a:gd name="T33" fmla="*/ 353 h 366"/>
                <a:gd name="T34" fmla="*/ 206 w 372"/>
                <a:gd name="T35" fmla="*/ 351 h 366"/>
                <a:gd name="T36" fmla="*/ 230 w 372"/>
                <a:gd name="T37" fmla="*/ 359 h 366"/>
                <a:gd name="T38" fmla="*/ 265 w 372"/>
                <a:gd name="T39" fmla="*/ 359 h 366"/>
                <a:gd name="T40" fmla="*/ 277 w 372"/>
                <a:gd name="T41" fmla="*/ 366 h 366"/>
                <a:gd name="T42" fmla="*/ 324 w 372"/>
                <a:gd name="T43" fmla="*/ 310 h 366"/>
                <a:gd name="T44" fmla="*/ 334 w 372"/>
                <a:gd name="T45" fmla="*/ 307 h 366"/>
                <a:gd name="T46" fmla="*/ 325 w 372"/>
                <a:gd name="T47" fmla="*/ 294 h 366"/>
                <a:gd name="T48" fmla="*/ 333 w 372"/>
                <a:gd name="T49" fmla="*/ 289 h 366"/>
                <a:gd name="T50" fmla="*/ 334 w 372"/>
                <a:gd name="T51" fmla="*/ 266 h 366"/>
                <a:gd name="T52" fmla="*/ 350 w 372"/>
                <a:gd name="T53" fmla="*/ 257 h 366"/>
                <a:gd name="T54" fmla="*/ 354 w 372"/>
                <a:gd name="T55" fmla="*/ 242 h 366"/>
                <a:gd name="T56" fmla="*/ 364 w 372"/>
                <a:gd name="T57" fmla="*/ 229 h 366"/>
                <a:gd name="T58" fmla="*/ 346 w 372"/>
                <a:gd name="T59" fmla="*/ 206 h 366"/>
                <a:gd name="T60" fmla="*/ 360 w 372"/>
                <a:gd name="T61" fmla="*/ 190 h 366"/>
                <a:gd name="T62" fmla="*/ 346 w 372"/>
                <a:gd name="T63" fmla="*/ 174 h 366"/>
                <a:gd name="T64" fmla="*/ 360 w 372"/>
                <a:gd name="T65" fmla="*/ 167 h 366"/>
                <a:gd name="T66" fmla="*/ 360 w 372"/>
                <a:gd name="T67" fmla="*/ 158 h 366"/>
                <a:gd name="T68" fmla="*/ 366 w 372"/>
                <a:gd name="T69" fmla="*/ 145 h 366"/>
                <a:gd name="T70" fmla="*/ 358 w 372"/>
                <a:gd name="T71" fmla="*/ 119 h 366"/>
                <a:gd name="T72" fmla="*/ 366 w 372"/>
                <a:gd name="T73" fmla="*/ 107 h 366"/>
                <a:gd name="T74" fmla="*/ 360 w 372"/>
                <a:gd name="T75" fmla="*/ 99 h 366"/>
                <a:gd name="T76" fmla="*/ 366 w 372"/>
                <a:gd name="T77" fmla="*/ 90 h 366"/>
                <a:gd name="T78" fmla="*/ 358 w 372"/>
                <a:gd name="T79" fmla="*/ 81 h 366"/>
                <a:gd name="T80" fmla="*/ 368 w 372"/>
                <a:gd name="T81" fmla="*/ 63 h 366"/>
                <a:gd name="T82" fmla="*/ 349 w 372"/>
                <a:gd name="T83" fmla="*/ 55 h 366"/>
                <a:gd name="T84" fmla="*/ 336 w 372"/>
                <a:gd name="T85" fmla="*/ 43 h 366"/>
                <a:gd name="T86" fmla="*/ 318 w 372"/>
                <a:gd name="T87" fmla="*/ 46 h 366"/>
                <a:gd name="T88" fmla="*/ 308 w 372"/>
                <a:gd name="T89" fmla="*/ 30 h 366"/>
                <a:gd name="T90" fmla="*/ 293 w 372"/>
                <a:gd name="T91" fmla="*/ 33 h 366"/>
                <a:gd name="T92" fmla="*/ 285 w 372"/>
                <a:gd name="T93" fmla="*/ 21 h 366"/>
                <a:gd name="T94" fmla="*/ 246 w 372"/>
                <a:gd name="T95" fmla="*/ 21 h 366"/>
                <a:gd name="T96" fmla="*/ 245 w 372"/>
                <a:gd name="T97" fmla="*/ 1 h 366"/>
                <a:gd name="T98" fmla="*/ 205 w 372"/>
                <a:gd name="T99" fmla="*/ 5 h 366"/>
                <a:gd name="T100" fmla="*/ 170 w 372"/>
                <a:gd name="T101" fmla="*/ 25 h 366"/>
                <a:gd name="T102" fmla="*/ 172 w 372"/>
                <a:gd name="T103" fmla="*/ 49 h 366"/>
                <a:gd name="T104" fmla="*/ 125 w 372"/>
                <a:gd name="T105" fmla="*/ 68 h 366"/>
                <a:gd name="T106" fmla="*/ 116 w 372"/>
                <a:gd name="T107" fmla="*/ 91 h 366"/>
                <a:gd name="T108" fmla="*/ 77 w 372"/>
                <a:gd name="T109" fmla="*/ 127 h 366"/>
                <a:gd name="T110" fmla="*/ 51 w 372"/>
                <a:gd name="T111" fmla="*/ 121 h 366"/>
                <a:gd name="T112" fmla="*/ 38 w 372"/>
                <a:gd name="T113" fmla="*/ 127 h 366"/>
                <a:gd name="T114" fmla="*/ 26 w 372"/>
                <a:gd name="T115" fmla="*/ 117 h 366"/>
                <a:gd name="T116" fmla="*/ 0 w 372"/>
                <a:gd name="T117" fmla="*/ 117 h 366"/>
                <a:gd name="T118" fmla="*/ 2 w 372"/>
                <a:gd name="T119" fmla="*/ 127 h 366"/>
                <a:gd name="T120" fmla="*/ 11 w 372"/>
                <a:gd name="T121" fmla="*/ 13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2" h="366">
                  <a:moveTo>
                    <a:pt x="11" y="136"/>
                  </a:moveTo>
                  <a:cubicBezTo>
                    <a:pt x="11" y="156"/>
                    <a:pt x="11" y="156"/>
                    <a:pt x="11" y="156"/>
                  </a:cubicBezTo>
                  <a:cubicBezTo>
                    <a:pt x="11" y="156"/>
                    <a:pt x="19" y="150"/>
                    <a:pt x="23" y="160"/>
                  </a:cubicBezTo>
                  <a:cubicBezTo>
                    <a:pt x="27" y="170"/>
                    <a:pt x="33" y="181"/>
                    <a:pt x="33" y="181"/>
                  </a:cubicBezTo>
                  <a:cubicBezTo>
                    <a:pt x="33" y="181"/>
                    <a:pt x="35" y="204"/>
                    <a:pt x="42" y="213"/>
                  </a:cubicBezTo>
                  <a:cubicBezTo>
                    <a:pt x="49" y="222"/>
                    <a:pt x="70" y="234"/>
                    <a:pt x="70" y="234"/>
                  </a:cubicBezTo>
                  <a:cubicBezTo>
                    <a:pt x="70" y="234"/>
                    <a:pt x="88" y="231"/>
                    <a:pt x="90" y="238"/>
                  </a:cubicBezTo>
                  <a:cubicBezTo>
                    <a:pt x="92" y="245"/>
                    <a:pt x="91" y="260"/>
                    <a:pt x="91" y="260"/>
                  </a:cubicBezTo>
                  <a:cubicBezTo>
                    <a:pt x="112" y="261"/>
                    <a:pt x="112" y="261"/>
                    <a:pt x="112" y="261"/>
                  </a:cubicBezTo>
                  <a:cubicBezTo>
                    <a:pt x="114" y="276"/>
                    <a:pt x="114" y="276"/>
                    <a:pt x="114" y="276"/>
                  </a:cubicBezTo>
                  <a:cubicBezTo>
                    <a:pt x="110" y="281"/>
                    <a:pt x="110" y="281"/>
                    <a:pt x="110" y="281"/>
                  </a:cubicBezTo>
                  <a:cubicBezTo>
                    <a:pt x="110" y="299"/>
                    <a:pt x="110" y="299"/>
                    <a:pt x="110" y="299"/>
                  </a:cubicBezTo>
                  <a:cubicBezTo>
                    <a:pt x="110" y="299"/>
                    <a:pt x="122" y="297"/>
                    <a:pt x="122" y="304"/>
                  </a:cubicBezTo>
                  <a:cubicBezTo>
                    <a:pt x="122" y="311"/>
                    <a:pt x="122" y="319"/>
                    <a:pt x="122" y="319"/>
                  </a:cubicBezTo>
                  <a:cubicBezTo>
                    <a:pt x="122" y="319"/>
                    <a:pt x="148" y="322"/>
                    <a:pt x="161" y="327"/>
                  </a:cubicBezTo>
                  <a:cubicBezTo>
                    <a:pt x="171" y="331"/>
                    <a:pt x="177" y="345"/>
                    <a:pt x="180" y="352"/>
                  </a:cubicBezTo>
                  <a:cubicBezTo>
                    <a:pt x="167" y="353"/>
                    <a:pt x="167" y="353"/>
                    <a:pt x="167" y="353"/>
                  </a:cubicBezTo>
                  <a:cubicBezTo>
                    <a:pt x="206" y="351"/>
                    <a:pt x="206" y="351"/>
                    <a:pt x="206" y="351"/>
                  </a:cubicBezTo>
                  <a:cubicBezTo>
                    <a:pt x="206" y="351"/>
                    <a:pt x="222" y="358"/>
                    <a:pt x="230" y="359"/>
                  </a:cubicBezTo>
                  <a:cubicBezTo>
                    <a:pt x="238" y="360"/>
                    <a:pt x="265" y="359"/>
                    <a:pt x="265" y="359"/>
                  </a:cubicBezTo>
                  <a:cubicBezTo>
                    <a:pt x="277" y="366"/>
                    <a:pt x="277" y="366"/>
                    <a:pt x="277" y="366"/>
                  </a:cubicBezTo>
                  <a:cubicBezTo>
                    <a:pt x="324" y="310"/>
                    <a:pt x="324" y="310"/>
                    <a:pt x="324" y="310"/>
                  </a:cubicBezTo>
                  <a:cubicBezTo>
                    <a:pt x="334" y="307"/>
                    <a:pt x="334" y="307"/>
                    <a:pt x="334" y="307"/>
                  </a:cubicBezTo>
                  <a:cubicBezTo>
                    <a:pt x="325" y="294"/>
                    <a:pt x="325" y="294"/>
                    <a:pt x="325" y="294"/>
                  </a:cubicBezTo>
                  <a:cubicBezTo>
                    <a:pt x="333" y="289"/>
                    <a:pt x="333" y="289"/>
                    <a:pt x="333" y="289"/>
                  </a:cubicBezTo>
                  <a:cubicBezTo>
                    <a:pt x="334" y="266"/>
                    <a:pt x="334" y="266"/>
                    <a:pt x="334" y="266"/>
                  </a:cubicBezTo>
                  <a:cubicBezTo>
                    <a:pt x="334" y="266"/>
                    <a:pt x="349" y="265"/>
                    <a:pt x="350" y="257"/>
                  </a:cubicBezTo>
                  <a:cubicBezTo>
                    <a:pt x="352" y="249"/>
                    <a:pt x="354" y="242"/>
                    <a:pt x="354" y="242"/>
                  </a:cubicBezTo>
                  <a:cubicBezTo>
                    <a:pt x="354" y="242"/>
                    <a:pt x="365" y="235"/>
                    <a:pt x="364" y="229"/>
                  </a:cubicBezTo>
                  <a:cubicBezTo>
                    <a:pt x="362" y="222"/>
                    <a:pt x="345" y="211"/>
                    <a:pt x="346" y="206"/>
                  </a:cubicBezTo>
                  <a:cubicBezTo>
                    <a:pt x="348" y="201"/>
                    <a:pt x="360" y="190"/>
                    <a:pt x="360" y="190"/>
                  </a:cubicBezTo>
                  <a:cubicBezTo>
                    <a:pt x="346" y="174"/>
                    <a:pt x="346" y="174"/>
                    <a:pt x="346" y="174"/>
                  </a:cubicBezTo>
                  <a:cubicBezTo>
                    <a:pt x="360" y="167"/>
                    <a:pt x="360" y="167"/>
                    <a:pt x="360" y="167"/>
                  </a:cubicBezTo>
                  <a:cubicBezTo>
                    <a:pt x="360" y="158"/>
                    <a:pt x="360" y="158"/>
                    <a:pt x="360" y="158"/>
                  </a:cubicBezTo>
                  <a:cubicBezTo>
                    <a:pt x="360" y="158"/>
                    <a:pt x="369" y="158"/>
                    <a:pt x="366" y="145"/>
                  </a:cubicBezTo>
                  <a:cubicBezTo>
                    <a:pt x="364" y="131"/>
                    <a:pt x="356" y="125"/>
                    <a:pt x="358" y="119"/>
                  </a:cubicBezTo>
                  <a:cubicBezTo>
                    <a:pt x="361" y="114"/>
                    <a:pt x="366" y="107"/>
                    <a:pt x="366" y="107"/>
                  </a:cubicBezTo>
                  <a:cubicBezTo>
                    <a:pt x="360" y="99"/>
                    <a:pt x="360" y="99"/>
                    <a:pt x="360" y="99"/>
                  </a:cubicBezTo>
                  <a:cubicBezTo>
                    <a:pt x="366" y="90"/>
                    <a:pt x="366" y="90"/>
                    <a:pt x="366" y="90"/>
                  </a:cubicBezTo>
                  <a:cubicBezTo>
                    <a:pt x="358" y="81"/>
                    <a:pt x="358" y="81"/>
                    <a:pt x="358" y="81"/>
                  </a:cubicBezTo>
                  <a:cubicBezTo>
                    <a:pt x="358" y="81"/>
                    <a:pt x="372" y="71"/>
                    <a:pt x="368" y="63"/>
                  </a:cubicBezTo>
                  <a:cubicBezTo>
                    <a:pt x="364" y="55"/>
                    <a:pt x="349" y="55"/>
                    <a:pt x="349" y="55"/>
                  </a:cubicBezTo>
                  <a:cubicBezTo>
                    <a:pt x="349" y="55"/>
                    <a:pt x="344" y="43"/>
                    <a:pt x="336" y="43"/>
                  </a:cubicBezTo>
                  <a:cubicBezTo>
                    <a:pt x="328" y="43"/>
                    <a:pt x="318" y="46"/>
                    <a:pt x="318" y="46"/>
                  </a:cubicBezTo>
                  <a:cubicBezTo>
                    <a:pt x="308" y="30"/>
                    <a:pt x="308" y="30"/>
                    <a:pt x="308" y="30"/>
                  </a:cubicBezTo>
                  <a:cubicBezTo>
                    <a:pt x="293" y="33"/>
                    <a:pt x="293" y="33"/>
                    <a:pt x="293" y="33"/>
                  </a:cubicBezTo>
                  <a:cubicBezTo>
                    <a:pt x="285" y="21"/>
                    <a:pt x="285" y="21"/>
                    <a:pt x="285" y="21"/>
                  </a:cubicBezTo>
                  <a:cubicBezTo>
                    <a:pt x="246" y="21"/>
                    <a:pt x="246" y="21"/>
                    <a:pt x="246" y="21"/>
                  </a:cubicBezTo>
                  <a:cubicBezTo>
                    <a:pt x="245" y="1"/>
                    <a:pt x="245" y="1"/>
                    <a:pt x="245" y="1"/>
                  </a:cubicBezTo>
                  <a:cubicBezTo>
                    <a:pt x="236" y="0"/>
                    <a:pt x="218" y="0"/>
                    <a:pt x="205" y="5"/>
                  </a:cubicBezTo>
                  <a:cubicBezTo>
                    <a:pt x="188" y="11"/>
                    <a:pt x="170" y="25"/>
                    <a:pt x="170" y="25"/>
                  </a:cubicBezTo>
                  <a:cubicBezTo>
                    <a:pt x="170" y="25"/>
                    <a:pt x="173" y="48"/>
                    <a:pt x="172" y="49"/>
                  </a:cubicBezTo>
                  <a:cubicBezTo>
                    <a:pt x="171" y="50"/>
                    <a:pt x="132" y="61"/>
                    <a:pt x="125" y="68"/>
                  </a:cubicBezTo>
                  <a:cubicBezTo>
                    <a:pt x="118" y="75"/>
                    <a:pt x="116" y="91"/>
                    <a:pt x="116" y="91"/>
                  </a:cubicBezTo>
                  <a:cubicBezTo>
                    <a:pt x="116" y="91"/>
                    <a:pt x="95" y="118"/>
                    <a:pt x="77" y="127"/>
                  </a:cubicBezTo>
                  <a:cubicBezTo>
                    <a:pt x="59" y="136"/>
                    <a:pt x="58" y="127"/>
                    <a:pt x="51" y="121"/>
                  </a:cubicBezTo>
                  <a:cubicBezTo>
                    <a:pt x="44" y="115"/>
                    <a:pt x="42" y="127"/>
                    <a:pt x="38" y="127"/>
                  </a:cubicBezTo>
                  <a:cubicBezTo>
                    <a:pt x="34" y="127"/>
                    <a:pt x="28" y="121"/>
                    <a:pt x="26" y="117"/>
                  </a:cubicBezTo>
                  <a:cubicBezTo>
                    <a:pt x="24" y="113"/>
                    <a:pt x="0" y="117"/>
                    <a:pt x="0" y="117"/>
                  </a:cubicBezTo>
                  <a:cubicBezTo>
                    <a:pt x="2" y="127"/>
                    <a:pt x="2" y="127"/>
                    <a:pt x="2" y="127"/>
                  </a:cubicBezTo>
                  <a:lnTo>
                    <a:pt x="11" y="136"/>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29" name="Freeform 103"/>
            <p:cNvSpPr>
              <a:spLocks/>
            </p:cNvSpPr>
            <p:nvPr/>
          </p:nvSpPr>
          <p:spPr bwMode="gray">
            <a:xfrm>
              <a:off x="4764088" y="4511675"/>
              <a:ext cx="242887" cy="273050"/>
            </a:xfrm>
            <a:custGeom>
              <a:avLst/>
              <a:gdLst>
                <a:gd name="T0" fmla="*/ 0 w 433"/>
                <a:gd name="T1" fmla="*/ 377 h 490"/>
                <a:gd name="T2" fmla="*/ 22 w 433"/>
                <a:gd name="T3" fmla="*/ 394 h 490"/>
                <a:gd name="T4" fmla="*/ 30 w 433"/>
                <a:gd name="T5" fmla="*/ 423 h 490"/>
                <a:gd name="T6" fmla="*/ 37 w 433"/>
                <a:gd name="T7" fmla="*/ 443 h 490"/>
                <a:gd name="T8" fmla="*/ 27 w 433"/>
                <a:gd name="T9" fmla="*/ 465 h 490"/>
                <a:gd name="T10" fmla="*/ 27 w 433"/>
                <a:gd name="T11" fmla="*/ 487 h 490"/>
                <a:gd name="T12" fmla="*/ 78 w 433"/>
                <a:gd name="T13" fmla="*/ 485 h 490"/>
                <a:gd name="T14" fmla="*/ 83 w 433"/>
                <a:gd name="T15" fmla="*/ 473 h 490"/>
                <a:gd name="T16" fmla="*/ 97 w 433"/>
                <a:gd name="T17" fmla="*/ 474 h 490"/>
                <a:gd name="T18" fmla="*/ 106 w 433"/>
                <a:gd name="T19" fmla="*/ 454 h 490"/>
                <a:gd name="T20" fmla="*/ 124 w 433"/>
                <a:gd name="T21" fmla="*/ 446 h 490"/>
                <a:gd name="T22" fmla="*/ 142 w 433"/>
                <a:gd name="T23" fmla="*/ 401 h 490"/>
                <a:gd name="T24" fmla="*/ 171 w 433"/>
                <a:gd name="T25" fmla="*/ 413 h 490"/>
                <a:gd name="T26" fmla="*/ 181 w 433"/>
                <a:gd name="T27" fmla="*/ 423 h 490"/>
                <a:gd name="T28" fmla="*/ 198 w 433"/>
                <a:gd name="T29" fmla="*/ 424 h 490"/>
                <a:gd name="T30" fmla="*/ 223 w 433"/>
                <a:gd name="T31" fmla="*/ 433 h 490"/>
                <a:gd name="T32" fmla="*/ 236 w 433"/>
                <a:gd name="T33" fmla="*/ 426 h 490"/>
                <a:gd name="T34" fmla="*/ 255 w 433"/>
                <a:gd name="T35" fmla="*/ 426 h 490"/>
                <a:gd name="T36" fmla="*/ 270 w 433"/>
                <a:gd name="T37" fmla="*/ 386 h 490"/>
                <a:gd name="T38" fmla="*/ 284 w 433"/>
                <a:gd name="T39" fmla="*/ 374 h 490"/>
                <a:gd name="T40" fmla="*/ 295 w 433"/>
                <a:gd name="T41" fmla="*/ 371 h 490"/>
                <a:gd name="T42" fmla="*/ 318 w 433"/>
                <a:gd name="T43" fmla="*/ 347 h 490"/>
                <a:gd name="T44" fmla="*/ 329 w 433"/>
                <a:gd name="T45" fmla="*/ 311 h 490"/>
                <a:gd name="T46" fmla="*/ 353 w 433"/>
                <a:gd name="T47" fmla="*/ 298 h 490"/>
                <a:gd name="T48" fmla="*/ 383 w 433"/>
                <a:gd name="T49" fmla="*/ 259 h 490"/>
                <a:gd name="T50" fmla="*/ 412 w 433"/>
                <a:gd name="T51" fmla="*/ 252 h 490"/>
                <a:gd name="T52" fmla="*/ 420 w 433"/>
                <a:gd name="T53" fmla="*/ 236 h 490"/>
                <a:gd name="T54" fmla="*/ 433 w 433"/>
                <a:gd name="T55" fmla="*/ 235 h 490"/>
                <a:gd name="T56" fmla="*/ 414 w 433"/>
                <a:gd name="T57" fmla="*/ 210 h 490"/>
                <a:gd name="T58" fmla="*/ 375 w 433"/>
                <a:gd name="T59" fmla="*/ 202 h 490"/>
                <a:gd name="T60" fmla="*/ 375 w 433"/>
                <a:gd name="T61" fmla="*/ 187 h 490"/>
                <a:gd name="T62" fmla="*/ 363 w 433"/>
                <a:gd name="T63" fmla="*/ 182 h 490"/>
                <a:gd name="T64" fmla="*/ 363 w 433"/>
                <a:gd name="T65" fmla="*/ 164 h 490"/>
                <a:gd name="T66" fmla="*/ 367 w 433"/>
                <a:gd name="T67" fmla="*/ 159 h 490"/>
                <a:gd name="T68" fmla="*/ 365 w 433"/>
                <a:gd name="T69" fmla="*/ 144 h 490"/>
                <a:gd name="T70" fmla="*/ 344 w 433"/>
                <a:gd name="T71" fmla="*/ 143 h 490"/>
                <a:gd name="T72" fmla="*/ 343 w 433"/>
                <a:gd name="T73" fmla="*/ 121 h 490"/>
                <a:gd name="T74" fmla="*/ 323 w 433"/>
                <a:gd name="T75" fmla="*/ 117 h 490"/>
                <a:gd name="T76" fmla="*/ 295 w 433"/>
                <a:gd name="T77" fmla="*/ 96 h 490"/>
                <a:gd name="T78" fmla="*/ 286 w 433"/>
                <a:gd name="T79" fmla="*/ 64 h 490"/>
                <a:gd name="T80" fmla="*/ 276 w 433"/>
                <a:gd name="T81" fmla="*/ 43 h 490"/>
                <a:gd name="T82" fmla="*/ 264 w 433"/>
                <a:gd name="T83" fmla="*/ 39 h 490"/>
                <a:gd name="T84" fmla="*/ 264 w 433"/>
                <a:gd name="T85" fmla="*/ 19 h 490"/>
                <a:gd name="T86" fmla="*/ 255 w 433"/>
                <a:gd name="T87" fmla="*/ 10 h 490"/>
                <a:gd name="T88" fmla="*/ 253 w 433"/>
                <a:gd name="T89" fmla="*/ 0 h 490"/>
                <a:gd name="T90" fmla="*/ 230 w 433"/>
                <a:gd name="T91" fmla="*/ 2 h 490"/>
                <a:gd name="T92" fmla="*/ 219 w 433"/>
                <a:gd name="T93" fmla="*/ 10 h 490"/>
                <a:gd name="T94" fmla="*/ 211 w 433"/>
                <a:gd name="T95" fmla="*/ 10 h 490"/>
                <a:gd name="T96" fmla="*/ 195 w 433"/>
                <a:gd name="T97" fmla="*/ 18 h 490"/>
                <a:gd name="T98" fmla="*/ 177 w 433"/>
                <a:gd name="T99" fmla="*/ 37 h 490"/>
                <a:gd name="T100" fmla="*/ 172 w 433"/>
                <a:gd name="T101" fmla="*/ 24 h 490"/>
                <a:gd name="T102" fmla="*/ 166 w 433"/>
                <a:gd name="T103" fmla="*/ 24 h 490"/>
                <a:gd name="T104" fmla="*/ 159 w 433"/>
                <a:gd name="T105" fmla="*/ 10 h 490"/>
                <a:gd name="T106" fmla="*/ 114 w 433"/>
                <a:gd name="T107" fmla="*/ 20 h 490"/>
                <a:gd name="T108" fmla="*/ 53 w 433"/>
                <a:gd name="T109" fmla="*/ 26 h 490"/>
                <a:gd name="T110" fmla="*/ 53 w 433"/>
                <a:gd name="T111" fmla="*/ 143 h 490"/>
                <a:gd name="T112" fmla="*/ 49 w 433"/>
                <a:gd name="T113" fmla="*/ 147 h 490"/>
                <a:gd name="T114" fmla="*/ 50 w 433"/>
                <a:gd name="T115" fmla="*/ 228 h 490"/>
                <a:gd name="T116" fmla="*/ 2 w 433"/>
                <a:gd name="T117" fmla="*/ 228 h 490"/>
                <a:gd name="T118" fmla="*/ 0 w 433"/>
                <a:gd name="T119" fmla="*/ 37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3" h="490">
                  <a:moveTo>
                    <a:pt x="0" y="377"/>
                  </a:moveTo>
                  <a:cubicBezTo>
                    <a:pt x="9" y="381"/>
                    <a:pt x="18" y="386"/>
                    <a:pt x="22" y="394"/>
                  </a:cubicBezTo>
                  <a:cubicBezTo>
                    <a:pt x="31" y="413"/>
                    <a:pt x="30" y="423"/>
                    <a:pt x="30" y="423"/>
                  </a:cubicBezTo>
                  <a:cubicBezTo>
                    <a:pt x="30" y="423"/>
                    <a:pt x="39" y="434"/>
                    <a:pt x="37" y="443"/>
                  </a:cubicBezTo>
                  <a:cubicBezTo>
                    <a:pt x="35" y="452"/>
                    <a:pt x="27" y="465"/>
                    <a:pt x="27" y="465"/>
                  </a:cubicBezTo>
                  <a:cubicBezTo>
                    <a:pt x="27" y="465"/>
                    <a:pt x="22" y="484"/>
                    <a:pt x="27" y="487"/>
                  </a:cubicBezTo>
                  <a:cubicBezTo>
                    <a:pt x="32" y="490"/>
                    <a:pt x="78" y="485"/>
                    <a:pt x="78" y="485"/>
                  </a:cubicBezTo>
                  <a:cubicBezTo>
                    <a:pt x="78" y="485"/>
                    <a:pt x="79" y="474"/>
                    <a:pt x="83" y="473"/>
                  </a:cubicBezTo>
                  <a:cubicBezTo>
                    <a:pt x="87" y="472"/>
                    <a:pt x="97" y="474"/>
                    <a:pt x="97" y="474"/>
                  </a:cubicBezTo>
                  <a:cubicBezTo>
                    <a:pt x="97" y="474"/>
                    <a:pt x="99" y="457"/>
                    <a:pt x="106" y="454"/>
                  </a:cubicBezTo>
                  <a:cubicBezTo>
                    <a:pt x="113" y="451"/>
                    <a:pt x="124" y="453"/>
                    <a:pt x="124" y="446"/>
                  </a:cubicBezTo>
                  <a:cubicBezTo>
                    <a:pt x="124" y="439"/>
                    <a:pt x="129" y="401"/>
                    <a:pt x="142" y="401"/>
                  </a:cubicBezTo>
                  <a:cubicBezTo>
                    <a:pt x="155" y="401"/>
                    <a:pt x="171" y="413"/>
                    <a:pt x="171" y="413"/>
                  </a:cubicBezTo>
                  <a:cubicBezTo>
                    <a:pt x="181" y="423"/>
                    <a:pt x="181" y="423"/>
                    <a:pt x="181" y="423"/>
                  </a:cubicBezTo>
                  <a:cubicBezTo>
                    <a:pt x="198" y="424"/>
                    <a:pt x="198" y="424"/>
                    <a:pt x="198" y="424"/>
                  </a:cubicBezTo>
                  <a:cubicBezTo>
                    <a:pt x="198" y="424"/>
                    <a:pt x="213" y="435"/>
                    <a:pt x="223" y="433"/>
                  </a:cubicBezTo>
                  <a:cubicBezTo>
                    <a:pt x="233" y="431"/>
                    <a:pt x="236" y="426"/>
                    <a:pt x="236" y="426"/>
                  </a:cubicBezTo>
                  <a:cubicBezTo>
                    <a:pt x="236" y="426"/>
                    <a:pt x="244" y="433"/>
                    <a:pt x="255" y="426"/>
                  </a:cubicBezTo>
                  <a:cubicBezTo>
                    <a:pt x="266" y="419"/>
                    <a:pt x="270" y="386"/>
                    <a:pt x="270" y="386"/>
                  </a:cubicBezTo>
                  <a:cubicBezTo>
                    <a:pt x="284" y="374"/>
                    <a:pt x="284" y="374"/>
                    <a:pt x="284" y="374"/>
                  </a:cubicBezTo>
                  <a:cubicBezTo>
                    <a:pt x="295" y="371"/>
                    <a:pt x="295" y="371"/>
                    <a:pt x="295" y="371"/>
                  </a:cubicBezTo>
                  <a:cubicBezTo>
                    <a:pt x="295" y="371"/>
                    <a:pt x="318" y="353"/>
                    <a:pt x="318" y="347"/>
                  </a:cubicBezTo>
                  <a:cubicBezTo>
                    <a:pt x="318" y="341"/>
                    <a:pt x="319" y="318"/>
                    <a:pt x="329" y="311"/>
                  </a:cubicBezTo>
                  <a:cubicBezTo>
                    <a:pt x="339" y="304"/>
                    <a:pt x="342" y="305"/>
                    <a:pt x="353" y="298"/>
                  </a:cubicBezTo>
                  <a:cubicBezTo>
                    <a:pt x="364" y="291"/>
                    <a:pt x="378" y="265"/>
                    <a:pt x="383" y="259"/>
                  </a:cubicBezTo>
                  <a:cubicBezTo>
                    <a:pt x="388" y="253"/>
                    <a:pt x="412" y="252"/>
                    <a:pt x="412" y="252"/>
                  </a:cubicBezTo>
                  <a:cubicBezTo>
                    <a:pt x="420" y="236"/>
                    <a:pt x="420" y="236"/>
                    <a:pt x="420" y="236"/>
                  </a:cubicBezTo>
                  <a:cubicBezTo>
                    <a:pt x="433" y="235"/>
                    <a:pt x="433" y="235"/>
                    <a:pt x="433" y="235"/>
                  </a:cubicBezTo>
                  <a:cubicBezTo>
                    <a:pt x="430" y="228"/>
                    <a:pt x="424" y="214"/>
                    <a:pt x="414" y="210"/>
                  </a:cubicBezTo>
                  <a:cubicBezTo>
                    <a:pt x="401" y="205"/>
                    <a:pt x="375" y="202"/>
                    <a:pt x="375" y="202"/>
                  </a:cubicBezTo>
                  <a:cubicBezTo>
                    <a:pt x="375" y="202"/>
                    <a:pt x="375" y="194"/>
                    <a:pt x="375" y="187"/>
                  </a:cubicBezTo>
                  <a:cubicBezTo>
                    <a:pt x="375" y="180"/>
                    <a:pt x="363" y="182"/>
                    <a:pt x="363" y="182"/>
                  </a:cubicBezTo>
                  <a:cubicBezTo>
                    <a:pt x="363" y="164"/>
                    <a:pt x="363" y="164"/>
                    <a:pt x="363" y="164"/>
                  </a:cubicBezTo>
                  <a:cubicBezTo>
                    <a:pt x="367" y="159"/>
                    <a:pt x="367" y="159"/>
                    <a:pt x="367" y="159"/>
                  </a:cubicBezTo>
                  <a:cubicBezTo>
                    <a:pt x="365" y="144"/>
                    <a:pt x="365" y="144"/>
                    <a:pt x="365" y="144"/>
                  </a:cubicBezTo>
                  <a:cubicBezTo>
                    <a:pt x="344" y="143"/>
                    <a:pt x="344" y="143"/>
                    <a:pt x="344" y="143"/>
                  </a:cubicBezTo>
                  <a:cubicBezTo>
                    <a:pt x="344" y="143"/>
                    <a:pt x="345" y="128"/>
                    <a:pt x="343" y="121"/>
                  </a:cubicBezTo>
                  <a:cubicBezTo>
                    <a:pt x="341" y="114"/>
                    <a:pt x="323" y="117"/>
                    <a:pt x="323" y="117"/>
                  </a:cubicBezTo>
                  <a:cubicBezTo>
                    <a:pt x="323" y="117"/>
                    <a:pt x="302" y="105"/>
                    <a:pt x="295" y="96"/>
                  </a:cubicBezTo>
                  <a:cubicBezTo>
                    <a:pt x="288" y="87"/>
                    <a:pt x="286" y="64"/>
                    <a:pt x="286" y="64"/>
                  </a:cubicBezTo>
                  <a:cubicBezTo>
                    <a:pt x="286" y="64"/>
                    <a:pt x="280" y="53"/>
                    <a:pt x="276" y="43"/>
                  </a:cubicBezTo>
                  <a:cubicBezTo>
                    <a:pt x="272" y="33"/>
                    <a:pt x="264" y="39"/>
                    <a:pt x="264" y="39"/>
                  </a:cubicBezTo>
                  <a:cubicBezTo>
                    <a:pt x="264" y="19"/>
                    <a:pt x="264" y="19"/>
                    <a:pt x="264" y="19"/>
                  </a:cubicBezTo>
                  <a:cubicBezTo>
                    <a:pt x="255" y="10"/>
                    <a:pt x="255" y="10"/>
                    <a:pt x="255" y="10"/>
                  </a:cubicBezTo>
                  <a:cubicBezTo>
                    <a:pt x="253" y="0"/>
                    <a:pt x="253" y="0"/>
                    <a:pt x="253" y="0"/>
                  </a:cubicBezTo>
                  <a:cubicBezTo>
                    <a:pt x="230" y="2"/>
                    <a:pt x="230" y="2"/>
                    <a:pt x="230" y="2"/>
                  </a:cubicBezTo>
                  <a:cubicBezTo>
                    <a:pt x="219" y="10"/>
                    <a:pt x="219" y="10"/>
                    <a:pt x="219" y="10"/>
                  </a:cubicBezTo>
                  <a:cubicBezTo>
                    <a:pt x="211" y="10"/>
                    <a:pt x="211" y="10"/>
                    <a:pt x="211" y="10"/>
                  </a:cubicBezTo>
                  <a:cubicBezTo>
                    <a:pt x="211" y="10"/>
                    <a:pt x="201" y="12"/>
                    <a:pt x="195" y="18"/>
                  </a:cubicBezTo>
                  <a:cubicBezTo>
                    <a:pt x="190" y="23"/>
                    <a:pt x="180" y="36"/>
                    <a:pt x="177" y="37"/>
                  </a:cubicBezTo>
                  <a:cubicBezTo>
                    <a:pt x="174" y="38"/>
                    <a:pt x="172" y="24"/>
                    <a:pt x="172" y="24"/>
                  </a:cubicBezTo>
                  <a:cubicBezTo>
                    <a:pt x="166" y="24"/>
                    <a:pt x="166" y="24"/>
                    <a:pt x="166" y="24"/>
                  </a:cubicBezTo>
                  <a:cubicBezTo>
                    <a:pt x="166" y="24"/>
                    <a:pt x="168" y="10"/>
                    <a:pt x="159" y="10"/>
                  </a:cubicBezTo>
                  <a:cubicBezTo>
                    <a:pt x="151" y="10"/>
                    <a:pt x="135" y="18"/>
                    <a:pt x="114" y="20"/>
                  </a:cubicBezTo>
                  <a:cubicBezTo>
                    <a:pt x="92" y="23"/>
                    <a:pt x="53" y="26"/>
                    <a:pt x="53" y="26"/>
                  </a:cubicBezTo>
                  <a:cubicBezTo>
                    <a:pt x="53" y="143"/>
                    <a:pt x="53" y="143"/>
                    <a:pt x="53" y="143"/>
                  </a:cubicBezTo>
                  <a:cubicBezTo>
                    <a:pt x="49" y="147"/>
                    <a:pt x="49" y="147"/>
                    <a:pt x="49" y="147"/>
                  </a:cubicBezTo>
                  <a:cubicBezTo>
                    <a:pt x="50" y="228"/>
                    <a:pt x="50" y="228"/>
                    <a:pt x="50" y="228"/>
                  </a:cubicBezTo>
                  <a:cubicBezTo>
                    <a:pt x="2" y="228"/>
                    <a:pt x="2" y="228"/>
                    <a:pt x="2" y="228"/>
                  </a:cubicBezTo>
                  <a:lnTo>
                    <a:pt x="0" y="377"/>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30" name="Freeform 104"/>
            <p:cNvSpPr>
              <a:spLocks/>
            </p:cNvSpPr>
            <p:nvPr/>
          </p:nvSpPr>
          <p:spPr bwMode="gray">
            <a:xfrm>
              <a:off x="5330825" y="3613150"/>
              <a:ext cx="268287" cy="414338"/>
            </a:xfrm>
            <a:custGeom>
              <a:avLst/>
              <a:gdLst>
                <a:gd name="T0" fmla="*/ 70 w 480"/>
                <a:gd name="T1" fmla="*/ 77 h 739"/>
                <a:gd name="T2" fmla="*/ 79 w 480"/>
                <a:gd name="T3" fmla="*/ 85 h 739"/>
                <a:gd name="T4" fmla="*/ 78 w 480"/>
                <a:gd name="T5" fmla="*/ 93 h 739"/>
                <a:gd name="T6" fmla="*/ 97 w 480"/>
                <a:gd name="T7" fmla="*/ 117 h 739"/>
                <a:gd name="T8" fmla="*/ 107 w 480"/>
                <a:gd name="T9" fmla="*/ 142 h 739"/>
                <a:gd name="T10" fmla="*/ 122 w 480"/>
                <a:gd name="T11" fmla="*/ 142 h 739"/>
                <a:gd name="T12" fmla="*/ 143 w 480"/>
                <a:gd name="T13" fmla="*/ 167 h 739"/>
                <a:gd name="T14" fmla="*/ 225 w 480"/>
                <a:gd name="T15" fmla="*/ 194 h 739"/>
                <a:gd name="T16" fmla="*/ 277 w 480"/>
                <a:gd name="T17" fmla="*/ 220 h 739"/>
                <a:gd name="T18" fmla="*/ 325 w 480"/>
                <a:gd name="T19" fmla="*/ 217 h 739"/>
                <a:gd name="T20" fmla="*/ 185 w 480"/>
                <a:gd name="T21" fmla="*/ 382 h 739"/>
                <a:gd name="T22" fmla="*/ 129 w 480"/>
                <a:gd name="T23" fmla="*/ 382 h 739"/>
                <a:gd name="T24" fmla="*/ 96 w 480"/>
                <a:gd name="T25" fmla="*/ 396 h 739"/>
                <a:gd name="T26" fmla="*/ 89 w 480"/>
                <a:gd name="T27" fmla="*/ 414 h 739"/>
                <a:gd name="T28" fmla="*/ 50 w 480"/>
                <a:gd name="T29" fmla="*/ 421 h 739"/>
                <a:gd name="T30" fmla="*/ 42 w 480"/>
                <a:gd name="T31" fmla="*/ 435 h 739"/>
                <a:gd name="T32" fmla="*/ 22 w 480"/>
                <a:gd name="T33" fmla="*/ 471 h 739"/>
                <a:gd name="T34" fmla="*/ 1 w 480"/>
                <a:gd name="T35" fmla="*/ 492 h 739"/>
                <a:gd name="T36" fmla="*/ 0 w 480"/>
                <a:gd name="T37" fmla="*/ 695 h 739"/>
                <a:gd name="T38" fmla="*/ 28 w 480"/>
                <a:gd name="T39" fmla="*/ 735 h 739"/>
                <a:gd name="T40" fmla="*/ 26 w 480"/>
                <a:gd name="T41" fmla="*/ 739 h 739"/>
                <a:gd name="T42" fmla="*/ 26 w 480"/>
                <a:gd name="T43" fmla="*/ 739 h 739"/>
                <a:gd name="T44" fmla="*/ 58 w 480"/>
                <a:gd name="T45" fmla="*/ 680 h 739"/>
                <a:gd name="T46" fmla="*/ 100 w 480"/>
                <a:gd name="T47" fmla="*/ 639 h 739"/>
                <a:gd name="T48" fmla="*/ 157 w 480"/>
                <a:gd name="T49" fmla="*/ 573 h 739"/>
                <a:gd name="T50" fmla="*/ 210 w 480"/>
                <a:gd name="T51" fmla="*/ 536 h 739"/>
                <a:gd name="T52" fmla="*/ 281 w 480"/>
                <a:gd name="T53" fmla="*/ 473 h 739"/>
                <a:gd name="T54" fmla="*/ 335 w 480"/>
                <a:gd name="T55" fmla="*/ 399 h 739"/>
                <a:gd name="T56" fmla="*/ 370 w 480"/>
                <a:gd name="T57" fmla="*/ 334 h 739"/>
                <a:gd name="T58" fmla="*/ 384 w 480"/>
                <a:gd name="T59" fmla="*/ 308 h 739"/>
                <a:gd name="T60" fmla="*/ 397 w 480"/>
                <a:gd name="T61" fmla="*/ 262 h 739"/>
                <a:gd name="T62" fmla="*/ 417 w 480"/>
                <a:gd name="T63" fmla="*/ 228 h 739"/>
                <a:gd name="T64" fmla="*/ 427 w 480"/>
                <a:gd name="T65" fmla="*/ 205 h 739"/>
                <a:gd name="T66" fmla="*/ 440 w 480"/>
                <a:gd name="T67" fmla="*/ 169 h 739"/>
                <a:gd name="T68" fmla="*/ 457 w 480"/>
                <a:gd name="T69" fmla="*/ 147 h 739"/>
                <a:gd name="T70" fmla="*/ 457 w 480"/>
                <a:gd name="T71" fmla="*/ 93 h 739"/>
                <a:gd name="T72" fmla="*/ 471 w 480"/>
                <a:gd name="T73" fmla="*/ 84 h 739"/>
                <a:gd name="T74" fmla="*/ 467 w 480"/>
                <a:gd name="T75" fmla="*/ 38 h 739"/>
                <a:gd name="T76" fmla="*/ 474 w 480"/>
                <a:gd name="T77" fmla="*/ 8 h 739"/>
                <a:gd name="T78" fmla="*/ 447 w 480"/>
                <a:gd name="T79" fmla="*/ 0 h 739"/>
                <a:gd name="T80" fmla="*/ 432 w 480"/>
                <a:gd name="T81" fmla="*/ 21 h 739"/>
                <a:gd name="T82" fmla="*/ 382 w 480"/>
                <a:gd name="T83" fmla="*/ 37 h 739"/>
                <a:gd name="T84" fmla="*/ 345 w 480"/>
                <a:gd name="T85" fmla="*/ 35 h 739"/>
                <a:gd name="T86" fmla="*/ 318 w 480"/>
                <a:gd name="T87" fmla="*/ 54 h 739"/>
                <a:gd name="T88" fmla="*/ 296 w 480"/>
                <a:gd name="T89" fmla="*/ 43 h 739"/>
                <a:gd name="T90" fmla="*/ 252 w 480"/>
                <a:gd name="T91" fmla="*/ 73 h 739"/>
                <a:gd name="T92" fmla="*/ 221 w 480"/>
                <a:gd name="T93" fmla="*/ 62 h 739"/>
                <a:gd name="T94" fmla="*/ 181 w 480"/>
                <a:gd name="T95" fmla="*/ 84 h 739"/>
                <a:gd name="T96" fmla="*/ 141 w 480"/>
                <a:gd name="T97" fmla="*/ 85 h 739"/>
                <a:gd name="T98" fmla="*/ 111 w 480"/>
                <a:gd name="T99" fmla="*/ 48 h 739"/>
                <a:gd name="T100" fmla="*/ 99 w 480"/>
                <a:gd name="T101" fmla="*/ 35 h 739"/>
                <a:gd name="T102" fmla="*/ 84 w 480"/>
                <a:gd name="T103" fmla="*/ 55 h 739"/>
                <a:gd name="T104" fmla="*/ 70 w 480"/>
                <a:gd name="T105" fmla="*/ 77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0" h="739">
                  <a:moveTo>
                    <a:pt x="70" y="77"/>
                  </a:moveTo>
                  <a:cubicBezTo>
                    <a:pt x="79" y="85"/>
                    <a:pt x="79" y="85"/>
                    <a:pt x="79" y="85"/>
                  </a:cubicBezTo>
                  <a:cubicBezTo>
                    <a:pt x="78" y="93"/>
                    <a:pt x="78" y="93"/>
                    <a:pt x="78" y="93"/>
                  </a:cubicBezTo>
                  <a:cubicBezTo>
                    <a:pt x="78" y="93"/>
                    <a:pt x="91" y="109"/>
                    <a:pt x="97" y="117"/>
                  </a:cubicBezTo>
                  <a:cubicBezTo>
                    <a:pt x="103" y="125"/>
                    <a:pt x="107" y="142"/>
                    <a:pt x="107" y="142"/>
                  </a:cubicBezTo>
                  <a:cubicBezTo>
                    <a:pt x="122" y="142"/>
                    <a:pt x="122" y="142"/>
                    <a:pt x="122" y="142"/>
                  </a:cubicBezTo>
                  <a:cubicBezTo>
                    <a:pt x="122" y="142"/>
                    <a:pt x="132" y="159"/>
                    <a:pt x="143" y="167"/>
                  </a:cubicBezTo>
                  <a:cubicBezTo>
                    <a:pt x="154" y="175"/>
                    <a:pt x="206" y="188"/>
                    <a:pt x="225" y="194"/>
                  </a:cubicBezTo>
                  <a:cubicBezTo>
                    <a:pt x="244" y="200"/>
                    <a:pt x="277" y="220"/>
                    <a:pt x="277" y="220"/>
                  </a:cubicBezTo>
                  <a:cubicBezTo>
                    <a:pt x="325" y="217"/>
                    <a:pt x="325" y="217"/>
                    <a:pt x="325" y="217"/>
                  </a:cubicBezTo>
                  <a:cubicBezTo>
                    <a:pt x="185" y="382"/>
                    <a:pt x="185" y="382"/>
                    <a:pt x="185" y="382"/>
                  </a:cubicBezTo>
                  <a:cubicBezTo>
                    <a:pt x="185" y="382"/>
                    <a:pt x="137" y="380"/>
                    <a:pt x="129" y="382"/>
                  </a:cubicBezTo>
                  <a:cubicBezTo>
                    <a:pt x="121" y="384"/>
                    <a:pt x="96" y="396"/>
                    <a:pt x="96" y="396"/>
                  </a:cubicBezTo>
                  <a:cubicBezTo>
                    <a:pt x="96" y="396"/>
                    <a:pt x="95" y="408"/>
                    <a:pt x="89" y="414"/>
                  </a:cubicBezTo>
                  <a:cubicBezTo>
                    <a:pt x="83" y="420"/>
                    <a:pt x="58" y="418"/>
                    <a:pt x="50" y="421"/>
                  </a:cubicBezTo>
                  <a:cubicBezTo>
                    <a:pt x="42" y="424"/>
                    <a:pt x="42" y="435"/>
                    <a:pt x="42" y="435"/>
                  </a:cubicBezTo>
                  <a:cubicBezTo>
                    <a:pt x="42" y="435"/>
                    <a:pt x="29" y="463"/>
                    <a:pt x="22" y="471"/>
                  </a:cubicBezTo>
                  <a:cubicBezTo>
                    <a:pt x="15" y="479"/>
                    <a:pt x="1" y="492"/>
                    <a:pt x="1" y="492"/>
                  </a:cubicBezTo>
                  <a:cubicBezTo>
                    <a:pt x="0" y="695"/>
                    <a:pt x="0" y="695"/>
                    <a:pt x="0" y="695"/>
                  </a:cubicBezTo>
                  <a:cubicBezTo>
                    <a:pt x="28" y="735"/>
                    <a:pt x="28" y="735"/>
                    <a:pt x="28" y="735"/>
                  </a:cubicBezTo>
                  <a:cubicBezTo>
                    <a:pt x="27" y="737"/>
                    <a:pt x="27" y="738"/>
                    <a:pt x="26" y="739"/>
                  </a:cubicBezTo>
                  <a:cubicBezTo>
                    <a:pt x="26" y="739"/>
                    <a:pt x="26" y="739"/>
                    <a:pt x="26" y="739"/>
                  </a:cubicBezTo>
                  <a:cubicBezTo>
                    <a:pt x="35" y="722"/>
                    <a:pt x="52" y="690"/>
                    <a:pt x="58" y="680"/>
                  </a:cubicBezTo>
                  <a:cubicBezTo>
                    <a:pt x="65" y="669"/>
                    <a:pt x="97" y="654"/>
                    <a:pt x="100" y="639"/>
                  </a:cubicBezTo>
                  <a:cubicBezTo>
                    <a:pt x="103" y="624"/>
                    <a:pt x="146" y="586"/>
                    <a:pt x="157" y="573"/>
                  </a:cubicBezTo>
                  <a:cubicBezTo>
                    <a:pt x="168" y="560"/>
                    <a:pt x="202" y="541"/>
                    <a:pt x="210" y="536"/>
                  </a:cubicBezTo>
                  <a:cubicBezTo>
                    <a:pt x="218" y="531"/>
                    <a:pt x="275" y="484"/>
                    <a:pt x="281" y="473"/>
                  </a:cubicBezTo>
                  <a:cubicBezTo>
                    <a:pt x="287" y="462"/>
                    <a:pt x="331" y="413"/>
                    <a:pt x="335" y="399"/>
                  </a:cubicBezTo>
                  <a:cubicBezTo>
                    <a:pt x="339" y="385"/>
                    <a:pt x="364" y="339"/>
                    <a:pt x="370" y="334"/>
                  </a:cubicBezTo>
                  <a:cubicBezTo>
                    <a:pt x="376" y="329"/>
                    <a:pt x="384" y="316"/>
                    <a:pt x="384" y="308"/>
                  </a:cubicBezTo>
                  <a:cubicBezTo>
                    <a:pt x="384" y="300"/>
                    <a:pt x="390" y="271"/>
                    <a:pt x="397" y="262"/>
                  </a:cubicBezTo>
                  <a:cubicBezTo>
                    <a:pt x="404" y="253"/>
                    <a:pt x="417" y="241"/>
                    <a:pt x="417" y="228"/>
                  </a:cubicBezTo>
                  <a:cubicBezTo>
                    <a:pt x="417" y="215"/>
                    <a:pt x="427" y="205"/>
                    <a:pt x="427" y="205"/>
                  </a:cubicBezTo>
                  <a:cubicBezTo>
                    <a:pt x="440" y="169"/>
                    <a:pt x="440" y="169"/>
                    <a:pt x="440" y="169"/>
                  </a:cubicBezTo>
                  <a:cubicBezTo>
                    <a:pt x="440" y="169"/>
                    <a:pt x="457" y="173"/>
                    <a:pt x="457" y="147"/>
                  </a:cubicBezTo>
                  <a:cubicBezTo>
                    <a:pt x="457" y="121"/>
                    <a:pt x="457" y="93"/>
                    <a:pt x="457" y="93"/>
                  </a:cubicBezTo>
                  <a:cubicBezTo>
                    <a:pt x="471" y="84"/>
                    <a:pt x="471" y="84"/>
                    <a:pt x="471" y="84"/>
                  </a:cubicBezTo>
                  <a:cubicBezTo>
                    <a:pt x="467" y="38"/>
                    <a:pt x="467" y="38"/>
                    <a:pt x="467" y="38"/>
                  </a:cubicBezTo>
                  <a:cubicBezTo>
                    <a:pt x="467" y="38"/>
                    <a:pt x="480" y="14"/>
                    <a:pt x="474" y="8"/>
                  </a:cubicBezTo>
                  <a:cubicBezTo>
                    <a:pt x="468" y="2"/>
                    <a:pt x="447" y="0"/>
                    <a:pt x="447" y="0"/>
                  </a:cubicBezTo>
                  <a:cubicBezTo>
                    <a:pt x="447" y="0"/>
                    <a:pt x="439" y="14"/>
                    <a:pt x="432" y="21"/>
                  </a:cubicBezTo>
                  <a:cubicBezTo>
                    <a:pt x="425" y="28"/>
                    <a:pt x="388" y="37"/>
                    <a:pt x="382" y="37"/>
                  </a:cubicBezTo>
                  <a:cubicBezTo>
                    <a:pt x="376" y="37"/>
                    <a:pt x="355" y="31"/>
                    <a:pt x="345" y="35"/>
                  </a:cubicBezTo>
                  <a:cubicBezTo>
                    <a:pt x="335" y="39"/>
                    <a:pt x="322" y="54"/>
                    <a:pt x="318" y="54"/>
                  </a:cubicBezTo>
                  <a:cubicBezTo>
                    <a:pt x="314" y="54"/>
                    <a:pt x="304" y="42"/>
                    <a:pt x="296" y="43"/>
                  </a:cubicBezTo>
                  <a:cubicBezTo>
                    <a:pt x="288" y="44"/>
                    <a:pt x="261" y="72"/>
                    <a:pt x="252" y="73"/>
                  </a:cubicBezTo>
                  <a:cubicBezTo>
                    <a:pt x="243" y="74"/>
                    <a:pt x="235" y="58"/>
                    <a:pt x="221" y="62"/>
                  </a:cubicBezTo>
                  <a:cubicBezTo>
                    <a:pt x="207" y="66"/>
                    <a:pt x="189" y="83"/>
                    <a:pt x="181" y="84"/>
                  </a:cubicBezTo>
                  <a:cubicBezTo>
                    <a:pt x="173" y="85"/>
                    <a:pt x="141" y="85"/>
                    <a:pt x="141" y="85"/>
                  </a:cubicBezTo>
                  <a:cubicBezTo>
                    <a:pt x="141" y="85"/>
                    <a:pt x="111" y="58"/>
                    <a:pt x="111" y="48"/>
                  </a:cubicBezTo>
                  <a:cubicBezTo>
                    <a:pt x="111" y="40"/>
                    <a:pt x="102" y="36"/>
                    <a:pt x="99" y="35"/>
                  </a:cubicBezTo>
                  <a:cubicBezTo>
                    <a:pt x="84" y="55"/>
                    <a:pt x="84" y="55"/>
                    <a:pt x="84" y="55"/>
                  </a:cubicBezTo>
                  <a:lnTo>
                    <a:pt x="70" y="77"/>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31" name="Freeform 105"/>
            <p:cNvSpPr>
              <a:spLocks/>
            </p:cNvSpPr>
            <p:nvPr/>
          </p:nvSpPr>
          <p:spPr bwMode="gray">
            <a:xfrm>
              <a:off x="5343525" y="3594100"/>
              <a:ext cx="47625" cy="52388"/>
            </a:xfrm>
            <a:custGeom>
              <a:avLst/>
              <a:gdLst>
                <a:gd name="T0" fmla="*/ 47 w 85"/>
                <a:gd name="T1" fmla="*/ 18 h 95"/>
                <a:gd name="T2" fmla="*/ 31 w 85"/>
                <a:gd name="T3" fmla="*/ 8 h 95"/>
                <a:gd name="T4" fmla="*/ 13 w 85"/>
                <a:gd name="T5" fmla="*/ 47 h 95"/>
                <a:gd name="T6" fmla="*/ 0 w 85"/>
                <a:gd name="T7" fmla="*/ 56 h 95"/>
                <a:gd name="T8" fmla="*/ 11 w 85"/>
                <a:gd name="T9" fmla="*/ 94 h 95"/>
                <a:gd name="T10" fmla="*/ 36 w 85"/>
                <a:gd name="T11" fmla="*/ 91 h 95"/>
                <a:gd name="T12" fmla="*/ 46 w 85"/>
                <a:gd name="T13" fmla="*/ 84 h 95"/>
                <a:gd name="T14" fmla="*/ 59 w 85"/>
                <a:gd name="T15" fmla="*/ 93 h 95"/>
                <a:gd name="T16" fmla="*/ 60 w 85"/>
                <a:gd name="T17" fmla="*/ 91 h 95"/>
                <a:gd name="T18" fmla="*/ 75 w 85"/>
                <a:gd name="T19" fmla="*/ 71 h 95"/>
                <a:gd name="T20" fmla="*/ 74 w 85"/>
                <a:gd name="T21" fmla="*/ 71 h 95"/>
                <a:gd name="T22" fmla="*/ 67 w 85"/>
                <a:gd name="T23" fmla="*/ 61 h 95"/>
                <a:gd name="T24" fmla="*/ 44 w 85"/>
                <a:gd name="T25" fmla="*/ 63 h 95"/>
                <a:gd name="T26" fmla="*/ 76 w 85"/>
                <a:gd name="T27" fmla="*/ 17 h 95"/>
                <a:gd name="T28" fmla="*/ 63 w 85"/>
                <a:gd name="T29" fmla="*/ 0 h 95"/>
                <a:gd name="T30" fmla="*/ 54 w 85"/>
                <a:gd name="T31" fmla="*/ 6 h 95"/>
                <a:gd name="T32" fmla="*/ 47 w 85"/>
                <a:gd name="T33"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95">
                  <a:moveTo>
                    <a:pt x="47" y="18"/>
                  </a:moveTo>
                  <a:cubicBezTo>
                    <a:pt x="31" y="8"/>
                    <a:pt x="31" y="8"/>
                    <a:pt x="31" y="8"/>
                  </a:cubicBezTo>
                  <a:cubicBezTo>
                    <a:pt x="13" y="47"/>
                    <a:pt x="13" y="47"/>
                    <a:pt x="13" y="47"/>
                  </a:cubicBezTo>
                  <a:cubicBezTo>
                    <a:pt x="0" y="56"/>
                    <a:pt x="0" y="56"/>
                    <a:pt x="0" y="56"/>
                  </a:cubicBezTo>
                  <a:cubicBezTo>
                    <a:pt x="0" y="56"/>
                    <a:pt x="3" y="93"/>
                    <a:pt x="11" y="94"/>
                  </a:cubicBezTo>
                  <a:cubicBezTo>
                    <a:pt x="19" y="95"/>
                    <a:pt x="36" y="91"/>
                    <a:pt x="36" y="91"/>
                  </a:cubicBezTo>
                  <a:cubicBezTo>
                    <a:pt x="36" y="91"/>
                    <a:pt x="39" y="83"/>
                    <a:pt x="46" y="84"/>
                  </a:cubicBezTo>
                  <a:cubicBezTo>
                    <a:pt x="50" y="85"/>
                    <a:pt x="55" y="89"/>
                    <a:pt x="59" y="93"/>
                  </a:cubicBezTo>
                  <a:cubicBezTo>
                    <a:pt x="60" y="91"/>
                    <a:pt x="60" y="91"/>
                    <a:pt x="60" y="91"/>
                  </a:cubicBezTo>
                  <a:cubicBezTo>
                    <a:pt x="75" y="71"/>
                    <a:pt x="75" y="71"/>
                    <a:pt x="75" y="71"/>
                  </a:cubicBezTo>
                  <a:cubicBezTo>
                    <a:pt x="74" y="71"/>
                    <a:pt x="74" y="71"/>
                    <a:pt x="74" y="71"/>
                  </a:cubicBezTo>
                  <a:cubicBezTo>
                    <a:pt x="67" y="61"/>
                    <a:pt x="67" y="61"/>
                    <a:pt x="67" y="61"/>
                  </a:cubicBezTo>
                  <a:cubicBezTo>
                    <a:pt x="44" y="63"/>
                    <a:pt x="44" y="63"/>
                    <a:pt x="44" y="63"/>
                  </a:cubicBezTo>
                  <a:cubicBezTo>
                    <a:pt x="44" y="63"/>
                    <a:pt x="85" y="30"/>
                    <a:pt x="76" y="17"/>
                  </a:cubicBezTo>
                  <a:cubicBezTo>
                    <a:pt x="73" y="12"/>
                    <a:pt x="68" y="6"/>
                    <a:pt x="63" y="0"/>
                  </a:cubicBezTo>
                  <a:cubicBezTo>
                    <a:pt x="54" y="6"/>
                    <a:pt x="54" y="6"/>
                    <a:pt x="54" y="6"/>
                  </a:cubicBezTo>
                  <a:lnTo>
                    <a:pt x="47" y="18"/>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32" name="Freeform 106"/>
            <p:cNvSpPr>
              <a:spLocks/>
            </p:cNvSpPr>
            <p:nvPr/>
          </p:nvSpPr>
          <p:spPr bwMode="gray">
            <a:xfrm>
              <a:off x="5200650" y="3433763"/>
              <a:ext cx="177800" cy="169863"/>
            </a:xfrm>
            <a:custGeom>
              <a:avLst/>
              <a:gdLst>
                <a:gd name="T0" fmla="*/ 51 w 320"/>
                <a:gd name="T1" fmla="*/ 35 h 305"/>
                <a:gd name="T2" fmla="*/ 50 w 320"/>
                <a:gd name="T3" fmla="*/ 50 h 305"/>
                <a:gd name="T4" fmla="*/ 31 w 320"/>
                <a:gd name="T5" fmla="*/ 57 h 305"/>
                <a:gd name="T6" fmla="*/ 31 w 320"/>
                <a:gd name="T7" fmla="*/ 67 h 305"/>
                <a:gd name="T8" fmla="*/ 20 w 320"/>
                <a:gd name="T9" fmla="*/ 75 h 305"/>
                <a:gd name="T10" fmla="*/ 26 w 320"/>
                <a:gd name="T11" fmla="*/ 106 h 305"/>
                <a:gd name="T12" fmla="*/ 14 w 320"/>
                <a:gd name="T13" fmla="*/ 126 h 305"/>
                <a:gd name="T14" fmla="*/ 13 w 320"/>
                <a:gd name="T15" fmla="*/ 143 h 305"/>
                <a:gd name="T16" fmla="*/ 1 w 320"/>
                <a:gd name="T17" fmla="*/ 157 h 305"/>
                <a:gd name="T18" fmla="*/ 6 w 320"/>
                <a:gd name="T19" fmla="*/ 167 h 305"/>
                <a:gd name="T20" fmla="*/ 8 w 320"/>
                <a:gd name="T21" fmla="*/ 200 h 305"/>
                <a:gd name="T22" fmla="*/ 31 w 320"/>
                <a:gd name="T23" fmla="*/ 201 h 305"/>
                <a:gd name="T24" fmla="*/ 41 w 320"/>
                <a:gd name="T25" fmla="*/ 191 h 305"/>
                <a:gd name="T26" fmla="*/ 57 w 320"/>
                <a:gd name="T27" fmla="*/ 211 h 305"/>
                <a:gd name="T28" fmla="*/ 73 w 320"/>
                <a:gd name="T29" fmla="*/ 170 h 305"/>
                <a:gd name="T30" fmla="*/ 89 w 320"/>
                <a:gd name="T31" fmla="*/ 179 h 305"/>
                <a:gd name="T32" fmla="*/ 99 w 320"/>
                <a:gd name="T33" fmla="*/ 194 h 305"/>
                <a:gd name="T34" fmla="*/ 116 w 320"/>
                <a:gd name="T35" fmla="*/ 194 h 305"/>
                <a:gd name="T36" fmla="*/ 128 w 320"/>
                <a:gd name="T37" fmla="*/ 181 h 305"/>
                <a:gd name="T38" fmla="*/ 137 w 320"/>
                <a:gd name="T39" fmla="*/ 194 h 305"/>
                <a:gd name="T40" fmla="*/ 155 w 320"/>
                <a:gd name="T41" fmla="*/ 187 h 305"/>
                <a:gd name="T42" fmla="*/ 165 w 320"/>
                <a:gd name="T43" fmla="*/ 192 h 305"/>
                <a:gd name="T44" fmla="*/ 185 w 320"/>
                <a:gd name="T45" fmla="*/ 193 h 305"/>
                <a:gd name="T46" fmla="*/ 196 w 320"/>
                <a:gd name="T47" fmla="*/ 207 h 305"/>
                <a:gd name="T48" fmla="*/ 216 w 320"/>
                <a:gd name="T49" fmla="*/ 216 h 305"/>
                <a:gd name="T50" fmla="*/ 231 w 320"/>
                <a:gd name="T51" fmla="*/ 242 h 305"/>
                <a:gd name="T52" fmla="*/ 257 w 320"/>
                <a:gd name="T53" fmla="*/ 257 h 305"/>
                <a:gd name="T54" fmla="*/ 262 w 320"/>
                <a:gd name="T55" fmla="*/ 277 h 305"/>
                <a:gd name="T56" fmla="*/ 280 w 320"/>
                <a:gd name="T57" fmla="*/ 283 h 305"/>
                <a:gd name="T58" fmla="*/ 288 w 320"/>
                <a:gd name="T59" fmla="*/ 295 h 305"/>
                <a:gd name="T60" fmla="*/ 304 w 320"/>
                <a:gd name="T61" fmla="*/ 305 h 305"/>
                <a:gd name="T62" fmla="*/ 311 w 320"/>
                <a:gd name="T63" fmla="*/ 293 h 305"/>
                <a:gd name="T64" fmla="*/ 320 w 320"/>
                <a:gd name="T65" fmla="*/ 287 h 305"/>
                <a:gd name="T66" fmla="*/ 304 w 320"/>
                <a:gd name="T67" fmla="*/ 268 h 305"/>
                <a:gd name="T68" fmla="*/ 285 w 320"/>
                <a:gd name="T69" fmla="*/ 264 h 305"/>
                <a:gd name="T70" fmla="*/ 283 w 320"/>
                <a:gd name="T71" fmla="*/ 239 h 305"/>
                <a:gd name="T72" fmla="*/ 241 w 320"/>
                <a:gd name="T73" fmla="*/ 216 h 305"/>
                <a:gd name="T74" fmla="*/ 231 w 320"/>
                <a:gd name="T75" fmla="*/ 181 h 305"/>
                <a:gd name="T76" fmla="*/ 204 w 320"/>
                <a:gd name="T77" fmla="*/ 177 h 305"/>
                <a:gd name="T78" fmla="*/ 190 w 320"/>
                <a:gd name="T79" fmla="*/ 159 h 305"/>
                <a:gd name="T80" fmla="*/ 177 w 320"/>
                <a:gd name="T81" fmla="*/ 165 h 305"/>
                <a:gd name="T82" fmla="*/ 169 w 320"/>
                <a:gd name="T83" fmla="*/ 152 h 305"/>
                <a:gd name="T84" fmla="*/ 157 w 320"/>
                <a:gd name="T85" fmla="*/ 149 h 305"/>
                <a:gd name="T86" fmla="*/ 134 w 320"/>
                <a:gd name="T87" fmla="*/ 117 h 305"/>
                <a:gd name="T88" fmla="*/ 128 w 320"/>
                <a:gd name="T89" fmla="*/ 62 h 305"/>
                <a:gd name="T90" fmla="*/ 100 w 320"/>
                <a:gd name="T91" fmla="*/ 1 h 305"/>
                <a:gd name="T92" fmla="*/ 98 w 320"/>
                <a:gd name="T93" fmla="*/ 0 h 305"/>
                <a:gd name="T94" fmla="*/ 87 w 320"/>
                <a:gd name="T95" fmla="*/ 25 h 305"/>
                <a:gd name="T96" fmla="*/ 51 w 320"/>
                <a:gd name="T97" fmla="*/ 3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305">
                  <a:moveTo>
                    <a:pt x="51" y="35"/>
                  </a:moveTo>
                  <a:cubicBezTo>
                    <a:pt x="51" y="35"/>
                    <a:pt x="51" y="43"/>
                    <a:pt x="50" y="50"/>
                  </a:cubicBezTo>
                  <a:cubicBezTo>
                    <a:pt x="49" y="57"/>
                    <a:pt x="31" y="57"/>
                    <a:pt x="31" y="57"/>
                  </a:cubicBezTo>
                  <a:cubicBezTo>
                    <a:pt x="31" y="67"/>
                    <a:pt x="31" y="67"/>
                    <a:pt x="31" y="67"/>
                  </a:cubicBezTo>
                  <a:cubicBezTo>
                    <a:pt x="31" y="67"/>
                    <a:pt x="20" y="72"/>
                    <a:pt x="20" y="75"/>
                  </a:cubicBezTo>
                  <a:cubicBezTo>
                    <a:pt x="20" y="78"/>
                    <a:pt x="26" y="88"/>
                    <a:pt x="26" y="106"/>
                  </a:cubicBezTo>
                  <a:cubicBezTo>
                    <a:pt x="26" y="124"/>
                    <a:pt x="14" y="126"/>
                    <a:pt x="14" y="126"/>
                  </a:cubicBezTo>
                  <a:cubicBezTo>
                    <a:pt x="14" y="126"/>
                    <a:pt x="13" y="136"/>
                    <a:pt x="13" y="143"/>
                  </a:cubicBezTo>
                  <a:cubicBezTo>
                    <a:pt x="13" y="150"/>
                    <a:pt x="2" y="149"/>
                    <a:pt x="1" y="157"/>
                  </a:cubicBezTo>
                  <a:cubicBezTo>
                    <a:pt x="0" y="165"/>
                    <a:pt x="6" y="167"/>
                    <a:pt x="6" y="167"/>
                  </a:cubicBezTo>
                  <a:cubicBezTo>
                    <a:pt x="8" y="200"/>
                    <a:pt x="8" y="200"/>
                    <a:pt x="8" y="200"/>
                  </a:cubicBezTo>
                  <a:cubicBezTo>
                    <a:pt x="31" y="201"/>
                    <a:pt x="31" y="201"/>
                    <a:pt x="31" y="201"/>
                  </a:cubicBezTo>
                  <a:cubicBezTo>
                    <a:pt x="31" y="201"/>
                    <a:pt x="36" y="191"/>
                    <a:pt x="41" y="191"/>
                  </a:cubicBezTo>
                  <a:cubicBezTo>
                    <a:pt x="46" y="191"/>
                    <a:pt x="49" y="211"/>
                    <a:pt x="57" y="211"/>
                  </a:cubicBezTo>
                  <a:cubicBezTo>
                    <a:pt x="65" y="211"/>
                    <a:pt x="73" y="170"/>
                    <a:pt x="73" y="170"/>
                  </a:cubicBezTo>
                  <a:cubicBezTo>
                    <a:pt x="73" y="170"/>
                    <a:pt x="85" y="177"/>
                    <a:pt x="89" y="179"/>
                  </a:cubicBezTo>
                  <a:cubicBezTo>
                    <a:pt x="93" y="181"/>
                    <a:pt x="99" y="194"/>
                    <a:pt x="99" y="194"/>
                  </a:cubicBezTo>
                  <a:cubicBezTo>
                    <a:pt x="99" y="194"/>
                    <a:pt x="113" y="194"/>
                    <a:pt x="116" y="194"/>
                  </a:cubicBezTo>
                  <a:cubicBezTo>
                    <a:pt x="119" y="194"/>
                    <a:pt x="128" y="181"/>
                    <a:pt x="128" y="181"/>
                  </a:cubicBezTo>
                  <a:cubicBezTo>
                    <a:pt x="128" y="181"/>
                    <a:pt x="134" y="194"/>
                    <a:pt x="137" y="194"/>
                  </a:cubicBezTo>
                  <a:cubicBezTo>
                    <a:pt x="140" y="194"/>
                    <a:pt x="151" y="187"/>
                    <a:pt x="155" y="187"/>
                  </a:cubicBezTo>
                  <a:cubicBezTo>
                    <a:pt x="159" y="187"/>
                    <a:pt x="165" y="192"/>
                    <a:pt x="165" y="192"/>
                  </a:cubicBezTo>
                  <a:cubicBezTo>
                    <a:pt x="185" y="193"/>
                    <a:pt x="185" y="193"/>
                    <a:pt x="185" y="193"/>
                  </a:cubicBezTo>
                  <a:cubicBezTo>
                    <a:pt x="196" y="207"/>
                    <a:pt x="196" y="207"/>
                    <a:pt x="196" y="207"/>
                  </a:cubicBezTo>
                  <a:cubicBezTo>
                    <a:pt x="196" y="207"/>
                    <a:pt x="208" y="208"/>
                    <a:pt x="216" y="216"/>
                  </a:cubicBezTo>
                  <a:cubicBezTo>
                    <a:pt x="224" y="224"/>
                    <a:pt x="227" y="234"/>
                    <a:pt x="231" y="242"/>
                  </a:cubicBezTo>
                  <a:cubicBezTo>
                    <a:pt x="235" y="250"/>
                    <a:pt x="253" y="252"/>
                    <a:pt x="257" y="257"/>
                  </a:cubicBezTo>
                  <a:cubicBezTo>
                    <a:pt x="261" y="262"/>
                    <a:pt x="261" y="271"/>
                    <a:pt x="262" y="277"/>
                  </a:cubicBezTo>
                  <a:cubicBezTo>
                    <a:pt x="263" y="283"/>
                    <a:pt x="280" y="283"/>
                    <a:pt x="280" y="283"/>
                  </a:cubicBezTo>
                  <a:cubicBezTo>
                    <a:pt x="288" y="295"/>
                    <a:pt x="288" y="295"/>
                    <a:pt x="288" y="295"/>
                  </a:cubicBezTo>
                  <a:cubicBezTo>
                    <a:pt x="304" y="305"/>
                    <a:pt x="304" y="305"/>
                    <a:pt x="304" y="305"/>
                  </a:cubicBezTo>
                  <a:cubicBezTo>
                    <a:pt x="311" y="293"/>
                    <a:pt x="311" y="293"/>
                    <a:pt x="311" y="293"/>
                  </a:cubicBezTo>
                  <a:cubicBezTo>
                    <a:pt x="320" y="287"/>
                    <a:pt x="320" y="287"/>
                    <a:pt x="320" y="287"/>
                  </a:cubicBezTo>
                  <a:cubicBezTo>
                    <a:pt x="312" y="277"/>
                    <a:pt x="304" y="268"/>
                    <a:pt x="304" y="268"/>
                  </a:cubicBezTo>
                  <a:cubicBezTo>
                    <a:pt x="304" y="268"/>
                    <a:pt x="287" y="271"/>
                    <a:pt x="285" y="264"/>
                  </a:cubicBezTo>
                  <a:cubicBezTo>
                    <a:pt x="283" y="257"/>
                    <a:pt x="283" y="239"/>
                    <a:pt x="283" y="239"/>
                  </a:cubicBezTo>
                  <a:cubicBezTo>
                    <a:pt x="283" y="239"/>
                    <a:pt x="244" y="225"/>
                    <a:pt x="241" y="216"/>
                  </a:cubicBezTo>
                  <a:cubicBezTo>
                    <a:pt x="238" y="207"/>
                    <a:pt x="238" y="185"/>
                    <a:pt x="231" y="181"/>
                  </a:cubicBezTo>
                  <a:cubicBezTo>
                    <a:pt x="224" y="177"/>
                    <a:pt x="207" y="181"/>
                    <a:pt x="204" y="177"/>
                  </a:cubicBezTo>
                  <a:cubicBezTo>
                    <a:pt x="201" y="173"/>
                    <a:pt x="190" y="159"/>
                    <a:pt x="190" y="159"/>
                  </a:cubicBezTo>
                  <a:cubicBezTo>
                    <a:pt x="177" y="165"/>
                    <a:pt x="177" y="165"/>
                    <a:pt x="177" y="165"/>
                  </a:cubicBezTo>
                  <a:cubicBezTo>
                    <a:pt x="169" y="152"/>
                    <a:pt x="169" y="152"/>
                    <a:pt x="169" y="152"/>
                  </a:cubicBezTo>
                  <a:cubicBezTo>
                    <a:pt x="157" y="149"/>
                    <a:pt x="157" y="149"/>
                    <a:pt x="157" y="149"/>
                  </a:cubicBezTo>
                  <a:cubicBezTo>
                    <a:pt x="157" y="149"/>
                    <a:pt x="137" y="129"/>
                    <a:pt x="134" y="117"/>
                  </a:cubicBezTo>
                  <a:cubicBezTo>
                    <a:pt x="131" y="105"/>
                    <a:pt x="135" y="85"/>
                    <a:pt x="128" y="62"/>
                  </a:cubicBezTo>
                  <a:cubicBezTo>
                    <a:pt x="121" y="39"/>
                    <a:pt x="100" y="1"/>
                    <a:pt x="100" y="1"/>
                  </a:cubicBezTo>
                  <a:cubicBezTo>
                    <a:pt x="98" y="0"/>
                    <a:pt x="98" y="0"/>
                    <a:pt x="98" y="0"/>
                  </a:cubicBezTo>
                  <a:cubicBezTo>
                    <a:pt x="96" y="9"/>
                    <a:pt x="92" y="21"/>
                    <a:pt x="87" y="25"/>
                  </a:cubicBezTo>
                  <a:cubicBezTo>
                    <a:pt x="78" y="33"/>
                    <a:pt x="51" y="35"/>
                    <a:pt x="51" y="3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33" name="Freeform 107"/>
            <p:cNvSpPr>
              <a:spLocks/>
            </p:cNvSpPr>
            <p:nvPr/>
          </p:nvSpPr>
          <p:spPr bwMode="gray">
            <a:xfrm>
              <a:off x="5114925" y="3527425"/>
              <a:ext cx="396875" cy="344488"/>
            </a:xfrm>
            <a:custGeom>
              <a:avLst/>
              <a:gdLst>
                <a:gd name="T0" fmla="*/ 75 w 709"/>
                <a:gd name="T1" fmla="*/ 428 h 615"/>
                <a:gd name="T2" fmla="*/ 87 w 709"/>
                <a:gd name="T3" fmla="*/ 442 h 615"/>
                <a:gd name="T4" fmla="*/ 96 w 709"/>
                <a:gd name="T5" fmla="*/ 471 h 615"/>
                <a:gd name="T6" fmla="*/ 133 w 709"/>
                <a:gd name="T7" fmla="*/ 513 h 615"/>
                <a:gd name="T8" fmla="*/ 138 w 709"/>
                <a:gd name="T9" fmla="*/ 545 h 615"/>
                <a:gd name="T10" fmla="*/ 191 w 709"/>
                <a:gd name="T11" fmla="*/ 562 h 615"/>
                <a:gd name="T12" fmla="*/ 282 w 709"/>
                <a:gd name="T13" fmla="*/ 606 h 615"/>
                <a:gd name="T14" fmla="*/ 326 w 709"/>
                <a:gd name="T15" fmla="*/ 601 h 615"/>
                <a:gd name="T16" fmla="*/ 360 w 709"/>
                <a:gd name="T17" fmla="*/ 577 h 615"/>
                <a:gd name="T18" fmla="*/ 388 w 709"/>
                <a:gd name="T19" fmla="*/ 585 h 615"/>
                <a:gd name="T20" fmla="*/ 410 w 709"/>
                <a:gd name="T21" fmla="*/ 582 h 615"/>
                <a:gd name="T22" fmla="*/ 434 w 709"/>
                <a:gd name="T23" fmla="*/ 574 h 615"/>
                <a:gd name="T24" fmla="*/ 480 w 709"/>
                <a:gd name="T25" fmla="*/ 549 h 615"/>
                <a:gd name="T26" fmla="*/ 569 w 709"/>
                <a:gd name="T27" fmla="*/ 535 h 615"/>
                <a:gd name="T28" fmla="*/ 661 w 709"/>
                <a:gd name="T29" fmla="*/ 373 h 615"/>
                <a:gd name="T30" fmla="*/ 527 w 709"/>
                <a:gd name="T31" fmla="*/ 320 h 615"/>
                <a:gd name="T32" fmla="*/ 491 w 709"/>
                <a:gd name="T33" fmla="*/ 295 h 615"/>
                <a:gd name="T34" fmla="*/ 462 w 709"/>
                <a:gd name="T35" fmla="*/ 246 h 615"/>
                <a:gd name="T36" fmla="*/ 454 w 709"/>
                <a:gd name="T37" fmla="*/ 230 h 615"/>
                <a:gd name="T38" fmla="*/ 454 w 709"/>
                <a:gd name="T39" fmla="*/ 201 h 615"/>
                <a:gd name="T40" fmla="*/ 419 w 709"/>
                <a:gd name="T41" fmla="*/ 211 h 615"/>
                <a:gd name="T42" fmla="*/ 421 w 709"/>
                <a:gd name="T43" fmla="*/ 164 h 615"/>
                <a:gd name="T44" fmla="*/ 431 w 709"/>
                <a:gd name="T45" fmla="*/ 113 h 615"/>
                <a:gd name="T46" fmla="*/ 408 w 709"/>
                <a:gd name="T47" fmla="*/ 87 h 615"/>
                <a:gd name="T48" fmla="*/ 367 w 709"/>
                <a:gd name="T49" fmla="*/ 46 h 615"/>
                <a:gd name="T50" fmla="*/ 336 w 709"/>
                <a:gd name="T51" fmla="*/ 23 h 615"/>
                <a:gd name="T52" fmla="*/ 306 w 709"/>
                <a:gd name="T53" fmla="*/ 17 h 615"/>
                <a:gd name="T54" fmla="*/ 279 w 709"/>
                <a:gd name="T55" fmla="*/ 11 h 615"/>
                <a:gd name="T56" fmla="*/ 250 w 709"/>
                <a:gd name="T57" fmla="*/ 24 h 615"/>
                <a:gd name="T58" fmla="*/ 224 w 709"/>
                <a:gd name="T59" fmla="*/ 0 h 615"/>
                <a:gd name="T60" fmla="*/ 192 w 709"/>
                <a:gd name="T61" fmla="*/ 21 h 615"/>
                <a:gd name="T62" fmla="*/ 159 w 709"/>
                <a:gd name="T63" fmla="*/ 30 h 615"/>
                <a:gd name="T64" fmla="*/ 143 w 709"/>
                <a:gd name="T65" fmla="*/ 88 h 615"/>
                <a:gd name="T66" fmla="*/ 123 w 709"/>
                <a:gd name="T67" fmla="*/ 116 h 615"/>
                <a:gd name="T68" fmla="*/ 110 w 709"/>
                <a:gd name="T69" fmla="*/ 155 h 615"/>
                <a:gd name="T70" fmla="*/ 96 w 709"/>
                <a:gd name="T71" fmla="*/ 179 h 615"/>
                <a:gd name="T72" fmla="*/ 90 w 709"/>
                <a:gd name="T73" fmla="*/ 221 h 615"/>
                <a:gd name="T74" fmla="*/ 71 w 709"/>
                <a:gd name="T75" fmla="*/ 215 h 615"/>
                <a:gd name="T76" fmla="*/ 65 w 709"/>
                <a:gd name="T77" fmla="*/ 256 h 615"/>
                <a:gd name="T78" fmla="*/ 54 w 709"/>
                <a:gd name="T79" fmla="*/ 305 h 615"/>
                <a:gd name="T80" fmla="*/ 36 w 709"/>
                <a:gd name="T81" fmla="*/ 351 h 615"/>
                <a:gd name="T82" fmla="*/ 8 w 709"/>
                <a:gd name="T83" fmla="*/ 345 h 615"/>
                <a:gd name="T84" fmla="*/ 3 w 709"/>
                <a:gd name="T85" fmla="*/ 383 h 615"/>
                <a:gd name="T86" fmla="*/ 55 w 709"/>
                <a:gd name="T87" fmla="*/ 40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9" h="615">
                  <a:moveTo>
                    <a:pt x="60" y="425"/>
                  </a:moveTo>
                  <a:cubicBezTo>
                    <a:pt x="64" y="430"/>
                    <a:pt x="75" y="428"/>
                    <a:pt x="75" y="428"/>
                  </a:cubicBezTo>
                  <a:cubicBezTo>
                    <a:pt x="78" y="441"/>
                    <a:pt x="78" y="441"/>
                    <a:pt x="78" y="441"/>
                  </a:cubicBezTo>
                  <a:cubicBezTo>
                    <a:pt x="87" y="442"/>
                    <a:pt x="87" y="442"/>
                    <a:pt x="87" y="442"/>
                  </a:cubicBezTo>
                  <a:cubicBezTo>
                    <a:pt x="89" y="467"/>
                    <a:pt x="89" y="467"/>
                    <a:pt x="89" y="467"/>
                  </a:cubicBezTo>
                  <a:cubicBezTo>
                    <a:pt x="96" y="471"/>
                    <a:pt x="96" y="471"/>
                    <a:pt x="96" y="471"/>
                  </a:cubicBezTo>
                  <a:cubicBezTo>
                    <a:pt x="96" y="471"/>
                    <a:pt x="98" y="498"/>
                    <a:pt x="108" y="506"/>
                  </a:cubicBezTo>
                  <a:cubicBezTo>
                    <a:pt x="118" y="514"/>
                    <a:pt x="128" y="505"/>
                    <a:pt x="133" y="513"/>
                  </a:cubicBezTo>
                  <a:cubicBezTo>
                    <a:pt x="138" y="521"/>
                    <a:pt x="137" y="535"/>
                    <a:pt x="137" y="535"/>
                  </a:cubicBezTo>
                  <a:cubicBezTo>
                    <a:pt x="138" y="545"/>
                    <a:pt x="138" y="545"/>
                    <a:pt x="138" y="545"/>
                  </a:cubicBezTo>
                  <a:cubicBezTo>
                    <a:pt x="144" y="560"/>
                    <a:pt x="144" y="560"/>
                    <a:pt x="144" y="560"/>
                  </a:cubicBezTo>
                  <a:cubicBezTo>
                    <a:pt x="191" y="562"/>
                    <a:pt x="191" y="562"/>
                    <a:pt x="191" y="562"/>
                  </a:cubicBezTo>
                  <a:cubicBezTo>
                    <a:pt x="242" y="602"/>
                    <a:pt x="242" y="602"/>
                    <a:pt x="242" y="602"/>
                  </a:cubicBezTo>
                  <a:cubicBezTo>
                    <a:pt x="242" y="602"/>
                    <a:pt x="269" y="604"/>
                    <a:pt x="282" y="606"/>
                  </a:cubicBezTo>
                  <a:cubicBezTo>
                    <a:pt x="295" y="608"/>
                    <a:pt x="313" y="615"/>
                    <a:pt x="313" y="615"/>
                  </a:cubicBezTo>
                  <a:cubicBezTo>
                    <a:pt x="326" y="601"/>
                    <a:pt x="326" y="601"/>
                    <a:pt x="326" y="601"/>
                  </a:cubicBezTo>
                  <a:cubicBezTo>
                    <a:pt x="326" y="601"/>
                    <a:pt x="324" y="597"/>
                    <a:pt x="331" y="591"/>
                  </a:cubicBezTo>
                  <a:cubicBezTo>
                    <a:pt x="338" y="585"/>
                    <a:pt x="360" y="577"/>
                    <a:pt x="360" y="577"/>
                  </a:cubicBezTo>
                  <a:cubicBezTo>
                    <a:pt x="372" y="568"/>
                    <a:pt x="372" y="568"/>
                    <a:pt x="372" y="568"/>
                  </a:cubicBezTo>
                  <a:cubicBezTo>
                    <a:pt x="388" y="585"/>
                    <a:pt x="388" y="585"/>
                    <a:pt x="388" y="585"/>
                  </a:cubicBezTo>
                  <a:cubicBezTo>
                    <a:pt x="406" y="586"/>
                    <a:pt x="406" y="586"/>
                    <a:pt x="406" y="586"/>
                  </a:cubicBezTo>
                  <a:cubicBezTo>
                    <a:pt x="410" y="582"/>
                    <a:pt x="410" y="582"/>
                    <a:pt x="410" y="582"/>
                  </a:cubicBezTo>
                  <a:cubicBezTo>
                    <a:pt x="426" y="588"/>
                    <a:pt x="426" y="588"/>
                    <a:pt x="426" y="588"/>
                  </a:cubicBezTo>
                  <a:cubicBezTo>
                    <a:pt x="426" y="588"/>
                    <a:pt x="426" y="577"/>
                    <a:pt x="434" y="574"/>
                  </a:cubicBezTo>
                  <a:cubicBezTo>
                    <a:pt x="442" y="571"/>
                    <a:pt x="467" y="573"/>
                    <a:pt x="473" y="567"/>
                  </a:cubicBezTo>
                  <a:cubicBezTo>
                    <a:pt x="479" y="561"/>
                    <a:pt x="480" y="549"/>
                    <a:pt x="480" y="549"/>
                  </a:cubicBezTo>
                  <a:cubicBezTo>
                    <a:pt x="480" y="549"/>
                    <a:pt x="505" y="537"/>
                    <a:pt x="513" y="535"/>
                  </a:cubicBezTo>
                  <a:cubicBezTo>
                    <a:pt x="521" y="533"/>
                    <a:pt x="569" y="535"/>
                    <a:pt x="569" y="535"/>
                  </a:cubicBezTo>
                  <a:cubicBezTo>
                    <a:pt x="709" y="370"/>
                    <a:pt x="709" y="370"/>
                    <a:pt x="709" y="370"/>
                  </a:cubicBezTo>
                  <a:cubicBezTo>
                    <a:pt x="661" y="373"/>
                    <a:pt x="661" y="373"/>
                    <a:pt x="661" y="373"/>
                  </a:cubicBezTo>
                  <a:cubicBezTo>
                    <a:pt x="661" y="373"/>
                    <a:pt x="628" y="353"/>
                    <a:pt x="609" y="347"/>
                  </a:cubicBezTo>
                  <a:cubicBezTo>
                    <a:pt x="590" y="341"/>
                    <a:pt x="538" y="328"/>
                    <a:pt x="527" y="320"/>
                  </a:cubicBezTo>
                  <a:cubicBezTo>
                    <a:pt x="516" y="312"/>
                    <a:pt x="506" y="295"/>
                    <a:pt x="506" y="295"/>
                  </a:cubicBezTo>
                  <a:cubicBezTo>
                    <a:pt x="491" y="295"/>
                    <a:pt x="491" y="295"/>
                    <a:pt x="491" y="295"/>
                  </a:cubicBezTo>
                  <a:cubicBezTo>
                    <a:pt x="491" y="295"/>
                    <a:pt x="487" y="278"/>
                    <a:pt x="481" y="270"/>
                  </a:cubicBezTo>
                  <a:cubicBezTo>
                    <a:pt x="475" y="262"/>
                    <a:pt x="462" y="246"/>
                    <a:pt x="462" y="246"/>
                  </a:cubicBezTo>
                  <a:cubicBezTo>
                    <a:pt x="463" y="238"/>
                    <a:pt x="463" y="238"/>
                    <a:pt x="463" y="238"/>
                  </a:cubicBezTo>
                  <a:cubicBezTo>
                    <a:pt x="454" y="230"/>
                    <a:pt x="454" y="230"/>
                    <a:pt x="454" y="230"/>
                  </a:cubicBezTo>
                  <a:cubicBezTo>
                    <a:pt x="467" y="210"/>
                    <a:pt x="467" y="210"/>
                    <a:pt x="467" y="210"/>
                  </a:cubicBezTo>
                  <a:cubicBezTo>
                    <a:pt x="463" y="206"/>
                    <a:pt x="458" y="202"/>
                    <a:pt x="454" y="201"/>
                  </a:cubicBezTo>
                  <a:cubicBezTo>
                    <a:pt x="447" y="200"/>
                    <a:pt x="444" y="208"/>
                    <a:pt x="444" y="208"/>
                  </a:cubicBezTo>
                  <a:cubicBezTo>
                    <a:pt x="444" y="208"/>
                    <a:pt x="427" y="212"/>
                    <a:pt x="419" y="211"/>
                  </a:cubicBezTo>
                  <a:cubicBezTo>
                    <a:pt x="411" y="210"/>
                    <a:pt x="408" y="173"/>
                    <a:pt x="408" y="173"/>
                  </a:cubicBezTo>
                  <a:cubicBezTo>
                    <a:pt x="421" y="164"/>
                    <a:pt x="421" y="164"/>
                    <a:pt x="421" y="164"/>
                  </a:cubicBezTo>
                  <a:cubicBezTo>
                    <a:pt x="439" y="125"/>
                    <a:pt x="439" y="125"/>
                    <a:pt x="439" y="125"/>
                  </a:cubicBezTo>
                  <a:cubicBezTo>
                    <a:pt x="431" y="113"/>
                    <a:pt x="431" y="113"/>
                    <a:pt x="431" y="113"/>
                  </a:cubicBezTo>
                  <a:cubicBezTo>
                    <a:pt x="431" y="113"/>
                    <a:pt x="414" y="113"/>
                    <a:pt x="413" y="107"/>
                  </a:cubicBezTo>
                  <a:cubicBezTo>
                    <a:pt x="412" y="101"/>
                    <a:pt x="412" y="92"/>
                    <a:pt x="408" y="87"/>
                  </a:cubicBezTo>
                  <a:cubicBezTo>
                    <a:pt x="404" y="82"/>
                    <a:pt x="386" y="80"/>
                    <a:pt x="382" y="72"/>
                  </a:cubicBezTo>
                  <a:cubicBezTo>
                    <a:pt x="378" y="64"/>
                    <a:pt x="375" y="54"/>
                    <a:pt x="367" y="46"/>
                  </a:cubicBezTo>
                  <a:cubicBezTo>
                    <a:pt x="359" y="38"/>
                    <a:pt x="347" y="37"/>
                    <a:pt x="347" y="37"/>
                  </a:cubicBezTo>
                  <a:cubicBezTo>
                    <a:pt x="336" y="23"/>
                    <a:pt x="336" y="23"/>
                    <a:pt x="336" y="23"/>
                  </a:cubicBezTo>
                  <a:cubicBezTo>
                    <a:pt x="316" y="22"/>
                    <a:pt x="316" y="22"/>
                    <a:pt x="316" y="22"/>
                  </a:cubicBezTo>
                  <a:cubicBezTo>
                    <a:pt x="316" y="22"/>
                    <a:pt x="310" y="17"/>
                    <a:pt x="306" y="17"/>
                  </a:cubicBezTo>
                  <a:cubicBezTo>
                    <a:pt x="302" y="17"/>
                    <a:pt x="291" y="24"/>
                    <a:pt x="288" y="24"/>
                  </a:cubicBezTo>
                  <a:cubicBezTo>
                    <a:pt x="285" y="24"/>
                    <a:pt x="279" y="11"/>
                    <a:pt x="279" y="11"/>
                  </a:cubicBezTo>
                  <a:cubicBezTo>
                    <a:pt x="279" y="11"/>
                    <a:pt x="270" y="24"/>
                    <a:pt x="267" y="24"/>
                  </a:cubicBezTo>
                  <a:cubicBezTo>
                    <a:pt x="264" y="24"/>
                    <a:pt x="250" y="24"/>
                    <a:pt x="250" y="24"/>
                  </a:cubicBezTo>
                  <a:cubicBezTo>
                    <a:pt x="250" y="24"/>
                    <a:pt x="244" y="11"/>
                    <a:pt x="240" y="9"/>
                  </a:cubicBezTo>
                  <a:cubicBezTo>
                    <a:pt x="236" y="7"/>
                    <a:pt x="224" y="0"/>
                    <a:pt x="224" y="0"/>
                  </a:cubicBezTo>
                  <a:cubicBezTo>
                    <a:pt x="224" y="0"/>
                    <a:pt x="216" y="41"/>
                    <a:pt x="208" y="41"/>
                  </a:cubicBezTo>
                  <a:cubicBezTo>
                    <a:pt x="200" y="41"/>
                    <a:pt x="197" y="21"/>
                    <a:pt x="192" y="21"/>
                  </a:cubicBezTo>
                  <a:cubicBezTo>
                    <a:pt x="187" y="21"/>
                    <a:pt x="182" y="31"/>
                    <a:pt x="182" y="31"/>
                  </a:cubicBezTo>
                  <a:cubicBezTo>
                    <a:pt x="159" y="30"/>
                    <a:pt x="159" y="30"/>
                    <a:pt x="159" y="30"/>
                  </a:cubicBezTo>
                  <a:cubicBezTo>
                    <a:pt x="159" y="60"/>
                    <a:pt x="159" y="60"/>
                    <a:pt x="159" y="60"/>
                  </a:cubicBezTo>
                  <a:cubicBezTo>
                    <a:pt x="159" y="60"/>
                    <a:pt x="143" y="80"/>
                    <a:pt x="143" y="88"/>
                  </a:cubicBezTo>
                  <a:cubicBezTo>
                    <a:pt x="143" y="96"/>
                    <a:pt x="145" y="114"/>
                    <a:pt x="145" y="114"/>
                  </a:cubicBezTo>
                  <a:cubicBezTo>
                    <a:pt x="123" y="116"/>
                    <a:pt x="123" y="116"/>
                    <a:pt x="123" y="116"/>
                  </a:cubicBezTo>
                  <a:cubicBezTo>
                    <a:pt x="123" y="116"/>
                    <a:pt x="112" y="130"/>
                    <a:pt x="111" y="135"/>
                  </a:cubicBezTo>
                  <a:cubicBezTo>
                    <a:pt x="110" y="140"/>
                    <a:pt x="115" y="150"/>
                    <a:pt x="110" y="155"/>
                  </a:cubicBezTo>
                  <a:cubicBezTo>
                    <a:pt x="105" y="160"/>
                    <a:pt x="94" y="164"/>
                    <a:pt x="94" y="164"/>
                  </a:cubicBezTo>
                  <a:cubicBezTo>
                    <a:pt x="96" y="179"/>
                    <a:pt x="96" y="179"/>
                    <a:pt x="96" y="179"/>
                  </a:cubicBezTo>
                  <a:cubicBezTo>
                    <a:pt x="89" y="190"/>
                    <a:pt x="89" y="190"/>
                    <a:pt x="89" y="190"/>
                  </a:cubicBezTo>
                  <a:cubicBezTo>
                    <a:pt x="89" y="190"/>
                    <a:pt x="96" y="213"/>
                    <a:pt x="90" y="221"/>
                  </a:cubicBezTo>
                  <a:cubicBezTo>
                    <a:pt x="84" y="229"/>
                    <a:pt x="78" y="226"/>
                    <a:pt x="78" y="226"/>
                  </a:cubicBezTo>
                  <a:cubicBezTo>
                    <a:pt x="78" y="226"/>
                    <a:pt x="76" y="215"/>
                    <a:pt x="71" y="215"/>
                  </a:cubicBezTo>
                  <a:cubicBezTo>
                    <a:pt x="66" y="215"/>
                    <a:pt x="60" y="228"/>
                    <a:pt x="60" y="235"/>
                  </a:cubicBezTo>
                  <a:cubicBezTo>
                    <a:pt x="60" y="242"/>
                    <a:pt x="66" y="253"/>
                    <a:pt x="65" y="256"/>
                  </a:cubicBezTo>
                  <a:cubicBezTo>
                    <a:pt x="64" y="259"/>
                    <a:pt x="49" y="270"/>
                    <a:pt x="48" y="278"/>
                  </a:cubicBezTo>
                  <a:cubicBezTo>
                    <a:pt x="47" y="286"/>
                    <a:pt x="54" y="305"/>
                    <a:pt x="54" y="305"/>
                  </a:cubicBezTo>
                  <a:cubicBezTo>
                    <a:pt x="54" y="305"/>
                    <a:pt x="57" y="336"/>
                    <a:pt x="50" y="341"/>
                  </a:cubicBezTo>
                  <a:cubicBezTo>
                    <a:pt x="43" y="346"/>
                    <a:pt x="36" y="351"/>
                    <a:pt x="36" y="351"/>
                  </a:cubicBezTo>
                  <a:cubicBezTo>
                    <a:pt x="31" y="346"/>
                    <a:pt x="31" y="346"/>
                    <a:pt x="31" y="346"/>
                  </a:cubicBezTo>
                  <a:cubicBezTo>
                    <a:pt x="8" y="345"/>
                    <a:pt x="8" y="345"/>
                    <a:pt x="8" y="345"/>
                  </a:cubicBezTo>
                  <a:cubicBezTo>
                    <a:pt x="10" y="361"/>
                    <a:pt x="10" y="361"/>
                    <a:pt x="10" y="361"/>
                  </a:cubicBezTo>
                  <a:cubicBezTo>
                    <a:pt x="10" y="361"/>
                    <a:pt x="0" y="378"/>
                    <a:pt x="3" y="383"/>
                  </a:cubicBezTo>
                  <a:cubicBezTo>
                    <a:pt x="6" y="388"/>
                    <a:pt x="22" y="382"/>
                    <a:pt x="30" y="386"/>
                  </a:cubicBezTo>
                  <a:cubicBezTo>
                    <a:pt x="38" y="390"/>
                    <a:pt x="55" y="405"/>
                    <a:pt x="55" y="405"/>
                  </a:cubicBezTo>
                  <a:cubicBezTo>
                    <a:pt x="55" y="405"/>
                    <a:pt x="56" y="420"/>
                    <a:pt x="60" y="42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34" name="Freeform 108"/>
            <p:cNvSpPr>
              <a:spLocks/>
            </p:cNvSpPr>
            <p:nvPr/>
          </p:nvSpPr>
          <p:spPr bwMode="gray">
            <a:xfrm>
              <a:off x="4878388" y="3022600"/>
              <a:ext cx="296862" cy="306388"/>
            </a:xfrm>
            <a:custGeom>
              <a:avLst/>
              <a:gdLst>
                <a:gd name="T0" fmla="*/ 11 w 530"/>
                <a:gd name="T1" fmla="*/ 13 h 546"/>
                <a:gd name="T2" fmla="*/ 7 w 530"/>
                <a:gd name="T3" fmla="*/ 34 h 546"/>
                <a:gd name="T4" fmla="*/ 17 w 530"/>
                <a:gd name="T5" fmla="*/ 54 h 546"/>
                <a:gd name="T6" fmla="*/ 3 w 530"/>
                <a:gd name="T7" fmla="*/ 82 h 546"/>
                <a:gd name="T8" fmla="*/ 21 w 530"/>
                <a:gd name="T9" fmla="*/ 120 h 546"/>
                <a:gd name="T10" fmla="*/ 34 w 530"/>
                <a:gd name="T11" fmla="*/ 518 h 546"/>
                <a:gd name="T12" fmla="*/ 320 w 530"/>
                <a:gd name="T13" fmla="*/ 522 h 546"/>
                <a:gd name="T14" fmla="*/ 329 w 530"/>
                <a:gd name="T15" fmla="*/ 510 h 546"/>
                <a:gd name="T16" fmla="*/ 334 w 530"/>
                <a:gd name="T17" fmla="*/ 518 h 546"/>
                <a:gd name="T18" fmla="*/ 413 w 530"/>
                <a:gd name="T19" fmla="*/ 521 h 546"/>
                <a:gd name="T20" fmla="*/ 438 w 530"/>
                <a:gd name="T21" fmla="*/ 539 h 546"/>
                <a:gd name="T22" fmla="*/ 460 w 530"/>
                <a:gd name="T23" fmla="*/ 508 h 546"/>
                <a:gd name="T24" fmla="*/ 482 w 530"/>
                <a:gd name="T25" fmla="*/ 505 h 546"/>
                <a:gd name="T26" fmla="*/ 492 w 530"/>
                <a:gd name="T27" fmla="*/ 478 h 546"/>
                <a:gd name="T28" fmla="*/ 509 w 530"/>
                <a:gd name="T29" fmla="*/ 477 h 546"/>
                <a:gd name="T30" fmla="*/ 525 w 530"/>
                <a:gd name="T31" fmla="*/ 462 h 546"/>
                <a:gd name="T32" fmla="*/ 520 w 530"/>
                <a:gd name="T33" fmla="*/ 445 h 546"/>
                <a:gd name="T34" fmla="*/ 518 w 530"/>
                <a:gd name="T35" fmla="*/ 416 h 546"/>
                <a:gd name="T36" fmla="*/ 530 w 530"/>
                <a:gd name="T37" fmla="*/ 415 h 546"/>
                <a:gd name="T38" fmla="*/ 490 w 530"/>
                <a:gd name="T39" fmla="*/ 369 h 546"/>
                <a:gd name="T40" fmla="*/ 469 w 530"/>
                <a:gd name="T41" fmla="*/ 315 h 546"/>
                <a:gd name="T42" fmla="*/ 448 w 530"/>
                <a:gd name="T43" fmla="*/ 288 h 546"/>
                <a:gd name="T44" fmla="*/ 440 w 530"/>
                <a:gd name="T45" fmla="*/ 252 h 546"/>
                <a:gd name="T46" fmla="*/ 415 w 530"/>
                <a:gd name="T47" fmla="*/ 225 h 546"/>
                <a:gd name="T48" fmla="*/ 412 w 530"/>
                <a:gd name="T49" fmla="*/ 204 h 546"/>
                <a:gd name="T50" fmla="*/ 378 w 530"/>
                <a:gd name="T51" fmla="*/ 161 h 546"/>
                <a:gd name="T52" fmla="*/ 368 w 530"/>
                <a:gd name="T53" fmla="*/ 147 h 546"/>
                <a:gd name="T54" fmla="*/ 368 w 530"/>
                <a:gd name="T55" fmla="*/ 126 h 546"/>
                <a:gd name="T56" fmla="*/ 350 w 530"/>
                <a:gd name="T57" fmla="*/ 112 h 546"/>
                <a:gd name="T58" fmla="*/ 361 w 530"/>
                <a:gd name="T59" fmla="*/ 99 h 546"/>
                <a:gd name="T60" fmla="*/ 373 w 530"/>
                <a:gd name="T61" fmla="*/ 107 h 546"/>
                <a:gd name="T62" fmla="*/ 381 w 530"/>
                <a:gd name="T63" fmla="*/ 130 h 546"/>
                <a:gd name="T64" fmla="*/ 395 w 530"/>
                <a:gd name="T65" fmla="*/ 145 h 546"/>
                <a:gd name="T66" fmla="*/ 394 w 530"/>
                <a:gd name="T67" fmla="*/ 162 h 546"/>
                <a:gd name="T68" fmla="*/ 438 w 530"/>
                <a:gd name="T69" fmla="*/ 207 h 546"/>
                <a:gd name="T70" fmla="*/ 456 w 530"/>
                <a:gd name="T71" fmla="*/ 195 h 546"/>
                <a:gd name="T72" fmla="*/ 449 w 530"/>
                <a:gd name="T73" fmla="*/ 183 h 546"/>
                <a:gd name="T74" fmla="*/ 462 w 530"/>
                <a:gd name="T75" fmla="*/ 143 h 546"/>
                <a:gd name="T76" fmla="*/ 471 w 530"/>
                <a:gd name="T77" fmla="*/ 112 h 546"/>
                <a:gd name="T78" fmla="*/ 435 w 530"/>
                <a:gd name="T79" fmla="*/ 19 h 546"/>
                <a:gd name="T80" fmla="*/ 388 w 530"/>
                <a:gd name="T81" fmla="*/ 30 h 546"/>
                <a:gd name="T82" fmla="*/ 373 w 530"/>
                <a:gd name="T83" fmla="*/ 22 h 546"/>
                <a:gd name="T84" fmla="*/ 350 w 530"/>
                <a:gd name="T85" fmla="*/ 26 h 546"/>
                <a:gd name="T86" fmla="*/ 325 w 530"/>
                <a:gd name="T87" fmla="*/ 7 h 546"/>
                <a:gd name="T88" fmla="*/ 288 w 530"/>
                <a:gd name="T89" fmla="*/ 14 h 546"/>
                <a:gd name="T90" fmla="*/ 262 w 530"/>
                <a:gd name="T91" fmla="*/ 11 h 546"/>
                <a:gd name="T92" fmla="*/ 243 w 530"/>
                <a:gd name="T93" fmla="*/ 30 h 546"/>
                <a:gd name="T94" fmla="*/ 227 w 530"/>
                <a:gd name="T95" fmla="*/ 30 h 546"/>
                <a:gd name="T96" fmla="*/ 210 w 530"/>
                <a:gd name="T97" fmla="*/ 43 h 546"/>
                <a:gd name="T98" fmla="*/ 170 w 530"/>
                <a:gd name="T99" fmla="*/ 29 h 546"/>
                <a:gd name="T100" fmla="*/ 140 w 530"/>
                <a:gd name="T101" fmla="*/ 29 h 546"/>
                <a:gd name="T102" fmla="*/ 112 w 530"/>
                <a:gd name="T103" fmla="*/ 13 h 546"/>
                <a:gd name="T104" fmla="*/ 89 w 530"/>
                <a:gd name="T105" fmla="*/ 12 h 546"/>
                <a:gd name="T106" fmla="*/ 60 w 530"/>
                <a:gd name="T107" fmla="*/ 1 h 546"/>
                <a:gd name="T108" fmla="*/ 31 w 530"/>
                <a:gd name="T109" fmla="*/ 6 h 546"/>
                <a:gd name="T110" fmla="*/ 24 w 530"/>
                <a:gd name="T111" fmla="*/ 0 h 546"/>
                <a:gd name="T112" fmla="*/ 11 w 530"/>
                <a:gd name="T113" fmla="*/ 1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0" h="546">
                  <a:moveTo>
                    <a:pt x="11" y="13"/>
                  </a:moveTo>
                  <a:cubicBezTo>
                    <a:pt x="6" y="16"/>
                    <a:pt x="6" y="30"/>
                    <a:pt x="7" y="34"/>
                  </a:cubicBezTo>
                  <a:cubicBezTo>
                    <a:pt x="8" y="38"/>
                    <a:pt x="20" y="45"/>
                    <a:pt x="17" y="54"/>
                  </a:cubicBezTo>
                  <a:cubicBezTo>
                    <a:pt x="14" y="63"/>
                    <a:pt x="0" y="75"/>
                    <a:pt x="3" y="82"/>
                  </a:cubicBezTo>
                  <a:cubicBezTo>
                    <a:pt x="6" y="89"/>
                    <a:pt x="21" y="107"/>
                    <a:pt x="21" y="120"/>
                  </a:cubicBezTo>
                  <a:cubicBezTo>
                    <a:pt x="21" y="133"/>
                    <a:pt x="34" y="518"/>
                    <a:pt x="34" y="518"/>
                  </a:cubicBezTo>
                  <a:cubicBezTo>
                    <a:pt x="320" y="522"/>
                    <a:pt x="320" y="522"/>
                    <a:pt x="320" y="522"/>
                  </a:cubicBezTo>
                  <a:cubicBezTo>
                    <a:pt x="320" y="522"/>
                    <a:pt x="322" y="512"/>
                    <a:pt x="329" y="510"/>
                  </a:cubicBezTo>
                  <a:cubicBezTo>
                    <a:pt x="336" y="508"/>
                    <a:pt x="334" y="518"/>
                    <a:pt x="334" y="518"/>
                  </a:cubicBezTo>
                  <a:cubicBezTo>
                    <a:pt x="413" y="521"/>
                    <a:pt x="413" y="521"/>
                    <a:pt x="413" y="521"/>
                  </a:cubicBezTo>
                  <a:cubicBezTo>
                    <a:pt x="413" y="521"/>
                    <a:pt x="425" y="546"/>
                    <a:pt x="438" y="539"/>
                  </a:cubicBezTo>
                  <a:cubicBezTo>
                    <a:pt x="451" y="532"/>
                    <a:pt x="450" y="511"/>
                    <a:pt x="460" y="508"/>
                  </a:cubicBezTo>
                  <a:cubicBezTo>
                    <a:pt x="470" y="505"/>
                    <a:pt x="472" y="509"/>
                    <a:pt x="482" y="505"/>
                  </a:cubicBezTo>
                  <a:cubicBezTo>
                    <a:pt x="492" y="501"/>
                    <a:pt x="492" y="478"/>
                    <a:pt x="492" y="478"/>
                  </a:cubicBezTo>
                  <a:cubicBezTo>
                    <a:pt x="509" y="477"/>
                    <a:pt x="509" y="477"/>
                    <a:pt x="509" y="477"/>
                  </a:cubicBezTo>
                  <a:cubicBezTo>
                    <a:pt x="525" y="462"/>
                    <a:pt x="525" y="462"/>
                    <a:pt x="525" y="462"/>
                  </a:cubicBezTo>
                  <a:cubicBezTo>
                    <a:pt x="522" y="456"/>
                    <a:pt x="520" y="450"/>
                    <a:pt x="520" y="445"/>
                  </a:cubicBezTo>
                  <a:cubicBezTo>
                    <a:pt x="519" y="430"/>
                    <a:pt x="518" y="416"/>
                    <a:pt x="518" y="416"/>
                  </a:cubicBezTo>
                  <a:cubicBezTo>
                    <a:pt x="530" y="415"/>
                    <a:pt x="530" y="415"/>
                    <a:pt x="530" y="415"/>
                  </a:cubicBezTo>
                  <a:cubicBezTo>
                    <a:pt x="530" y="415"/>
                    <a:pt x="503" y="397"/>
                    <a:pt x="490" y="369"/>
                  </a:cubicBezTo>
                  <a:cubicBezTo>
                    <a:pt x="477" y="341"/>
                    <a:pt x="478" y="326"/>
                    <a:pt x="469" y="315"/>
                  </a:cubicBezTo>
                  <a:cubicBezTo>
                    <a:pt x="460" y="304"/>
                    <a:pt x="456" y="302"/>
                    <a:pt x="448" y="288"/>
                  </a:cubicBezTo>
                  <a:cubicBezTo>
                    <a:pt x="440" y="274"/>
                    <a:pt x="440" y="252"/>
                    <a:pt x="440" y="252"/>
                  </a:cubicBezTo>
                  <a:cubicBezTo>
                    <a:pt x="415" y="225"/>
                    <a:pt x="415" y="225"/>
                    <a:pt x="415" y="225"/>
                  </a:cubicBezTo>
                  <a:cubicBezTo>
                    <a:pt x="415" y="225"/>
                    <a:pt x="418" y="216"/>
                    <a:pt x="412" y="204"/>
                  </a:cubicBezTo>
                  <a:cubicBezTo>
                    <a:pt x="406" y="192"/>
                    <a:pt x="380" y="170"/>
                    <a:pt x="378" y="161"/>
                  </a:cubicBezTo>
                  <a:cubicBezTo>
                    <a:pt x="376" y="152"/>
                    <a:pt x="368" y="147"/>
                    <a:pt x="368" y="147"/>
                  </a:cubicBezTo>
                  <a:cubicBezTo>
                    <a:pt x="368" y="147"/>
                    <a:pt x="376" y="137"/>
                    <a:pt x="368" y="126"/>
                  </a:cubicBezTo>
                  <a:cubicBezTo>
                    <a:pt x="360" y="115"/>
                    <a:pt x="350" y="112"/>
                    <a:pt x="350" y="112"/>
                  </a:cubicBezTo>
                  <a:cubicBezTo>
                    <a:pt x="361" y="99"/>
                    <a:pt x="361" y="99"/>
                    <a:pt x="361" y="99"/>
                  </a:cubicBezTo>
                  <a:cubicBezTo>
                    <a:pt x="373" y="107"/>
                    <a:pt x="373" y="107"/>
                    <a:pt x="373" y="107"/>
                  </a:cubicBezTo>
                  <a:cubicBezTo>
                    <a:pt x="373" y="107"/>
                    <a:pt x="372" y="124"/>
                    <a:pt x="381" y="130"/>
                  </a:cubicBezTo>
                  <a:cubicBezTo>
                    <a:pt x="390" y="136"/>
                    <a:pt x="395" y="145"/>
                    <a:pt x="395" y="145"/>
                  </a:cubicBezTo>
                  <a:cubicBezTo>
                    <a:pt x="394" y="162"/>
                    <a:pt x="394" y="162"/>
                    <a:pt x="394" y="162"/>
                  </a:cubicBezTo>
                  <a:cubicBezTo>
                    <a:pt x="394" y="162"/>
                    <a:pt x="426" y="214"/>
                    <a:pt x="438" y="207"/>
                  </a:cubicBezTo>
                  <a:cubicBezTo>
                    <a:pt x="450" y="200"/>
                    <a:pt x="456" y="195"/>
                    <a:pt x="456" y="195"/>
                  </a:cubicBezTo>
                  <a:cubicBezTo>
                    <a:pt x="449" y="183"/>
                    <a:pt x="449" y="183"/>
                    <a:pt x="449" y="183"/>
                  </a:cubicBezTo>
                  <a:cubicBezTo>
                    <a:pt x="449" y="183"/>
                    <a:pt x="462" y="157"/>
                    <a:pt x="462" y="143"/>
                  </a:cubicBezTo>
                  <a:cubicBezTo>
                    <a:pt x="462" y="129"/>
                    <a:pt x="471" y="112"/>
                    <a:pt x="471" y="112"/>
                  </a:cubicBezTo>
                  <a:cubicBezTo>
                    <a:pt x="435" y="19"/>
                    <a:pt x="435" y="19"/>
                    <a:pt x="435" y="19"/>
                  </a:cubicBezTo>
                  <a:cubicBezTo>
                    <a:pt x="435" y="19"/>
                    <a:pt x="397" y="34"/>
                    <a:pt x="388" y="30"/>
                  </a:cubicBezTo>
                  <a:cubicBezTo>
                    <a:pt x="379" y="26"/>
                    <a:pt x="373" y="22"/>
                    <a:pt x="373" y="22"/>
                  </a:cubicBezTo>
                  <a:cubicBezTo>
                    <a:pt x="373" y="22"/>
                    <a:pt x="364" y="33"/>
                    <a:pt x="350" y="26"/>
                  </a:cubicBezTo>
                  <a:cubicBezTo>
                    <a:pt x="336" y="19"/>
                    <a:pt x="341" y="10"/>
                    <a:pt x="325" y="7"/>
                  </a:cubicBezTo>
                  <a:cubicBezTo>
                    <a:pt x="309" y="4"/>
                    <a:pt x="288" y="14"/>
                    <a:pt x="288" y="14"/>
                  </a:cubicBezTo>
                  <a:cubicBezTo>
                    <a:pt x="288" y="14"/>
                    <a:pt x="273" y="7"/>
                    <a:pt x="262" y="11"/>
                  </a:cubicBezTo>
                  <a:cubicBezTo>
                    <a:pt x="251" y="15"/>
                    <a:pt x="243" y="30"/>
                    <a:pt x="243" y="30"/>
                  </a:cubicBezTo>
                  <a:cubicBezTo>
                    <a:pt x="243" y="30"/>
                    <a:pt x="231" y="28"/>
                    <a:pt x="227" y="30"/>
                  </a:cubicBezTo>
                  <a:cubicBezTo>
                    <a:pt x="223" y="32"/>
                    <a:pt x="210" y="43"/>
                    <a:pt x="210" y="43"/>
                  </a:cubicBezTo>
                  <a:cubicBezTo>
                    <a:pt x="210" y="43"/>
                    <a:pt x="176" y="29"/>
                    <a:pt x="170" y="29"/>
                  </a:cubicBezTo>
                  <a:cubicBezTo>
                    <a:pt x="164" y="29"/>
                    <a:pt x="153" y="32"/>
                    <a:pt x="140" y="29"/>
                  </a:cubicBezTo>
                  <a:cubicBezTo>
                    <a:pt x="127" y="26"/>
                    <a:pt x="125" y="14"/>
                    <a:pt x="112" y="13"/>
                  </a:cubicBezTo>
                  <a:cubicBezTo>
                    <a:pt x="99" y="12"/>
                    <a:pt x="89" y="12"/>
                    <a:pt x="89" y="12"/>
                  </a:cubicBezTo>
                  <a:cubicBezTo>
                    <a:pt x="89" y="12"/>
                    <a:pt x="69" y="1"/>
                    <a:pt x="60" y="1"/>
                  </a:cubicBezTo>
                  <a:cubicBezTo>
                    <a:pt x="51" y="1"/>
                    <a:pt x="46" y="15"/>
                    <a:pt x="31" y="6"/>
                  </a:cubicBezTo>
                  <a:cubicBezTo>
                    <a:pt x="28" y="4"/>
                    <a:pt x="26" y="2"/>
                    <a:pt x="24" y="0"/>
                  </a:cubicBezTo>
                  <a:cubicBezTo>
                    <a:pt x="21" y="4"/>
                    <a:pt x="15" y="11"/>
                    <a:pt x="11" y="13"/>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35" name="Freeform 109"/>
            <p:cNvSpPr>
              <a:spLocks/>
            </p:cNvSpPr>
            <p:nvPr/>
          </p:nvSpPr>
          <p:spPr bwMode="gray">
            <a:xfrm>
              <a:off x="4467225" y="3581400"/>
              <a:ext cx="203200" cy="344488"/>
            </a:xfrm>
            <a:custGeom>
              <a:avLst/>
              <a:gdLst>
                <a:gd name="T0" fmla="*/ 275 w 363"/>
                <a:gd name="T1" fmla="*/ 0 h 614"/>
                <a:gd name="T2" fmla="*/ 263 w 363"/>
                <a:gd name="T3" fmla="*/ 43 h 614"/>
                <a:gd name="T4" fmla="*/ 282 w 363"/>
                <a:gd name="T5" fmla="*/ 70 h 614"/>
                <a:gd name="T6" fmla="*/ 256 w 363"/>
                <a:gd name="T7" fmla="*/ 100 h 614"/>
                <a:gd name="T8" fmla="*/ 236 w 363"/>
                <a:gd name="T9" fmla="*/ 136 h 614"/>
                <a:gd name="T10" fmla="*/ 227 w 363"/>
                <a:gd name="T11" fmla="*/ 159 h 614"/>
                <a:gd name="T12" fmla="*/ 207 w 363"/>
                <a:gd name="T13" fmla="*/ 198 h 614"/>
                <a:gd name="T14" fmla="*/ 181 w 363"/>
                <a:gd name="T15" fmla="*/ 250 h 614"/>
                <a:gd name="T16" fmla="*/ 157 w 363"/>
                <a:gd name="T17" fmla="*/ 302 h 614"/>
                <a:gd name="T18" fmla="*/ 140 w 363"/>
                <a:gd name="T19" fmla="*/ 337 h 614"/>
                <a:gd name="T20" fmla="*/ 119 w 363"/>
                <a:gd name="T21" fmla="*/ 342 h 614"/>
                <a:gd name="T22" fmla="*/ 95 w 363"/>
                <a:gd name="T23" fmla="*/ 334 h 614"/>
                <a:gd name="T24" fmla="*/ 56 w 363"/>
                <a:gd name="T25" fmla="*/ 353 h 614"/>
                <a:gd name="T26" fmla="*/ 13 w 363"/>
                <a:gd name="T27" fmla="*/ 428 h 614"/>
                <a:gd name="T28" fmla="*/ 4 w 363"/>
                <a:gd name="T29" fmla="*/ 449 h 614"/>
                <a:gd name="T30" fmla="*/ 18 w 363"/>
                <a:gd name="T31" fmla="*/ 455 h 614"/>
                <a:gd name="T32" fmla="*/ 44 w 363"/>
                <a:gd name="T33" fmla="*/ 497 h 614"/>
                <a:gd name="T34" fmla="*/ 45 w 363"/>
                <a:gd name="T35" fmla="*/ 504 h 614"/>
                <a:gd name="T36" fmla="*/ 70 w 363"/>
                <a:gd name="T37" fmla="*/ 527 h 614"/>
                <a:gd name="T38" fmla="*/ 61 w 363"/>
                <a:gd name="T39" fmla="*/ 559 h 614"/>
                <a:gd name="T40" fmla="*/ 68 w 363"/>
                <a:gd name="T41" fmla="*/ 586 h 614"/>
                <a:gd name="T42" fmla="*/ 144 w 363"/>
                <a:gd name="T43" fmla="*/ 576 h 614"/>
                <a:gd name="T44" fmla="*/ 175 w 363"/>
                <a:gd name="T45" fmla="*/ 585 h 614"/>
                <a:gd name="T46" fmla="*/ 195 w 363"/>
                <a:gd name="T47" fmla="*/ 581 h 614"/>
                <a:gd name="T48" fmla="*/ 227 w 363"/>
                <a:gd name="T49" fmla="*/ 590 h 614"/>
                <a:gd name="T50" fmla="*/ 320 w 363"/>
                <a:gd name="T51" fmla="*/ 600 h 614"/>
                <a:gd name="T52" fmla="*/ 358 w 363"/>
                <a:gd name="T53" fmla="*/ 614 h 614"/>
                <a:gd name="T54" fmla="*/ 363 w 363"/>
                <a:gd name="T55" fmla="*/ 581 h 614"/>
                <a:gd name="T56" fmla="*/ 358 w 363"/>
                <a:gd name="T57" fmla="*/ 556 h 614"/>
                <a:gd name="T58" fmla="*/ 332 w 363"/>
                <a:gd name="T59" fmla="*/ 526 h 614"/>
                <a:gd name="T60" fmla="*/ 313 w 363"/>
                <a:gd name="T61" fmla="*/ 472 h 614"/>
                <a:gd name="T62" fmla="*/ 294 w 363"/>
                <a:gd name="T63" fmla="*/ 427 h 614"/>
                <a:gd name="T64" fmla="*/ 289 w 363"/>
                <a:gd name="T65" fmla="*/ 412 h 614"/>
                <a:gd name="T66" fmla="*/ 276 w 363"/>
                <a:gd name="T67" fmla="*/ 378 h 614"/>
                <a:gd name="T68" fmla="*/ 304 w 363"/>
                <a:gd name="T69" fmla="*/ 338 h 614"/>
                <a:gd name="T70" fmla="*/ 312 w 363"/>
                <a:gd name="T71" fmla="*/ 318 h 614"/>
                <a:gd name="T72" fmla="*/ 317 w 363"/>
                <a:gd name="T73" fmla="*/ 243 h 614"/>
                <a:gd name="T74" fmla="*/ 261 w 363"/>
                <a:gd name="T75" fmla="*/ 174 h 614"/>
                <a:gd name="T76" fmla="*/ 336 w 363"/>
                <a:gd name="T77" fmla="*/ 165 h 614"/>
                <a:gd name="T78" fmla="*/ 304 w 363"/>
                <a:gd name="T79" fmla="*/ 91 h 614"/>
                <a:gd name="T80" fmla="*/ 296 w 363"/>
                <a:gd name="T81" fmla="*/ 52 h 614"/>
                <a:gd name="T82" fmla="*/ 280 w 363"/>
                <a:gd name="T83" fmla="*/ 17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3" h="614">
                  <a:moveTo>
                    <a:pt x="280" y="17"/>
                  </a:moveTo>
                  <a:cubicBezTo>
                    <a:pt x="276" y="12"/>
                    <a:pt x="275" y="0"/>
                    <a:pt x="275" y="0"/>
                  </a:cubicBezTo>
                  <a:cubicBezTo>
                    <a:pt x="259" y="2"/>
                    <a:pt x="259" y="2"/>
                    <a:pt x="259" y="2"/>
                  </a:cubicBezTo>
                  <a:cubicBezTo>
                    <a:pt x="260" y="11"/>
                    <a:pt x="261" y="40"/>
                    <a:pt x="263" y="43"/>
                  </a:cubicBezTo>
                  <a:cubicBezTo>
                    <a:pt x="265" y="46"/>
                    <a:pt x="284" y="35"/>
                    <a:pt x="285" y="46"/>
                  </a:cubicBezTo>
                  <a:cubicBezTo>
                    <a:pt x="286" y="57"/>
                    <a:pt x="282" y="70"/>
                    <a:pt x="282" y="70"/>
                  </a:cubicBezTo>
                  <a:cubicBezTo>
                    <a:pt x="282" y="70"/>
                    <a:pt x="290" y="79"/>
                    <a:pt x="280" y="88"/>
                  </a:cubicBezTo>
                  <a:cubicBezTo>
                    <a:pt x="270" y="97"/>
                    <a:pt x="256" y="100"/>
                    <a:pt x="256" y="100"/>
                  </a:cubicBezTo>
                  <a:cubicBezTo>
                    <a:pt x="256" y="100"/>
                    <a:pt x="248" y="117"/>
                    <a:pt x="247" y="120"/>
                  </a:cubicBezTo>
                  <a:cubicBezTo>
                    <a:pt x="246" y="123"/>
                    <a:pt x="236" y="136"/>
                    <a:pt x="236" y="136"/>
                  </a:cubicBezTo>
                  <a:cubicBezTo>
                    <a:pt x="234" y="155"/>
                    <a:pt x="234" y="155"/>
                    <a:pt x="234" y="155"/>
                  </a:cubicBezTo>
                  <a:cubicBezTo>
                    <a:pt x="227" y="159"/>
                    <a:pt x="227" y="159"/>
                    <a:pt x="227" y="159"/>
                  </a:cubicBezTo>
                  <a:cubicBezTo>
                    <a:pt x="227" y="159"/>
                    <a:pt x="229" y="180"/>
                    <a:pt x="224" y="189"/>
                  </a:cubicBezTo>
                  <a:cubicBezTo>
                    <a:pt x="219" y="198"/>
                    <a:pt x="209" y="191"/>
                    <a:pt x="207" y="198"/>
                  </a:cubicBezTo>
                  <a:cubicBezTo>
                    <a:pt x="205" y="205"/>
                    <a:pt x="210" y="223"/>
                    <a:pt x="205" y="233"/>
                  </a:cubicBezTo>
                  <a:cubicBezTo>
                    <a:pt x="200" y="243"/>
                    <a:pt x="181" y="250"/>
                    <a:pt x="181" y="250"/>
                  </a:cubicBezTo>
                  <a:cubicBezTo>
                    <a:pt x="173" y="282"/>
                    <a:pt x="173" y="282"/>
                    <a:pt x="173" y="282"/>
                  </a:cubicBezTo>
                  <a:cubicBezTo>
                    <a:pt x="157" y="302"/>
                    <a:pt x="157" y="302"/>
                    <a:pt x="157" y="302"/>
                  </a:cubicBezTo>
                  <a:cubicBezTo>
                    <a:pt x="157" y="302"/>
                    <a:pt x="161" y="316"/>
                    <a:pt x="156" y="322"/>
                  </a:cubicBezTo>
                  <a:cubicBezTo>
                    <a:pt x="151" y="328"/>
                    <a:pt x="140" y="337"/>
                    <a:pt x="140" y="337"/>
                  </a:cubicBezTo>
                  <a:cubicBezTo>
                    <a:pt x="140" y="337"/>
                    <a:pt x="140" y="358"/>
                    <a:pt x="128" y="358"/>
                  </a:cubicBezTo>
                  <a:cubicBezTo>
                    <a:pt x="116" y="358"/>
                    <a:pt x="119" y="342"/>
                    <a:pt x="119" y="342"/>
                  </a:cubicBezTo>
                  <a:cubicBezTo>
                    <a:pt x="119" y="342"/>
                    <a:pt x="105" y="318"/>
                    <a:pt x="98" y="318"/>
                  </a:cubicBezTo>
                  <a:cubicBezTo>
                    <a:pt x="91" y="318"/>
                    <a:pt x="104" y="332"/>
                    <a:pt x="95" y="334"/>
                  </a:cubicBezTo>
                  <a:cubicBezTo>
                    <a:pt x="86" y="336"/>
                    <a:pt x="78" y="323"/>
                    <a:pt x="72" y="328"/>
                  </a:cubicBezTo>
                  <a:cubicBezTo>
                    <a:pt x="66" y="333"/>
                    <a:pt x="56" y="353"/>
                    <a:pt x="56" y="353"/>
                  </a:cubicBezTo>
                  <a:cubicBezTo>
                    <a:pt x="13" y="390"/>
                    <a:pt x="13" y="390"/>
                    <a:pt x="13" y="390"/>
                  </a:cubicBezTo>
                  <a:cubicBezTo>
                    <a:pt x="13" y="390"/>
                    <a:pt x="15" y="422"/>
                    <a:pt x="13" y="428"/>
                  </a:cubicBezTo>
                  <a:cubicBezTo>
                    <a:pt x="11" y="434"/>
                    <a:pt x="4" y="449"/>
                    <a:pt x="4" y="449"/>
                  </a:cubicBezTo>
                  <a:cubicBezTo>
                    <a:pt x="4" y="449"/>
                    <a:pt x="4" y="449"/>
                    <a:pt x="4" y="449"/>
                  </a:cubicBezTo>
                  <a:cubicBezTo>
                    <a:pt x="0" y="458"/>
                    <a:pt x="0" y="458"/>
                    <a:pt x="0" y="458"/>
                  </a:cubicBezTo>
                  <a:cubicBezTo>
                    <a:pt x="18" y="455"/>
                    <a:pt x="18" y="455"/>
                    <a:pt x="18" y="455"/>
                  </a:cubicBezTo>
                  <a:cubicBezTo>
                    <a:pt x="18" y="455"/>
                    <a:pt x="17" y="477"/>
                    <a:pt x="27" y="486"/>
                  </a:cubicBezTo>
                  <a:cubicBezTo>
                    <a:pt x="37" y="495"/>
                    <a:pt x="44" y="497"/>
                    <a:pt x="44" y="497"/>
                  </a:cubicBezTo>
                  <a:cubicBezTo>
                    <a:pt x="58" y="484"/>
                    <a:pt x="58" y="484"/>
                    <a:pt x="58" y="484"/>
                  </a:cubicBezTo>
                  <a:cubicBezTo>
                    <a:pt x="45" y="504"/>
                    <a:pt x="45" y="504"/>
                    <a:pt x="45" y="504"/>
                  </a:cubicBezTo>
                  <a:cubicBezTo>
                    <a:pt x="57" y="522"/>
                    <a:pt x="57" y="522"/>
                    <a:pt x="57" y="522"/>
                  </a:cubicBezTo>
                  <a:cubicBezTo>
                    <a:pt x="70" y="527"/>
                    <a:pt x="70" y="527"/>
                    <a:pt x="70" y="527"/>
                  </a:cubicBezTo>
                  <a:cubicBezTo>
                    <a:pt x="68" y="557"/>
                    <a:pt x="68" y="557"/>
                    <a:pt x="68" y="557"/>
                  </a:cubicBezTo>
                  <a:cubicBezTo>
                    <a:pt x="61" y="559"/>
                    <a:pt x="61" y="559"/>
                    <a:pt x="61" y="559"/>
                  </a:cubicBezTo>
                  <a:cubicBezTo>
                    <a:pt x="62" y="580"/>
                    <a:pt x="62" y="580"/>
                    <a:pt x="62" y="580"/>
                  </a:cubicBezTo>
                  <a:cubicBezTo>
                    <a:pt x="68" y="586"/>
                    <a:pt x="68" y="586"/>
                    <a:pt x="68" y="586"/>
                  </a:cubicBezTo>
                  <a:cubicBezTo>
                    <a:pt x="132" y="586"/>
                    <a:pt x="132" y="586"/>
                    <a:pt x="132" y="586"/>
                  </a:cubicBezTo>
                  <a:cubicBezTo>
                    <a:pt x="144" y="576"/>
                    <a:pt x="144" y="576"/>
                    <a:pt x="144" y="576"/>
                  </a:cubicBezTo>
                  <a:cubicBezTo>
                    <a:pt x="154" y="585"/>
                    <a:pt x="154" y="585"/>
                    <a:pt x="154" y="585"/>
                  </a:cubicBezTo>
                  <a:cubicBezTo>
                    <a:pt x="175" y="585"/>
                    <a:pt x="175" y="585"/>
                    <a:pt x="175" y="585"/>
                  </a:cubicBezTo>
                  <a:cubicBezTo>
                    <a:pt x="175" y="585"/>
                    <a:pt x="180" y="577"/>
                    <a:pt x="184" y="577"/>
                  </a:cubicBezTo>
                  <a:cubicBezTo>
                    <a:pt x="188" y="577"/>
                    <a:pt x="195" y="581"/>
                    <a:pt x="195" y="581"/>
                  </a:cubicBezTo>
                  <a:cubicBezTo>
                    <a:pt x="227" y="580"/>
                    <a:pt x="227" y="580"/>
                    <a:pt x="227" y="580"/>
                  </a:cubicBezTo>
                  <a:cubicBezTo>
                    <a:pt x="227" y="590"/>
                    <a:pt x="227" y="590"/>
                    <a:pt x="227" y="590"/>
                  </a:cubicBezTo>
                  <a:cubicBezTo>
                    <a:pt x="227" y="590"/>
                    <a:pt x="282" y="587"/>
                    <a:pt x="287" y="587"/>
                  </a:cubicBezTo>
                  <a:cubicBezTo>
                    <a:pt x="292" y="587"/>
                    <a:pt x="320" y="600"/>
                    <a:pt x="320" y="600"/>
                  </a:cubicBezTo>
                  <a:cubicBezTo>
                    <a:pt x="340" y="599"/>
                    <a:pt x="340" y="599"/>
                    <a:pt x="340" y="599"/>
                  </a:cubicBezTo>
                  <a:cubicBezTo>
                    <a:pt x="358" y="614"/>
                    <a:pt x="358" y="614"/>
                    <a:pt x="358" y="614"/>
                  </a:cubicBezTo>
                  <a:cubicBezTo>
                    <a:pt x="359" y="587"/>
                    <a:pt x="359" y="587"/>
                    <a:pt x="359" y="587"/>
                  </a:cubicBezTo>
                  <a:cubicBezTo>
                    <a:pt x="363" y="581"/>
                    <a:pt x="363" y="581"/>
                    <a:pt x="363" y="581"/>
                  </a:cubicBezTo>
                  <a:cubicBezTo>
                    <a:pt x="358" y="575"/>
                    <a:pt x="358" y="575"/>
                    <a:pt x="358" y="575"/>
                  </a:cubicBezTo>
                  <a:cubicBezTo>
                    <a:pt x="358" y="556"/>
                    <a:pt x="358" y="556"/>
                    <a:pt x="358" y="556"/>
                  </a:cubicBezTo>
                  <a:cubicBezTo>
                    <a:pt x="354" y="542"/>
                    <a:pt x="354" y="542"/>
                    <a:pt x="354" y="542"/>
                  </a:cubicBezTo>
                  <a:cubicBezTo>
                    <a:pt x="354" y="542"/>
                    <a:pt x="342" y="534"/>
                    <a:pt x="332" y="526"/>
                  </a:cubicBezTo>
                  <a:cubicBezTo>
                    <a:pt x="322" y="518"/>
                    <a:pt x="311" y="495"/>
                    <a:pt x="311" y="495"/>
                  </a:cubicBezTo>
                  <a:cubicBezTo>
                    <a:pt x="311" y="495"/>
                    <a:pt x="315" y="475"/>
                    <a:pt x="313" y="472"/>
                  </a:cubicBezTo>
                  <a:cubicBezTo>
                    <a:pt x="311" y="469"/>
                    <a:pt x="294" y="458"/>
                    <a:pt x="294" y="458"/>
                  </a:cubicBezTo>
                  <a:cubicBezTo>
                    <a:pt x="294" y="427"/>
                    <a:pt x="294" y="427"/>
                    <a:pt x="294" y="427"/>
                  </a:cubicBezTo>
                  <a:cubicBezTo>
                    <a:pt x="282" y="420"/>
                    <a:pt x="282" y="420"/>
                    <a:pt x="282" y="420"/>
                  </a:cubicBezTo>
                  <a:cubicBezTo>
                    <a:pt x="289" y="412"/>
                    <a:pt x="289" y="412"/>
                    <a:pt x="289" y="412"/>
                  </a:cubicBezTo>
                  <a:cubicBezTo>
                    <a:pt x="290" y="387"/>
                    <a:pt x="290" y="387"/>
                    <a:pt x="290" y="387"/>
                  </a:cubicBezTo>
                  <a:cubicBezTo>
                    <a:pt x="290" y="387"/>
                    <a:pt x="275" y="386"/>
                    <a:pt x="276" y="378"/>
                  </a:cubicBezTo>
                  <a:cubicBezTo>
                    <a:pt x="277" y="370"/>
                    <a:pt x="299" y="363"/>
                    <a:pt x="299" y="363"/>
                  </a:cubicBezTo>
                  <a:cubicBezTo>
                    <a:pt x="304" y="338"/>
                    <a:pt x="304" y="338"/>
                    <a:pt x="304" y="338"/>
                  </a:cubicBezTo>
                  <a:cubicBezTo>
                    <a:pt x="310" y="338"/>
                    <a:pt x="310" y="338"/>
                    <a:pt x="310" y="338"/>
                  </a:cubicBezTo>
                  <a:cubicBezTo>
                    <a:pt x="310" y="338"/>
                    <a:pt x="311" y="326"/>
                    <a:pt x="312" y="318"/>
                  </a:cubicBezTo>
                  <a:cubicBezTo>
                    <a:pt x="313" y="310"/>
                    <a:pt x="331" y="300"/>
                    <a:pt x="331" y="300"/>
                  </a:cubicBezTo>
                  <a:cubicBezTo>
                    <a:pt x="331" y="300"/>
                    <a:pt x="326" y="253"/>
                    <a:pt x="317" y="243"/>
                  </a:cubicBezTo>
                  <a:cubicBezTo>
                    <a:pt x="308" y="233"/>
                    <a:pt x="287" y="224"/>
                    <a:pt x="279" y="216"/>
                  </a:cubicBezTo>
                  <a:cubicBezTo>
                    <a:pt x="271" y="208"/>
                    <a:pt x="256" y="187"/>
                    <a:pt x="261" y="174"/>
                  </a:cubicBezTo>
                  <a:cubicBezTo>
                    <a:pt x="266" y="161"/>
                    <a:pt x="306" y="168"/>
                    <a:pt x="314" y="167"/>
                  </a:cubicBezTo>
                  <a:cubicBezTo>
                    <a:pt x="322" y="166"/>
                    <a:pt x="336" y="165"/>
                    <a:pt x="336" y="165"/>
                  </a:cubicBezTo>
                  <a:cubicBezTo>
                    <a:pt x="336" y="165"/>
                    <a:pt x="315" y="147"/>
                    <a:pt x="310" y="133"/>
                  </a:cubicBezTo>
                  <a:cubicBezTo>
                    <a:pt x="305" y="119"/>
                    <a:pt x="304" y="91"/>
                    <a:pt x="304" y="91"/>
                  </a:cubicBezTo>
                  <a:cubicBezTo>
                    <a:pt x="304" y="91"/>
                    <a:pt x="310" y="81"/>
                    <a:pt x="310" y="70"/>
                  </a:cubicBezTo>
                  <a:cubicBezTo>
                    <a:pt x="310" y="59"/>
                    <a:pt x="296" y="52"/>
                    <a:pt x="296" y="52"/>
                  </a:cubicBezTo>
                  <a:cubicBezTo>
                    <a:pt x="300" y="25"/>
                    <a:pt x="300" y="25"/>
                    <a:pt x="300" y="25"/>
                  </a:cubicBezTo>
                  <a:cubicBezTo>
                    <a:pt x="300" y="25"/>
                    <a:pt x="284" y="22"/>
                    <a:pt x="280" y="1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36" name="Freeform 110"/>
            <p:cNvSpPr>
              <a:spLocks/>
            </p:cNvSpPr>
            <p:nvPr/>
          </p:nvSpPr>
          <p:spPr bwMode="gray">
            <a:xfrm>
              <a:off x="3911600" y="2898775"/>
              <a:ext cx="315912" cy="244475"/>
            </a:xfrm>
            <a:custGeom>
              <a:avLst/>
              <a:gdLst>
                <a:gd name="T0" fmla="*/ 547 w 565"/>
                <a:gd name="T1" fmla="*/ 165 h 438"/>
                <a:gd name="T2" fmla="*/ 550 w 565"/>
                <a:gd name="T3" fmla="*/ 145 h 438"/>
                <a:gd name="T4" fmla="*/ 536 w 565"/>
                <a:gd name="T5" fmla="*/ 145 h 438"/>
                <a:gd name="T6" fmla="*/ 543 w 565"/>
                <a:gd name="T7" fmla="*/ 124 h 438"/>
                <a:gd name="T8" fmla="*/ 537 w 565"/>
                <a:gd name="T9" fmla="*/ 113 h 438"/>
                <a:gd name="T10" fmla="*/ 540 w 565"/>
                <a:gd name="T11" fmla="*/ 68 h 438"/>
                <a:gd name="T12" fmla="*/ 532 w 565"/>
                <a:gd name="T13" fmla="*/ 68 h 438"/>
                <a:gd name="T14" fmla="*/ 536 w 565"/>
                <a:gd name="T15" fmla="*/ 56 h 438"/>
                <a:gd name="T16" fmla="*/ 521 w 565"/>
                <a:gd name="T17" fmla="*/ 39 h 438"/>
                <a:gd name="T18" fmla="*/ 487 w 565"/>
                <a:gd name="T19" fmla="*/ 26 h 438"/>
                <a:gd name="T20" fmla="*/ 470 w 565"/>
                <a:gd name="T21" fmla="*/ 34 h 438"/>
                <a:gd name="T22" fmla="*/ 439 w 565"/>
                <a:gd name="T23" fmla="*/ 29 h 438"/>
                <a:gd name="T24" fmla="*/ 408 w 565"/>
                <a:gd name="T25" fmla="*/ 33 h 438"/>
                <a:gd name="T26" fmla="*/ 374 w 565"/>
                <a:gd name="T27" fmla="*/ 2 h 438"/>
                <a:gd name="T28" fmla="*/ 354 w 565"/>
                <a:gd name="T29" fmla="*/ 0 h 438"/>
                <a:gd name="T30" fmla="*/ 337 w 565"/>
                <a:gd name="T31" fmla="*/ 48 h 438"/>
                <a:gd name="T32" fmla="*/ 300 w 565"/>
                <a:gd name="T33" fmla="*/ 107 h 438"/>
                <a:gd name="T34" fmla="*/ 267 w 565"/>
                <a:gd name="T35" fmla="*/ 116 h 438"/>
                <a:gd name="T36" fmla="*/ 251 w 565"/>
                <a:gd name="T37" fmla="*/ 131 h 438"/>
                <a:gd name="T38" fmla="*/ 239 w 565"/>
                <a:gd name="T39" fmla="*/ 128 h 438"/>
                <a:gd name="T40" fmla="*/ 222 w 565"/>
                <a:gd name="T41" fmla="*/ 137 h 438"/>
                <a:gd name="T42" fmla="*/ 211 w 565"/>
                <a:gd name="T43" fmla="*/ 158 h 438"/>
                <a:gd name="T44" fmla="*/ 191 w 565"/>
                <a:gd name="T45" fmla="*/ 174 h 438"/>
                <a:gd name="T46" fmla="*/ 188 w 565"/>
                <a:gd name="T47" fmla="*/ 199 h 438"/>
                <a:gd name="T48" fmla="*/ 165 w 565"/>
                <a:gd name="T49" fmla="*/ 244 h 438"/>
                <a:gd name="T50" fmla="*/ 166 w 565"/>
                <a:gd name="T51" fmla="*/ 269 h 438"/>
                <a:gd name="T52" fmla="*/ 158 w 565"/>
                <a:gd name="T53" fmla="*/ 276 h 438"/>
                <a:gd name="T54" fmla="*/ 170 w 565"/>
                <a:gd name="T55" fmla="*/ 292 h 438"/>
                <a:gd name="T56" fmla="*/ 169 w 565"/>
                <a:gd name="T57" fmla="*/ 316 h 438"/>
                <a:gd name="T58" fmla="*/ 154 w 565"/>
                <a:gd name="T59" fmla="*/ 321 h 438"/>
                <a:gd name="T60" fmla="*/ 130 w 565"/>
                <a:gd name="T61" fmla="*/ 359 h 438"/>
                <a:gd name="T62" fmla="*/ 101 w 565"/>
                <a:gd name="T63" fmla="*/ 376 h 438"/>
                <a:gd name="T64" fmla="*/ 80 w 565"/>
                <a:gd name="T65" fmla="*/ 404 h 438"/>
                <a:gd name="T66" fmla="*/ 32 w 565"/>
                <a:gd name="T67" fmla="*/ 421 h 438"/>
                <a:gd name="T68" fmla="*/ 9 w 565"/>
                <a:gd name="T69" fmla="*/ 423 h 438"/>
                <a:gd name="T70" fmla="*/ 0 w 565"/>
                <a:gd name="T71" fmla="*/ 438 h 438"/>
                <a:gd name="T72" fmla="*/ 207 w 565"/>
                <a:gd name="T73" fmla="*/ 438 h 438"/>
                <a:gd name="T74" fmla="*/ 209 w 565"/>
                <a:gd name="T75" fmla="*/ 399 h 438"/>
                <a:gd name="T76" fmla="*/ 212 w 565"/>
                <a:gd name="T77" fmla="*/ 381 h 438"/>
                <a:gd name="T78" fmla="*/ 232 w 565"/>
                <a:gd name="T79" fmla="*/ 369 h 438"/>
                <a:gd name="T80" fmla="*/ 253 w 565"/>
                <a:gd name="T81" fmla="*/ 344 h 438"/>
                <a:gd name="T82" fmla="*/ 265 w 565"/>
                <a:gd name="T83" fmla="*/ 345 h 438"/>
                <a:gd name="T84" fmla="*/ 283 w 565"/>
                <a:gd name="T85" fmla="*/ 331 h 438"/>
                <a:gd name="T86" fmla="*/ 302 w 565"/>
                <a:gd name="T87" fmla="*/ 339 h 438"/>
                <a:gd name="T88" fmla="*/ 308 w 565"/>
                <a:gd name="T89" fmla="*/ 326 h 438"/>
                <a:gd name="T90" fmla="*/ 326 w 565"/>
                <a:gd name="T91" fmla="*/ 325 h 438"/>
                <a:gd name="T92" fmla="*/ 327 w 565"/>
                <a:gd name="T93" fmla="*/ 317 h 438"/>
                <a:gd name="T94" fmla="*/ 361 w 565"/>
                <a:gd name="T95" fmla="*/ 318 h 438"/>
                <a:gd name="T96" fmla="*/ 384 w 565"/>
                <a:gd name="T97" fmla="*/ 284 h 438"/>
                <a:gd name="T98" fmla="*/ 414 w 565"/>
                <a:gd name="T99" fmla="*/ 283 h 438"/>
                <a:gd name="T100" fmla="*/ 432 w 565"/>
                <a:gd name="T101" fmla="*/ 264 h 438"/>
                <a:gd name="T102" fmla="*/ 449 w 565"/>
                <a:gd name="T103" fmla="*/ 257 h 438"/>
                <a:gd name="T104" fmla="*/ 439 w 565"/>
                <a:gd name="T105" fmla="*/ 245 h 438"/>
                <a:gd name="T106" fmla="*/ 438 w 565"/>
                <a:gd name="T107" fmla="*/ 221 h 438"/>
                <a:gd name="T108" fmla="*/ 475 w 565"/>
                <a:gd name="T109" fmla="*/ 215 h 438"/>
                <a:gd name="T110" fmla="*/ 480 w 565"/>
                <a:gd name="T111" fmla="*/ 200 h 438"/>
                <a:gd name="T112" fmla="*/ 493 w 565"/>
                <a:gd name="T113" fmla="*/ 202 h 438"/>
                <a:gd name="T114" fmla="*/ 501 w 565"/>
                <a:gd name="T115" fmla="*/ 195 h 438"/>
                <a:gd name="T116" fmla="*/ 515 w 565"/>
                <a:gd name="T117" fmla="*/ 201 h 438"/>
                <a:gd name="T118" fmla="*/ 553 w 565"/>
                <a:gd name="T119" fmla="*/ 196 h 438"/>
                <a:gd name="T120" fmla="*/ 554 w 565"/>
                <a:gd name="T121" fmla="*/ 186 h 438"/>
                <a:gd name="T122" fmla="*/ 565 w 565"/>
                <a:gd name="T123" fmla="*/ 177 h 438"/>
                <a:gd name="T124" fmla="*/ 547 w 565"/>
                <a:gd name="T125" fmla="*/ 16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5" h="438">
                  <a:moveTo>
                    <a:pt x="547" y="165"/>
                  </a:moveTo>
                  <a:cubicBezTo>
                    <a:pt x="550" y="145"/>
                    <a:pt x="550" y="145"/>
                    <a:pt x="550" y="145"/>
                  </a:cubicBezTo>
                  <a:cubicBezTo>
                    <a:pt x="536" y="145"/>
                    <a:pt x="536" y="145"/>
                    <a:pt x="536" y="145"/>
                  </a:cubicBezTo>
                  <a:cubicBezTo>
                    <a:pt x="543" y="124"/>
                    <a:pt x="543" y="124"/>
                    <a:pt x="543" y="124"/>
                  </a:cubicBezTo>
                  <a:cubicBezTo>
                    <a:pt x="537" y="113"/>
                    <a:pt x="537" y="113"/>
                    <a:pt x="537" y="113"/>
                  </a:cubicBezTo>
                  <a:cubicBezTo>
                    <a:pt x="540" y="68"/>
                    <a:pt x="540" y="68"/>
                    <a:pt x="540" y="68"/>
                  </a:cubicBezTo>
                  <a:cubicBezTo>
                    <a:pt x="532" y="68"/>
                    <a:pt x="532" y="68"/>
                    <a:pt x="532" y="68"/>
                  </a:cubicBezTo>
                  <a:cubicBezTo>
                    <a:pt x="532" y="68"/>
                    <a:pt x="536" y="57"/>
                    <a:pt x="536" y="56"/>
                  </a:cubicBezTo>
                  <a:cubicBezTo>
                    <a:pt x="526" y="52"/>
                    <a:pt x="522" y="43"/>
                    <a:pt x="521" y="39"/>
                  </a:cubicBezTo>
                  <a:cubicBezTo>
                    <a:pt x="508" y="36"/>
                    <a:pt x="496" y="26"/>
                    <a:pt x="487" y="26"/>
                  </a:cubicBezTo>
                  <a:cubicBezTo>
                    <a:pt x="477" y="26"/>
                    <a:pt x="470" y="34"/>
                    <a:pt x="470" y="34"/>
                  </a:cubicBezTo>
                  <a:cubicBezTo>
                    <a:pt x="470" y="34"/>
                    <a:pt x="447" y="29"/>
                    <a:pt x="439" y="29"/>
                  </a:cubicBezTo>
                  <a:cubicBezTo>
                    <a:pt x="431" y="29"/>
                    <a:pt x="423" y="38"/>
                    <a:pt x="408" y="33"/>
                  </a:cubicBezTo>
                  <a:cubicBezTo>
                    <a:pt x="393" y="28"/>
                    <a:pt x="378" y="4"/>
                    <a:pt x="374" y="2"/>
                  </a:cubicBezTo>
                  <a:cubicBezTo>
                    <a:pt x="370" y="0"/>
                    <a:pt x="354" y="0"/>
                    <a:pt x="354" y="0"/>
                  </a:cubicBezTo>
                  <a:cubicBezTo>
                    <a:pt x="354" y="0"/>
                    <a:pt x="343" y="35"/>
                    <a:pt x="337" y="48"/>
                  </a:cubicBezTo>
                  <a:cubicBezTo>
                    <a:pt x="331" y="61"/>
                    <a:pt x="312" y="98"/>
                    <a:pt x="300" y="107"/>
                  </a:cubicBezTo>
                  <a:cubicBezTo>
                    <a:pt x="288" y="116"/>
                    <a:pt x="272" y="112"/>
                    <a:pt x="267" y="116"/>
                  </a:cubicBezTo>
                  <a:cubicBezTo>
                    <a:pt x="262" y="120"/>
                    <a:pt x="251" y="131"/>
                    <a:pt x="251" y="131"/>
                  </a:cubicBezTo>
                  <a:cubicBezTo>
                    <a:pt x="239" y="128"/>
                    <a:pt x="239" y="128"/>
                    <a:pt x="239" y="128"/>
                  </a:cubicBezTo>
                  <a:cubicBezTo>
                    <a:pt x="222" y="137"/>
                    <a:pt x="222" y="137"/>
                    <a:pt x="222" y="137"/>
                  </a:cubicBezTo>
                  <a:cubicBezTo>
                    <a:pt x="222" y="137"/>
                    <a:pt x="217" y="150"/>
                    <a:pt x="211" y="158"/>
                  </a:cubicBezTo>
                  <a:cubicBezTo>
                    <a:pt x="211" y="158"/>
                    <a:pt x="191" y="170"/>
                    <a:pt x="191" y="174"/>
                  </a:cubicBezTo>
                  <a:cubicBezTo>
                    <a:pt x="191" y="178"/>
                    <a:pt x="195" y="192"/>
                    <a:pt x="188" y="199"/>
                  </a:cubicBezTo>
                  <a:cubicBezTo>
                    <a:pt x="181" y="206"/>
                    <a:pt x="164" y="230"/>
                    <a:pt x="165" y="244"/>
                  </a:cubicBezTo>
                  <a:cubicBezTo>
                    <a:pt x="166" y="258"/>
                    <a:pt x="166" y="269"/>
                    <a:pt x="166" y="269"/>
                  </a:cubicBezTo>
                  <a:cubicBezTo>
                    <a:pt x="166" y="269"/>
                    <a:pt x="158" y="273"/>
                    <a:pt x="158" y="276"/>
                  </a:cubicBezTo>
                  <a:cubicBezTo>
                    <a:pt x="158" y="279"/>
                    <a:pt x="173" y="277"/>
                    <a:pt x="170" y="292"/>
                  </a:cubicBezTo>
                  <a:cubicBezTo>
                    <a:pt x="167" y="307"/>
                    <a:pt x="169" y="316"/>
                    <a:pt x="169" y="316"/>
                  </a:cubicBezTo>
                  <a:cubicBezTo>
                    <a:pt x="169" y="316"/>
                    <a:pt x="163" y="310"/>
                    <a:pt x="154" y="321"/>
                  </a:cubicBezTo>
                  <a:cubicBezTo>
                    <a:pt x="145" y="332"/>
                    <a:pt x="138" y="348"/>
                    <a:pt x="130" y="359"/>
                  </a:cubicBezTo>
                  <a:cubicBezTo>
                    <a:pt x="122" y="370"/>
                    <a:pt x="108" y="366"/>
                    <a:pt x="101" y="376"/>
                  </a:cubicBezTo>
                  <a:cubicBezTo>
                    <a:pt x="94" y="386"/>
                    <a:pt x="86" y="398"/>
                    <a:pt x="80" y="404"/>
                  </a:cubicBezTo>
                  <a:cubicBezTo>
                    <a:pt x="74" y="410"/>
                    <a:pt x="36" y="420"/>
                    <a:pt x="32" y="421"/>
                  </a:cubicBezTo>
                  <a:cubicBezTo>
                    <a:pt x="28" y="422"/>
                    <a:pt x="9" y="423"/>
                    <a:pt x="9" y="423"/>
                  </a:cubicBezTo>
                  <a:cubicBezTo>
                    <a:pt x="9" y="423"/>
                    <a:pt x="4" y="429"/>
                    <a:pt x="0" y="438"/>
                  </a:cubicBezTo>
                  <a:cubicBezTo>
                    <a:pt x="207" y="438"/>
                    <a:pt x="207" y="438"/>
                    <a:pt x="207" y="438"/>
                  </a:cubicBezTo>
                  <a:cubicBezTo>
                    <a:pt x="209" y="399"/>
                    <a:pt x="209" y="399"/>
                    <a:pt x="209" y="399"/>
                  </a:cubicBezTo>
                  <a:cubicBezTo>
                    <a:pt x="212" y="381"/>
                    <a:pt x="212" y="381"/>
                    <a:pt x="212" y="381"/>
                  </a:cubicBezTo>
                  <a:cubicBezTo>
                    <a:pt x="212" y="381"/>
                    <a:pt x="225" y="374"/>
                    <a:pt x="232" y="369"/>
                  </a:cubicBezTo>
                  <a:cubicBezTo>
                    <a:pt x="239" y="364"/>
                    <a:pt x="253" y="344"/>
                    <a:pt x="253" y="344"/>
                  </a:cubicBezTo>
                  <a:cubicBezTo>
                    <a:pt x="265" y="345"/>
                    <a:pt x="265" y="345"/>
                    <a:pt x="265" y="345"/>
                  </a:cubicBezTo>
                  <a:cubicBezTo>
                    <a:pt x="283" y="331"/>
                    <a:pt x="283" y="331"/>
                    <a:pt x="283" y="331"/>
                  </a:cubicBezTo>
                  <a:cubicBezTo>
                    <a:pt x="283" y="331"/>
                    <a:pt x="296" y="340"/>
                    <a:pt x="302" y="339"/>
                  </a:cubicBezTo>
                  <a:cubicBezTo>
                    <a:pt x="308" y="338"/>
                    <a:pt x="308" y="326"/>
                    <a:pt x="308" y="326"/>
                  </a:cubicBezTo>
                  <a:cubicBezTo>
                    <a:pt x="326" y="325"/>
                    <a:pt x="326" y="325"/>
                    <a:pt x="326" y="325"/>
                  </a:cubicBezTo>
                  <a:cubicBezTo>
                    <a:pt x="327" y="317"/>
                    <a:pt x="327" y="317"/>
                    <a:pt x="327" y="317"/>
                  </a:cubicBezTo>
                  <a:cubicBezTo>
                    <a:pt x="327" y="317"/>
                    <a:pt x="353" y="321"/>
                    <a:pt x="361" y="318"/>
                  </a:cubicBezTo>
                  <a:cubicBezTo>
                    <a:pt x="369" y="315"/>
                    <a:pt x="384" y="284"/>
                    <a:pt x="384" y="284"/>
                  </a:cubicBezTo>
                  <a:cubicBezTo>
                    <a:pt x="384" y="284"/>
                    <a:pt x="408" y="283"/>
                    <a:pt x="414" y="283"/>
                  </a:cubicBezTo>
                  <a:cubicBezTo>
                    <a:pt x="420" y="283"/>
                    <a:pt x="432" y="264"/>
                    <a:pt x="432" y="264"/>
                  </a:cubicBezTo>
                  <a:cubicBezTo>
                    <a:pt x="449" y="257"/>
                    <a:pt x="449" y="257"/>
                    <a:pt x="449" y="257"/>
                  </a:cubicBezTo>
                  <a:cubicBezTo>
                    <a:pt x="439" y="245"/>
                    <a:pt x="439" y="245"/>
                    <a:pt x="439" y="245"/>
                  </a:cubicBezTo>
                  <a:cubicBezTo>
                    <a:pt x="439" y="245"/>
                    <a:pt x="430" y="228"/>
                    <a:pt x="438" y="221"/>
                  </a:cubicBezTo>
                  <a:cubicBezTo>
                    <a:pt x="446" y="214"/>
                    <a:pt x="468" y="220"/>
                    <a:pt x="475" y="215"/>
                  </a:cubicBezTo>
                  <a:cubicBezTo>
                    <a:pt x="482" y="210"/>
                    <a:pt x="475" y="203"/>
                    <a:pt x="480" y="200"/>
                  </a:cubicBezTo>
                  <a:cubicBezTo>
                    <a:pt x="485" y="197"/>
                    <a:pt x="493" y="202"/>
                    <a:pt x="493" y="202"/>
                  </a:cubicBezTo>
                  <a:cubicBezTo>
                    <a:pt x="493" y="202"/>
                    <a:pt x="497" y="195"/>
                    <a:pt x="501" y="195"/>
                  </a:cubicBezTo>
                  <a:cubicBezTo>
                    <a:pt x="505" y="195"/>
                    <a:pt x="515" y="201"/>
                    <a:pt x="515" y="201"/>
                  </a:cubicBezTo>
                  <a:cubicBezTo>
                    <a:pt x="553" y="196"/>
                    <a:pt x="553" y="196"/>
                    <a:pt x="553" y="196"/>
                  </a:cubicBezTo>
                  <a:cubicBezTo>
                    <a:pt x="553" y="196"/>
                    <a:pt x="552" y="189"/>
                    <a:pt x="554" y="186"/>
                  </a:cubicBezTo>
                  <a:cubicBezTo>
                    <a:pt x="556" y="183"/>
                    <a:pt x="565" y="177"/>
                    <a:pt x="565" y="177"/>
                  </a:cubicBezTo>
                  <a:lnTo>
                    <a:pt x="547" y="165"/>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37" name="Freeform 111"/>
            <p:cNvSpPr>
              <a:spLocks/>
            </p:cNvSpPr>
            <p:nvPr/>
          </p:nvSpPr>
          <p:spPr bwMode="gray">
            <a:xfrm>
              <a:off x="4445000" y="2849563"/>
              <a:ext cx="104775" cy="217488"/>
            </a:xfrm>
            <a:custGeom>
              <a:avLst/>
              <a:gdLst>
                <a:gd name="T0" fmla="*/ 25 w 187"/>
                <a:gd name="T1" fmla="*/ 48 h 387"/>
                <a:gd name="T2" fmla="*/ 38 w 187"/>
                <a:gd name="T3" fmla="*/ 52 h 387"/>
                <a:gd name="T4" fmla="*/ 33 w 187"/>
                <a:gd name="T5" fmla="*/ 90 h 387"/>
                <a:gd name="T6" fmla="*/ 38 w 187"/>
                <a:gd name="T7" fmla="*/ 119 h 387"/>
                <a:gd name="T8" fmla="*/ 30 w 187"/>
                <a:gd name="T9" fmla="*/ 151 h 387"/>
                <a:gd name="T10" fmla="*/ 16 w 187"/>
                <a:gd name="T11" fmla="*/ 162 h 387"/>
                <a:gd name="T12" fmla="*/ 0 w 187"/>
                <a:gd name="T13" fmla="*/ 185 h 387"/>
                <a:gd name="T14" fmla="*/ 0 w 187"/>
                <a:gd name="T15" fmla="*/ 208 h 387"/>
                <a:gd name="T16" fmla="*/ 7 w 187"/>
                <a:gd name="T17" fmla="*/ 208 h 387"/>
                <a:gd name="T18" fmla="*/ 7 w 187"/>
                <a:gd name="T19" fmla="*/ 227 h 387"/>
                <a:gd name="T20" fmla="*/ 34 w 187"/>
                <a:gd name="T21" fmla="*/ 240 h 387"/>
                <a:gd name="T22" fmla="*/ 35 w 187"/>
                <a:gd name="T23" fmla="*/ 266 h 387"/>
                <a:gd name="T24" fmla="*/ 67 w 187"/>
                <a:gd name="T25" fmla="*/ 291 h 387"/>
                <a:gd name="T26" fmla="*/ 88 w 187"/>
                <a:gd name="T27" fmla="*/ 387 h 387"/>
                <a:gd name="T28" fmla="*/ 104 w 187"/>
                <a:gd name="T29" fmla="*/ 381 h 387"/>
                <a:gd name="T30" fmla="*/ 123 w 187"/>
                <a:gd name="T31" fmla="*/ 355 h 387"/>
                <a:gd name="T32" fmla="*/ 114 w 187"/>
                <a:gd name="T33" fmla="*/ 317 h 387"/>
                <a:gd name="T34" fmla="*/ 129 w 187"/>
                <a:gd name="T35" fmla="*/ 306 h 387"/>
                <a:gd name="T36" fmla="*/ 148 w 187"/>
                <a:gd name="T37" fmla="*/ 283 h 387"/>
                <a:gd name="T38" fmla="*/ 183 w 187"/>
                <a:gd name="T39" fmla="*/ 265 h 387"/>
                <a:gd name="T40" fmla="*/ 172 w 187"/>
                <a:gd name="T41" fmla="*/ 255 h 387"/>
                <a:gd name="T42" fmla="*/ 175 w 187"/>
                <a:gd name="T43" fmla="*/ 228 h 387"/>
                <a:gd name="T44" fmla="*/ 167 w 187"/>
                <a:gd name="T45" fmla="*/ 226 h 387"/>
                <a:gd name="T46" fmla="*/ 160 w 187"/>
                <a:gd name="T47" fmla="*/ 207 h 387"/>
                <a:gd name="T48" fmla="*/ 150 w 187"/>
                <a:gd name="T49" fmla="*/ 201 h 387"/>
                <a:gd name="T50" fmla="*/ 148 w 187"/>
                <a:gd name="T51" fmla="*/ 212 h 387"/>
                <a:gd name="T52" fmla="*/ 142 w 187"/>
                <a:gd name="T53" fmla="*/ 203 h 387"/>
                <a:gd name="T54" fmla="*/ 111 w 187"/>
                <a:gd name="T55" fmla="*/ 183 h 387"/>
                <a:gd name="T56" fmla="*/ 132 w 187"/>
                <a:gd name="T57" fmla="*/ 154 h 387"/>
                <a:gd name="T58" fmla="*/ 156 w 187"/>
                <a:gd name="T59" fmla="*/ 102 h 387"/>
                <a:gd name="T60" fmla="*/ 132 w 187"/>
                <a:gd name="T61" fmla="*/ 73 h 387"/>
                <a:gd name="T62" fmla="*/ 145 w 187"/>
                <a:gd name="T63" fmla="*/ 50 h 387"/>
                <a:gd name="T64" fmla="*/ 156 w 187"/>
                <a:gd name="T65" fmla="*/ 18 h 387"/>
                <a:gd name="T66" fmla="*/ 125 w 187"/>
                <a:gd name="T67" fmla="*/ 45 h 387"/>
                <a:gd name="T68" fmla="*/ 108 w 187"/>
                <a:gd name="T69" fmla="*/ 33 h 387"/>
                <a:gd name="T70" fmla="*/ 110 w 187"/>
                <a:gd name="T71" fmla="*/ 8 h 387"/>
                <a:gd name="T72" fmla="*/ 60 w 187"/>
                <a:gd name="T73" fmla="*/ 23 h 387"/>
                <a:gd name="T74" fmla="*/ 53 w 187"/>
                <a:gd name="T75" fmla="*/ 25 h 387"/>
                <a:gd name="T76" fmla="*/ 53 w 187"/>
                <a:gd name="T77" fmla="*/ 35 h 387"/>
                <a:gd name="T78" fmla="*/ 25 w 187"/>
                <a:gd name="T79" fmla="*/ 4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7" h="387">
                  <a:moveTo>
                    <a:pt x="25" y="48"/>
                  </a:moveTo>
                  <a:cubicBezTo>
                    <a:pt x="38" y="52"/>
                    <a:pt x="38" y="52"/>
                    <a:pt x="38" y="52"/>
                  </a:cubicBezTo>
                  <a:cubicBezTo>
                    <a:pt x="38" y="52"/>
                    <a:pt x="29" y="83"/>
                    <a:pt x="33" y="90"/>
                  </a:cubicBezTo>
                  <a:cubicBezTo>
                    <a:pt x="37" y="97"/>
                    <a:pt x="39" y="109"/>
                    <a:pt x="38" y="119"/>
                  </a:cubicBezTo>
                  <a:cubicBezTo>
                    <a:pt x="37" y="129"/>
                    <a:pt x="30" y="151"/>
                    <a:pt x="30" y="151"/>
                  </a:cubicBezTo>
                  <a:cubicBezTo>
                    <a:pt x="16" y="162"/>
                    <a:pt x="16" y="162"/>
                    <a:pt x="16" y="162"/>
                  </a:cubicBezTo>
                  <a:cubicBezTo>
                    <a:pt x="16" y="162"/>
                    <a:pt x="0" y="175"/>
                    <a:pt x="0" y="185"/>
                  </a:cubicBezTo>
                  <a:cubicBezTo>
                    <a:pt x="0" y="195"/>
                    <a:pt x="0" y="208"/>
                    <a:pt x="0" y="208"/>
                  </a:cubicBezTo>
                  <a:cubicBezTo>
                    <a:pt x="7" y="208"/>
                    <a:pt x="7" y="208"/>
                    <a:pt x="7" y="208"/>
                  </a:cubicBezTo>
                  <a:cubicBezTo>
                    <a:pt x="7" y="227"/>
                    <a:pt x="7" y="227"/>
                    <a:pt x="7" y="227"/>
                  </a:cubicBezTo>
                  <a:cubicBezTo>
                    <a:pt x="7" y="227"/>
                    <a:pt x="33" y="232"/>
                    <a:pt x="34" y="240"/>
                  </a:cubicBezTo>
                  <a:cubicBezTo>
                    <a:pt x="35" y="248"/>
                    <a:pt x="35" y="266"/>
                    <a:pt x="35" y="266"/>
                  </a:cubicBezTo>
                  <a:cubicBezTo>
                    <a:pt x="35" y="266"/>
                    <a:pt x="67" y="278"/>
                    <a:pt x="67" y="291"/>
                  </a:cubicBezTo>
                  <a:cubicBezTo>
                    <a:pt x="67" y="302"/>
                    <a:pt x="82" y="364"/>
                    <a:pt x="88" y="387"/>
                  </a:cubicBezTo>
                  <a:cubicBezTo>
                    <a:pt x="95" y="384"/>
                    <a:pt x="104" y="381"/>
                    <a:pt x="104" y="381"/>
                  </a:cubicBezTo>
                  <a:cubicBezTo>
                    <a:pt x="104" y="381"/>
                    <a:pt x="124" y="367"/>
                    <a:pt x="123" y="355"/>
                  </a:cubicBezTo>
                  <a:cubicBezTo>
                    <a:pt x="122" y="343"/>
                    <a:pt x="112" y="323"/>
                    <a:pt x="114" y="317"/>
                  </a:cubicBezTo>
                  <a:cubicBezTo>
                    <a:pt x="116" y="311"/>
                    <a:pt x="129" y="306"/>
                    <a:pt x="129" y="306"/>
                  </a:cubicBezTo>
                  <a:cubicBezTo>
                    <a:pt x="129" y="306"/>
                    <a:pt x="142" y="289"/>
                    <a:pt x="148" y="283"/>
                  </a:cubicBezTo>
                  <a:cubicBezTo>
                    <a:pt x="154" y="277"/>
                    <a:pt x="179" y="273"/>
                    <a:pt x="183" y="265"/>
                  </a:cubicBezTo>
                  <a:cubicBezTo>
                    <a:pt x="187" y="257"/>
                    <a:pt x="172" y="255"/>
                    <a:pt x="172" y="255"/>
                  </a:cubicBezTo>
                  <a:cubicBezTo>
                    <a:pt x="175" y="228"/>
                    <a:pt x="175" y="228"/>
                    <a:pt x="175" y="228"/>
                  </a:cubicBezTo>
                  <a:cubicBezTo>
                    <a:pt x="170" y="227"/>
                    <a:pt x="167" y="226"/>
                    <a:pt x="167" y="226"/>
                  </a:cubicBezTo>
                  <a:cubicBezTo>
                    <a:pt x="160" y="207"/>
                    <a:pt x="160" y="207"/>
                    <a:pt x="160" y="207"/>
                  </a:cubicBezTo>
                  <a:cubicBezTo>
                    <a:pt x="150" y="201"/>
                    <a:pt x="150" y="201"/>
                    <a:pt x="150" y="201"/>
                  </a:cubicBezTo>
                  <a:cubicBezTo>
                    <a:pt x="148" y="212"/>
                    <a:pt x="148" y="212"/>
                    <a:pt x="148" y="212"/>
                  </a:cubicBezTo>
                  <a:cubicBezTo>
                    <a:pt x="142" y="203"/>
                    <a:pt x="142" y="203"/>
                    <a:pt x="142" y="203"/>
                  </a:cubicBezTo>
                  <a:cubicBezTo>
                    <a:pt x="142" y="203"/>
                    <a:pt x="111" y="202"/>
                    <a:pt x="111" y="183"/>
                  </a:cubicBezTo>
                  <a:cubicBezTo>
                    <a:pt x="111" y="164"/>
                    <a:pt x="109" y="174"/>
                    <a:pt x="132" y="154"/>
                  </a:cubicBezTo>
                  <a:cubicBezTo>
                    <a:pt x="155" y="134"/>
                    <a:pt x="169" y="118"/>
                    <a:pt x="156" y="102"/>
                  </a:cubicBezTo>
                  <a:cubicBezTo>
                    <a:pt x="143" y="86"/>
                    <a:pt x="128" y="89"/>
                    <a:pt x="132" y="73"/>
                  </a:cubicBezTo>
                  <a:cubicBezTo>
                    <a:pt x="136" y="57"/>
                    <a:pt x="135" y="59"/>
                    <a:pt x="145" y="50"/>
                  </a:cubicBezTo>
                  <a:cubicBezTo>
                    <a:pt x="155" y="41"/>
                    <a:pt x="163" y="19"/>
                    <a:pt x="156" y="18"/>
                  </a:cubicBezTo>
                  <a:cubicBezTo>
                    <a:pt x="149" y="17"/>
                    <a:pt x="130" y="43"/>
                    <a:pt x="125" y="45"/>
                  </a:cubicBezTo>
                  <a:cubicBezTo>
                    <a:pt x="120" y="47"/>
                    <a:pt x="108" y="33"/>
                    <a:pt x="108" y="33"/>
                  </a:cubicBezTo>
                  <a:cubicBezTo>
                    <a:pt x="108" y="33"/>
                    <a:pt x="127" y="16"/>
                    <a:pt x="110" y="8"/>
                  </a:cubicBezTo>
                  <a:cubicBezTo>
                    <a:pt x="93" y="0"/>
                    <a:pt x="66" y="19"/>
                    <a:pt x="60" y="23"/>
                  </a:cubicBezTo>
                  <a:cubicBezTo>
                    <a:pt x="58" y="24"/>
                    <a:pt x="56" y="25"/>
                    <a:pt x="53" y="25"/>
                  </a:cubicBezTo>
                  <a:cubicBezTo>
                    <a:pt x="53" y="35"/>
                    <a:pt x="53" y="35"/>
                    <a:pt x="53" y="35"/>
                  </a:cubicBezTo>
                  <a:lnTo>
                    <a:pt x="25" y="48"/>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38" name="Freeform 112"/>
            <p:cNvSpPr>
              <a:spLocks/>
            </p:cNvSpPr>
            <p:nvPr/>
          </p:nvSpPr>
          <p:spPr bwMode="gray">
            <a:xfrm>
              <a:off x="4154488" y="3641725"/>
              <a:ext cx="119062" cy="195263"/>
            </a:xfrm>
            <a:custGeom>
              <a:avLst/>
              <a:gdLst>
                <a:gd name="T0" fmla="*/ 185 w 213"/>
                <a:gd name="T1" fmla="*/ 228 h 349"/>
                <a:gd name="T2" fmla="*/ 190 w 213"/>
                <a:gd name="T3" fmla="*/ 205 h 349"/>
                <a:gd name="T4" fmla="*/ 182 w 213"/>
                <a:gd name="T5" fmla="*/ 198 h 349"/>
                <a:gd name="T6" fmla="*/ 185 w 213"/>
                <a:gd name="T7" fmla="*/ 186 h 349"/>
                <a:gd name="T8" fmla="*/ 187 w 213"/>
                <a:gd name="T9" fmla="*/ 157 h 349"/>
                <a:gd name="T10" fmla="*/ 191 w 213"/>
                <a:gd name="T11" fmla="*/ 148 h 349"/>
                <a:gd name="T12" fmla="*/ 173 w 213"/>
                <a:gd name="T13" fmla="*/ 134 h 349"/>
                <a:gd name="T14" fmla="*/ 185 w 213"/>
                <a:gd name="T15" fmla="*/ 123 h 349"/>
                <a:gd name="T16" fmla="*/ 178 w 213"/>
                <a:gd name="T17" fmla="*/ 113 h 349"/>
                <a:gd name="T18" fmla="*/ 182 w 213"/>
                <a:gd name="T19" fmla="*/ 88 h 349"/>
                <a:gd name="T20" fmla="*/ 166 w 213"/>
                <a:gd name="T21" fmla="*/ 91 h 349"/>
                <a:gd name="T22" fmla="*/ 174 w 213"/>
                <a:gd name="T23" fmla="*/ 42 h 349"/>
                <a:gd name="T24" fmla="*/ 152 w 213"/>
                <a:gd name="T25" fmla="*/ 24 h 349"/>
                <a:gd name="T26" fmla="*/ 159 w 213"/>
                <a:gd name="T27" fmla="*/ 15 h 349"/>
                <a:gd name="T28" fmla="*/ 159 w 213"/>
                <a:gd name="T29" fmla="*/ 4 h 349"/>
                <a:gd name="T30" fmla="*/ 145 w 213"/>
                <a:gd name="T31" fmla="*/ 0 h 349"/>
                <a:gd name="T32" fmla="*/ 129 w 213"/>
                <a:gd name="T33" fmla="*/ 10 h 349"/>
                <a:gd name="T34" fmla="*/ 109 w 213"/>
                <a:gd name="T35" fmla="*/ 7 h 349"/>
                <a:gd name="T36" fmla="*/ 98 w 213"/>
                <a:gd name="T37" fmla="*/ 10 h 349"/>
                <a:gd name="T38" fmla="*/ 86 w 213"/>
                <a:gd name="T39" fmla="*/ 7 h 349"/>
                <a:gd name="T40" fmla="*/ 81 w 213"/>
                <a:gd name="T41" fmla="*/ 10 h 349"/>
                <a:gd name="T42" fmla="*/ 26 w 213"/>
                <a:gd name="T43" fmla="*/ 7 h 349"/>
                <a:gd name="T44" fmla="*/ 18 w 213"/>
                <a:gd name="T45" fmla="*/ 24 h 349"/>
                <a:gd name="T46" fmla="*/ 24 w 213"/>
                <a:gd name="T47" fmla="*/ 33 h 349"/>
                <a:gd name="T48" fmla="*/ 25 w 213"/>
                <a:gd name="T49" fmla="*/ 51 h 349"/>
                <a:gd name="T50" fmla="*/ 26 w 213"/>
                <a:gd name="T51" fmla="*/ 87 h 349"/>
                <a:gd name="T52" fmla="*/ 30 w 213"/>
                <a:gd name="T53" fmla="*/ 86 h 349"/>
                <a:gd name="T54" fmla="*/ 34 w 213"/>
                <a:gd name="T55" fmla="*/ 105 h 349"/>
                <a:gd name="T56" fmla="*/ 26 w 213"/>
                <a:gd name="T57" fmla="*/ 106 h 349"/>
                <a:gd name="T58" fmla="*/ 38 w 213"/>
                <a:gd name="T59" fmla="*/ 152 h 349"/>
                <a:gd name="T60" fmla="*/ 21 w 213"/>
                <a:gd name="T61" fmla="*/ 179 h 349"/>
                <a:gd name="T62" fmla="*/ 20 w 213"/>
                <a:gd name="T63" fmla="*/ 209 h 349"/>
                <a:gd name="T64" fmla="*/ 0 w 213"/>
                <a:gd name="T65" fmla="*/ 241 h 349"/>
                <a:gd name="T66" fmla="*/ 13 w 213"/>
                <a:gd name="T67" fmla="*/ 291 h 349"/>
                <a:gd name="T68" fmla="*/ 31 w 213"/>
                <a:gd name="T69" fmla="*/ 297 h 349"/>
                <a:gd name="T70" fmla="*/ 32 w 213"/>
                <a:gd name="T71" fmla="*/ 332 h 349"/>
                <a:gd name="T72" fmla="*/ 47 w 213"/>
                <a:gd name="T73" fmla="*/ 334 h 349"/>
                <a:gd name="T74" fmla="*/ 61 w 213"/>
                <a:gd name="T75" fmla="*/ 345 h 349"/>
                <a:gd name="T76" fmla="*/ 99 w 213"/>
                <a:gd name="T77" fmla="*/ 321 h 349"/>
                <a:gd name="T78" fmla="*/ 117 w 213"/>
                <a:gd name="T79" fmla="*/ 321 h 349"/>
                <a:gd name="T80" fmla="*/ 141 w 213"/>
                <a:gd name="T81" fmla="*/ 302 h 349"/>
                <a:gd name="T82" fmla="*/ 159 w 213"/>
                <a:gd name="T83" fmla="*/ 298 h 349"/>
                <a:gd name="T84" fmla="*/ 173 w 213"/>
                <a:gd name="T85" fmla="*/ 283 h 349"/>
                <a:gd name="T86" fmla="*/ 196 w 213"/>
                <a:gd name="T87" fmla="*/ 287 h 349"/>
                <a:gd name="T88" fmla="*/ 213 w 213"/>
                <a:gd name="T89" fmla="*/ 273 h 349"/>
                <a:gd name="T90" fmla="*/ 193 w 213"/>
                <a:gd name="T91" fmla="*/ 256 h 349"/>
                <a:gd name="T92" fmla="*/ 185 w 213"/>
                <a:gd name="T93" fmla="*/ 2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349">
                  <a:moveTo>
                    <a:pt x="185" y="228"/>
                  </a:moveTo>
                  <a:cubicBezTo>
                    <a:pt x="185" y="228"/>
                    <a:pt x="191" y="211"/>
                    <a:pt x="190" y="205"/>
                  </a:cubicBezTo>
                  <a:cubicBezTo>
                    <a:pt x="189" y="199"/>
                    <a:pt x="182" y="203"/>
                    <a:pt x="182" y="198"/>
                  </a:cubicBezTo>
                  <a:cubicBezTo>
                    <a:pt x="182" y="193"/>
                    <a:pt x="185" y="186"/>
                    <a:pt x="185" y="186"/>
                  </a:cubicBezTo>
                  <a:cubicBezTo>
                    <a:pt x="187" y="157"/>
                    <a:pt x="187" y="157"/>
                    <a:pt x="187" y="157"/>
                  </a:cubicBezTo>
                  <a:cubicBezTo>
                    <a:pt x="187" y="157"/>
                    <a:pt x="192" y="154"/>
                    <a:pt x="191" y="148"/>
                  </a:cubicBezTo>
                  <a:cubicBezTo>
                    <a:pt x="190" y="142"/>
                    <a:pt x="173" y="134"/>
                    <a:pt x="173" y="134"/>
                  </a:cubicBezTo>
                  <a:cubicBezTo>
                    <a:pt x="173" y="134"/>
                    <a:pt x="184" y="126"/>
                    <a:pt x="185" y="123"/>
                  </a:cubicBezTo>
                  <a:cubicBezTo>
                    <a:pt x="186" y="120"/>
                    <a:pt x="178" y="113"/>
                    <a:pt x="178" y="113"/>
                  </a:cubicBezTo>
                  <a:cubicBezTo>
                    <a:pt x="178" y="113"/>
                    <a:pt x="186" y="95"/>
                    <a:pt x="182" y="88"/>
                  </a:cubicBezTo>
                  <a:cubicBezTo>
                    <a:pt x="178" y="81"/>
                    <a:pt x="166" y="91"/>
                    <a:pt x="166" y="91"/>
                  </a:cubicBezTo>
                  <a:cubicBezTo>
                    <a:pt x="174" y="42"/>
                    <a:pt x="174" y="42"/>
                    <a:pt x="174" y="42"/>
                  </a:cubicBezTo>
                  <a:cubicBezTo>
                    <a:pt x="152" y="24"/>
                    <a:pt x="152" y="24"/>
                    <a:pt x="152" y="24"/>
                  </a:cubicBezTo>
                  <a:cubicBezTo>
                    <a:pt x="159" y="15"/>
                    <a:pt x="159" y="15"/>
                    <a:pt x="159" y="15"/>
                  </a:cubicBezTo>
                  <a:cubicBezTo>
                    <a:pt x="159" y="4"/>
                    <a:pt x="159" y="4"/>
                    <a:pt x="159" y="4"/>
                  </a:cubicBezTo>
                  <a:cubicBezTo>
                    <a:pt x="145" y="0"/>
                    <a:pt x="145" y="0"/>
                    <a:pt x="145" y="0"/>
                  </a:cubicBezTo>
                  <a:cubicBezTo>
                    <a:pt x="129" y="10"/>
                    <a:pt x="129" y="10"/>
                    <a:pt x="129" y="10"/>
                  </a:cubicBezTo>
                  <a:cubicBezTo>
                    <a:pt x="109" y="7"/>
                    <a:pt x="109" y="7"/>
                    <a:pt x="109" y="7"/>
                  </a:cubicBezTo>
                  <a:cubicBezTo>
                    <a:pt x="98" y="10"/>
                    <a:pt x="98" y="10"/>
                    <a:pt x="98" y="10"/>
                  </a:cubicBezTo>
                  <a:cubicBezTo>
                    <a:pt x="86" y="7"/>
                    <a:pt x="86" y="7"/>
                    <a:pt x="86" y="7"/>
                  </a:cubicBezTo>
                  <a:cubicBezTo>
                    <a:pt x="81" y="10"/>
                    <a:pt x="81" y="10"/>
                    <a:pt x="81" y="10"/>
                  </a:cubicBezTo>
                  <a:cubicBezTo>
                    <a:pt x="26" y="7"/>
                    <a:pt x="26" y="7"/>
                    <a:pt x="26" y="7"/>
                  </a:cubicBezTo>
                  <a:cubicBezTo>
                    <a:pt x="26" y="7"/>
                    <a:pt x="18" y="16"/>
                    <a:pt x="18" y="24"/>
                  </a:cubicBezTo>
                  <a:cubicBezTo>
                    <a:pt x="18" y="32"/>
                    <a:pt x="24" y="33"/>
                    <a:pt x="24" y="33"/>
                  </a:cubicBezTo>
                  <a:cubicBezTo>
                    <a:pt x="25" y="51"/>
                    <a:pt x="25" y="51"/>
                    <a:pt x="25" y="51"/>
                  </a:cubicBezTo>
                  <a:cubicBezTo>
                    <a:pt x="26" y="87"/>
                    <a:pt x="26" y="87"/>
                    <a:pt x="26" y="87"/>
                  </a:cubicBezTo>
                  <a:cubicBezTo>
                    <a:pt x="30" y="86"/>
                    <a:pt x="30" y="86"/>
                    <a:pt x="30" y="86"/>
                  </a:cubicBezTo>
                  <a:cubicBezTo>
                    <a:pt x="34" y="105"/>
                    <a:pt x="34" y="105"/>
                    <a:pt x="34" y="105"/>
                  </a:cubicBezTo>
                  <a:cubicBezTo>
                    <a:pt x="26" y="106"/>
                    <a:pt x="26" y="106"/>
                    <a:pt x="26" y="106"/>
                  </a:cubicBezTo>
                  <a:cubicBezTo>
                    <a:pt x="26" y="106"/>
                    <a:pt x="38" y="140"/>
                    <a:pt x="38" y="152"/>
                  </a:cubicBezTo>
                  <a:cubicBezTo>
                    <a:pt x="38" y="164"/>
                    <a:pt x="21" y="171"/>
                    <a:pt x="21" y="179"/>
                  </a:cubicBezTo>
                  <a:cubicBezTo>
                    <a:pt x="21" y="187"/>
                    <a:pt x="20" y="209"/>
                    <a:pt x="20" y="209"/>
                  </a:cubicBezTo>
                  <a:cubicBezTo>
                    <a:pt x="20" y="209"/>
                    <a:pt x="0" y="227"/>
                    <a:pt x="0" y="241"/>
                  </a:cubicBezTo>
                  <a:cubicBezTo>
                    <a:pt x="0" y="255"/>
                    <a:pt x="13" y="291"/>
                    <a:pt x="13" y="291"/>
                  </a:cubicBezTo>
                  <a:cubicBezTo>
                    <a:pt x="31" y="297"/>
                    <a:pt x="31" y="297"/>
                    <a:pt x="31" y="297"/>
                  </a:cubicBezTo>
                  <a:cubicBezTo>
                    <a:pt x="32" y="332"/>
                    <a:pt x="32" y="332"/>
                    <a:pt x="32" y="332"/>
                  </a:cubicBezTo>
                  <a:cubicBezTo>
                    <a:pt x="41" y="334"/>
                    <a:pt x="47" y="334"/>
                    <a:pt x="47" y="334"/>
                  </a:cubicBezTo>
                  <a:cubicBezTo>
                    <a:pt x="47" y="334"/>
                    <a:pt x="51" y="349"/>
                    <a:pt x="61" y="345"/>
                  </a:cubicBezTo>
                  <a:cubicBezTo>
                    <a:pt x="71" y="341"/>
                    <a:pt x="92" y="323"/>
                    <a:pt x="99" y="321"/>
                  </a:cubicBezTo>
                  <a:cubicBezTo>
                    <a:pt x="106" y="319"/>
                    <a:pt x="117" y="321"/>
                    <a:pt x="117" y="321"/>
                  </a:cubicBezTo>
                  <a:cubicBezTo>
                    <a:pt x="117" y="321"/>
                    <a:pt x="138" y="303"/>
                    <a:pt x="141" y="302"/>
                  </a:cubicBezTo>
                  <a:cubicBezTo>
                    <a:pt x="144" y="301"/>
                    <a:pt x="159" y="298"/>
                    <a:pt x="159" y="298"/>
                  </a:cubicBezTo>
                  <a:cubicBezTo>
                    <a:pt x="159" y="298"/>
                    <a:pt x="165" y="282"/>
                    <a:pt x="173" y="283"/>
                  </a:cubicBezTo>
                  <a:cubicBezTo>
                    <a:pt x="181" y="284"/>
                    <a:pt x="187" y="292"/>
                    <a:pt x="196" y="287"/>
                  </a:cubicBezTo>
                  <a:cubicBezTo>
                    <a:pt x="201" y="284"/>
                    <a:pt x="207" y="278"/>
                    <a:pt x="213" y="273"/>
                  </a:cubicBezTo>
                  <a:cubicBezTo>
                    <a:pt x="193" y="256"/>
                    <a:pt x="193" y="256"/>
                    <a:pt x="193" y="256"/>
                  </a:cubicBezTo>
                  <a:lnTo>
                    <a:pt x="185" y="228"/>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39" name="Freeform 113"/>
            <p:cNvSpPr>
              <a:spLocks/>
            </p:cNvSpPr>
            <p:nvPr/>
          </p:nvSpPr>
          <p:spPr bwMode="gray">
            <a:xfrm>
              <a:off x="4238625" y="3643313"/>
              <a:ext cx="50800" cy="150813"/>
            </a:xfrm>
            <a:custGeom>
              <a:avLst/>
              <a:gdLst>
                <a:gd name="T0" fmla="*/ 82 w 91"/>
                <a:gd name="T1" fmla="*/ 239 h 270"/>
                <a:gd name="T2" fmla="*/ 80 w 91"/>
                <a:gd name="T3" fmla="*/ 195 h 270"/>
                <a:gd name="T4" fmla="*/ 85 w 91"/>
                <a:gd name="T5" fmla="*/ 188 h 270"/>
                <a:gd name="T6" fmla="*/ 79 w 91"/>
                <a:gd name="T7" fmla="*/ 182 h 270"/>
                <a:gd name="T8" fmla="*/ 80 w 91"/>
                <a:gd name="T9" fmla="*/ 143 h 270"/>
                <a:gd name="T10" fmla="*/ 85 w 91"/>
                <a:gd name="T11" fmla="*/ 135 h 270"/>
                <a:gd name="T12" fmla="*/ 81 w 91"/>
                <a:gd name="T13" fmla="*/ 108 h 270"/>
                <a:gd name="T14" fmla="*/ 69 w 91"/>
                <a:gd name="T15" fmla="*/ 91 h 270"/>
                <a:gd name="T16" fmla="*/ 69 w 91"/>
                <a:gd name="T17" fmla="*/ 60 h 270"/>
                <a:gd name="T18" fmla="*/ 42 w 91"/>
                <a:gd name="T19" fmla="*/ 37 h 270"/>
                <a:gd name="T20" fmla="*/ 41 w 91"/>
                <a:gd name="T21" fmla="*/ 18 h 270"/>
                <a:gd name="T22" fmla="*/ 47 w 91"/>
                <a:gd name="T23" fmla="*/ 6 h 270"/>
                <a:gd name="T24" fmla="*/ 33 w 91"/>
                <a:gd name="T25" fmla="*/ 7 h 270"/>
                <a:gd name="T26" fmla="*/ 18 w 91"/>
                <a:gd name="T27" fmla="*/ 0 h 270"/>
                <a:gd name="T28" fmla="*/ 7 w 91"/>
                <a:gd name="T29" fmla="*/ 1 h 270"/>
                <a:gd name="T30" fmla="*/ 7 w 91"/>
                <a:gd name="T31" fmla="*/ 12 h 270"/>
                <a:gd name="T32" fmla="*/ 0 w 91"/>
                <a:gd name="T33" fmla="*/ 21 h 270"/>
                <a:gd name="T34" fmla="*/ 22 w 91"/>
                <a:gd name="T35" fmla="*/ 39 h 270"/>
                <a:gd name="T36" fmla="*/ 14 w 91"/>
                <a:gd name="T37" fmla="*/ 88 h 270"/>
                <a:gd name="T38" fmla="*/ 30 w 91"/>
                <a:gd name="T39" fmla="*/ 85 h 270"/>
                <a:gd name="T40" fmla="*/ 26 w 91"/>
                <a:gd name="T41" fmla="*/ 110 h 270"/>
                <a:gd name="T42" fmla="*/ 33 w 91"/>
                <a:gd name="T43" fmla="*/ 120 h 270"/>
                <a:gd name="T44" fmla="*/ 21 w 91"/>
                <a:gd name="T45" fmla="*/ 131 h 270"/>
                <a:gd name="T46" fmla="*/ 39 w 91"/>
                <a:gd name="T47" fmla="*/ 145 h 270"/>
                <a:gd name="T48" fmla="*/ 35 w 91"/>
                <a:gd name="T49" fmla="*/ 154 h 270"/>
                <a:gd name="T50" fmla="*/ 33 w 91"/>
                <a:gd name="T51" fmla="*/ 183 h 270"/>
                <a:gd name="T52" fmla="*/ 30 w 91"/>
                <a:gd name="T53" fmla="*/ 195 h 270"/>
                <a:gd name="T54" fmla="*/ 38 w 91"/>
                <a:gd name="T55" fmla="*/ 202 h 270"/>
                <a:gd name="T56" fmla="*/ 33 w 91"/>
                <a:gd name="T57" fmla="*/ 225 h 270"/>
                <a:gd name="T58" fmla="*/ 41 w 91"/>
                <a:gd name="T59" fmla="*/ 253 h 270"/>
                <a:gd name="T60" fmla="*/ 61 w 91"/>
                <a:gd name="T61" fmla="*/ 270 h 270"/>
                <a:gd name="T62" fmla="*/ 78 w 91"/>
                <a:gd name="T63" fmla="*/ 259 h 270"/>
                <a:gd name="T64" fmla="*/ 91 w 91"/>
                <a:gd name="T65" fmla="*/ 258 h 270"/>
                <a:gd name="T66" fmla="*/ 82 w 91"/>
                <a:gd name="T67" fmla="*/ 23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270">
                  <a:moveTo>
                    <a:pt x="82" y="239"/>
                  </a:moveTo>
                  <a:cubicBezTo>
                    <a:pt x="80" y="195"/>
                    <a:pt x="80" y="195"/>
                    <a:pt x="80" y="195"/>
                  </a:cubicBezTo>
                  <a:cubicBezTo>
                    <a:pt x="85" y="188"/>
                    <a:pt x="85" y="188"/>
                    <a:pt x="85" y="188"/>
                  </a:cubicBezTo>
                  <a:cubicBezTo>
                    <a:pt x="79" y="182"/>
                    <a:pt x="79" y="182"/>
                    <a:pt x="79" y="182"/>
                  </a:cubicBezTo>
                  <a:cubicBezTo>
                    <a:pt x="80" y="143"/>
                    <a:pt x="80" y="143"/>
                    <a:pt x="80" y="143"/>
                  </a:cubicBezTo>
                  <a:cubicBezTo>
                    <a:pt x="85" y="135"/>
                    <a:pt x="85" y="135"/>
                    <a:pt x="85" y="135"/>
                  </a:cubicBezTo>
                  <a:cubicBezTo>
                    <a:pt x="85" y="135"/>
                    <a:pt x="80" y="116"/>
                    <a:pt x="81" y="108"/>
                  </a:cubicBezTo>
                  <a:cubicBezTo>
                    <a:pt x="82" y="100"/>
                    <a:pt x="69" y="91"/>
                    <a:pt x="69" y="91"/>
                  </a:cubicBezTo>
                  <a:cubicBezTo>
                    <a:pt x="69" y="91"/>
                    <a:pt x="71" y="68"/>
                    <a:pt x="69" y="60"/>
                  </a:cubicBezTo>
                  <a:cubicBezTo>
                    <a:pt x="67" y="52"/>
                    <a:pt x="42" y="37"/>
                    <a:pt x="42" y="37"/>
                  </a:cubicBezTo>
                  <a:cubicBezTo>
                    <a:pt x="41" y="18"/>
                    <a:pt x="41" y="18"/>
                    <a:pt x="41" y="18"/>
                  </a:cubicBezTo>
                  <a:cubicBezTo>
                    <a:pt x="47" y="6"/>
                    <a:pt x="47" y="6"/>
                    <a:pt x="47" y="6"/>
                  </a:cubicBezTo>
                  <a:cubicBezTo>
                    <a:pt x="33" y="7"/>
                    <a:pt x="33" y="7"/>
                    <a:pt x="33" y="7"/>
                  </a:cubicBezTo>
                  <a:cubicBezTo>
                    <a:pt x="18" y="0"/>
                    <a:pt x="18" y="0"/>
                    <a:pt x="18" y="0"/>
                  </a:cubicBezTo>
                  <a:cubicBezTo>
                    <a:pt x="7" y="1"/>
                    <a:pt x="7" y="1"/>
                    <a:pt x="7" y="1"/>
                  </a:cubicBezTo>
                  <a:cubicBezTo>
                    <a:pt x="7" y="12"/>
                    <a:pt x="7" y="12"/>
                    <a:pt x="7" y="12"/>
                  </a:cubicBezTo>
                  <a:cubicBezTo>
                    <a:pt x="0" y="21"/>
                    <a:pt x="0" y="21"/>
                    <a:pt x="0" y="21"/>
                  </a:cubicBezTo>
                  <a:cubicBezTo>
                    <a:pt x="22" y="39"/>
                    <a:pt x="22" y="39"/>
                    <a:pt x="22" y="39"/>
                  </a:cubicBezTo>
                  <a:cubicBezTo>
                    <a:pt x="14" y="88"/>
                    <a:pt x="14" y="88"/>
                    <a:pt x="14" y="88"/>
                  </a:cubicBezTo>
                  <a:cubicBezTo>
                    <a:pt x="14" y="88"/>
                    <a:pt x="26" y="78"/>
                    <a:pt x="30" y="85"/>
                  </a:cubicBezTo>
                  <a:cubicBezTo>
                    <a:pt x="34" y="92"/>
                    <a:pt x="26" y="110"/>
                    <a:pt x="26" y="110"/>
                  </a:cubicBezTo>
                  <a:cubicBezTo>
                    <a:pt x="26" y="110"/>
                    <a:pt x="34" y="117"/>
                    <a:pt x="33" y="120"/>
                  </a:cubicBezTo>
                  <a:cubicBezTo>
                    <a:pt x="32" y="123"/>
                    <a:pt x="21" y="131"/>
                    <a:pt x="21" y="131"/>
                  </a:cubicBezTo>
                  <a:cubicBezTo>
                    <a:pt x="21" y="131"/>
                    <a:pt x="38" y="139"/>
                    <a:pt x="39" y="145"/>
                  </a:cubicBezTo>
                  <a:cubicBezTo>
                    <a:pt x="40" y="151"/>
                    <a:pt x="35" y="154"/>
                    <a:pt x="35" y="154"/>
                  </a:cubicBezTo>
                  <a:cubicBezTo>
                    <a:pt x="33" y="183"/>
                    <a:pt x="33" y="183"/>
                    <a:pt x="33" y="183"/>
                  </a:cubicBezTo>
                  <a:cubicBezTo>
                    <a:pt x="33" y="183"/>
                    <a:pt x="30" y="190"/>
                    <a:pt x="30" y="195"/>
                  </a:cubicBezTo>
                  <a:cubicBezTo>
                    <a:pt x="30" y="200"/>
                    <a:pt x="37" y="196"/>
                    <a:pt x="38" y="202"/>
                  </a:cubicBezTo>
                  <a:cubicBezTo>
                    <a:pt x="39" y="208"/>
                    <a:pt x="33" y="225"/>
                    <a:pt x="33" y="225"/>
                  </a:cubicBezTo>
                  <a:cubicBezTo>
                    <a:pt x="41" y="253"/>
                    <a:pt x="41" y="253"/>
                    <a:pt x="41" y="253"/>
                  </a:cubicBezTo>
                  <a:cubicBezTo>
                    <a:pt x="61" y="270"/>
                    <a:pt x="61" y="270"/>
                    <a:pt x="61" y="270"/>
                  </a:cubicBezTo>
                  <a:cubicBezTo>
                    <a:pt x="66" y="264"/>
                    <a:pt x="72" y="260"/>
                    <a:pt x="78" y="259"/>
                  </a:cubicBezTo>
                  <a:cubicBezTo>
                    <a:pt x="82" y="258"/>
                    <a:pt x="86" y="258"/>
                    <a:pt x="91" y="258"/>
                  </a:cubicBezTo>
                  <a:cubicBezTo>
                    <a:pt x="91" y="248"/>
                    <a:pt x="82" y="239"/>
                    <a:pt x="82" y="239"/>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40" name="Freeform 114"/>
            <p:cNvSpPr>
              <a:spLocks/>
            </p:cNvSpPr>
            <p:nvPr/>
          </p:nvSpPr>
          <p:spPr bwMode="gray">
            <a:xfrm>
              <a:off x="4262438" y="3603625"/>
              <a:ext cx="84137" cy="185738"/>
            </a:xfrm>
            <a:custGeom>
              <a:avLst/>
              <a:gdLst>
                <a:gd name="T0" fmla="*/ 94 w 150"/>
                <a:gd name="T1" fmla="*/ 247 h 332"/>
                <a:gd name="T2" fmla="*/ 97 w 150"/>
                <a:gd name="T3" fmla="*/ 228 h 332"/>
                <a:gd name="T4" fmla="*/ 94 w 150"/>
                <a:gd name="T5" fmla="*/ 206 h 332"/>
                <a:gd name="T6" fmla="*/ 96 w 150"/>
                <a:gd name="T7" fmla="*/ 183 h 332"/>
                <a:gd name="T8" fmla="*/ 112 w 150"/>
                <a:gd name="T9" fmla="*/ 177 h 332"/>
                <a:gd name="T10" fmla="*/ 118 w 150"/>
                <a:gd name="T11" fmla="*/ 148 h 332"/>
                <a:gd name="T12" fmla="*/ 133 w 150"/>
                <a:gd name="T13" fmla="*/ 132 h 332"/>
                <a:gd name="T14" fmla="*/ 135 w 150"/>
                <a:gd name="T15" fmla="*/ 105 h 332"/>
                <a:gd name="T16" fmla="*/ 148 w 150"/>
                <a:gd name="T17" fmla="*/ 95 h 332"/>
                <a:gd name="T18" fmla="*/ 144 w 150"/>
                <a:gd name="T19" fmla="*/ 85 h 332"/>
                <a:gd name="T20" fmla="*/ 145 w 150"/>
                <a:gd name="T21" fmla="*/ 76 h 332"/>
                <a:gd name="T22" fmla="*/ 131 w 150"/>
                <a:gd name="T23" fmla="*/ 51 h 332"/>
                <a:gd name="T24" fmla="*/ 139 w 150"/>
                <a:gd name="T25" fmla="*/ 31 h 332"/>
                <a:gd name="T26" fmla="*/ 118 w 150"/>
                <a:gd name="T27" fmla="*/ 22 h 332"/>
                <a:gd name="T28" fmla="*/ 96 w 150"/>
                <a:gd name="T29" fmla="*/ 0 h 332"/>
                <a:gd name="T30" fmla="*/ 79 w 150"/>
                <a:gd name="T31" fmla="*/ 7 h 332"/>
                <a:gd name="T32" fmla="*/ 76 w 150"/>
                <a:gd name="T33" fmla="*/ 23 h 332"/>
                <a:gd name="T34" fmla="*/ 83 w 150"/>
                <a:gd name="T35" fmla="*/ 26 h 332"/>
                <a:gd name="T36" fmla="*/ 77 w 150"/>
                <a:gd name="T37" fmla="*/ 28 h 332"/>
                <a:gd name="T38" fmla="*/ 74 w 150"/>
                <a:gd name="T39" fmla="*/ 39 h 332"/>
                <a:gd name="T40" fmla="*/ 63 w 150"/>
                <a:gd name="T41" fmla="*/ 43 h 332"/>
                <a:gd name="T42" fmla="*/ 58 w 150"/>
                <a:gd name="T43" fmla="*/ 53 h 332"/>
                <a:gd name="T44" fmla="*/ 32 w 150"/>
                <a:gd name="T45" fmla="*/ 51 h 332"/>
                <a:gd name="T46" fmla="*/ 19 w 150"/>
                <a:gd name="T47" fmla="*/ 70 h 332"/>
                <a:gd name="T48" fmla="*/ 11 w 150"/>
                <a:gd name="T49" fmla="*/ 70 h 332"/>
                <a:gd name="T50" fmla="*/ 6 w 150"/>
                <a:gd name="T51" fmla="*/ 77 h 332"/>
                <a:gd name="T52" fmla="*/ 0 w 150"/>
                <a:gd name="T53" fmla="*/ 89 h 332"/>
                <a:gd name="T54" fmla="*/ 1 w 150"/>
                <a:gd name="T55" fmla="*/ 108 h 332"/>
                <a:gd name="T56" fmla="*/ 28 w 150"/>
                <a:gd name="T57" fmla="*/ 131 h 332"/>
                <a:gd name="T58" fmla="*/ 28 w 150"/>
                <a:gd name="T59" fmla="*/ 162 h 332"/>
                <a:gd name="T60" fmla="*/ 40 w 150"/>
                <a:gd name="T61" fmla="*/ 179 h 332"/>
                <a:gd name="T62" fmla="*/ 44 w 150"/>
                <a:gd name="T63" fmla="*/ 206 h 332"/>
                <a:gd name="T64" fmla="*/ 39 w 150"/>
                <a:gd name="T65" fmla="*/ 214 h 332"/>
                <a:gd name="T66" fmla="*/ 38 w 150"/>
                <a:gd name="T67" fmla="*/ 253 h 332"/>
                <a:gd name="T68" fmla="*/ 44 w 150"/>
                <a:gd name="T69" fmla="*/ 259 h 332"/>
                <a:gd name="T70" fmla="*/ 39 w 150"/>
                <a:gd name="T71" fmla="*/ 266 h 332"/>
                <a:gd name="T72" fmla="*/ 41 w 150"/>
                <a:gd name="T73" fmla="*/ 310 h 332"/>
                <a:gd name="T74" fmla="*/ 50 w 150"/>
                <a:gd name="T75" fmla="*/ 329 h 332"/>
                <a:gd name="T76" fmla="*/ 50 w 150"/>
                <a:gd name="T77" fmla="*/ 329 h 332"/>
                <a:gd name="T78" fmla="*/ 73 w 150"/>
                <a:gd name="T79" fmla="*/ 332 h 332"/>
                <a:gd name="T80" fmla="*/ 81 w 150"/>
                <a:gd name="T81" fmla="*/ 318 h 332"/>
                <a:gd name="T82" fmla="*/ 91 w 150"/>
                <a:gd name="T83" fmla="*/ 323 h 332"/>
                <a:gd name="T84" fmla="*/ 95 w 150"/>
                <a:gd name="T85" fmla="*/ 306 h 332"/>
                <a:gd name="T86" fmla="*/ 94 w 150"/>
                <a:gd name="T87" fmla="*/ 24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 h="332">
                  <a:moveTo>
                    <a:pt x="94" y="247"/>
                  </a:moveTo>
                  <a:cubicBezTo>
                    <a:pt x="97" y="228"/>
                    <a:pt x="97" y="228"/>
                    <a:pt x="97" y="228"/>
                  </a:cubicBezTo>
                  <a:cubicBezTo>
                    <a:pt x="94" y="206"/>
                    <a:pt x="94" y="206"/>
                    <a:pt x="94" y="206"/>
                  </a:cubicBezTo>
                  <a:cubicBezTo>
                    <a:pt x="96" y="183"/>
                    <a:pt x="96" y="183"/>
                    <a:pt x="96" y="183"/>
                  </a:cubicBezTo>
                  <a:cubicBezTo>
                    <a:pt x="96" y="183"/>
                    <a:pt x="104" y="187"/>
                    <a:pt x="112" y="177"/>
                  </a:cubicBezTo>
                  <a:cubicBezTo>
                    <a:pt x="120" y="167"/>
                    <a:pt x="115" y="155"/>
                    <a:pt x="118" y="148"/>
                  </a:cubicBezTo>
                  <a:cubicBezTo>
                    <a:pt x="121" y="141"/>
                    <a:pt x="133" y="132"/>
                    <a:pt x="133" y="132"/>
                  </a:cubicBezTo>
                  <a:cubicBezTo>
                    <a:pt x="135" y="105"/>
                    <a:pt x="135" y="105"/>
                    <a:pt x="135" y="105"/>
                  </a:cubicBezTo>
                  <a:cubicBezTo>
                    <a:pt x="135" y="105"/>
                    <a:pt x="146" y="102"/>
                    <a:pt x="148" y="95"/>
                  </a:cubicBezTo>
                  <a:cubicBezTo>
                    <a:pt x="150" y="88"/>
                    <a:pt x="144" y="85"/>
                    <a:pt x="144" y="85"/>
                  </a:cubicBezTo>
                  <a:cubicBezTo>
                    <a:pt x="144" y="85"/>
                    <a:pt x="145" y="82"/>
                    <a:pt x="145" y="76"/>
                  </a:cubicBezTo>
                  <a:cubicBezTo>
                    <a:pt x="145" y="70"/>
                    <a:pt x="130" y="58"/>
                    <a:pt x="131" y="51"/>
                  </a:cubicBezTo>
                  <a:cubicBezTo>
                    <a:pt x="132" y="44"/>
                    <a:pt x="139" y="31"/>
                    <a:pt x="139" y="31"/>
                  </a:cubicBezTo>
                  <a:cubicBezTo>
                    <a:pt x="139" y="31"/>
                    <a:pt x="123" y="25"/>
                    <a:pt x="118" y="22"/>
                  </a:cubicBezTo>
                  <a:cubicBezTo>
                    <a:pt x="113" y="19"/>
                    <a:pt x="96" y="0"/>
                    <a:pt x="96" y="0"/>
                  </a:cubicBezTo>
                  <a:cubicBezTo>
                    <a:pt x="79" y="7"/>
                    <a:pt x="79" y="7"/>
                    <a:pt x="79" y="7"/>
                  </a:cubicBezTo>
                  <a:cubicBezTo>
                    <a:pt x="76" y="23"/>
                    <a:pt x="76" y="23"/>
                    <a:pt x="76" y="23"/>
                  </a:cubicBezTo>
                  <a:cubicBezTo>
                    <a:pt x="83" y="26"/>
                    <a:pt x="83" y="26"/>
                    <a:pt x="83" y="26"/>
                  </a:cubicBezTo>
                  <a:cubicBezTo>
                    <a:pt x="77" y="28"/>
                    <a:pt x="77" y="28"/>
                    <a:pt x="77" y="28"/>
                  </a:cubicBezTo>
                  <a:cubicBezTo>
                    <a:pt x="74" y="39"/>
                    <a:pt x="74" y="39"/>
                    <a:pt x="74" y="39"/>
                  </a:cubicBezTo>
                  <a:cubicBezTo>
                    <a:pt x="74" y="39"/>
                    <a:pt x="67" y="40"/>
                    <a:pt x="63" y="43"/>
                  </a:cubicBezTo>
                  <a:cubicBezTo>
                    <a:pt x="59" y="46"/>
                    <a:pt x="58" y="53"/>
                    <a:pt x="58" y="53"/>
                  </a:cubicBezTo>
                  <a:cubicBezTo>
                    <a:pt x="58" y="53"/>
                    <a:pt x="32" y="52"/>
                    <a:pt x="32" y="51"/>
                  </a:cubicBezTo>
                  <a:cubicBezTo>
                    <a:pt x="21" y="56"/>
                    <a:pt x="19" y="70"/>
                    <a:pt x="19" y="70"/>
                  </a:cubicBezTo>
                  <a:cubicBezTo>
                    <a:pt x="11" y="70"/>
                    <a:pt x="11" y="70"/>
                    <a:pt x="11" y="70"/>
                  </a:cubicBezTo>
                  <a:cubicBezTo>
                    <a:pt x="6" y="77"/>
                    <a:pt x="6" y="77"/>
                    <a:pt x="6" y="77"/>
                  </a:cubicBezTo>
                  <a:cubicBezTo>
                    <a:pt x="0" y="89"/>
                    <a:pt x="0" y="89"/>
                    <a:pt x="0" y="89"/>
                  </a:cubicBezTo>
                  <a:cubicBezTo>
                    <a:pt x="1" y="108"/>
                    <a:pt x="1" y="108"/>
                    <a:pt x="1" y="108"/>
                  </a:cubicBezTo>
                  <a:cubicBezTo>
                    <a:pt x="1" y="108"/>
                    <a:pt x="26" y="123"/>
                    <a:pt x="28" y="131"/>
                  </a:cubicBezTo>
                  <a:cubicBezTo>
                    <a:pt x="30" y="139"/>
                    <a:pt x="28" y="162"/>
                    <a:pt x="28" y="162"/>
                  </a:cubicBezTo>
                  <a:cubicBezTo>
                    <a:pt x="28" y="162"/>
                    <a:pt x="41" y="171"/>
                    <a:pt x="40" y="179"/>
                  </a:cubicBezTo>
                  <a:cubicBezTo>
                    <a:pt x="39" y="187"/>
                    <a:pt x="44" y="206"/>
                    <a:pt x="44" y="206"/>
                  </a:cubicBezTo>
                  <a:cubicBezTo>
                    <a:pt x="39" y="214"/>
                    <a:pt x="39" y="214"/>
                    <a:pt x="39" y="214"/>
                  </a:cubicBezTo>
                  <a:cubicBezTo>
                    <a:pt x="38" y="253"/>
                    <a:pt x="38" y="253"/>
                    <a:pt x="38" y="253"/>
                  </a:cubicBezTo>
                  <a:cubicBezTo>
                    <a:pt x="44" y="259"/>
                    <a:pt x="44" y="259"/>
                    <a:pt x="44" y="259"/>
                  </a:cubicBezTo>
                  <a:cubicBezTo>
                    <a:pt x="39" y="266"/>
                    <a:pt x="39" y="266"/>
                    <a:pt x="39" y="266"/>
                  </a:cubicBezTo>
                  <a:cubicBezTo>
                    <a:pt x="41" y="310"/>
                    <a:pt x="41" y="310"/>
                    <a:pt x="41" y="310"/>
                  </a:cubicBezTo>
                  <a:cubicBezTo>
                    <a:pt x="41" y="310"/>
                    <a:pt x="50" y="319"/>
                    <a:pt x="50" y="329"/>
                  </a:cubicBezTo>
                  <a:cubicBezTo>
                    <a:pt x="50" y="329"/>
                    <a:pt x="50" y="329"/>
                    <a:pt x="50" y="329"/>
                  </a:cubicBezTo>
                  <a:cubicBezTo>
                    <a:pt x="61" y="330"/>
                    <a:pt x="73" y="332"/>
                    <a:pt x="73" y="332"/>
                  </a:cubicBezTo>
                  <a:cubicBezTo>
                    <a:pt x="81" y="318"/>
                    <a:pt x="81" y="318"/>
                    <a:pt x="81" y="318"/>
                  </a:cubicBezTo>
                  <a:cubicBezTo>
                    <a:pt x="81" y="318"/>
                    <a:pt x="85" y="320"/>
                    <a:pt x="91" y="323"/>
                  </a:cubicBezTo>
                  <a:cubicBezTo>
                    <a:pt x="95" y="306"/>
                    <a:pt x="95" y="306"/>
                    <a:pt x="95" y="306"/>
                  </a:cubicBezTo>
                  <a:lnTo>
                    <a:pt x="94" y="247"/>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41" name="Freeform 115"/>
            <p:cNvSpPr>
              <a:spLocks/>
            </p:cNvSpPr>
            <p:nvPr/>
          </p:nvSpPr>
          <p:spPr bwMode="gray">
            <a:xfrm>
              <a:off x="4313238" y="3559175"/>
              <a:ext cx="317500" cy="285750"/>
            </a:xfrm>
            <a:custGeom>
              <a:avLst/>
              <a:gdLst>
                <a:gd name="T0" fmla="*/ 290 w 567"/>
                <a:gd name="T1" fmla="*/ 469 h 511"/>
                <a:gd name="T2" fmla="*/ 333 w 567"/>
                <a:gd name="T3" fmla="*/ 394 h 511"/>
                <a:gd name="T4" fmla="*/ 372 w 567"/>
                <a:gd name="T5" fmla="*/ 375 h 511"/>
                <a:gd name="T6" fmla="*/ 396 w 567"/>
                <a:gd name="T7" fmla="*/ 383 h 511"/>
                <a:gd name="T8" fmla="*/ 417 w 567"/>
                <a:gd name="T9" fmla="*/ 378 h 511"/>
                <a:gd name="T10" fmla="*/ 434 w 567"/>
                <a:gd name="T11" fmla="*/ 343 h 511"/>
                <a:gd name="T12" fmla="*/ 458 w 567"/>
                <a:gd name="T13" fmla="*/ 291 h 511"/>
                <a:gd name="T14" fmla="*/ 484 w 567"/>
                <a:gd name="T15" fmla="*/ 239 h 511"/>
                <a:gd name="T16" fmla="*/ 504 w 567"/>
                <a:gd name="T17" fmla="*/ 200 h 511"/>
                <a:gd name="T18" fmla="*/ 513 w 567"/>
                <a:gd name="T19" fmla="*/ 177 h 511"/>
                <a:gd name="T20" fmla="*/ 533 w 567"/>
                <a:gd name="T21" fmla="*/ 141 h 511"/>
                <a:gd name="T22" fmla="*/ 559 w 567"/>
                <a:gd name="T23" fmla="*/ 111 h 511"/>
                <a:gd name="T24" fmla="*/ 540 w 567"/>
                <a:gd name="T25" fmla="*/ 84 h 511"/>
                <a:gd name="T26" fmla="*/ 517 w 567"/>
                <a:gd name="T27" fmla="*/ 8 h 511"/>
                <a:gd name="T28" fmla="*/ 499 w 567"/>
                <a:gd name="T29" fmla="*/ 22 h 511"/>
                <a:gd name="T30" fmla="*/ 458 w 567"/>
                <a:gd name="T31" fmla="*/ 40 h 511"/>
                <a:gd name="T32" fmla="*/ 382 w 567"/>
                <a:gd name="T33" fmla="*/ 25 h 511"/>
                <a:gd name="T34" fmla="*/ 293 w 567"/>
                <a:gd name="T35" fmla="*/ 55 h 511"/>
                <a:gd name="T36" fmla="*/ 205 w 567"/>
                <a:gd name="T37" fmla="*/ 47 h 511"/>
                <a:gd name="T38" fmla="*/ 174 w 567"/>
                <a:gd name="T39" fmla="*/ 12 h 511"/>
                <a:gd name="T40" fmla="*/ 135 w 567"/>
                <a:gd name="T41" fmla="*/ 1 h 511"/>
                <a:gd name="T42" fmla="*/ 88 w 567"/>
                <a:gd name="T43" fmla="*/ 7 h 511"/>
                <a:gd name="T44" fmla="*/ 68 w 567"/>
                <a:gd name="T45" fmla="*/ 50 h 511"/>
                <a:gd name="T46" fmla="*/ 48 w 567"/>
                <a:gd name="T47" fmla="*/ 110 h 511"/>
                <a:gd name="T48" fmla="*/ 54 w 567"/>
                <a:gd name="T49" fmla="*/ 155 h 511"/>
                <a:gd name="T50" fmla="*/ 57 w 567"/>
                <a:gd name="T51" fmla="*/ 174 h 511"/>
                <a:gd name="T52" fmla="*/ 42 w 567"/>
                <a:gd name="T53" fmla="*/ 211 h 511"/>
                <a:gd name="T54" fmla="*/ 21 w 567"/>
                <a:gd name="T55" fmla="*/ 256 h 511"/>
                <a:gd name="T56" fmla="*/ 3 w 567"/>
                <a:gd name="T57" fmla="*/ 285 h 511"/>
                <a:gd name="T58" fmla="*/ 3 w 567"/>
                <a:gd name="T59" fmla="*/ 326 h 511"/>
                <a:gd name="T60" fmla="*/ 0 w 567"/>
                <a:gd name="T61" fmla="*/ 402 h 511"/>
                <a:gd name="T62" fmla="*/ 44 w 567"/>
                <a:gd name="T63" fmla="*/ 394 h 511"/>
                <a:gd name="T64" fmla="*/ 96 w 567"/>
                <a:gd name="T65" fmla="*/ 413 h 511"/>
                <a:gd name="T66" fmla="*/ 127 w 567"/>
                <a:gd name="T67" fmla="*/ 440 h 511"/>
                <a:gd name="T68" fmla="*/ 133 w 567"/>
                <a:gd name="T69" fmla="*/ 453 h 511"/>
                <a:gd name="T70" fmla="*/ 157 w 567"/>
                <a:gd name="T71" fmla="*/ 510 h 511"/>
                <a:gd name="T72" fmla="*/ 194 w 567"/>
                <a:gd name="T73" fmla="*/ 491 h 511"/>
                <a:gd name="T74" fmla="*/ 228 w 567"/>
                <a:gd name="T75" fmla="*/ 496 h 511"/>
                <a:gd name="T76" fmla="*/ 265 w 567"/>
                <a:gd name="T77" fmla="*/ 504 h 511"/>
                <a:gd name="T78" fmla="*/ 282 w 567"/>
                <a:gd name="T79" fmla="*/ 48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7" h="511">
                  <a:moveTo>
                    <a:pt x="281" y="490"/>
                  </a:moveTo>
                  <a:cubicBezTo>
                    <a:pt x="281" y="490"/>
                    <a:pt x="288" y="475"/>
                    <a:pt x="290" y="469"/>
                  </a:cubicBezTo>
                  <a:cubicBezTo>
                    <a:pt x="292" y="463"/>
                    <a:pt x="290" y="431"/>
                    <a:pt x="290" y="431"/>
                  </a:cubicBezTo>
                  <a:cubicBezTo>
                    <a:pt x="333" y="394"/>
                    <a:pt x="333" y="394"/>
                    <a:pt x="333" y="394"/>
                  </a:cubicBezTo>
                  <a:cubicBezTo>
                    <a:pt x="333" y="394"/>
                    <a:pt x="343" y="374"/>
                    <a:pt x="349" y="369"/>
                  </a:cubicBezTo>
                  <a:cubicBezTo>
                    <a:pt x="355" y="364"/>
                    <a:pt x="363" y="377"/>
                    <a:pt x="372" y="375"/>
                  </a:cubicBezTo>
                  <a:cubicBezTo>
                    <a:pt x="381" y="373"/>
                    <a:pt x="368" y="359"/>
                    <a:pt x="375" y="359"/>
                  </a:cubicBezTo>
                  <a:cubicBezTo>
                    <a:pt x="382" y="359"/>
                    <a:pt x="396" y="383"/>
                    <a:pt x="396" y="383"/>
                  </a:cubicBezTo>
                  <a:cubicBezTo>
                    <a:pt x="396" y="383"/>
                    <a:pt x="393" y="399"/>
                    <a:pt x="405" y="399"/>
                  </a:cubicBezTo>
                  <a:cubicBezTo>
                    <a:pt x="417" y="399"/>
                    <a:pt x="417" y="378"/>
                    <a:pt x="417" y="378"/>
                  </a:cubicBezTo>
                  <a:cubicBezTo>
                    <a:pt x="417" y="378"/>
                    <a:pt x="428" y="369"/>
                    <a:pt x="433" y="363"/>
                  </a:cubicBezTo>
                  <a:cubicBezTo>
                    <a:pt x="438" y="357"/>
                    <a:pt x="434" y="343"/>
                    <a:pt x="434" y="343"/>
                  </a:cubicBezTo>
                  <a:cubicBezTo>
                    <a:pt x="450" y="323"/>
                    <a:pt x="450" y="323"/>
                    <a:pt x="450" y="323"/>
                  </a:cubicBezTo>
                  <a:cubicBezTo>
                    <a:pt x="458" y="291"/>
                    <a:pt x="458" y="291"/>
                    <a:pt x="458" y="291"/>
                  </a:cubicBezTo>
                  <a:cubicBezTo>
                    <a:pt x="458" y="291"/>
                    <a:pt x="477" y="284"/>
                    <a:pt x="482" y="274"/>
                  </a:cubicBezTo>
                  <a:cubicBezTo>
                    <a:pt x="487" y="264"/>
                    <a:pt x="482" y="246"/>
                    <a:pt x="484" y="239"/>
                  </a:cubicBezTo>
                  <a:cubicBezTo>
                    <a:pt x="486" y="232"/>
                    <a:pt x="496" y="239"/>
                    <a:pt x="501" y="230"/>
                  </a:cubicBezTo>
                  <a:cubicBezTo>
                    <a:pt x="506" y="221"/>
                    <a:pt x="504" y="200"/>
                    <a:pt x="504" y="200"/>
                  </a:cubicBezTo>
                  <a:cubicBezTo>
                    <a:pt x="511" y="196"/>
                    <a:pt x="511" y="196"/>
                    <a:pt x="511" y="196"/>
                  </a:cubicBezTo>
                  <a:cubicBezTo>
                    <a:pt x="513" y="177"/>
                    <a:pt x="513" y="177"/>
                    <a:pt x="513" y="177"/>
                  </a:cubicBezTo>
                  <a:cubicBezTo>
                    <a:pt x="513" y="177"/>
                    <a:pt x="523" y="164"/>
                    <a:pt x="524" y="161"/>
                  </a:cubicBezTo>
                  <a:cubicBezTo>
                    <a:pt x="525" y="158"/>
                    <a:pt x="533" y="141"/>
                    <a:pt x="533" y="141"/>
                  </a:cubicBezTo>
                  <a:cubicBezTo>
                    <a:pt x="533" y="141"/>
                    <a:pt x="547" y="138"/>
                    <a:pt x="557" y="129"/>
                  </a:cubicBezTo>
                  <a:cubicBezTo>
                    <a:pt x="567" y="120"/>
                    <a:pt x="559" y="111"/>
                    <a:pt x="559" y="111"/>
                  </a:cubicBezTo>
                  <a:cubicBezTo>
                    <a:pt x="559" y="111"/>
                    <a:pt x="563" y="98"/>
                    <a:pt x="562" y="87"/>
                  </a:cubicBezTo>
                  <a:cubicBezTo>
                    <a:pt x="561" y="76"/>
                    <a:pt x="542" y="87"/>
                    <a:pt x="540" y="84"/>
                  </a:cubicBezTo>
                  <a:cubicBezTo>
                    <a:pt x="538" y="81"/>
                    <a:pt x="536" y="40"/>
                    <a:pt x="536" y="40"/>
                  </a:cubicBezTo>
                  <a:cubicBezTo>
                    <a:pt x="517" y="8"/>
                    <a:pt x="517" y="8"/>
                    <a:pt x="517" y="8"/>
                  </a:cubicBezTo>
                  <a:cubicBezTo>
                    <a:pt x="517" y="8"/>
                    <a:pt x="511" y="8"/>
                    <a:pt x="507" y="8"/>
                  </a:cubicBezTo>
                  <a:cubicBezTo>
                    <a:pt x="503" y="8"/>
                    <a:pt x="499" y="22"/>
                    <a:pt x="499" y="22"/>
                  </a:cubicBezTo>
                  <a:cubicBezTo>
                    <a:pt x="499" y="22"/>
                    <a:pt x="490" y="19"/>
                    <a:pt x="483" y="23"/>
                  </a:cubicBezTo>
                  <a:cubicBezTo>
                    <a:pt x="476" y="27"/>
                    <a:pt x="458" y="40"/>
                    <a:pt x="458" y="40"/>
                  </a:cubicBezTo>
                  <a:cubicBezTo>
                    <a:pt x="440" y="39"/>
                    <a:pt x="440" y="39"/>
                    <a:pt x="440" y="39"/>
                  </a:cubicBezTo>
                  <a:cubicBezTo>
                    <a:pt x="440" y="39"/>
                    <a:pt x="424" y="25"/>
                    <a:pt x="382" y="25"/>
                  </a:cubicBezTo>
                  <a:cubicBezTo>
                    <a:pt x="340" y="25"/>
                    <a:pt x="328" y="60"/>
                    <a:pt x="328" y="60"/>
                  </a:cubicBezTo>
                  <a:cubicBezTo>
                    <a:pt x="328" y="60"/>
                    <a:pt x="312" y="56"/>
                    <a:pt x="293" y="55"/>
                  </a:cubicBezTo>
                  <a:cubicBezTo>
                    <a:pt x="274" y="54"/>
                    <a:pt x="262" y="26"/>
                    <a:pt x="250" y="26"/>
                  </a:cubicBezTo>
                  <a:cubicBezTo>
                    <a:pt x="238" y="26"/>
                    <a:pt x="214" y="46"/>
                    <a:pt x="205" y="47"/>
                  </a:cubicBezTo>
                  <a:cubicBezTo>
                    <a:pt x="196" y="48"/>
                    <a:pt x="191" y="26"/>
                    <a:pt x="191" y="26"/>
                  </a:cubicBezTo>
                  <a:cubicBezTo>
                    <a:pt x="174" y="12"/>
                    <a:pt x="174" y="12"/>
                    <a:pt x="174" y="12"/>
                  </a:cubicBezTo>
                  <a:cubicBezTo>
                    <a:pt x="174" y="12"/>
                    <a:pt x="162" y="12"/>
                    <a:pt x="155" y="11"/>
                  </a:cubicBezTo>
                  <a:cubicBezTo>
                    <a:pt x="148" y="10"/>
                    <a:pt x="149" y="0"/>
                    <a:pt x="135" y="1"/>
                  </a:cubicBezTo>
                  <a:cubicBezTo>
                    <a:pt x="121" y="2"/>
                    <a:pt x="122" y="8"/>
                    <a:pt x="122" y="8"/>
                  </a:cubicBezTo>
                  <a:cubicBezTo>
                    <a:pt x="88" y="7"/>
                    <a:pt x="88" y="7"/>
                    <a:pt x="88" y="7"/>
                  </a:cubicBezTo>
                  <a:cubicBezTo>
                    <a:pt x="69" y="24"/>
                    <a:pt x="69" y="24"/>
                    <a:pt x="69" y="24"/>
                  </a:cubicBezTo>
                  <a:cubicBezTo>
                    <a:pt x="69" y="24"/>
                    <a:pt x="69" y="35"/>
                    <a:pt x="68" y="50"/>
                  </a:cubicBezTo>
                  <a:cubicBezTo>
                    <a:pt x="67" y="65"/>
                    <a:pt x="45" y="76"/>
                    <a:pt x="45" y="76"/>
                  </a:cubicBezTo>
                  <a:cubicBezTo>
                    <a:pt x="48" y="110"/>
                    <a:pt x="48" y="110"/>
                    <a:pt x="48" y="110"/>
                  </a:cubicBezTo>
                  <a:cubicBezTo>
                    <a:pt x="48" y="110"/>
                    <a:pt x="41" y="123"/>
                    <a:pt x="40" y="130"/>
                  </a:cubicBezTo>
                  <a:cubicBezTo>
                    <a:pt x="39" y="137"/>
                    <a:pt x="54" y="149"/>
                    <a:pt x="54" y="155"/>
                  </a:cubicBezTo>
                  <a:cubicBezTo>
                    <a:pt x="54" y="161"/>
                    <a:pt x="53" y="164"/>
                    <a:pt x="53" y="164"/>
                  </a:cubicBezTo>
                  <a:cubicBezTo>
                    <a:pt x="53" y="164"/>
                    <a:pt x="59" y="167"/>
                    <a:pt x="57" y="174"/>
                  </a:cubicBezTo>
                  <a:cubicBezTo>
                    <a:pt x="55" y="181"/>
                    <a:pt x="44" y="184"/>
                    <a:pt x="44" y="184"/>
                  </a:cubicBezTo>
                  <a:cubicBezTo>
                    <a:pt x="42" y="211"/>
                    <a:pt x="42" y="211"/>
                    <a:pt x="42" y="211"/>
                  </a:cubicBezTo>
                  <a:cubicBezTo>
                    <a:pt x="42" y="211"/>
                    <a:pt x="30" y="220"/>
                    <a:pt x="27" y="227"/>
                  </a:cubicBezTo>
                  <a:cubicBezTo>
                    <a:pt x="24" y="234"/>
                    <a:pt x="29" y="246"/>
                    <a:pt x="21" y="256"/>
                  </a:cubicBezTo>
                  <a:cubicBezTo>
                    <a:pt x="13" y="266"/>
                    <a:pt x="5" y="262"/>
                    <a:pt x="5" y="262"/>
                  </a:cubicBezTo>
                  <a:cubicBezTo>
                    <a:pt x="3" y="285"/>
                    <a:pt x="3" y="285"/>
                    <a:pt x="3" y="285"/>
                  </a:cubicBezTo>
                  <a:cubicBezTo>
                    <a:pt x="6" y="307"/>
                    <a:pt x="6" y="307"/>
                    <a:pt x="6" y="307"/>
                  </a:cubicBezTo>
                  <a:cubicBezTo>
                    <a:pt x="3" y="326"/>
                    <a:pt x="3" y="326"/>
                    <a:pt x="3" y="326"/>
                  </a:cubicBezTo>
                  <a:cubicBezTo>
                    <a:pt x="4" y="385"/>
                    <a:pt x="4" y="385"/>
                    <a:pt x="4" y="385"/>
                  </a:cubicBezTo>
                  <a:cubicBezTo>
                    <a:pt x="0" y="402"/>
                    <a:pt x="0" y="402"/>
                    <a:pt x="0" y="402"/>
                  </a:cubicBezTo>
                  <a:cubicBezTo>
                    <a:pt x="7" y="405"/>
                    <a:pt x="17" y="408"/>
                    <a:pt x="23" y="406"/>
                  </a:cubicBezTo>
                  <a:cubicBezTo>
                    <a:pt x="34" y="402"/>
                    <a:pt x="44" y="394"/>
                    <a:pt x="44" y="394"/>
                  </a:cubicBezTo>
                  <a:cubicBezTo>
                    <a:pt x="47" y="401"/>
                    <a:pt x="47" y="401"/>
                    <a:pt x="47" y="401"/>
                  </a:cubicBezTo>
                  <a:cubicBezTo>
                    <a:pt x="47" y="401"/>
                    <a:pt x="80" y="394"/>
                    <a:pt x="96" y="413"/>
                  </a:cubicBezTo>
                  <a:cubicBezTo>
                    <a:pt x="112" y="432"/>
                    <a:pt x="113" y="441"/>
                    <a:pt x="113" y="441"/>
                  </a:cubicBezTo>
                  <a:cubicBezTo>
                    <a:pt x="127" y="440"/>
                    <a:pt x="127" y="440"/>
                    <a:pt x="127" y="440"/>
                  </a:cubicBezTo>
                  <a:cubicBezTo>
                    <a:pt x="127" y="440"/>
                    <a:pt x="117" y="455"/>
                    <a:pt x="120" y="456"/>
                  </a:cubicBezTo>
                  <a:cubicBezTo>
                    <a:pt x="123" y="457"/>
                    <a:pt x="133" y="450"/>
                    <a:pt x="133" y="453"/>
                  </a:cubicBezTo>
                  <a:cubicBezTo>
                    <a:pt x="133" y="456"/>
                    <a:pt x="128" y="464"/>
                    <a:pt x="128" y="472"/>
                  </a:cubicBezTo>
                  <a:cubicBezTo>
                    <a:pt x="128" y="480"/>
                    <a:pt x="136" y="509"/>
                    <a:pt x="157" y="510"/>
                  </a:cubicBezTo>
                  <a:cubicBezTo>
                    <a:pt x="178" y="511"/>
                    <a:pt x="191" y="509"/>
                    <a:pt x="191" y="509"/>
                  </a:cubicBezTo>
                  <a:cubicBezTo>
                    <a:pt x="194" y="491"/>
                    <a:pt x="194" y="491"/>
                    <a:pt x="194" y="491"/>
                  </a:cubicBezTo>
                  <a:cubicBezTo>
                    <a:pt x="212" y="501"/>
                    <a:pt x="212" y="501"/>
                    <a:pt x="212" y="501"/>
                  </a:cubicBezTo>
                  <a:cubicBezTo>
                    <a:pt x="228" y="496"/>
                    <a:pt x="228" y="496"/>
                    <a:pt x="228" y="496"/>
                  </a:cubicBezTo>
                  <a:cubicBezTo>
                    <a:pt x="237" y="505"/>
                    <a:pt x="237" y="505"/>
                    <a:pt x="237" y="505"/>
                  </a:cubicBezTo>
                  <a:cubicBezTo>
                    <a:pt x="265" y="504"/>
                    <a:pt x="265" y="504"/>
                    <a:pt x="265" y="504"/>
                  </a:cubicBezTo>
                  <a:cubicBezTo>
                    <a:pt x="265" y="488"/>
                    <a:pt x="265" y="488"/>
                    <a:pt x="265" y="488"/>
                  </a:cubicBezTo>
                  <a:cubicBezTo>
                    <a:pt x="282" y="487"/>
                    <a:pt x="282" y="487"/>
                    <a:pt x="282" y="487"/>
                  </a:cubicBezTo>
                  <a:cubicBezTo>
                    <a:pt x="281" y="490"/>
                    <a:pt x="281" y="490"/>
                    <a:pt x="281" y="49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42" name="Freeform 116"/>
            <p:cNvSpPr>
              <a:spLocks/>
            </p:cNvSpPr>
            <p:nvPr/>
          </p:nvSpPr>
          <p:spPr bwMode="gray">
            <a:xfrm>
              <a:off x="4597400" y="3268663"/>
              <a:ext cx="276225" cy="485775"/>
            </a:xfrm>
            <a:custGeom>
              <a:avLst/>
              <a:gdLst>
                <a:gd name="T0" fmla="*/ 496 w 496"/>
                <a:gd name="T1" fmla="*/ 420 h 866"/>
                <a:gd name="T2" fmla="*/ 119 w 496"/>
                <a:gd name="T3" fmla="*/ 0 h 866"/>
                <a:gd name="T4" fmla="*/ 83 w 496"/>
                <a:gd name="T5" fmla="*/ 72 h 866"/>
                <a:gd name="T6" fmla="*/ 95 w 496"/>
                <a:gd name="T7" fmla="*/ 129 h 866"/>
                <a:gd name="T8" fmla="*/ 120 w 496"/>
                <a:gd name="T9" fmla="*/ 169 h 866"/>
                <a:gd name="T10" fmla="*/ 96 w 496"/>
                <a:gd name="T11" fmla="*/ 356 h 866"/>
                <a:gd name="T12" fmla="*/ 13 w 496"/>
                <a:gd name="T13" fmla="*/ 479 h 866"/>
                <a:gd name="T14" fmla="*/ 3 w 496"/>
                <a:gd name="T15" fmla="*/ 526 h 866"/>
                <a:gd name="T16" fmla="*/ 29 w 496"/>
                <a:gd name="T17" fmla="*/ 558 h 866"/>
                <a:gd name="T18" fmla="*/ 29 w 496"/>
                <a:gd name="T19" fmla="*/ 561 h 866"/>
                <a:gd name="T20" fmla="*/ 50 w 496"/>
                <a:gd name="T21" fmla="*/ 576 h 866"/>
                <a:gd name="T22" fmla="*/ 66 w 496"/>
                <a:gd name="T23" fmla="*/ 611 h 866"/>
                <a:gd name="T24" fmla="*/ 74 w 496"/>
                <a:gd name="T25" fmla="*/ 650 h 866"/>
                <a:gd name="T26" fmla="*/ 106 w 496"/>
                <a:gd name="T27" fmla="*/ 724 h 866"/>
                <a:gd name="T28" fmla="*/ 31 w 496"/>
                <a:gd name="T29" fmla="*/ 733 h 866"/>
                <a:gd name="T30" fmla="*/ 87 w 496"/>
                <a:gd name="T31" fmla="*/ 802 h 866"/>
                <a:gd name="T32" fmla="*/ 123 w 496"/>
                <a:gd name="T33" fmla="*/ 860 h 866"/>
                <a:gd name="T34" fmla="*/ 165 w 496"/>
                <a:gd name="T35" fmla="*/ 858 h 866"/>
                <a:gd name="T36" fmla="*/ 248 w 496"/>
                <a:gd name="T37" fmla="*/ 833 h 866"/>
                <a:gd name="T38" fmla="*/ 253 w 496"/>
                <a:gd name="T39" fmla="*/ 788 h 866"/>
                <a:gd name="T40" fmla="*/ 338 w 496"/>
                <a:gd name="T41" fmla="*/ 765 h 866"/>
                <a:gd name="T42" fmla="*/ 378 w 496"/>
                <a:gd name="T43" fmla="*/ 723 h 866"/>
                <a:gd name="T44" fmla="*/ 393 w 496"/>
                <a:gd name="T45" fmla="*/ 691 h 866"/>
                <a:gd name="T46" fmla="*/ 446 w 496"/>
                <a:gd name="T47" fmla="*/ 674 h 866"/>
                <a:gd name="T48" fmla="*/ 451 w 496"/>
                <a:gd name="T49" fmla="*/ 656 h 866"/>
                <a:gd name="T50" fmla="*/ 426 w 496"/>
                <a:gd name="T51" fmla="*/ 625 h 866"/>
                <a:gd name="T52" fmla="*/ 428 w 496"/>
                <a:gd name="T53" fmla="*/ 612 h 866"/>
                <a:gd name="T54" fmla="*/ 406 w 496"/>
                <a:gd name="T55" fmla="*/ 587 h 866"/>
                <a:gd name="T56" fmla="*/ 417 w 496"/>
                <a:gd name="T57" fmla="*/ 549 h 866"/>
                <a:gd name="T58" fmla="*/ 419 w 496"/>
                <a:gd name="T59" fmla="*/ 508 h 866"/>
                <a:gd name="T60" fmla="*/ 425 w 496"/>
                <a:gd name="T61" fmla="*/ 490 h 866"/>
                <a:gd name="T62" fmla="*/ 432 w 496"/>
                <a:gd name="T63" fmla="*/ 474 h 866"/>
                <a:gd name="T64" fmla="*/ 449 w 496"/>
                <a:gd name="T65" fmla="*/ 442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6" h="866">
                  <a:moveTo>
                    <a:pt x="451" y="419"/>
                  </a:moveTo>
                  <a:cubicBezTo>
                    <a:pt x="464" y="415"/>
                    <a:pt x="496" y="420"/>
                    <a:pt x="496" y="420"/>
                  </a:cubicBezTo>
                  <a:cubicBezTo>
                    <a:pt x="492" y="216"/>
                    <a:pt x="492" y="216"/>
                    <a:pt x="492" y="216"/>
                  </a:cubicBezTo>
                  <a:cubicBezTo>
                    <a:pt x="119" y="0"/>
                    <a:pt x="119" y="0"/>
                    <a:pt x="119" y="0"/>
                  </a:cubicBezTo>
                  <a:cubicBezTo>
                    <a:pt x="119" y="0"/>
                    <a:pt x="94" y="15"/>
                    <a:pt x="71" y="28"/>
                  </a:cubicBezTo>
                  <a:cubicBezTo>
                    <a:pt x="83" y="72"/>
                    <a:pt x="83" y="72"/>
                    <a:pt x="83" y="72"/>
                  </a:cubicBezTo>
                  <a:cubicBezTo>
                    <a:pt x="76" y="105"/>
                    <a:pt x="76" y="105"/>
                    <a:pt x="76" y="105"/>
                  </a:cubicBezTo>
                  <a:cubicBezTo>
                    <a:pt x="95" y="129"/>
                    <a:pt x="95" y="129"/>
                    <a:pt x="95" y="129"/>
                  </a:cubicBezTo>
                  <a:cubicBezTo>
                    <a:pt x="100" y="145"/>
                    <a:pt x="100" y="145"/>
                    <a:pt x="100" y="145"/>
                  </a:cubicBezTo>
                  <a:cubicBezTo>
                    <a:pt x="120" y="169"/>
                    <a:pt x="120" y="169"/>
                    <a:pt x="120" y="169"/>
                  </a:cubicBezTo>
                  <a:cubicBezTo>
                    <a:pt x="106" y="194"/>
                    <a:pt x="106" y="194"/>
                    <a:pt x="106" y="194"/>
                  </a:cubicBezTo>
                  <a:cubicBezTo>
                    <a:pt x="96" y="356"/>
                    <a:pt x="96" y="356"/>
                    <a:pt x="96" y="356"/>
                  </a:cubicBezTo>
                  <a:cubicBezTo>
                    <a:pt x="96" y="356"/>
                    <a:pt x="46" y="409"/>
                    <a:pt x="35" y="426"/>
                  </a:cubicBezTo>
                  <a:cubicBezTo>
                    <a:pt x="23" y="442"/>
                    <a:pt x="13" y="479"/>
                    <a:pt x="13" y="479"/>
                  </a:cubicBezTo>
                  <a:cubicBezTo>
                    <a:pt x="0" y="484"/>
                    <a:pt x="0" y="484"/>
                    <a:pt x="0" y="484"/>
                  </a:cubicBezTo>
                  <a:cubicBezTo>
                    <a:pt x="3" y="526"/>
                    <a:pt x="3" y="526"/>
                    <a:pt x="3" y="526"/>
                  </a:cubicBezTo>
                  <a:cubicBezTo>
                    <a:pt x="7" y="526"/>
                    <a:pt x="10" y="526"/>
                    <a:pt x="10" y="526"/>
                  </a:cubicBezTo>
                  <a:cubicBezTo>
                    <a:pt x="29" y="558"/>
                    <a:pt x="29" y="558"/>
                    <a:pt x="29" y="558"/>
                  </a:cubicBezTo>
                  <a:cubicBezTo>
                    <a:pt x="29" y="558"/>
                    <a:pt x="29" y="560"/>
                    <a:pt x="29" y="563"/>
                  </a:cubicBezTo>
                  <a:cubicBezTo>
                    <a:pt x="29" y="562"/>
                    <a:pt x="29" y="561"/>
                    <a:pt x="29" y="561"/>
                  </a:cubicBezTo>
                  <a:cubicBezTo>
                    <a:pt x="45" y="559"/>
                    <a:pt x="45" y="559"/>
                    <a:pt x="45" y="559"/>
                  </a:cubicBezTo>
                  <a:cubicBezTo>
                    <a:pt x="45" y="559"/>
                    <a:pt x="46" y="571"/>
                    <a:pt x="50" y="576"/>
                  </a:cubicBezTo>
                  <a:cubicBezTo>
                    <a:pt x="54" y="581"/>
                    <a:pt x="70" y="584"/>
                    <a:pt x="70" y="584"/>
                  </a:cubicBezTo>
                  <a:cubicBezTo>
                    <a:pt x="66" y="611"/>
                    <a:pt x="66" y="611"/>
                    <a:pt x="66" y="611"/>
                  </a:cubicBezTo>
                  <a:cubicBezTo>
                    <a:pt x="66" y="611"/>
                    <a:pt x="80" y="618"/>
                    <a:pt x="80" y="629"/>
                  </a:cubicBezTo>
                  <a:cubicBezTo>
                    <a:pt x="80" y="640"/>
                    <a:pt x="74" y="650"/>
                    <a:pt x="74" y="650"/>
                  </a:cubicBezTo>
                  <a:cubicBezTo>
                    <a:pt x="74" y="650"/>
                    <a:pt x="75" y="678"/>
                    <a:pt x="80" y="692"/>
                  </a:cubicBezTo>
                  <a:cubicBezTo>
                    <a:pt x="85" y="706"/>
                    <a:pt x="106" y="724"/>
                    <a:pt x="106" y="724"/>
                  </a:cubicBezTo>
                  <a:cubicBezTo>
                    <a:pt x="106" y="724"/>
                    <a:pt x="92" y="725"/>
                    <a:pt x="84" y="726"/>
                  </a:cubicBezTo>
                  <a:cubicBezTo>
                    <a:pt x="76" y="727"/>
                    <a:pt x="36" y="720"/>
                    <a:pt x="31" y="733"/>
                  </a:cubicBezTo>
                  <a:cubicBezTo>
                    <a:pt x="26" y="746"/>
                    <a:pt x="41" y="767"/>
                    <a:pt x="49" y="775"/>
                  </a:cubicBezTo>
                  <a:cubicBezTo>
                    <a:pt x="57" y="783"/>
                    <a:pt x="78" y="792"/>
                    <a:pt x="87" y="802"/>
                  </a:cubicBezTo>
                  <a:cubicBezTo>
                    <a:pt x="96" y="812"/>
                    <a:pt x="101" y="859"/>
                    <a:pt x="101" y="859"/>
                  </a:cubicBezTo>
                  <a:cubicBezTo>
                    <a:pt x="101" y="859"/>
                    <a:pt x="113" y="866"/>
                    <a:pt x="123" y="860"/>
                  </a:cubicBezTo>
                  <a:cubicBezTo>
                    <a:pt x="133" y="853"/>
                    <a:pt x="153" y="838"/>
                    <a:pt x="153" y="838"/>
                  </a:cubicBezTo>
                  <a:cubicBezTo>
                    <a:pt x="153" y="838"/>
                    <a:pt x="146" y="863"/>
                    <a:pt x="165" y="858"/>
                  </a:cubicBezTo>
                  <a:cubicBezTo>
                    <a:pt x="183" y="853"/>
                    <a:pt x="178" y="833"/>
                    <a:pt x="196" y="833"/>
                  </a:cubicBezTo>
                  <a:cubicBezTo>
                    <a:pt x="215" y="833"/>
                    <a:pt x="248" y="833"/>
                    <a:pt x="248" y="833"/>
                  </a:cubicBezTo>
                  <a:cubicBezTo>
                    <a:pt x="248" y="833"/>
                    <a:pt x="263" y="811"/>
                    <a:pt x="268" y="805"/>
                  </a:cubicBezTo>
                  <a:cubicBezTo>
                    <a:pt x="273" y="798"/>
                    <a:pt x="253" y="788"/>
                    <a:pt x="253" y="788"/>
                  </a:cubicBezTo>
                  <a:cubicBezTo>
                    <a:pt x="267" y="780"/>
                    <a:pt x="267" y="780"/>
                    <a:pt x="267" y="780"/>
                  </a:cubicBezTo>
                  <a:cubicBezTo>
                    <a:pt x="267" y="780"/>
                    <a:pt x="307" y="780"/>
                    <a:pt x="338" y="765"/>
                  </a:cubicBezTo>
                  <a:cubicBezTo>
                    <a:pt x="370" y="750"/>
                    <a:pt x="365" y="728"/>
                    <a:pt x="365" y="728"/>
                  </a:cubicBezTo>
                  <a:cubicBezTo>
                    <a:pt x="378" y="723"/>
                    <a:pt x="378" y="723"/>
                    <a:pt x="378" y="723"/>
                  </a:cubicBezTo>
                  <a:cubicBezTo>
                    <a:pt x="390" y="711"/>
                    <a:pt x="390" y="711"/>
                    <a:pt x="390" y="711"/>
                  </a:cubicBezTo>
                  <a:cubicBezTo>
                    <a:pt x="393" y="691"/>
                    <a:pt x="393" y="691"/>
                    <a:pt x="393" y="691"/>
                  </a:cubicBezTo>
                  <a:cubicBezTo>
                    <a:pt x="430" y="673"/>
                    <a:pt x="430" y="673"/>
                    <a:pt x="430" y="673"/>
                  </a:cubicBezTo>
                  <a:cubicBezTo>
                    <a:pt x="446" y="674"/>
                    <a:pt x="446" y="674"/>
                    <a:pt x="446" y="674"/>
                  </a:cubicBezTo>
                  <a:cubicBezTo>
                    <a:pt x="445" y="665"/>
                    <a:pt x="445" y="665"/>
                    <a:pt x="445" y="665"/>
                  </a:cubicBezTo>
                  <a:cubicBezTo>
                    <a:pt x="445" y="665"/>
                    <a:pt x="463" y="669"/>
                    <a:pt x="451" y="656"/>
                  </a:cubicBezTo>
                  <a:cubicBezTo>
                    <a:pt x="439" y="643"/>
                    <a:pt x="430" y="642"/>
                    <a:pt x="430" y="642"/>
                  </a:cubicBezTo>
                  <a:cubicBezTo>
                    <a:pt x="426" y="625"/>
                    <a:pt x="426" y="625"/>
                    <a:pt x="426" y="625"/>
                  </a:cubicBezTo>
                  <a:cubicBezTo>
                    <a:pt x="437" y="620"/>
                    <a:pt x="437" y="620"/>
                    <a:pt x="437" y="620"/>
                  </a:cubicBezTo>
                  <a:cubicBezTo>
                    <a:pt x="428" y="612"/>
                    <a:pt x="428" y="612"/>
                    <a:pt x="428" y="612"/>
                  </a:cubicBezTo>
                  <a:cubicBezTo>
                    <a:pt x="428" y="612"/>
                    <a:pt x="430" y="585"/>
                    <a:pt x="423" y="582"/>
                  </a:cubicBezTo>
                  <a:cubicBezTo>
                    <a:pt x="416" y="579"/>
                    <a:pt x="411" y="589"/>
                    <a:pt x="406" y="587"/>
                  </a:cubicBezTo>
                  <a:cubicBezTo>
                    <a:pt x="401" y="585"/>
                    <a:pt x="395" y="580"/>
                    <a:pt x="398" y="569"/>
                  </a:cubicBezTo>
                  <a:cubicBezTo>
                    <a:pt x="401" y="558"/>
                    <a:pt x="415" y="558"/>
                    <a:pt x="417" y="549"/>
                  </a:cubicBezTo>
                  <a:cubicBezTo>
                    <a:pt x="419" y="540"/>
                    <a:pt x="416" y="536"/>
                    <a:pt x="410" y="526"/>
                  </a:cubicBezTo>
                  <a:cubicBezTo>
                    <a:pt x="404" y="516"/>
                    <a:pt x="419" y="508"/>
                    <a:pt x="419" y="508"/>
                  </a:cubicBezTo>
                  <a:cubicBezTo>
                    <a:pt x="430" y="501"/>
                    <a:pt x="430" y="501"/>
                    <a:pt x="430" y="501"/>
                  </a:cubicBezTo>
                  <a:cubicBezTo>
                    <a:pt x="425" y="490"/>
                    <a:pt x="425" y="490"/>
                    <a:pt x="425" y="490"/>
                  </a:cubicBezTo>
                  <a:cubicBezTo>
                    <a:pt x="422" y="474"/>
                    <a:pt x="422" y="474"/>
                    <a:pt x="422" y="474"/>
                  </a:cubicBezTo>
                  <a:cubicBezTo>
                    <a:pt x="432" y="474"/>
                    <a:pt x="432" y="474"/>
                    <a:pt x="432" y="474"/>
                  </a:cubicBezTo>
                  <a:cubicBezTo>
                    <a:pt x="432" y="474"/>
                    <a:pt x="430" y="462"/>
                    <a:pt x="436" y="456"/>
                  </a:cubicBezTo>
                  <a:cubicBezTo>
                    <a:pt x="442" y="450"/>
                    <a:pt x="451" y="450"/>
                    <a:pt x="449" y="442"/>
                  </a:cubicBezTo>
                  <a:cubicBezTo>
                    <a:pt x="447" y="434"/>
                    <a:pt x="438" y="423"/>
                    <a:pt x="451" y="419"/>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43" name="Freeform 117"/>
            <p:cNvSpPr>
              <a:spLocks/>
            </p:cNvSpPr>
            <p:nvPr/>
          </p:nvSpPr>
          <p:spPr bwMode="gray">
            <a:xfrm>
              <a:off x="3919538" y="3222625"/>
              <a:ext cx="436562" cy="447675"/>
            </a:xfrm>
            <a:custGeom>
              <a:avLst/>
              <a:gdLst>
                <a:gd name="T0" fmla="*/ 424 w 778"/>
                <a:gd name="T1" fmla="*/ 631 h 800"/>
                <a:gd name="T2" fmla="*/ 437 w 778"/>
                <a:gd name="T3" fmla="*/ 607 h 800"/>
                <a:gd name="T4" fmla="*/ 481 w 778"/>
                <a:gd name="T5" fmla="*/ 585 h 800"/>
                <a:gd name="T6" fmla="*/ 502 w 778"/>
                <a:gd name="T7" fmla="*/ 563 h 800"/>
                <a:gd name="T8" fmla="*/ 527 w 778"/>
                <a:gd name="T9" fmla="*/ 547 h 800"/>
                <a:gd name="T10" fmla="*/ 572 w 778"/>
                <a:gd name="T11" fmla="*/ 537 h 800"/>
                <a:gd name="T12" fmla="*/ 620 w 778"/>
                <a:gd name="T13" fmla="*/ 537 h 800"/>
                <a:gd name="T14" fmla="*/ 680 w 778"/>
                <a:gd name="T15" fmla="*/ 526 h 800"/>
                <a:gd name="T16" fmla="*/ 712 w 778"/>
                <a:gd name="T17" fmla="*/ 519 h 800"/>
                <a:gd name="T18" fmla="*/ 748 w 778"/>
                <a:gd name="T19" fmla="*/ 509 h 800"/>
                <a:gd name="T20" fmla="*/ 778 w 778"/>
                <a:gd name="T21" fmla="*/ 454 h 800"/>
                <a:gd name="T22" fmla="*/ 766 w 778"/>
                <a:gd name="T23" fmla="*/ 320 h 800"/>
                <a:gd name="T24" fmla="*/ 738 w 778"/>
                <a:gd name="T25" fmla="*/ 300 h 800"/>
                <a:gd name="T26" fmla="*/ 694 w 778"/>
                <a:gd name="T27" fmla="*/ 270 h 800"/>
                <a:gd name="T28" fmla="*/ 666 w 778"/>
                <a:gd name="T29" fmla="*/ 251 h 800"/>
                <a:gd name="T30" fmla="*/ 637 w 778"/>
                <a:gd name="T31" fmla="*/ 229 h 800"/>
                <a:gd name="T32" fmla="*/ 364 w 778"/>
                <a:gd name="T33" fmla="*/ 3 h 800"/>
                <a:gd name="T34" fmla="*/ 314 w 778"/>
                <a:gd name="T35" fmla="*/ 459 h 800"/>
                <a:gd name="T36" fmla="*/ 323 w 778"/>
                <a:gd name="T37" fmla="*/ 483 h 800"/>
                <a:gd name="T38" fmla="*/ 141 w 778"/>
                <a:gd name="T39" fmla="*/ 513 h 800"/>
                <a:gd name="T40" fmla="*/ 127 w 778"/>
                <a:gd name="T41" fmla="*/ 517 h 800"/>
                <a:gd name="T42" fmla="*/ 96 w 778"/>
                <a:gd name="T43" fmla="*/ 515 h 800"/>
                <a:gd name="T44" fmla="*/ 64 w 778"/>
                <a:gd name="T45" fmla="*/ 532 h 800"/>
                <a:gd name="T46" fmla="*/ 24 w 778"/>
                <a:gd name="T47" fmla="*/ 535 h 800"/>
                <a:gd name="T48" fmla="*/ 0 w 778"/>
                <a:gd name="T49" fmla="*/ 550 h 800"/>
                <a:gd name="T50" fmla="*/ 9 w 778"/>
                <a:gd name="T51" fmla="*/ 578 h 800"/>
                <a:gd name="T52" fmla="*/ 14 w 778"/>
                <a:gd name="T53" fmla="*/ 623 h 800"/>
                <a:gd name="T54" fmla="*/ 37 w 778"/>
                <a:gd name="T55" fmla="*/ 644 h 800"/>
                <a:gd name="T56" fmla="*/ 44 w 778"/>
                <a:gd name="T57" fmla="*/ 703 h 800"/>
                <a:gd name="T58" fmla="*/ 73 w 778"/>
                <a:gd name="T59" fmla="*/ 706 h 800"/>
                <a:gd name="T60" fmla="*/ 119 w 778"/>
                <a:gd name="T61" fmla="*/ 698 h 800"/>
                <a:gd name="T62" fmla="*/ 145 w 778"/>
                <a:gd name="T63" fmla="*/ 673 h 800"/>
                <a:gd name="T64" fmla="*/ 163 w 778"/>
                <a:gd name="T65" fmla="*/ 697 h 800"/>
                <a:gd name="T66" fmla="*/ 180 w 778"/>
                <a:gd name="T67" fmla="*/ 730 h 800"/>
                <a:gd name="T68" fmla="*/ 182 w 778"/>
                <a:gd name="T69" fmla="*/ 752 h 800"/>
                <a:gd name="T70" fmla="*/ 201 w 778"/>
                <a:gd name="T71" fmla="*/ 796 h 800"/>
                <a:gd name="T72" fmla="*/ 220 w 778"/>
                <a:gd name="T73" fmla="*/ 784 h 800"/>
                <a:gd name="T74" fmla="*/ 250 w 778"/>
                <a:gd name="T75" fmla="*/ 788 h 800"/>
                <a:gd name="T76" fmla="*/ 264 w 778"/>
                <a:gd name="T77" fmla="*/ 770 h 800"/>
                <a:gd name="T78" fmla="*/ 281 w 778"/>
                <a:gd name="T79" fmla="*/ 769 h 800"/>
                <a:gd name="T80" fmla="*/ 296 w 778"/>
                <a:gd name="T81" fmla="*/ 795 h 800"/>
                <a:gd name="T82" fmla="*/ 312 w 778"/>
                <a:gd name="T83" fmla="*/ 744 h 800"/>
                <a:gd name="T84" fmla="*/ 335 w 778"/>
                <a:gd name="T85" fmla="*/ 729 h 800"/>
                <a:gd name="T86" fmla="*/ 333 w 778"/>
                <a:gd name="T87" fmla="*/ 700 h 800"/>
                <a:gd name="T88" fmla="*/ 359 w 778"/>
                <a:gd name="T89" fmla="*/ 685 h 800"/>
                <a:gd name="T90" fmla="*/ 367 w 778"/>
                <a:gd name="T91" fmla="*/ 659 h 800"/>
                <a:gd name="T92" fmla="*/ 375 w 778"/>
                <a:gd name="T93" fmla="*/ 637 h 800"/>
                <a:gd name="T94" fmla="*/ 409 w 778"/>
                <a:gd name="T95" fmla="*/ 63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8" h="800">
                  <a:moveTo>
                    <a:pt x="409" y="636"/>
                  </a:moveTo>
                  <a:cubicBezTo>
                    <a:pt x="424" y="631"/>
                    <a:pt x="424" y="631"/>
                    <a:pt x="424" y="631"/>
                  </a:cubicBezTo>
                  <a:cubicBezTo>
                    <a:pt x="424" y="607"/>
                    <a:pt x="424" y="607"/>
                    <a:pt x="424" y="607"/>
                  </a:cubicBezTo>
                  <a:cubicBezTo>
                    <a:pt x="437" y="607"/>
                    <a:pt x="437" y="607"/>
                    <a:pt x="437" y="607"/>
                  </a:cubicBezTo>
                  <a:cubicBezTo>
                    <a:pt x="437" y="607"/>
                    <a:pt x="454" y="578"/>
                    <a:pt x="460" y="576"/>
                  </a:cubicBezTo>
                  <a:cubicBezTo>
                    <a:pt x="466" y="574"/>
                    <a:pt x="478" y="586"/>
                    <a:pt x="481" y="585"/>
                  </a:cubicBezTo>
                  <a:cubicBezTo>
                    <a:pt x="484" y="584"/>
                    <a:pt x="485" y="563"/>
                    <a:pt x="485" y="563"/>
                  </a:cubicBezTo>
                  <a:cubicBezTo>
                    <a:pt x="502" y="563"/>
                    <a:pt x="502" y="563"/>
                    <a:pt x="502" y="563"/>
                  </a:cubicBezTo>
                  <a:cubicBezTo>
                    <a:pt x="513" y="549"/>
                    <a:pt x="513" y="549"/>
                    <a:pt x="513" y="549"/>
                  </a:cubicBezTo>
                  <a:cubicBezTo>
                    <a:pt x="513" y="549"/>
                    <a:pt x="517" y="551"/>
                    <a:pt x="527" y="547"/>
                  </a:cubicBezTo>
                  <a:cubicBezTo>
                    <a:pt x="537" y="543"/>
                    <a:pt x="539" y="535"/>
                    <a:pt x="539" y="535"/>
                  </a:cubicBezTo>
                  <a:cubicBezTo>
                    <a:pt x="572" y="537"/>
                    <a:pt x="572" y="537"/>
                    <a:pt x="572" y="537"/>
                  </a:cubicBezTo>
                  <a:cubicBezTo>
                    <a:pt x="588" y="544"/>
                    <a:pt x="588" y="544"/>
                    <a:pt x="588" y="544"/>
                  </a:cubicBezTo>
                  <a:cubicBezTo>
                    <a:pt x="620" y="537"/>
                    <a:pt x="620" y="537"/>
                    <a:pt x="620" y="537"/>
                  </a:cubicBezTo>
                  <a:cubicBezTo>
                    <a:pt x="638" y="525"/>
                    <a:pt x="638" y="525"/>
                    <a:pt x="638" y="525"/>
                  </a:cubicBezTo>
                  <a:cubicBezTo>
                    <a:pt x="680" y="526"/>
                    <a:pt x="680" y="526"/>
                    <a:pt x="680" y="526"/>
                  </a:cubicBezTo>
                  <a:cubicBezTo>
                    <a:pt x="681" y="517"/>
                    <a:pt x="681" y="517"/>
                    <a:pt x="681" y="517"/>
                  </a:cubicBezTo>
                  <a:cubicBezTo>
                    <a:pt x="712" y="519"/>
                    <a:pt x="712" y="519"/>
                    <a:pt x="712" y="519"/>
                  </a:cubicBezTo>
                  <a:cubicBezTo>
                    <a:pt x="719" y="514"/>
                    <a:pt x="719" y="514"/>
                    <a:pt x="719" y="514"/>
                  </a:cubicBezTo>
                  <a:cubicBezTo>
                    <a:pt x="719" y="514"/>
                    <a:pt x="726" y="520"/>
                    <a:pt x="748" y="509"/>
                  </a:cubicBezTo>
                  <a:cubicBezTo>
                    <a:pt x="763" y="502"/>
                    <a:pt x="763" y="469"/>
                    <a:pt x="763" y="469"/>
                  </a:cubicBezTo>
                  <a:cubicBezTo>
                    <a:pt x="778" y="454"/>
                    <a:pt x="778" y="454"/>
                    <a:pt x="778" y="454"/>
                  </a:cubicBezTo>
                  <a:cubicBezTo>
                    <a:pt x="778" y="317"/>
                    <a:pt x="778" y="317"/>
                    <a:pt x="778" y="317"/>
                  </a:cubicBezTo>
                  <a:cubicBezTo>
                    <a:pt x="771" y="319"/>
                    <a:pt x="766" y="320"/>
                    <a:pt x="766" y="320"/>
                  </a:cubicBezTo>
                  <a:cubicBezTo>
                    <a:pt x="766" y="320"/>
                    <a:pt x="744" y="328"/>
                    <a:pt x="729" y="321"/>
                  </a:cubicBezTo>
                  <a:cubicBezTo>
                    <a:pt x="714" y="314"/>
                    <a:pt x="738" y="300"/>
                    <a:pt x="738" y="300"/>
                  </a:cubicBezTo>
                  <a:cubicBezTo>
                    <a:pt x="738" y="300"/>
                    <a:pt x="737" y="280"/>
                    <a:pt x="727" y="272"/>
                  </a:cubicBezTo>
                  <a:cubicBezTo>
                    <a:pt x="717" y="264"/>
                    <a:pt x="694" y="270"/>
                    <a:pt x="694" y="270"/>
                  </a:cubicBezTo>
                  <a:cubicBezTo>
                    <a:pt x="689" y="252"/>
                    <a:pt x="689" y="252"/>
                    <a:pt x="689" y="252"/>
                  </a:cubicBezTo>
                  <a:cubicBezTo>
                    <a:pt x="689" y="252"/>
                    <a:pt x="676" y="254"/>
                    <a:pt x="666" y="251"/>
                  </a:cubicBezTo>
                  <a:cubicBezTo>
                    <a:pt x="656" y="248"/>
                    <a:pt x="658" y="241"/>
                    <a:pt x="656" y="233"/>
                  </a:cubicBezTo>
                  <a:cubicBezTo>
                    <a:pt x="654" y="225"/>
                    <a:pt x="637" y="229"/>
                    <a:pt x="637" y="229"/>
                  </a:cubicBezTo>
                  <a:cubicBezTo>
                    <a:pt x="638" y="212"/>
                    <a:pt x="638" y="212"/>
                    <a:pt x="638" y="212"/>
                  </a:cubicBezTo>
                  <a:cubicBezTo>
                    <a:pt x="364" y="3"/>
                    <a:pt x="364" y="3"/>
                    <a:pt x="364" y="3"/>
                  </a:cubicBezTo>
                  <a:cubicBezTo>
                    <a:pt x="283" y="0"/>
                    <a:pt x="283" y="0"/>
                    <a:pt x="283" y="0"/>
                  </a:cubicBezTo>
                  <a:cubicBezTo>
                    <a:pt x="314" y="459"/>
                    <a:pt x="314" y="459"/>
                    <a:pt x="314" y="459"/>
                  </a:cubicBezTo>
                  <a:cubicBezTo>
                    <a:pt x="314" y="459"/>
                    <a:pt x="327" y="465"/>
                    <a:pt x="328" y="472"/>
                  </a:cubicBezTo>
                  <a:cubicBezTo>
                    <a:pt x="329" y="479"/>
                    <a:pt x="323" y="483"/>
                    <a:pt x="323" y="483"/>
                  </a:cubicBezTo>
                  <a:cubicBezTo>
                    <a:pt x="318" y="510"/>
                    <a:pt x="318" y="510"/>
                    <a:pt x="318" y="510"/>
                  </a:cubicBezTo>
                  <a:cubicBezTo>
                    <a:pt x="141" y="513"/>
                    <a:pt x="141" y="513"/>
                    <a:pt x="141" y="513"/>
                  </a:cubicBezTo>
                  <a:cubicBezTo>
                    <a:pt x="141" y="513"/>
                    <a:pt x="141" y="502"/>
                    <a:pt x="137" y="503"/>
                  </a:cubicBezTo>
                  <a:cubicBezTo>
                    <a:pt x="133" y="504"/>
                    <a:pt x="135" y="516"/>
                    <a:pt x="127" y="517"/>
                  </a:cubicBezTo>
                  <a:cubicBezTo>
                    <a:pt x="119" y="518"/>
                    <a:pt x="102" y="521"/>
                    <a:pt x="102" y="521"/>
                  </a:cubicBezTo>
                  <a:cubicBezTo>
                    <a:pt x="96" y="515"/>
                    <a:pt x="96" y="515"/>
                    <a:pt x="96" y="515"/>
                  </a:cubicBezTo>
                  <a:cubicBezTo>
                    <a:pt x="74" y="515"/>
                    <a:pt x="74" y="515"/>
                    <a:pt x="74" y="515"/>
                  </a:cubicBezTo>
                  <a:cubicBezTo>
                    <a:pt x="64" y="532"/>
                    <a:pt x="64" y="532"/>
                    <a:pt x="64" y="532"/>
                  </a:cubicBezTo>
                  <a:cubicBezTo>
                    <a:pt x="64" y="532"/>
                    <a:pt x="52" y="507"/>
                    <a:pt x="39" y="507"/>
                  </a:cubicBezTo>
                  <a:cubicBezTo>
                    <a:pt x="26" y="507"/>
                    <a:pt x="24" y="516"/>
                    <a:pt x="24" y="535"/>
                  </a:cubicBezTo>
                  <a:cubicBezTo>
                    <a:pt x="25" y="536"/>
                    <a:pt x="28" y="546"/>
                    <a:pt x="20" y="549"/>
                  </a:cubicBezTo>
                  <a:cubicBezTo>
                    <a:pt x="12" y="552"/>
                    <a:pt x="0" y="550"/>
                    <a:pt x="0" y="550"/>
                  </a:cubicBezTo>
                  <a:cubicBezTo>
                    <a:pt x="1" y="568"/>
                    <a:pt x="1" y="568"/>
                    <a:pt x="1" y="568"/>
                  </a:cubicBezTo>
                  <a:cubicBezTo>
                    <a:pt x="9" y="578"/>
                    <a:pt x="9" y="578"/>
                    <a:pt x="9" y="578"/>
                  </a:cubicBezTo>
                  <a:cubicBezTo>
                    <a:pt x="9" y="578"/>
                    <a:pt x="21" y="600"/>
                    <a:pt x="16" y="604"/>
                  </a:cubicBezTo>
                  <a:cubicBezTo>
                    <a:pt x="11" y="608"/>
                    <a:pt x="7" y="612"/>
                    <a:pt x="14" y="623"/>
                  </a:cubicBezTo>
                  <a:cubicBezTo>
                    <a:pt x="21" y="634"/>
                    <a:pt x="25" y="622"/>
                    <a:pt x="30" y="625"/>
                  </a:cubicBezTo>
                  <a:cubicBezTo>
                    <a:pt x="35" y="628"/>
                    <a:pt x="37" y="644"/>
                    <a:pt x="37" y="644"/>
                  </a:cubicBezTo>
                  <a:cubicBezTo>
                    <a:pt x="36" y="678"/>
                    <a:pt x="36" y="678"/>
                    <a:pt x="36" y="678"/>
                  </a:cubicBezTo>
                  <a:cubicBezTo>
                    <a:pt x="36" y="678"/>
                    <a:pt x="40" y="705"/>
                    <a:pt x="44" y="703"/>
                  </a:cubicBezTo>
                  <a:cubicBezTo>
                    <a:pt x="48" y="701"/>
                    <a:pt x="52" y="685"/>
                    <a:pt x="61" y="685"/>
                  </a:cubicBezTo>
                  <a:cubicBezTo>
                    <a:pt x="70" y="685"/>
                    <a:pt x="73" y="706"/>
                    <a:pt x="73" y="706"/>
                  </a:cubicBezTo>
                  <a:cubicBezTo>
                    <a:pt x="73" y="706"/>
                    <a:pt x="87" y="683"/>
                    <a:pt x="92" y="685"/>
                  </a:cubicBezTo>
                  <a:cubicBezTo>
                    <a:pt x="97" y="687"/>
                    <a:pt x="119" y="698"/>
                    <a:pt x="119" y="698"/>
                  </a:cubicBezTo>
                  <a:cubicBezTo>
                    <a:pt x="131" y="689"/>
                    <a:pt x="131" y="689"/>
                    <a:pt x="131" y="689"/>
                  </a:cubicBezTo>
                  <a:cubicBezTo>
                    <a:pt x="131" y="689"/>
                    <a:pt x="129" y="665"/>
                    <a:pt x="145" y="673"/>
                  </a:cubicBezTo>
                  <a:cubicBezTo>
                    <a:pt x="161" y="681"/>
                    <a:pt x="154" y="688"/>
                    <a:pt x="154" y="688"/>
                  </a:cubicBezTo>
                  <a:cubicBezTo>
                    <a:pt x="163" y="697"/>
                    <a:pt x="163" y="697"/>
                    <a:pt x="163" y="697"/>
                  </a:cubicBezTo>
                  <a:cubicBezTo>
                    <a:pt x="157" y="714"/>
                    <a:pt x="157" y="714"/>
                    <a:pt x="157" y="714"/>
                  </a:cubicBezTo>
                  <a:cubicBezTo>
                    <a:pt x="180" y="730"/>
                    <a:pt x="180" y="730"/>
                    <a:pt x="180" y="730"/>
                  </a:cubicBezTo>
                  <a:cubicBezTo>
                    <a:pt x="163" y="753"/>
                    <a:pt x="163" y="753"/>
                    <a:pt x="163" y="753"/>
                  </a:cubicBezTo>
                  <a:cubicBezTo>
                    <a:pt x="182" y="752"/>
                    <a:pt x="182" y="752"/>
                    <a:pt x="182" y="752"/>
                  </a:cubicBezTo>
                  <a:cubicBezTo>
                    <a:pt x="182" y="777"/>
                    <a:pt x="182" y="777"/>
                    <a:pt x="182" y="777"/>
                  </a:cubicBezTo>
                  <a:cubicBezTo>
                    <a:pt x="201" y="796"/>
                    <a:pt x="201" y="796"/>
                    <a:pt x="201" y="796"/>
                  </a:cubicBezTo>
                  <a:cubicBezTo>
                    <a:pt x="207" y="799"/>
                    <a:pt x="207" y="799"/>
                    <a:pt x="207" y="799"/>
                  </a:cubicBezTo>
                  <a:cubicBezTo>
                    <a:pt x="207" y="799"/>
                    <a:pt x="204" y="782"/>
                    <a:pt x="220" y="784"/>
                  </a:cubicBezTo>
                  <a:cubicBezTo>
                    <a:pt x="236" y="786"/>
                    <a:pt x="246" y="800"/>
                    <a:pt x="246" y="800"/>
                  </a:cubicBezTo>
                  <a:cubicBezTo>
                    <a:pt x="250" y="788"/>
                    <a:pt x="250" y="788"/>
                    <a:pt x="250" y="788"/>
                  </a:cubicBezTo>
                  <a:cubicBezTo>
                    <a:pt x="260" y="788"/>
                    <a:pt x="260" y="788"/>
                    <a:pt x="260" y="788"/>
                  </a:cubicBezTo>
                  <a:cubicBezTo>
                    <a:pt x="264" y="770"/>
                    <a:pt x="264" y="770"/>
                    <a:pt x="264" y="770"/>
                  </a:cubicBezTo>
                  <a:cubicBezTo>
                    <a:pt x="273" y="782"/>
                    <a:pt x="273" y="782"/>
                    <a:pt x="273" y="782"/>
                  </a:cubicBezTo>
                  <a:cubicBezTo>
                    <a:pt x="281" y="769"/>
                    <a:pt x="281" y="769"/>
                    <a:pt x="281" y="769"/>
                  </a:cubicBezTo>
                  <a:cubicBezTo>
                    <a:pt x="281" y="793"/>
                    <a:pt x="281" y="793"/>
                    <a:pt x="281" y="793"/>
                  </a:cubicBezTo>
                  <a:cubicBezTo>
                    <a:pt x="296" y="795"/>
                    <a:pt x="296" y="795"/>
                    <a:pt x="296" y="795"/>
                  </a:cubicBezTo>
                  <a:cubicBezTo>
                    <a:pt x="296" y="795"/>
                    <a:pt x="300" y="781"/>
                    <a:pt x="315" y="781"/>
                  </a:cubicBezTo>
                  <a:cubicBezTo>
                    <a:pt x="312" y="744"/>
                    <a:pt x="312" y="744"/>
                    <a:pt x="312" y="744"/>
                  </a:cubicBezTo>
                  <a:cubicBezTo>
                    <a:pt x="327" y="744"/>
                    <a:pt x="327" y="744"/>
                    <a:pt x="327" y="744"/>
                  </a:cubicBezTo>
                  <a:cubicBezTo>
                    <a:pt x="335" y="729"/>
                    <a:pt x="335" y="729"/>
                    <a:pt x="335" y="729"/>
                  </a:cubicBezTo>
                  <a:cubicBezTo>
                    <a:pt x="320" y="708"/>
                    <a:pt x="320" y="708"/>
                    <a:pt x="320" y="708"/>
                  </a:cubicBezTo>
                  <a:cubicBezTo>
                    <a:pt x="333" y="700"/>
                    <a:pt x="333" y="700"/>
                    <a:pt x="333" y="700"/>
                  </a:cubicBezTo>
                  <a:cubicBezTo>
                    <a:pt x="333" y="700"/>
                    <a:pt x="348" y="697"/>
                    <a:pt x="360" y="696"/>
                  </a:cubicBezTo>
                  <a:cubicBezTo>
                    <a:pt x="372" y="695"/>
                    <a:pt x="359" y="685"/>
                    <a:pt x="359" y="685"/>
                  </a:cubicBezTo>
                  <a:cubicBezTo>
                    <a:pt x="359" y="685"/>
                    <a:pt x="366" y="684"/>
                    <a:pt x="369" y="680"/>
                  </a:cubicBezTo>
                  <a:cubicBezTo>
                    <a:pt x="372" y="676"/>
                    <a:pt x="367" y="659"/>
                    <a:pt x="367" y="659"/>
                  </a:cubicBezTo>
                  <a:cubicBezTo>
                    <a:pt x="367" y="659"/>
                    <a:pt x="379" y="661"/>
                    <a:pt x="381" y="656"/>
                  </a:cubicBezTo>
                  <a:cubicBezTo>
                    <a:pt x="383" y="651"/>
                    <a:pt x="375" y="637"/>
                    <a:pt x="375" y="637"/>
                  </a:cubicBezTo>
                  <a:cubicBezTo>
                    <a:pt x="388" y="617"/>
                    <a:pt x="388" y="617"/>
                    <a:pt x="388" y="617"/>
                  </a:cubicBezTo>
                  <a:lnTo>
                    <a:pt x="409" y="636"/>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44" name="Freeform 118"/>
            <p:cNvSpPr>
              <a:spLocks/>
            </p:cNvSpPr>
            <p:nvPr/>
          </p:nvSpPr>
          <p:spPr bwMode="gray">
            <a:xfrm>
              <a:off x="3786188" y="3471863"/>
              <a:ext cx="153987" cy="138113"/>
            </a:xfrm>
            <a:custGeom>
              <a:avLst/>
              <a:gdLst>
                <a:gd name="T0" fmla="*/ 269 w 276"/>
                <a:gd name="T1" fmla="*/ 181 h 246"/>
                <a:gd name="T2" fmla="*/ 253 w 276"/>
                <a:gd name="T3" fmla="*/ 179 h 246"/>
                <a:gd name="T4" fmla="*/ 255 w 276"/>
                <a:gd name="T5" fmla="*/ 160 h 246"/>
                <a:gd name="T6" fmla="*/ 248 w 276"/>
                <a:gd name="T7" fmla="*/ 134 h 246"/>
                <a:gd name="T8" fmla="*/ 240 w 276"/>
                <a:gd name="T9" fmla="*/ 124 h 246"/>
                <a:gd name="T10" fmla="*/ 239 w 276"/>
                <a:gd name="T11" fmla="*/ 106 h 246"/>
                <a:gd name="T12" fmla="*/ 230 w 276"/>
                <a:gd name="T13" fmla="*/ 92 h 246"/>
                <a:gd name="T14" fmla="*/ 213 w 276"/>
                <a:gd name="T15" fmla="*/ 86 h 246"/>
                <a:gd name="T16" fmla="*/ 210 w 276"/>
                <a:gd name="T17" fmla="*/ 70 h 246"/>
                <a:gd name="T18" fmla="*/ 196 w 276"/>
                <a:gd name="T19" fmla="*/ 68 h 246"/>
                <a:gd name="T20" fmla="*/ 188 w 276"/>
                <a:gd name="T21" fmla="*/ 31 h 246"/>
                <a:gd name="T22" fmla="*/ 167 w 276"/>
                <a:gd name="T23" fmla="*/ 34 h 246"/>
                <a:gd name="T24" fmla="*/ 146 w 276"/>
                <a:gd name="T25" fmla="*/ 10 h 246"/>
                <a:gd name="T26" fmla="*/ 122 w 276"/>
                <a:gd name="T27" fmla="*/ 7 h 246"/>
                <a:gd name="T28" fmla="*/ 109 w 276"/>
                <a:gd name="T29" fmla="*/ 0 h 246"/>
                <a:gd name="T30" fmla="*/ 109 w 276"/>
                <a:gd name="T31" fmla="*/ 10 h 246"/>
                <a:gd name="T32" fmla="*/ 86 w 276"/>
                <a:gd name="T33" fmla="*/ 9 h 246"/>
                <a:gd name="T34" fmla="*/ 78 w 276"/>
                <a:gd name="T35" fmla="*/ 13 h 246"/>
                <a:gd name="T36" fmla="*/ 59 w 276"/>
                <a:gd name="T37" fmla="*/ 11 h 246"/>
                <a:gd name="T38" fmla="*/ 41 w 276"/>
                <a:gd name="T39" fmla="*/ 43 h 246"/>
                <a:gd name="T40" fmla="*/ 40 w 276"/>
                <a:gd name="T41" fmla="*/ 57 h 246"/>
                <a:gd name="T42" fmla="*/ 22 w 276"/>
                <a:gd name="T43" fmla="*/ 80 h 246"/>
                <a:gd name="T44" fmla="*/ 0 w 276"/>
                <a:gd name="T45" fmla="*/ 106 h 246"/>
                <a:gd name="T46" fmla="*/ 2 w 276"/>
                <a:gd name="T47" fmla="*/ 113 h 246"/>
                <a:gd name="T48" fmla="*/ 8 w 276"/>
                <a:gd name="T49" fmla="*/ 112 h 246"/>
                <a:gd name="T50" fmla="*/ 17 w 276"/>
                <a:gd name="T51" fmla="*/ 128 h 246"/>
                <a:gd name="T52" fmla="*/ 20 w 276"/>
                <a:gd name="T53" fmla="*/ 141 h 246"/>
                <a:gd name="T54" fmla="*/ 29 w 276"/>
                <a:gd name="T55" fmla="*/ 149 h 246"/>
                <a:gd name="T56" fmla="*/ 28 w 276"/>
                <a:gd name="T57" fmla="*/ 157 h 246"/>
                <a:gd name="T58" fmla="*/ 34 w 276"/>
                <a:gd name="T59" fmla="*/ 169 h 246"/>
                <a:gd name="T60" fmla="*/ 84 w 276"/>
                <a:gd name="T61" fmla="*/ 169 h 246"/>
                <a:gd name="T62" fmla="*/ 84 w 276"/>
                <a:gd name="T63" fmla="*/ 159 h 246"/>
                <a:gd name="T64" fmla="*/ 109 w 276"/>
                <a:gd name="T65" fmla="*/ 158 h 246"/>
                <a:gd name="T66" fmla="*/ 120 w 276"/>
                <a:gd name="T67" fmla="*/ 166 h 246"/>
                <a:gd name="T68" fmla="*/ 128 w 276"/>
                <a:gd name="T69" fmla="*/ 164 h 246"/>
                <a:gd name="T70" fmla="*/ 141 w 276"/>
                <a:gd name="T71" fmla="*/ 176 h 246"/>
                <a:gd name="T72" fmla="*/ 162 w 276"/>
                <a:gd name="T73" fmla="*/ 171 h 246"/>
                <a:gd name="T74" fmla="*/ 143 w 276"/>
                <a:gd name="T75" fmla="*/ 190 h 246"/>
                <a:gd name="T76" fmla="*/ 109 w 276"/>
                <a:gd name="T77" fmla="*/ 171 h 246"/>
                <a:gd name="T78" fmla="*/ 97 w 276"/>
                <a:gd name="T79" fmla="*/ 183 h 246"/>
                <a:gd name="T80" fmla="*/ 72 w 276"/>
                <a:gd name="T81" fmla="*/ 186 h 246"/>
                <a:gd name="T82" fmla="*/ 68 w 276"/>
                <a:gd name="T83" fmla="*/ 195 h 246"/>
                <a:gd name="T84" fmla="*/ 25 w 276"/>
                <a:gd name="T85" fmla="*/ 195 h 246"/>
                <a:gd name="T86" fmla="*/ 24 w 276"/>
                <a:gd name="T87" fmla="*/ 212 h 246"/>
                <a:gd name="T88" fmla="*/ 18 w 276"/>
                <a:gd name="T89" fmla="*/ 215 h 246"/>
                <a:gd name="T90" fmla="*/ 31 w 276"/>
                <a:gd name="T91" fmla="*/ 241 h 246"/>
                <a:gd name="T92" fmla="*/ 50 w 276"/>
                <a:gd name="T93" fmla="*/ 241 h 246"/>
                <a:gd name="T94" fmla="*/ 58 w 276"/>
                <a:gd name="T95" fmla="*/ 231 h 246"/>
                <a:gd name="T96" fmla="*/ 85 w 276"/>
                <a:gd name="T97" fmla="*/ 231 h 246"/>
                <a:gd name="T98" fmla="*/ 102 w 276"/>
                <a:gd name="T99" fmla="*/ 216 h 246"/>
                <a:gd name="T100" fmla="*/ 196 w 276"/>
                <a:gd name="T101" fmla="*/ 219 h 246"/>
                <a:gd name="T102" fmla="*/ 204 w 276"/>
                <a:gd name="T103" fmla="*/ 232 h 246"/>
                <a:gd name="T104" fmla="*/ 215 w 276"/>
                <a:gd name="T105" fmla="*/ 226 h 246"/>
                <a:gd name="T106" fmla="*/ 231 w 276"/>
                <a:gd name="T107" fmla="*/ 242 h 246"/>
                <a:gd name="T108" fmla="*/ 247 w 276"/>
                <a:gd name="T109" fmla="*/ 235 h 246"/>
                <a:gd name="T110" fmla="*/ 275 w 276"/>
                <a:gd name="T111" fmla="*/ 234 h 246"/>
                <a:gd name="T112" fmla="*/ 276 w 276"/>
                <a:gd name="T113" fmla="*/ 200 h 246"/>
                <a:gd name="T114" fmla="*/ 269 w 276"/>
                <a:gd name="T115" fmla="*/ 18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6" h="246">
                  <a:moveTo>
                    <a:pt x="269" y="181"/>
                  </a:moveTo>
                  <a:cubicBezTo>
                    <a:pt x="264" y="178"/>
                    <a:pt x="260" y="190"/>
                    <a:pt x="253" y="179"/>
                  </a:cubicBezTo>
                  <a:cubicBezTo>
                    <a:pt x="246" y="168"/>
                    <a:pt x="250" y="164"/>
                    <a:pt x="255" y="160"/>
                  </a:cubicBezTo>
                  <a:cubicBezTo>
                    <a:pt x="260" y="156"/>
                    <a:pt x="248" y="134"/>
                    <a:pt x="248" y="134"/>
                  </a:cubicBezTo>
                  <a:cubicBezTo>
                    <a:pt x="240" y="124"/>
                    <a:pt x="240" y="124"/>
                    <a:pt x="240" y="124"/>
                  </a:cubicBezTo>
                  <a:cubicBezTo>
                    <a:pt x="239" y="106"/>
                    <a:pt x="239" y="106"/>
                    <a:pt x="239" y="106"/>
                  </a:cubicBezTo>
                  <a:cubicBezTo>
                    <a:pt x="230" y="92"/>
                    <a:pt x="230" y="92"/>
                    <a:pt x="230" y="92"/>
                  </a:cubicBezTo>
                  <a:cubicBezTo>
                    <a:pt x="213" y="86"/>
                    <a:pt x="213" y="86"/>
                    <a:pt x="213" y="86"/>
                  </a:cubicBezTo>
                  <a:cubicBezTo>
                    <a:pt x="213" y="86"/>
                    <a:pt x="213" y="71"/>
                    <a:pt x="210" y="70"/>
                  </a:cubicBezTo>
                  <a:cubicBezTo>
                    <a:pt x="207" y="69"/>
                    <a:pt x="196" y="68"/>
                    <a:pt x="196" y="68"/>
                  </a:cubicBezTo>
                  <a:cubicBezTo>
                    <a:pt x="196" y="68"/>
                    <a:pt x="195" y="32"/>
                    <a:pt x="188" y="31"/>
                  </a:cubicBezTo>
                  <a:cubicBezTo>
                    <a:pt x="181" y="30"/>
                    <a:pt x="167" y="34"/>
                    <a:pt x="167" y="34"/>
                  </a:cubicBezTo>
                  <a:cubicBezTo>
                    <a:pt x="167" y="34"/>
                    <a:pt x="156" y="12"/>
                    <a:pt x="146" y="10"/>
                  </a:cubicBezTo>
                  <a:cubicBezTo>
                    <a:pt x="136" y="8"/>
                    <a:pt x="122" y="7"/>
                    <a:pt x="122" y="7"/>
                  </a:cubicBezTo>
                  <a:cubicBezTo>
                    <a:pt x="109" y="0"/>
                    <a:pt x="109" y="0"/>
                    <a:pt x="109" y="0"/>
                  </a:cubicBezTo>
                  <a:cubicBezTo>
                    <a:pt x="109" y="10"/>
                    <a:pt x="109" y="10"/>
                    <a:pt x="109" y="10"/>
                  </a:cubicBezTo>
                  <a:cubicBezTo>
                    <a:pt x="86" y="9"/>
                    <a:pt x="86" y="9"/>
                    <a:pt x="86" y="9"/>
                  </a:cubicBezTo>
                  <a:cubicBezTo>
                    <a:pt x="78" y="13"/>
                    <a:pt x="78" y="13"/>
                    <a:pt x="78" y="13"/>
                  </a:cubicBezTo>
                  <a:cubicBezTo>
                    <a:pt x="78" y="13"/>
                    <a:pt x="68" y="5"/>
                    <a:pt x="59" y="11"/>
                  </a:cubicBezTo>
                  <a:cubicBezTo>
                    <a:pt x="50" y="17"/>
                    <a:pt x="53" y="41"/>
                    <a:pt x="41" y="43"/>
                  </a:cubicBezTo>
                  <a:cubicBezTo>
                    <a:pt x="40" y="50"/>
                    <a:pt x="40" y="56"/>
                    <a:pt x="40" y="57"/>
                  </a:cubicBezTo>
                  <a:cubicBezTo>
                    <a:pt x="39" y="60"/>
                    <a:pt x="29" y="67"/>
                    <a:pt x="22" y="80"/>
                  </a:cubicBezTo>
                  <a:cubicBezTo>
                    <a:pt x="15" y="93"/>
                    <a:pt x="0" y="106"/>
                    <a:pt x="0" y="106"/>
                  </a:cubicBezTo>
                  <a:cubicBezTo>
                    <a:pt x="2" y="113"/>
                    <a:pt x="2" y="113"/>
                    <a:pt x="2" y="113"/>
                  </a:cubicBezTo>
                  <a:cubicBezTo>
                    <a:pt x="8" y="112"/>
                    <a:pt x="8" y="112"/>
                    <a:pt x="8" y="112"/>
                  </a:cubicBezTo>
                  <a:cubicBezTo>
                    <a:pt x="8" y="112"/>
                    <a:pt x="17" y="121"/>
                    <a:pt x="17" y="128"/>
                  </a:cubicBezTo>
                  <a:cubicBezTo>
                    <a:pt x="17" y="135"/>
                    <a:pt x="20" y="141"/>
                    <a:pt x="20" y="141"/>
                  </a:cubicBezTo>
                  <a:cubicBezTo>
                    <a:pt x="29" y="149"/>
                    <a:pt x="29" y="149"/>
                    <a:pt x="29" y="149"/>
                  </a:cubicBezTo>
                  <a:cubicBezTo>
                    <a:pt x="29" y="149"/>
                    <a:pt x="28" y="150"/>
                    <a:pt x="28" y="157"/>
                  </a:cubicBezTo>
                  <a:cubicBezTo>
                    <a:pt x="28" y="162"/>
                    <a:pt x="32" y="166"/>
                    <a:pt x="34" y="169"/>
                  </a:cubicBezTo>
                  <a:cubicBezTo>
                    <a:pt x="84" y="169"/>
                    <a:pt x="84" y="169"/>
                    <a:pt x="84" y="169"/>
                  </a:cubicBezTo>
                  <a:cubicBezTo>
                    <a:pt x="84" y="159"/>
                    <a:pt x="84" y="159"/>
                    <a:pt x="84" y="159"/>
                  </a:cubicBezTo>
                  <a:cubicBezTo>
                    <a:pt x="84" y="159"/>
                    <a:pt x="96" y="160"/>
                    <a:pt x="109" y="158"/>
                  </a:cubicBezTo>
                  <a:cubicBezTo>
                    <a:pt x="122" y="156"/>
                    <a:pt x="120" y="166"/>
                    <a:pt x="120" y="166"/>
                  </a:cubicBezTo>
                  <a:cubicBezTo>
                    <a:pt x="128" y="164"/>
                    <a:pt x="128" y="164"/>
                    <a:pt x="128" y="164"/>
                  </a:cubicBezTo>
                  <a:cubicBezTo>
                    <a:pt x="128" y="164"/>
                    <a:pt x="136" y="175"/>
                    <a:pt x="141" y="176"/>
                  </a:cubicBezTo>
                  <a:cubicBezTo>
                    <a:pt x="146" y="177"/>
                    <a:pt x="145" y="167"/>
                    <a:pt x="162" y="171"/>
                  </a:cubicBezTo>
                  <a:cubicBezTo>
                    <a:pt x="179" y="175"/>
                    <a:pt x="161" y="190"/>
                    <a:pt x="143" y="190"/>
                  </a:cubicBezTo>
                  <a:cubicBezTo>
                    <a:pt x="125" y="190"/>
                    <a:pt x="109" y="171"/>
                    <a:pt x="109" y="171"/>
                  </a:cubicBezTo>
                  <a:cubicBezTo>
                    <a:pt x="109" y="171"/>
                    <a:pt x="103" y="182"/>
                    <a:pt x="97" y="183"/>
                  </a:cubicBezTo>
                  <a:cubicBezTo>
                    <a:pt x="91" y="184"/>
                    <a:pt x="72" y="186"/>
                    <a:pt x="72" y="186"/>
                  </a:cubicBezTo>
                  <a:cubicBezTo>
                    <a:pt x="72" y="186"/>
                    <a:pt x="71" y="195"/>
                    <a:pt x="68" y="195"/>
                  </a:cubicBezTo>
                  <a:cubicBezTo>
                    <a:pt x="66" y="195"/>
                    <a:pt x="36" y="195"/>
                    <a:pt x="25" y="195"/>
                  </a:cubicBezTo>
                  <a:cubicBezTo>
                    <a:pt x="24" y="202"/>
                    <a:pt x="24" y="212"/>
                    <a:pt x="24" y="212"/>
                  </a:cubicBezTo>
                  <a:cubicBezTo>
                    <a:pt x="18" y="215"/>
                    <a:pt x="18" y="215"/>
                    <a:pt x="18" y="215"/>
                  </a:cubicBezTo>
                  <a:cubicBezTo>
                    <a:pt x="18" y="215"/>
                    <a:pt x="22" y="236"/>
                    <a:pt x="31" y="241"/>
                  </a:cubicBezTo>
                  <a:cubicBezTo>
                    <a:pt x="40" y="246"/>
                    <a:pt x="50" y="241"/>
                    <a:pt x="50" y="241"/>
                  </a:cubicBezTo>
                  <a:cubicBezTo>
                    <a:pt x="58" y="231"/>
                    <a:pt x="58" y="231"/>
                    <a:pt x="58" y="231"/>
                  </a:cubicBezTo>
                  <a:cubicBezTo>
                    <a:pt x="85" y="231"/>
                    <a:pt x="85" y="231"/>
                    <a:pt x="85" y="231"/>
                  </a:cubicBezTo>
                  <a:cubicBezTo>
                    <a:pt x="102" y="216"/>
                    <a:pt x="102" y="216"/>
                    <a:pt x="102" y="216"/>
                  </a:cubicBezTo>
                  <a:cubicBezTo>
                    <a:pt x="196" y="219"/>
                    <a:pt x="196" y="219"/>
                    <a:pt x="196" y="219"/>
                  </a:cubicBezTo>
                  <a:cubicBezTo>
                    <a:pt x="196" y="219"/>
                    <a:pt x="196" y="230"/>
                    <a:pt x="204" y="232"/>
                  </a:cubicBezTo>
                  <a:cubicBezTo>
                    <a:pt x="212" y="234"/>
                    <a:pt x="215" y="226"/>
                    <a:pt x="215" y="226"/>
                  </a:cubicBezTo>
                  <a:cubicBezTo>
                    <a:pt x="215" y="226"/>
                    <a:pt x="224" y="242"/>
                    <a:pt x="231" y="242"/>
                  </a:cubicBezTo>
                  <a:cubicBezTo>
                    <a:pt x="238" y="242"/>
                    <a:pt x="247" y="235"/>
                    <a:pt x="247" y="235"/>
                  </a:cubicBezTo>
                  <a:cubicBezTo>
                    <a:pt x="275" y="234"/>
                    <a:pt x="275" y="234"/>
                    <a:pt x="275" y="234"/>
                  </a:cubicBezTo>
                  <a:cubicBezTo>
                    <a:pt x="276" y="200"/>
                    <a:pt x="276" y="200"/>
                    <a:pt x="276" y="200"/>
                  </a:cubicBezTo>
                  <a:cubicBezTo>
                    <a:pt x="276" y="200"/>
                    <a:pt x="274" y="184"/>
                    <a:pt x="269" y="18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45" name="Freeform 119"/>
            <p:cNvSpPr>
              <a:spLocks/>
            </p:cNvSpPr>
            <p:nvPr/>
          </p:nvSpPr>
          <p:spPr bwMode="gray">
            <a:xfrm>
              <a:off x="3846513" y="3594100"/>
              <a:ext cx="193675" cy="165100"/>
            </a:xfrm>
            <a:custGeom>
              <a:avLst/>
              <a:gdLst>
                <a:gd name="T0" fmla="*/ 61 w 345"/>
                <a:gd name="T1" fmla="*/ 17 h 296"/>
                <a:gd name="T2" fmla="*/ 61 w 345"/>
                <a:gd name="T3" fmla="*/ 47 h 296"/>
                <a:gd name="T4" fmla="*/ 22 w 345"/>
                <a:gd name="T5" fmla="*/ 65 h 296"/>
                <a:gd name="T6" fmla="*/ 0 w 345"/>
                <a:gd name="T7" fmla="*/ 86 h 296"/>
                <a:gd name="T8" fmla="*/ 19 w 345"/>
                <a:gd name="T9" fmla="*/ 103 h 296"/>
                <a:gd name="T10" fmla="*/ 45 w 345"/>
                <a:gd name="T11" fmla="*/ 138 h 296"/>
                <a:gd name="T12" fmla="*/ 59 w 345"/>
                <a:gd name="T13" fmla="*/ 149 h 296"/>
                <a:gd name="T14" fmla="*/ 86 w 345"/>
                <a:gd name="T15" fmla="*/ 194 h 296"/>
                <a:gd name="T16" fmla="*/ 142 w 345"/>
                <a:gd name="T17" fmla="*/ 152 h 296"/>
                <a:gd name="T18" fmla="*/ 172 w 345"/>
                <a:gd name="T19" fmla="*/ 140 h 296"/>
                <a:gd name="T20" fmla="*/ 197 w 345"/>
                <a:gd name="T21" fmla="*/ 190 h 296"/>
                <a:gd name="T22" fmla="*/ 197 w 345"/>
                <a:gd name="T23" fmla="*/ 226 h 296"/>
                <a:gd name="T24" fmla="*/ 215 w 345"/>
                <a:gd name="T25" fmla="*/ 228 h 296"/>
                <a:gd name="T26" fmla="*/ 247 w 345"/>
                <a:gd name="T27" fmla="*/ 227 h 296"/>
                <a:gd name="T28" fmla="*/ 265 w 345"/>
                <a:gd name="T29" fmla="*/ 286 h 296"/>
                <a:gd name="T30" fmla="*/ 293 w 345"/>
                <a:gd name="T31" fmla="*/ 270 h 296"/>
                <a:gd name="T32" fmla="*/ 320 w 345"/>
                <a:gd name="T33" fmla="*/ 255 h 296"/>
                <a:gd name="T34" fmla="*/ 314 w 345"/>
                <a:gd name="T35" fmla="*/ 229 h 296"/>
                <a:gd name="T36" fmla="*/ 345 w 345"/>
                <a:gd name="T37" fmla="*/ 220 h 296"/>
                <a:gd name="T38" fmla="*/ 338 w 345"/>
                <a:gd name="T39" fmla="*/ 193 h 296"/>
                <a:gd name="T40" fmla="*/ 335 w 345"/>
                <a:gd name="T41" fmla="*/ 176 h 296"/>
                <a:gd name="T42" fmla="*/ 318 w 345"/>
                <a:gd name="T43" fmla="*/ 148 h 296"/>
                <a:gd name="T44" fmla="*/ 312 w 345"/>
                <a:gd name="T45" fmla="*/ 115 h 296"/>
                <a:gd name="T46" fmla="*/ 293 w 345"/>
                <a:gd name="T47" fmla="*/ 91 h 296"/>
                <a:gd name="T48" fmla="*/ 287 w 345"/>
                <a:gd name="T49" fmla="*/ 52 h 296"/>
                <a:gd name="T50" fmla="*/ 284 w 345"/>
                <a:gd name="T51" fmla="*/ 26 h 296"/>
                <a:gd name="T52" fmla="*/ 261 w 345"/>
                <a:gd name="T53" fmla="*/ 27 h 296"/>
                <a:gd name="T54" fmla="*/ 222 w 345"/>
                <a:gd name="T55" fmla="*/ 23 h 296"/>
                <a:gd name="T56" fmla="*/ 191 w 345"/>
                <a:gd name="T57" fmla="*/ 23 h 296"/>
                <a:gd name="T58" fmla="*/ 166 w 345"/>
                <a:gd name="T59" fmla="*/ 16 h 296"/>
                <a:gd name="T60" fmla="*/ 122 w 345"/>
                <a:gd name="T61" fmla="*/ 24 h 296"/>
                <a:gd name="T62" fmla="*/ 95 w 345"/>
                <a:gd name="T63" fmla="*/ 14 h 296"/>
                <a:gd name="T64" fmla="*/ 60 w 345"/>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5" h="296">
                  <a:moveTo>
                    <a:pt x="60" y="0"/>
                  </a:moveTo>
                  <a:cubicBezTo>
                    <a:pt x="61" y="17"/>
                    <a:pt x="61" y="17"/>
                    <a:pt x="61" y="17"/>
                  </a:cubicBezTo>
                  <a:cubicBezTo>
                    <a:pt x="61" y="17"/>
                    <a:pt x="45" y="15"/>
                    <a:pt x="45" y="26"/>
                  </a:cubicBezTo>
                  <a:cubicBezTo>
                    <a:pt x="45" y="37"/>
                    <a:pt x="62" y="32"/>
                    <a:pt x="61" y="47"/>
                  </a:cubicBezTo>
                  <a:cubicBezTo>
                    <a:pt x="60" y="62"/>
                    <a:pt x="49" y="58"/>
                    <a:pt x="39" y="58"/>
                  </a:cubicBezTo>
                  <a:cubicBezTo>
                    <a:pt x="29" y="58"/>
                    <a:pt x="22" y="65"/>
                    <a:pt x="22" y="65"/>
                  </a:cubicBezTo>
                  <a:cubicBezTo>
                    <a:pt x="9" y="66"/>
                    <a:pt x="9" y="66"/>
                    <a:pt x="9" y="66"/>
                  </a:cubicBezTo>
                  <a:cubicBezTo>
                    <a:pt x="0" y="86"/>
                    <a:pt x="0" y="86"/>
                    <a:pt x="0" y="86"/>
                  </a:cubicBezTo>
                  <a:cubicBezTo>
                    <a:pt x="0" y="86"/>
                    <a:pt x="4" y="100"/>
                    <a:pt x="9" y="102"/>
                  </a:cubicBezTo>
                  <a:cubicBezTo>
                    <a:pt x="14" y="104"/>
                    <a:pt x="19" y="103"/>
                    <a:pt x="19" y="103"/>
                  </a:cubicBezTo>
                  <a:cubicBezTo>
                    <a:pt x="19" y="103"/>
                    <a:pt x="10" y="127"/>
                    <a:pt x="25" y="134"/>
                  </a:cubicBezTo>
                  <a:cubicBezTo>
                    <a:pt x="40" y="141"/>
                    <a:pt x="45" y="138"/>
                    <a:pt x="45" y="138"/>
                  </a:cubicBezTo>
                  <a:cubicBezTo>
                    <a:pt x="45" y="138"/>
                    <a:pt x="42" y="150"/>
                    <a:pt x="46" y="154"/>
                  </a:cubicBezTo>
                  <a:cubicBezTo>
                    <a:pt x="50" y="158"/>
                    <a:pt x="59" y="149"/>
                    <a:pt x="59" y="149"/>
                  </a:cubicBezTo>
                  <a:cubicBezTo>
                    <a:pt x="59" y="149"/>
                    <a:pt x="63" y="169"/>
                    <a:pt x="67" y="176"/>
                  </a:cubicBezTo>
                  <a:cubicBezTo>
                    <a:pt x="71" y="183"/>
                    <a:pt x="86" y="194"/>
                    <a:pt x="86" y="194"/>
                  </a:cubicBezTo>
                  <a:cubicBezTo>
                    <a:pt x="98" y="194"/>
                    <a:pt x="117" y="152"/>
                    <a:pt x="117" y="152"/>
                  </a:cubicBezTo>
                  <a:cubicBezTo>
                    <a:pt x="142" y="152"/>
                    <a:pt x="142" y="152"/>
                    <a:pt x="142" y="152"/>
                  </a:cubicBezTo>
                  <a:cubicBezTo>
                    <a:pt x="146" y="140"/>
                    <a:pt x="146" y="140"/>
                    <a:pt x="146" y="140"/>
                  </a:cubicBezTo>
                  <a:cubicBezTo>
                    <a:pt x="172" y="140"/>
                    <a:pt x="172" y="140"/>
                    <a:pt x="172" y="140"/>
                  </a:cubicBezTo>
                  <a:cubicBezTo>
                    <a:pt x="200" y="181"/>
                    <a:pt x="200" y="181"/>
                    <a:pt x="200" y="181"/>
                  </a:cubicBezTo>
                  <a:cubicBezTo>
                    <a:pt x="197" y="190"/>
                    <a:pt x="197" y="190"/>
                    <a:pt x="197" y="190"/>
                  </a:cubicBezTo>
                  <a:cubicBezTo>
                    <a:pt x="197" y="190"/>
                    <a:pt x="208" y="202"/>
                    <a:pt x="208" y="210"/>
                  </a:cubicBezTo>
                  <a:cubicBezTo>
                    <a:pt x="208" y="218"/>
                    <a:pt x="197" y="226"/>
                    <a:pt x="197" y="226"/>
                  </a:cubicBezTo>
                  <a:cubicBezTo>
                    <a:pt x="196" y="239"/>
                    <a:pt x="196" y="239"/>
                    <a:pt x="196" y="239"/>
                  </a:cubicBezTo>
                  <a:cubicBezTo>
                    <a:pt x="215" y="228"/>
                    <a:pt x="215" y="228"/>
                    <a:pt x="215" y="228"/>
                  </a:cubicBezTo>
                  <a:cubicBezTo>
                    <a:pt x="231" y="232"/>
                    <a:pt x="231" y="232"/>
                    <a:pt x="231" y="232"/>
                  </a:cubicBezTo>
                  <a:cubicBezTo>
                    <a:pt x="231" y="232"/>
                    <a:pt x="228" y="214"/>
                    <a:pt x="247" y="227"/>
                  </a:cubicBezTo>
                  <a:cubicBezTo>
                    <a:pt x="266" y="240"/>
                    <a:pt x="257" y="286"/>
                    <a:pt x="257" y="286"/>
                  </a:cubicBezTo>
                  <a:cubicBezTo>
                    <a:pt x="265" y="286"/>
                    <a:pt x="265" y="286"/>
                    <a:pt x="265" y="286"/>
                  </a:cubicBezTo>
                  <a:cubicBezTo>
                    <a:pt x="265" y="286"/>
                    <a:pt x="266" y="296"/>
                    <a:pt x="277" y="296"/>
                  </a:cubicBezTo>
                  <a:cubicBezTo>
                    <a:pt x="288" y="296"/>
                    <a:pt x="288" y="274"/>
                    <a:pt x="293" y="270"/>
                  </a:cubicBezTo>
                  <a:cubicBezTo>
                    <a:pt x="298" y="266"/>
                    <a:pt x="313" y="279"/>
                    <a:pt x="320" y="276"/>
                  </a:cubicBezTo>
                  <a:cubicBezTo>
                    <a:pt x="327" y="273"/>
                    <a:pt x="320" y="255"/>
                    <a:pt x="320" y="255"/>
                  </a:cubicBezTo>
                  <a:cubicBezTo>
                    <a:pt x="332" y="252"/>
                    <a:pt x="332" y="252"/>
                    <a:pt x="332" y="252"/>
                  </a:cubicBezTo>
                  <a:cubicBezTo>
                    <a:pt x="332" y="252"/>
                    <a:pt x="314" y="239"/>
                    <a:pt x="314" y="229"/>
                  </a:cubicBezTo>
                  <a:cubicBezTo>
                    <a:pt x="314" y="219"/>
                    <a:pt x="344" y="233"/>
                    <a:pt x="344" y="233"/>
                  </a:cubicBezTo>
                  <a:cubicBezTo>
                    <a:pt x="344" y="233"/>
                    <a:pt x="345" y="227"/>
                    <a:pt x="345" y="220"/>
                  </a:cubicBezTo>
                  <a:cubicBezTo>
                    <a:pt x="345" y="213"/>
                    <a:pt x="330" y="218"/>
                    <a:pt x="329" y="210"/>
                  </a:cubicBezTo>
                  <a:cubicBezTo>
                    <a:pt x="328" y="202"/>
                    <a:pt x="338" y="193"/>
                    <a:pt x="338" y="193"/>
                  </a:cubicBezTo>
                  <a:cubicBezTo>
                    <a:pt x="328" y="189"/>
                    <a:pt x="328" y="189"/>
                    <a:pt x="328" y="189"/>
                  </a:cubicBezTo>
                  <a:cubicBezTo>
                    <a:pt x="335" y="176"/>
                    <a:pt x="335" y="176"/>
                    <a:pt x="335" y="176"/>
                  </a:cubicBezTo>
                  <a:cubicBezTo>
                    <a:pt x="323" y="175"/>
                    <a:pt x="323" y="175"/>
                    <a:pt x="323" y="175"/>
                  </a:cubicBezTo>
                  <a:cubicBezTo>
                    <a:pt x="318" y="148"/>
                    <a:pt x="318" y="148"/>
                    <a:pt x="318" y="148"/>
                  </a:cubicBezTo>
                  <a:cubicBezTo>
                    <a:pt x="331" y="134"/>
                    <a:pt x="331" y="134"/>
                    <a:pt x="331" y="134"/>
                  </a:cubicBezTo>
                  <a:cubicBezTo>
                    <a:pt x="312" y="115"/>
                    <a:pt x="312" y="115"/>
                    <a:pt x="312" y="115"/>
                  </a:cubicBezTo>
                  <a:cubicBezTo>
                    <a:pt x="312" y="90"/>
                    <a:pt x="312" y="90"/>
                    <a:pt x="312" y="90"/>
                  </a:cubicBezTo>
                  <a:cubicBezTo>
                    <a:pt x="293" y="91"/>
                    <a:pt x="293" y="91"/>
                    <a:pt x="293" y="91"/>
                  </a:cubicBezTo>
                  <a:cubicBezTo>
                    <a:pt x="310" y="68"/>
                    <a:pt x="310" y="68"/>
                    <a:pt x="310" y="68"/>
                  </a:cubicBezTo>
                  <a:cubicBezTo>
                    <a:pt x="287" y="52"/>
                    <a:pt x="287" y="52"/>
                    <a:pt x="287" y="52"/>
                  </a:cubicBezTo>
                  <a:cubicBezTo>
                    <a:pt x="293" y="35"/>
                    <a:pt x="293" y="35"/>
                    <a:pt x="293" y="35"/>
                  </a:cubicBezTo>
                  <a:cubicBezTo>
                    <a:pt x="284" y="26"/>
                    <a:pt x="284" y="26"/>
                    <a:pt x="284" y="26"/>
                  </a:cubicBezTo>
                  <a:cubicBezTo>
                    <a:pt x="284" y="26"/>
                    <a:pt x="291" y="19"/>
                    <a:pt x="275" y="11"/>
                  </a:cubicBezTo>
                  <a:cubicBezTo>
                    <a:pt x="259" y="3"/>
                    <a:pt x="261" y="27"/>
                    <a:pt x="261" y="27"/>
                  </a:cubicBezTo>
                  <a:cubicBezTo>
                    <a:pt x="249" y="36"/>
                    <a:pt x="249" y="36"/>
                    <a:pt x="249" y="36"/>
                  </a:cubicBezTo>
                  <a:cubicBezTo>
                    <a:pt x="249" y="36"/>
                    <a:pt x="227" y="25"/>
                    <a:pt x="222" y="23"/>
                  </a:cubicBezTo>
                  <a:cubicBezTo>
                    <a:pt x="217" y="21"/>
                    <a:pt x="203" y="44"/>
                    <a:pt x="203" y="44"/>
                  </a:cubicBezTo>
                  <a:cubicBezTo>
                    <a:pt x="203" y="44"/>
                    <a:pt x="200" y="23"/>
                    <a:pt x="191" y="23"/>
                  </a:cubicBezTo>
                  <a:cubicBezTo>
                    <a:pt x="182" y="23"/>
                    <a:pt x="178" y="39"/>
                    <a:pt x="174" y="41"/>
                  </a:cubicBezTo>
                  <a:cubicBezTo>
                    <a:pt x="170" y="43"/>
                    <a:pt x="166" y="16"/>
                    <a:pt x="166" y="16"/>
                  </a:cubicBezTo>
                  <a:cubicBezTo>
                    <a:pt x="138" y="17"/>
                    <a:pt x="138" y="17"/>
                    <a:pt x="138" y="17"/>
                  </a:cubicBezTo>
                  <a:cubicBezTo>
                    <a:pt x="138" y="17"/>
                    <a:pt x="129" y="24"/>
                    <a:pt x="122" y="24"/>
                  </a:cubicBezTo>
                  <a:cubicBezTo>
                    <a:pt x="115" y="24"/>
                    <a:pt x="106" y="8"/>
                    <a:pt x="106" y="8"/>
                  </a:cubicBezTo>
                  <a:cubicBezTo>
                    <a:pt x="106" y="8"/>
                    <a:pt x="103" y="16"/>
                    <a:pt x="95" y="14"/>
                  </a:cubicBezTo>
                  <a:cubicBezTo>
                    <a:pt x="87" y="12"/>
                    <a:pt x="87" y="1"/>
                    <a:pt x="87" y="1"/>
                  </a:cubicBezTo>
                  <a:lnTo>
                    <a:pt x="60" y="0"/>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46" name="Freeform 120"/>
            <p:cNvSpPr>
              <a:spLocks/>
            </p:cNvSpPr>
            <p:nvPr/>
          </p:nvSpPr>
          <p:spPr bwMode="gray">
            <a:xfrm>
              <a:off x="3803650" y="3157538"/>
              <a:ext cx="320675" cy="374650"/>
            </a:xfrm>
            <a:custGeom>
              <a:avLst/>
              <a:gdLst>
                <a:gd name="T0" fmla="*/ 0 w 572"/>
                <a:gd name="T1" fmla="*/ 332 h 670"/>
                <a:gd name="T2" fmla="*/ 11 w 572"/>
                <a:gd name="T3" fmla="*/ 336 h 670"/>
                <a:gd name="T4" fmla="*/ 15 w 572"/>
                <a:gd name="T5" fmla="*/ 357 h 670"/>
                <a:gd name="T6" fmla="*/ 24 w 572"/>
                <a:gd name="T7" fmla="*/ 349 h 670"/>
                <a:gd name="T8" fmla="*/ 32 w 572"/>
                <a:gd name="T9" fmla="*/ 372 h 670"/>
                <a:gd name="T10" fmla="*/ 30 w 572"/>
                <a:gd name="T11" fmla="*/ 403 h 670"/>
                <a:gd name="T12" fmla="*/ 21 w 572"/>
                <a:gd name="T13" fmla="*/ 403 h 670"/>
                <a:gd name="T14" fmla="*/ 24 w 572"/>
                <a:gd name="T15" fmla="*/ 417 h 670"/>
                <a:gd name="T16" fmla="*/ 16 w 572"/>
                <a:gd name="T17" fmla="*/ 423 h 670"/>
                <a:gd name="T18" fmla="*/ 39 w 572"/>
                <a:gd name="T19" fmla="*/ 470 h 670"/>
                <a:gd name="T20" fmla="*/ 33 w 572"/>
                <a:gd name="T21" fmla="*/ 509 h 670"/>
                <a:gd name="T22" fmla="*/ 31 w 572"/>
                <a:gd name="T23" fmla="*/ 538 h 670"/>
                <a:gd name="T24" fmla="*/ 12 w 572"/>
                <a:gd name="T25" fmla="*/ 570 h 670"/>
                <a:gd name="T26" fmla="*/ 10 w 572"/>
                <a:gd name="T27" fmla="*/ 605 h 670"/>
                <a:gd name="T28" fmla="*/ 28 w 572"/>
                <a:gd name="T29" fmla="*/ 573 h 670"/>
                <a:gd name="T30" fmla="*/ 47 w 572"/>
                <a:gd name="T31" fmla="*/ 575 h 670"/>
                <a:gd name="T32" fmla="*/ 55 w 572"/>
                <a:gd name="T33" fmla="*/ 571 h 670"/>
                <a:gd name="T34" fmla="*/ 78 w 572"/>
                <a:gd name="T35" fmla="*/ 572 h 670"/>
                <a:gd name="T36" fmla="*/ 78 w 572"/>
                <a:gd name="T37" fmla="*/ 562 h 670"/>
                <a:gd name="T38" fmla="*/ 91 w 572"/>
                <a:gd name="T39" fmla="*/ 569 h 670"/>
                <a:gd name="T40" fmla="*/ 115 w 572"/>
                <a:gd name="T41" fmla="*/ 572 h 670"/>
                <a:gd name="T42" fmla="*/ 136 w 572"/>
                <a:gd name="T43" fmla="*/ 596 h 670"/>
                <a:gd name="T44" fmla="*/ 157 w 572"/>
                <a:gd name="T45" fmla="*/ 593 h 670"/>
                <a:gd name="T46" fmla="*/ 165 w 572"/>
                <a:gd name="T47" fmla="*/ 630 h 670"/>
                <a:gd name="T48" fmla="*/ 179 w 572"/>
                <a:gd name="T49" fmla="*/ 632 h 670"/>
                <a:gd name="T50" fmla="*/ 182 w 572"/>
                <a:gd name="T51" fmla="*/ 648 h 670"/>
                <a:gd name="T52" fmla="*/ 199 w 572"/>
                <a:gd name="T53" fmla="*/ 654 h 670"/>
                <a:gd name="T54" fmla="*/ 208 w 572"/>
                <a:gd name="T55" fmla="*/ 668 h 670"/>
                <a:gd name="T56" fmla="*/ 228 w 572"/>
                <a:gd name="T57" fmla="*/ 667 h 670"/>
                <a:gd name="T58" fmla="*/ 232 w 572"/>
                <a:gd name="T59" fmla="*/ 653 h 670"/>
                <a:gd name="T60" fmla="*/ 247 w 572"/>
                <a:gd name="T61" fmla="*/ 625 h 670"/>
                <a:gd name="T62" fmla="*/ 272 w 572"/>
                <a:gd name="T63" fmla="*/ 650 h 670"/>
                <a:gd name="T64" fmla="*/ 282 w 572"/>
                <a:gd name="T65" fmla="*/ 633 h 670"/>
                <a:gd name="T66" fmla="*/ 304 w 572"/>
                <a:gd name="T67" fmla="*/ 633 h 670"/>
                <a:gd name="T68" fmla="*/ 310 w 572"/>
                <a:gd name="T69" fmla="*/ 639 h 670"/>
                <a:gd name="T70" fmla="*/ 335 w 572"/>
                <a:gd name="T71" fmla="*/ 635 h 670"/>
                <a:gd name="T72" fmla="*/ 345 w 572"/>
                <a:gd name="T73" fmla="*/ 621 h 670"/>
                <a:gd name="T74" fmla="*/ 349 w 572"/>
                <a:gd name="T75" fmla="*/ 631 h 670"/>
                <a:gd name="T76" fmla="*/ 526 w 572"/>
                <a:gd name="T77" fmla="*/ 628 h 670"/>
                <a:gd name="T78" fmla="*/ 531 w 572"/>
                <a:gd name="T79" fmla="*/ 601 h 670"/>
                <a:gd name="T80" fmla="*/ 536 w 572"/>
                <a:gd name="T81" fmla="*/ 590 h 670"/>
                <a:gd name="T82" fmla="*/ 522 w 572"/>
                <a:gd name="T83" fmla="*/ 577 h 670"/>
                <a:gd name="T84" fmla="*/ 491 w 572"/>
                <a:gd name="T85" fmla="*/ 118 h 670"/>
                <a:gd name="T86" fmla="*/ 572 w 572"/>
                <a:gd name="T87" fmla="*/ 121 h 670"/>
                <a:gd name="T88" fmla="*/ 399 w 572"/>
                <a:gd name="T89" fmla="*/ 0 h 670"/>
                <a:gd name="T90" fmla="*/ 397 w 572"/>
                <a:gd name="T91" fmla="*/ 34 h 670"/>
                <a:gd name="T92" fmla="*/ 392 w 572"/>
                <a:gd name="T93" fmla="*/ 38 h 670"/>
                <a:gd name="T94" fmla="*/ 391 w 572"/>
                <a:gd name="T95" fmla="*/ 63 h 670"/>
                <a:gd name="T96" fmla="*/ 243 w 572"/>
                <a:gd name="T97" fmla="*/ 64 h 670"/>
                <a:gd name="T98" fmla="*/ 243 w 572"/>
                <a:gd name="T99" fmla="*/ 74 h 670"/>
                <a:gd name="T100" fmla="*/ 238 w 572"/>
                <a:gd name="T101" fmla="*/ 77 h 670"/>
                <a:gd name="T102" fmla="*/ 235 w 572"/>
                <a:gd name="T103" fmla="*/ 207 h 670"/>
                <a:gd name="T104" fmla="*/ 208 w 572"/>
                <a:gd name="T105" fmla="*/ 212 h 670"/>
                <a:gd name="T106" fmla="*/ 189 w 572"/>
                <a:gd name="T107" fmla="*/ 223 h 670"/>
                <a:gd name="T108" fmla="*/ 187 w 572"/>
                <a:gd name="T109" fmla="*/ 248 h 670"/>
                <a:gd name="T110" fmla="*/ 186 w 572"/>
                <a:gd name="T111" fmla="*/ 317 h 670"/>
                <a:gd name="T112" fmla="*/ 0 w 572"/>
                <a:gd name="T113" fmla="*/ 319 h 670"/>
                <a:gd name="T114" fmla="*/ 0 w 572"/>
                <a:gd name="T115" fmla="*/ 319 h 670"/>
                <a:gd name="T116" fmla="*/ 0 w 572"/>
                <a:gd name="T117" fmla="*/ 33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2" h="670">
                  <a:moveTo>
                    <a:pt x="0" y="332"/>
                  </a:moveTo>
                  <a:cubicBezTo>
                    <a:pt x="0" y="332"/>
                    <a:pt x="11" y="331"/>
                    <a:pt x="11" y="336"/>
                  </a:cubicBezTo>
                  <a:cubicBezTo>
                    <a:pt x="11" y="341"/>
                    <a:pt x="11" y="354"/>
                    <a:pt x="15" y="357"/>
                  </a:cubicBezTo>
                  <a:cubicBezTo>
                    <a:pt x="19" y="360"/>
                    <a:pt x="24" y="349"/>
                    <a:pt x="24" y="349"/>
                  </a:cubicBezTo>
                  <a:cubicBezTo>
                    <a:pt x="32" y="372"/>
                    <a:pt x="32" y="372"/>
                    <a:pt x="32" y="372"/>
                  </a:cubicBezTo>
                  <a:cubicBezTo>
                    <a:pt x="30" y="403"/>
                    <a:pt x="30" y="403"/>
                    <a:pt x="30" y="403"/>
                  </a:cubicBezTo>
                  <a:cubicBezTo>
                    <a:pt x="21" y="403"/>
                    <a:pt x="21" y="403"/>
                    <a:pt x="21" y="403"/>
                  </a:cubicBezTo>
                  <a:cubicBezTo>
                    <a:pt x="24" y="417"/>
                    <a:pt x="24" y="417"/>
                    <a:pt x="24" y="417"/>
                  </a:cubicBezTo>
                  <a:cubicBezTo>
                    <a:pt x="16" y="423"/>
                    <a:pt x="16" y="423"/>
                    <a:pt x="16" y="423"/>
                  </a:cubicBezTo>
                  <a:cubicBezTo>
                    <a:pt x="16" y="423"/>
                    <a:pt x="39" y="452"/>
                    <a:pt x="39" y="470"/>
                  </a:cubicBezTo>
                  <a:cubicBezTo>
                    <a:pt x="39" y="488"/>
                    <a:pt x="33" y="509"/>
                    <a:pt x="33" y="509"/>
                  </a:cubicBezTo>
                  <a:cubicBezTo>
                    <a:pt x="31" y="538"/>
                    <a:pt x="31" y="538"/>
                    <a:pt x="31" y="538"/>
                  </a:cubicBezTo>
                  <a:cubicBezTo>
                    <a:pt x="31" y="538"/>
                    <a:pt x="15" y="555"/>
                    <a:pt x="12" y="570"/>
                  </a:cubicBezTo>
                  <a:cubicBezTo>
                    <a:pt x="10" y="579"/>
                    <a:pt x="10" y="594"/>
                    <a:pt x="10" y="605"/>
                  </a:cubicBezTo>
                  <a:cubicBezTo>
                    <a:pt x="22" y="603"/>
                    <a:pt x="19" y="579"/>
                    <a:pt x="28" y="573"/>
                  </a:cubicBezTo>
                  <a:cubicBezTo>
                    <a:pt x="37" y="567"/>
                    <a:pt x="47" y="575"/>
                    <a:pt x="47" y="575"/>
                  </a:cubicBezTo>
                  <a:cubicBezTo>
                    <a:pt x="55" y="571"/>
                    <a:pt x="55" y="571"/>
                    <a:pt x="55" y="571"/>
                  </a:cubicBezTo>
                  <a:cubicBezTo>
                    <a:pt x="78" y="572"/>
                    <a:pt x="78" y="572"/>
                    <a:pt x="78" y="572"/>
                  </a:cubicBezTo>
                  <a:cubicBezTo>
                    <a:pt x="78" y="562"/>
                    <a:pt x="78" y="562"/>
                    <a:pt x="78" y="562"/>
                  </a:cubicBezTo>
                  <a:cubicBezTo>
                    <a:pt x="91" y="569"/>
                    <a:pt x="91" y="569"/>
                    <a:pt x="91" y="569"/>
                  </a:cubicBezTo>
                  <a:cubicBezTo>
                    <a:pt x="91" y="569"/>
                    <a:pt x="105" y="570"/>
                    <a:pt x="115" y="572"/>
                  </a:cubicBezTo>
                  <a:cubicBezTo>
                    <a:pt x="125" y="574"/>
                    <a:pt x="136" y="596"/>
                    <a:pt x="136" y="596"/>
                  </a:cubicBezTo>
                  <a:cubicBezTo>
                    <a:pt x="136" y="596"/>
                    <a:pt x="150" y="592"/>
                    <a:pt x="157" y="593"/>
                  </a:cubicBezTo>
                  <a:cubicBezTo>
                    <a:pt x="164" y="594"/>
                    <a:pt x="165" y="630"/>
                    <a:pt x="165" y="630"/>
                  </a:cubicBezTo>
                  <a:cubicBezTo>
                    <a:pt x="165" y="630"/>
                    <a:pt x="176" y="631"/>
                    <a:pt x="179" y="632"/>
                  </a:cubicBezTo>
                  <a:cubicBezTo>
                    <a:pt x="182" y="633"/>
                    <a:pt x="182" y="648"/>
                    <a:pt x="182" y="648"/>
                  </a:cubicBezTo>
                  <a:cubicBezTo>
                    <a:pt x="199" y="654"/>
                    <a:pt x="199" y="654"/>
                    <a:pt x="199" y="654"/>
                  </a:cubicBezTo>
                  <a:cubicBezTo>
                    <a:pt x="208" y="668"/>
                    <a:pt x="208" y="668"/>
                    <a:pt x="208" y="668"/>
                  </a:cubicBezTo>
                  <a:cubicBezTo>
                    <a:pt x="208" y="668"/>
                    <a:pt x="220" y="670"/>
                    <a:pt x="228" y="667"/>
                  </a:cubicBezTo>
                  <a:cubicBezTo>
                    <a:pt x="236" y="664"/>
                    <a:pt x="233" y="654"/>
                    <a:pt x="232" y="653"/>
                  </a:cubicBezTo>
                  <a:cubicBezTo>
                    <a:pt x="232" y="634"/>
                    <a:pt x="234" y="625"/>
                    <a:pt x="247" y="625"/>
                  </a:cubicBezTo>
                  <a:cubicBezTo>
                    <a:pt x="260" y="625"/>
                    <a:pt x="272" y="650"/>
                    <a:pt x="272" y="650"/>
                  </a:cubicBezTo>
                  <a:cubicBezTo>
                    <a:pt x="282" y="633"/>
                    <a:pt x="282" y="633"/>
                    <a:pt x="282" y="633"/>
                  </a:cubicBezTo>
                  <a:cubicBezTo>
                    <a:pt x="304" y="633"/>
                    <a:pt x="304" y="633"/>
                    <a:pt x="304" y="633"/>
                  </a:cubicBezTo>
                  <a:cubicBezTo>
                    <a:pt x="310" y="639"/>
                    <a:pt x="310" y="639"/>
                    <a:pt x="310" y="639"/>
                  </a:cubicBezTo>
                  <a:cubicBezTo>
                    <a:pt x="310" y="639"/>
                    <a:pt x="327" y="636"/>
                    <a:pt x="335" y="635"/>
                  </a:cubicBezTo>
                  <a:cubicBezTo>
                    <a:pt x="343" y="634"/>
                    <a:pt x="341" y="622"/>
                    <a:pt x="345" y="621"/>
                  </a:cubicBezTo>
                  <a:cubicBezTo>
                    <a:pt x="349" y="620"/>
                    <a:pt x="349" y="631"/>
                    <a:pt x="349" y="631"/>
                  </a:cubicBezTo>
                  <a:cubicBezTo>
                    <a:pt x="526" y="628"/>
                    <a:pt x="526" y="628"/>
                    <a:pt x="526" y="628"/>
                  </a:cubicBezTo>
                  <a:cubicBezTo>
                    <a:pt x="531" y="601"/>
                    <a:pt x="531" y="601"/>
                    <a:pt x="531" y="601"/>
                  </a:cubicBezTo>
                  <a:cubicBezTo>
                    <a:pt x="531" y="601"/>
                    <a:pt x="537" y="597"/>
                    <a:pt x="536" y="590"/>
                  </a:cubicBezTo>
                  <a:cubicBezTo>
                    <a:pt x="535" y="583"/>
                    <a:pt x="522" y="577"/>
                    <a:pt x="522" y="577"/>
                  </a:cubicBezTo>
                  <a:cubicBezTo>
                    <a:pt x="491" y="118"/>
                    <a:pt x="491" y="118"/>
                    <a:pt x="491" y="118"/>
                  </a:cubicBezTo>
                  <a:cubicBezTo>
                    <a:pt x="572" y="121"/>
                    <a:pt x="572" y="121"/>
                    <a:pt x="572" y="121"/>
                  </a:cubicBezTo>
                  <a:cubicBezTo>
                    <a:pt x="399" y="0"/>
                    <a:pt x="399" y="0"/>
                    <a:pt x="399" y="0"/>
                  </a:cubicBezTo>
                  <a:cubicBezTo>
                    <a:pt x="397" y="34"/>
                    <a:pt x="397" y="34"/>
                    <a:pt x="397" y="34"/>
                  </a:cubicBezTo>
                  <a:cubicBezTo>
                    <a:pt x="392" y="38"/>
                    <a:pt x="392" y="38"/>
                    <a:pt x="392" y="38"/>
                  </a:cubicBezTo>
                  <a:cubicBezTo>
                    <a:pt x="391" y="63"/>
                    <a:pt x="391" y="63"/>
                    <a:pt x="391" y="63"/>
                  </a:cubicBezTo>
                  <a:cubicBezTo>
                    <a:pt x="243" y="64"/>
                    <a:pt x="243" y="64"/>
                    <a:pt x="243" y="64"/>
                  </a:cubicBezTo>
                  <a:cubicBezTo>
                    <a:pt x="243" y="74"/>
                    <a:pt x="243" y="74"/>
                    <a:pt x="243" y="74"/>
                  </a:cubicBezTo>
                  <a:cubicBezTo>
                    <a:pt x="238" y="77"/>
                    <a:pt x="238" y="77"/>
                    <a:pt x="238" y="77"/>
                  </a:cubicBezTo>
                  <a:cubicBezTo>
                    <a:pt x="238" y="77"/>
                    <a:pt x="237" y="201"/>
                    <a:pt x="235" y="207"/>
                  </a:cubicBezTo>
                  <a:cubicBezTo>
                    <a:pt x="233" y="213"/>
                    <a:pt x="208" y="212"/>
                    <a:pt x="208" y="212"/>
                  </a:cubicBezTo>
                  <a:cubicBezTo>
                    <a:pt x="208" y="212"/>
                    <a:pt x="200" y="213"/>
                    <a:pt x="189" y="223"/>
                  </a:cubicBezTo>
                  <a:cubicBezTo>
                    <a:pt x="178" y="233"/>
                    <a:pt x="187" y="248"/>
                    <a:pt x="187" y="248"/>
                  </a:cubicBezTo>
                  <a:cubicBezTo>
                    <a:pt x="186" y="317"/>
                    <a:pt x="186" y="317"/>
                    <a:pt x="186" y="317"/>
                  </a:cubicBezTo>
                  <a:cubicBezTo>
                    <a:pt x="0" y="319"/>
                    <a:pt x="0" y="319"/>
                    <a:pt x="0" y="319"/>
                  </a:cubicBezTo>
                  <a:cubicBezTo>
                    <a:pt x="0" y="319"/>
                    <a:pt x="0" y="319"/>
                    <a:pt x="0" y="319"/>
                  </a:cubicBezTo>
                  <a:cubicBezTo>
                    <a:pt x="0" y="326"/>
                    <a:pt x="0" y="332"/>
                    <a:pt x="0" y="33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47" name="Freeform 121"/>
            <p:cNvSpPr>
              <a:spLocks/>
            </p:cNvSpPr>
            <p:nvPr/>
          </p:nvSpPr>
          <p:spPr bwMode="gray">
            <a:xfrm>
              <a:off x="4094163" y="3522663"/>
              <a:ext cx="214312" cy="168275"/>
            </a:xfrm>
            <a:custGeom>
              <a:avLst/>
              <a:gdLst>
                <a:gd name="T0" fmla="*/ 3 w 382"/>
                <a:gd name="T1" fmla="*/ 246 h 300"/>
                <a:gd name="T2" fmla="*/ 19 w 382"/>
                <a:gd name="T3" fmla="*/ 256 h 300"/>
                <a:gd name="T4" fmla="*/ 59 w 382"/>
                <a:gd name="T5" fmla="*/ 293 h 300"/>
                <a:gd name="T6" fmla="*/ 124 w 382"/>
                <a:gd name="T7" fmla="*/ 300 h 300"/>
                <a:gd name="T8" fmla="*/ 132 w 382"/>
                <a:gd name="T9" fmla="*/ 299 h 300"/>
                <a:gd name="T10" fmla="*/ 130 w 382"/>
                <a:gd name="T11" fmla="*/ 245 h 300"/>
                <a:gd name="T12" fmla="*/ 132 w 382"/>
                <a:gd name="T13" fmla="*/ 219 h 300"/>
                <a:gd name="T14" fmla="*/ 192 w 382"/>
                <a:gd name="T15" fmla="*/ 219 h 300"/>
                <a:gd name="T16" fmla="*/ 215 w 382"/>
                <a:gd name="T17" fmla="*/ 219 h 300"/>
                <a:gd name="T18" fmla="*/ 251 w 382"/>
                <a:gd name="T19" fmla="*/ 212 h 300"/>
                <a:gd name="T20" fmla="*/ 276 w 382"/>
                <a:gd name="T21" fmla="*/ 215 h 300"/>
                <a:gd name="T22" fmla="*/ 305 w 382"/>
                <a:gd name="T23" fmla="*/ 221 h 300"/>
                <a:gd name="T24" fmla="*/ 318 w 382"/>
                <a:gd name="T25" fmla="*/ 214 h 300"/>
                <a:gd name="T26" fmla="*/ 357 w 382"/>
                <a:gd name="T27" fmla="*/ 197 h 300"/>
                <a:gd name="T28" fmla="*/ 373 w 382"/>
                <a:gd name="T29" fmla="*/ 183 h 300"/>
                <a:gd name="T30" fmla="*/ 382 w 382"/>
                <a:gd name="T31" fmla="*/ 170 h 300"/>
                <a:gd name="T32" fmla="*/ 360 w 382"/>
                <a:gd name="T33" fmla="*/ 145 h 300"/>
                <a:gd name="T34" fmla="*/ 364 w 382"/>
                <a:gd name="T35" fmla="*/ 126 h 300"/>
                <a:gd name="T36" fmla="*/ 310 w 382"/>
                <a:gd name="T37" fmla="*/ 104 h 300"/>
                <a:gd name="T38" fmla="*/ 312 w 382"/>
                <a:gd name="T39" fmla="*/ 87 h 300"/>
                <a:gd name="T40" fmla="*/ 289 w 382"/>
                <a:gd name="T41" fmla="*/ 72 h 300"/>
                <a:gd name="T42" fmla="*/ 277 w 382"/>
                <a:gd name="T43" fmla="*/ 32 h 300"/>
                <a:gd name="T44" fmla="*/ 260 w 382"/>
                <a:gd name="T45" fmla="*/ 2 h 300"/>
                <a:gd name="T46" fmla="*/ 215 w 382"/>
                <a:gd name="T47" fmla="*/ 12 h 300"/>
                <a:gd name="T48" fmla="*/ 190 w 382"/>
                <a:gd name="T49" fmla="*/ 28 h 300"/>
                <a:gd name="T50" fmla="*/ 169 w 382"/>
                <a:gd name="T51" fmla="*/ 50 h 300"/>
                <a:gd name="T52" fmla="*/ 125 w 382"/>
                <a:gd name="T53" fmla="*/ 72 h 300"/>
                <a:gd name="T54" fmla="*/ 112 w 382"/>
                <a:gd name="T55" fmla="*/ 96 h 300"/>
                <a:gd name="T56" fmla="*/ 76 w 382"/>
                <a:gd name="T57" fmla="*/ 82 h 300"/>
                <a:gd name="T58" fmla="*/ 69 w 382"/>
                <a:gd name="T59" fmla="*/ 121 h 300"/>
                <a:gd name="T60" fmla="*/ 57 w 382"/>
                <a:gd name="T61" fmla="*/ 145 h 300"/>
                <a:gd name="T62" fmla="*/ 48 w 382"/>
                <a:gd name="T63" fmla="*/ 161 h 300"/>
                <a:gd name="T64" fmla="*/ 8 w 382"/>
                <a:gd name="T65" fmla="*/ 173 h 300"/>
                <a:gd name="T66" fmla="*/ 15 w 382"/>
                <a:gd name="T67" fmla="*/ 20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2" h="300">
                  <a:moveTo>
                    <a:pt x="0" y="209"/>
                  </a:moveTo>
                  <a:cubicBezTo>
                    <a:pt x="3" y="246"/>
                    <a:pt x="3" y="246"/>
                    <a:pt x="3" y="246"/>
                  </a:cubicBezTo>
                  <a:cubicBezTo>
                    <a:pt x="6" y="260"/>
                    <a:pt x="6" y="260"/>
                    <a:pt x="6" y="260"/>
                  </a:cubicBezTo>
                  <a:cubicBezTo>
                    <a:pt x="19" y="256"/>
                    <a:pt x="19" y="256"/>
                    <a:pt x="19" y="256"/>
                  </a:cubicBezTo>
                  <a:cubicBezTo>
                    <a:pt x="19" y="256"/>
                    <a:pt x="29" y="287"/>
                    <a:pt x="39" y="288"/>
                  </a:cubicBezTo>
                  <a:cubicBezTo>
                    <a:pt x="49" y="289"/>
                    <a:pt x="59" y="293"/>
                    <a:pt x="59" y="293"/>
                  </a:cubicBezTo>
                  <a:cubicBezTo>
                    <a:pt x="59" y="293"/>
                    <a:pt x="70" y="271"/>
                    <a:pt x="100" y="275"/>
                  </a:cubicBezTo>
                  <a:cubicBezTo>
                    <a:pt x="130" y="279"/>
                    <a:pt x="124" y="300"/>
                    <a:pt x="124" y="300"/>
                  </a:cubicBezTo>
                  <a:cubicBezTo>
                    <a:pt x="136" y="298"/>
                    <a:pt x="136" y="298"/>
                    <a:pt x="136" y="298"/>
                  </a:cubicBezTo>
                  <a:cubicBezTo>
                    <a:pt x="132" y="299"/>
                    <a:pt x="132" y="299"/>
                    <a:pt x="132" y="299"/>
                  </a:cubicBezTo>
                  <a:cubicBezTo>
                    <a:pt x="131" y="263"/>
                    <a:pt x="131" y="263"/>
                    <a:pt x="131" y="263"/>
                  </a:cubicBezTo>
                  <a:cubicBezTo>
                    <a:pt x="130" y="245"/>
                    <a:pt x="130" y="245"/>
                    <a:pt x="130" y="245"/>
                  </a:cubicBezTo>
                  <a:cubicBezTo>
                    <a:pt x="130" y="245"/>
                    <a:pt x="124" y="244"/>
                    <a:pt x="124" y="236"/>
                  </a:cubicBezTo>
                  <a:cubicBezTo>
                    <a:pt x="124" y="228"/>
                    <a:pt x="132" y="219"/>
                    <a:pt x="132" y="219"/>
                  </a:cubicBezTo>
                  <a:cubicBezTo>
                    <a:pt x="187" y="222"/>
                    <a:pt x="187" y="222"/>
                    <a:pt x="187" y="222"/>
                  </a:cubicBezTo>
                  <a:cubicBezTo>
                    <a:pt x="192" y="219"/>
                    <a:pt x="192" y="219"/>
                    <a:pt x="192" y="219"/>
                  </a:cubicBezTo>
                  <a:cubicBezTo>
                    <a:pt x="204" y="222"/>
                    <a:pt x="204" y="222"/>
                    <a:pt x="204" y="222"/>
                  </a:cubicBezTo>
                  <a:cubicBezTo>
                    <a:pt x="215" y="219"/>
                    <a:pt x="215" y="219"/>
                    <a:pt x="215" y="219"/>
                  </a:cubicBezTo>
                  <a:cubicBezTo>
                    <a:pt x="235" y="222"/>
                    <a:pt x="235" y="222"/>
                    <a:pt x="235" y="222"/>
                  </a:cubicBezTo>
                  <a:cubicBezTo>
                    <a:pt x="251" y="212"/>
                    <a:pt x="251" y="212"/>
                    <a:pt x="251" y="212"/>
                  </a:cubicBezTo>
                  <a:cubicBezTo>
                    <a:pt x="265" y="216"/>
                    <a:pt x="265" y="216"/>
                    <a:pt x="265" y="216"/>
                  </a:cubicBezTo>
                  <a:cubicBezTo>
                    <a:pt x="276" y="215"/>
                    <a:pt x="276" y="215"/>
                    <a:pt x="276" y="215"/>
                  </a:cubicBezTo>
                  <a:cubicBezTo>
                    <a:pt x="291" y="222"/>
                    <a:pt x="291" y="222"/>
                    <a:pt x="291" y="222"/>
                  </a:cubicBezTo>
                  <a:cubicBezTo>
                    <a:pt x="305" y="221"/>
                    <a:pt x="305" y="221"/>
                    <a:pt x="305" y="221"/>
                  </a:cubicBezTo>
                  <a:cubicBezTo>
                    <a:pt x="310" y="214"/>
                    <a:pt x="310" y="214"/>
                    <a:pt x="310" y="214"/>
                  </a:cubicBezTo>
                  <a:cubicBezTo>
                    <a:pt x="318" y="214"/>
                    <a:pt x="318" y="214"/>
                    <a:pt x="318" y="214"/>
                  </a:cubicBezTo>
                  <a:cubicBezTo>
                    <a:pt x="318" y="214"/>
                    <a:pt x="320" y="200"/>
                    <a:pt x="331" y="195"/>
                  </a:cubicBezTo>
                  <a:cubicBezTo>
                    <a:pt x="331" y="196"/>
                    <a:pt x="357" y="197"/>
                    <a:pt x="357" y="197"/>
                  </a:cubicBezTo>
                  <a:cubicBezTo>
                    <a:pt x="357" y="197"/>
                    <a:pt x="358" y="190"/>
                    <a:pt x="362" y="187"/>
                  </a:cubicBezTo>
                  <a:cubicBezTo>
                    <a:pt x="366" y="184"/>
                    <a:pt x="373" y="183"/>
                    <a:pt x="373" y="183"/>
                  </a:cubicBezTo>
                  <a:cubicBezTo>
                    <a:pt x="376" y="172"/>
                    <a:pt x="376" y="172"/>
                    <a:pt x="376" y="172"/>
                  </a:cubicBezTo>
                  <a:cubicBezTo>
                    <a:pt x="382" y="170"/>
                    <a:pt x="382" y="170"/>
                    <a:pt x="382" y="170"/>
                  </a:cubicBezTo>
                  <a:cubicBezTo>
                    <a:pt x="375" y="167"/>
                    <a:pt x="375" y="167"/>
                    <a:pt x="375" y="167"/>
                  </a:cubicBezTo>
                  <a:cubicBezTo>
                    <a:pt x="360" y="145"/>
                    <a:pt x="360" y="145"/>
                    <a:pt x="360" y="145"/>
                  </a:cubicBezTo>
                  <a:cubicBezTo>
                    <a:pt x="375" y="140"/>
                    <a:pt x="375" y="140"/>
                    <a:pt x="375" y="140"/>
                  </a:cubicBezTo>
                  <a:cubicBezTo>
                    <a:pt x="375" y="140"/>
                    <a:pt x="373" y="130"/>
                    <a:pt x="364" y="126"/>
                  </a:cubicBezTo>
                  <a:cubicBezTo>
                    <a:pt x="355" y="122"/>
                    <a:pt x="356" y="131"/>
                    <a:pt x="344" y="131"/>
                  </a:cubicBezTo>
                  <a:cubicBezTo>
                    <a:pt x="332" y="131"/>
                    <a:pt x="313" y="109"/>
                    <a:pt x="310" y="104"/>
                  </a:cubicBezTo>
                  <a:cubicBezTo>
                    <a:pt x="307" y="99"/>
                    <a:pt x="322" y="88"/>
                    <a:pt x="322" y="88"/>
                  </a:cubicBezTo>
                  <a:cubicBezTo>
                    <a:pt x="312" y="87"/>
                    <a:pt x="312" y="87"/>
                    <a:pt x="312" y="87"/>
                  </a:cubicBezTo>
                  <a:cubicBezTo>
                    <a:pt x="311" y="78"/>
                    <a:pt x="311" y="78"/>
                    <a:pt x="311" y="78"/>
                  </a:cubicBezTo>
                  <a:cubicBezTo>
                    <a:pt x="311" y="78"/>
                    <a:pt x="299" y="79"/>
                    <a:pt x="289" y="72"/>
                  </a:cubicBezTo>
                  <a:cubicBezTo>
                    <a:pt x="279" y="65"/>
                    <a:pt x="280" y="41"/>
                    <a:pt x="280" y="41"/>
                  </a:cubicBezTo>
                  <a:cubicBezTo>
                    <a:pt x="277" y="32"/>
                    <a:pt x="277" y="32"/>
                    <a:pt x="277" y="32"/>
                  </a:cubicBezTo>
                  <a:cubicBezTo>
                    <a:pt x="276" y="9"/>
                    <a:pt x="276" y="9"/>
                    <a:pt x="276" y="9"/>
                  </a:cubicBezTo>
                  <a:cubicBezTo>
                    <a:pt x="260" y="2"/>
                    <a:pt x="260" y="2"/>
                    <a:pt x="260" y="2"/>
                  </a:cubicBezTo>
                  <a:cubicBezTo>
                    <a:pt x="227" y="0"/>
                    <a:pt x="227" y="0"/>
                    <a:pt x="227" y="0"/>
                  </a:cubicBezTo>
                  <a:cubicBezTo>
                    <a:pt x="227" y="0"/>
                    <a:pt x="225" y="8"/>
                    <a:pt x="215" y="12"/>
                  </a:cubicBezTo>
                  <a:cubicBezTo>
                    <a:pt x="205" y="16"/>
                    <a:pt x="201" y="14"/>
                    <a:pt x="201" y="14"/>
                  </a:cubicBezTo>
                  <a:cubicBezTo>
                    <a:pt x="190" y="28"/>
                    <a:pt x="190" y="28"/>
                    <a:pt x="190" y="28"/>
                  </a:cubicBezTo>
                  <a:cubicBezTo>
                    <a:pt x="173" y="28"/>
                    <a:pt x="173" y="28"/>
                    <a:pt x="173" y="28"/>
                  </a:cubicBezTo>
                  <a:cubicBezTo>
                    <a:pt x="173" y="28"/>
                    <a:pt x="172" y="49"/>
                    <a:pt x="169" y="50"/>
                  </a:cubicBezTo>
                  <a:cubicBezTo>
                    <a:pt x="166" y="51"/>
                    <a:pt x="154" y="39"/>
                    <a:pt x="148" y="41"/>
                  </a:cubicBezTo>
                  <a:cubicBezTo>
                    <a:pt x="142" y="43"/>
                    <a:pt x="125" y="72"/>
                    <a:pt x="125" y="72"/>
                  </a:cubicBezTo>
                  <a:cubicBezTo>
                    <a:pt x="112" y="72"/>
                    <a:pt x="112" y="72"/>
                    <a:pt x="112" y="72"/>
                  </a:cubicBezTo>
                  <a:cubicBezTo>
                    <a:pt x="112" y="96"/>
                    <a:pt x="112" y="96"/>
                    <a:pt x="112" y="96"/>
                  </a:cubicBezTo>
                  <a:cubicBezTo>
                    <a:pt x="97" y="101"/>
                    <a:pt x="97" y="101"/>
                    <a:pt x="97" y="101"/>
                  </a:cubicBezTo>
                  <a:cubicBezTo>
                    <a:pt x="76" y="82"/>
                    <a:pt x="76" y="82"/>
                    <a:pt x="76" y="82"/>
                  </a:cubicBezTo>
                  <a:cubicBezTo>
                    <a:pt x="63" y="102"/>
                    <a:pt x="63" y="102"/>
                    <a:pt x="63" y="102"/>
                  </a:cubicBezTo>
                  <a:cubicBezTo>
                    <a:pt x="63" y="102"/>
                    <a:pt x="71" y="116"/>
                    <a:pt x="69" y="121"/>
                  </a:cubicBezTo>
                  <a:cubicBezTo>
                    <a:pt x="67" y="126"/>
                    <a:pt x="55" y="124"/>
                    <a:pt x="55" y="124"/>
                  </a:cubicBezTo>
                  <a:cubicBezTo>
                    <a:pt x="55" y="124"/>
                    <a:pt x="60" y="141"/>
                    <a:pt x="57" y="145"/>
                  </a:cubicBezTo>
                  <a:cubicBezTo>
                    <a:pt x="54" y="149"/>
                    <a:pt x="47" y="150"/>
                    <a:pt x="47" y="150"/>
                  </a:cubicBezTo>
                  <a:cubicBezTo>
                    <a:pt x="47" y="150"/>
                    <a:pt x="60" y="160"/>
                    <a:pt x="48" y="161"/>
                  </a:cubicBezTo>
                  <a:cubicBezTo>
                    <a:pt x="36" y="162"/>
                    <a:pt x="21" y="165"/>
                    <a:pt x="21" y="165"/>
                  </a:cubicBezTo>
                  <a:cubicBezTo>
                    <a:pt x="8" y="173"/>
                    <a:pt x="8" y="173"/>
                    <a:pt x="8" y="173"/>
                  </a:cubicBezTo>
                  <a:cubicBezTo>
                    <a:pt x="23" y="194"/>
                    <a:pt x="23" y="194"/>
                    <a:pt x="23" y="194"/>
                  </a:cubicBezTo>
                  <a:cubicBezTo>
                    <a:pt x="15" y="209"/>
                    <a:pt x="15" y="209"/>
                    <a:pt x="15" y="209"/>
                  </a:cubicBezTo>
                  <a:lnTo>
                    <a:pt x="0" y="209"/>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48" name="Freeform 122"/>
            <p:cNvSpPr>
              <a:spLocks/>
            </p:cNvSpPr>
            <p:nvPr/>
          </p:nvSpPr>
          <p:spPr bwMode="gray">
            <a:xfrm>
              <a:off x="4011613" y="3652838"/>
              <a:ext cx="163512" cy="192088"/>
            </a:xfrm>
            <a:custGeom>
              <a:avLst/>
              <a:gdLst>
                <a:gd name="T0" fmla="*/ 266 w 291"/>
                <a:gd name="T1" fmla="*/ 269 h 343"/>
                <a:gd name="T2" fmla="*/ 253 w 291"/>
                <a:gd name="T3" fmla="*/ 219 h 343"/>
                <a:gd name="T4" fmla="*/ 273 w 291"/>
                <a:gd name="T5" fmla="*/ 187 h 343"/>
                <a:gd name="T6" fmla="*/ 274 w 291"/>
                <a:gd name="T7" fmla="*/ 157 h 343"/>
                <a:gd name="T8" fmla="*/ 291 w 291"/>
                <a:gd name="T9" fmla="*/ 130 h 343"/>
                <a:gd name="T10" fmla="*/ 279 w 291"/>
                <a:gd name="T11" fmla="*/ 84 h 343"/>
                <a:gd name="T12" fmla="*/ 287 w 291"/>
                <a:gd name="T13" fmla="*/ 83 h 343"/>
                <a:gd name="T14" fmla="*/ 283 w 291"/>
                <a:gd name="T15" fmla="*/ 64 h 343"/>
                <a:gd name="T16" fmla="*/ 271 w 291"/>
                <a:gd name="T17" fmla="*/ 66 h 343"/>
                <a:gd name="T18" fmla="*/ 247 w 291"/>
                <a:gd name="T19" fmla="*/ 41 h 343"/>
                <a:gd name="T20" fmla="*/ 206 w 291"/>
                <a:gd name="T21" fmla="*/ 59 h 343"/>
                <a:gd name="T22" fmla="*/ 186 w 291"/>
                <a:gd name="T23" fmla="*/ 54 h 343"/>
                <a:gd name="T24" fmla="*/ 166 w 291"/>
                <a:gd name="T25" fmla="*/ 22 h 343"/>
                <a:gd name="T26" fmla="*/ 153 w 291"/>
                <a:gd name="T27" fmla="*/ 26 h 343"/>
                <a:gd name="T28" fmla="*/ 150 w 291"/>
                <a:gd name="T29" fmla="*/ 12 h 343"/>
                <a:gd name="T30" fmla="*/ 131 w 291"/>
                <a:gd name="T31" fmla="*/ 26 h 343"/>
                <a:gd name="T32" fmla="*/ 116 w 291"/>
                <a:gd name="T33" fmla="*/ 24 h 343"/>
                <a:gd name="T34" fmla="*/ 116 w 291"/>
                <a:gd name="T35" fmla="*/ 0 h 343"/>
                <a:gd name="T36" fmla="*/ 108 w 291"/>
                <a:gd name="T37" fmla="*/ 13 h 343"/>
                <a:gd name="T38" fmla="*/ 99 w 291"/>
                <a:gd name="T39" fmla="*/ 1 h 343"/>
                <a:gd name="T40" fmla="*/ 95 w 291"/>
                <a:gd name="T41" fmla="*/ 19 h 343"/>
                <a:gd name="T42" fmla="*/ 85 w 291"/>
                <a:gd name="T43" fmla="*/ 19 h 343"/>
                <a:gd name="T44" fmla="*/ 81 w 291"/>
                <a:gd name="T45" fmla="*/ 31 h 343"/>
                <a:gd name="T46" fmla="*/ 55 w 291"/>
                <a:gd name="T47" fmla="*/ 15 h 343"/>
                <a:gd name="T48" fmla="*/ 42 w 291"/>
                <a:gd name="T49" fmla="*/ 30 h 343"/>
                <a:gd name="T50" fmla="*/ 36 w 291"/>
                <a:gd name="T51" fmla="*/ 27 h 343"/>
                <a:gd name="T52" fmla="*/ 23 w 291"/>
                <a:gd name="T53" fmla="*/ 41 h 343"/>
                <a:gd name="T54" fmla="*/ 28 w 291"/>
                <a:gd name="T55" fmla="*/ 68 h 343"/>
                <a:gd name="T56" fmla="*/ 40 w 291"/>
                <a:gd name="T57" fmla="*/ 69 h 343"/>
                <a:gd name="T58" fmla="*/ 33 w 291"/>
                <a:gd name="T59" fmla="*/ 82 h 343"/>
                <a:gd name="T60" fmla="*/ 43 w 291"/>
                <a:gd name="T61" fmla="*/ 86 h 343"/>
                <a:gd name="T62" fmla="*/ 34 w 291"/>
                <a:gd name="T63" fmla="*/ 103 h 343"/>
                <a:gd name="T64" fmla="*/ 50 w 291"/>
                <a:gd name="T65" fmla="*/ 113 h 343"/>
                <a:gd name="T66" fmla="*/ 49 w 291"/>
                <a:gd name="T67" fmla="*/ 126 h 343"/>
                <a:gd name="T68" fmla="*/ 19 w 291"/>
                <a:gd name="T69" fmla="*/ 122 h 343"/>
                <a:gd name="T70" fmla="*/ 37 w 291"/>
                <a:gd name="T71" fmla="*/ 145 h 343"/>
                <a:gd name="T72" fmla="*/ 25 w 291"/>
                <a:gd name="T73" fmla="*/ 148 h 343"/>
                <a:gd name="T74" fmla="*/ 25 w 291"/>
                <a:gd name="T75" fmla="*/ 169 h 343"/>
                <a:gd name="T76" fmla="*/ 2 w 291"/>
                <a:gd name="T77" fmla="*/ 162 h 343"/>
                <a:gd name="T78" fmla="*/ 15 w 291"/>
                <a:gd name="T79" fmla="*/ 196 h 343"/>
                <a:gd name="T80" fmla="*/ 1 w 291"/>
                <a:gd name="T81" fmla="*/ 228 h 343"/>
                <a:gd name="T82" fmla="*/ 14 w 291"/>
                <a:gd name="T83" fmla="*/ 230 h 343"/>
                <a:gd name="T84" fmla="*/ 14 w 291"/>
                <a:gd name="T85" fmla="*/ 240 h 343"/>
                <a:gd name="T86" fmla="*/ 38 w 291"/>
                <a:gd name="T87" fmla="*/ 236 h 343"/>
                <a:gd name="T88" fmla="*/ 39 w 291"/>
                <a:gd name="T89" fmla="*/ 253 h 343"/>
                <a:gd name="T90" fmla="*/ 60 w 291"/>
                <a:gd name="T91" fmla="*/ 282 h 343"/>
                <a:gd name="T92" fmla="*/ 50 w 291"/>
                <a:gd name="T93" fmla="*/ 316 h 343"/>
                <a:gd name="T94" fmla="*/ 51 w 291"/>
                <a:gd name="T95" fmla="*/ 343 h 343"/>
                <a:gd name="T96" fmla="*/ 66 w 291"/>
                <a:gd name="T97" fmla="*/ 331 h 343"/>
                <a:gd name="T98" fmla="*/ 75 w 291"/>
                <a:gd name="T99" fmla="*/ 331 h 343"/>
                <a:gd name="T100" fmla="*/ 85 w 291"/>
                <a:gd name="T101" fmla="*/ 323 h 343"/>
                <a:gd name="T102" fmla="*/ 151 w 291"/>
                <a:gd name="T103" fmla="*/ 300 h 343"/>
                <a:gd name="T104" fmla="*/ 178 w 291"/>
                <a:gd name="T105" fmla="*/ 296 h 343"/>
                <a:gd name="T106" fmla="*/ 218 w 291"/>
                <a:gd name="T107" fmla="*/ 290 h 343"/>
                <a:gd name="T108" fmla="*/ 236 w 291"/>
                <a:gd name="T109" fmla="*/ 299 h 343"/>
                <a:gd name="T110" fmla="*/ 256 w 291"/>
                <a:gd name="T111" fmla="*/ 289 h 343"/>
                <a:gd name="T112" fmla="*/ 273 w 291"/>
                <a:gd name="T113" fmla="*/ 306 h 343"/>
                <a:gd name="T114" fmla="*/ 285 w 291"/>
                <a:gd name="T115" fmla="*/ 310 h 343"/>
                <a:gd name="T116" fmla="*/ 284 w 291"/>
                <a:gd name="T117" fmla="*/ 275 h 343"/>
                <a:gd name="T118" fmla="*/ 266 w 291"/>
                <a:gd name="T119" fmla="*/ 26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343">
                  <a:moveTo>
                    <a:pt x="266" y="269"/>
                  </a:moveTo>
                  <a:cubicBezTo>
                    <a:pt x="266" y="269"/>
                    <a:pt x="253" y="233"/>
                    <a:pt x="253" y="219"/>
                  </a:cubicBezTo>
                  <a:cubicBezTo>
                    <a:pt x="253" y="205"/>
                    <a:pt x="273" y="187"/>
                    <a:pt x="273" y="187"/>
                  </a:cubicBezTo>
                  <a:cubicBezTo>
                    <a:pt x="273" y="187"/>
                    <a:pt x="274" y="165"/>
                    <a:pt x="274" y="157"/>
                  </a:cubicBezTo>
                  <a:cubicBezTo>
                    <a:pt x="274" y="149"/>
                    <a:pt x="291" y="142"/>
                    <a:pt x="291" y="130"/>
                  </a:cubicBezTo>
                  <a:cubicBezTo>
                    <a:pt x="291" y="118"/>
                    <a:pt x="279" y="84"/>
                    <a:pt x="279" y="84"/>
                  </a:cubicBezTo>
                  <a:cubicBezTo>
                    <a:pt x="287" y="83"/>
                    <a:pt x="287" y="83"/>
                    <a:pt x="287" y="83"/>
                  </a:cubicBezTo>
                  <a:cubicBezTo>
                    <a:pt x="283" y="64"/>
                    <a:pt x="283" y="64"/>
                    <a:pt x="283" y="64"/>
                  </a:cubicBezTo>
                  <a:cubicBezTo>
                    <a:pt x="271" y="66"/>
                    <a:pt x="271" y="66"/>
                    <a:pt x="271" y="66"/>
                  </a:cubicBezTo>
                  <a:cubicBezTo>
                    <a:pt x="271" y="66"/>
                    <a:pt x="277" y="45"/>
                    <a:pt x="247" y="41"/>
                  </a:cubicBezTo>
                  <a:cubicBezTo>
                    <a:pt x="217" y="37"/>
                    <a:pt x="206" y="59"/>
                    <a:pt x="206" y="59"/>
                  </a:cubicBezTo>
                  <a:cubicBezTo>
                    <a:pt x="206" y="59"/>
                    <a:pt x="196" y="55"/>
                    <a:pt x="186" y="54"/>
                  </a:cubicBezTo>
                  <a:cubicBezTo>
                    <a:pt x="176" y="53"/>
                    <a:pt x="166" y="22"/>
                    <a:pt x="166" y="22"/>
                  </a:cubicBezTo>
                  <a:cubicBezTo>
                    <a:pt x="153" y="26"/>
                    <a:pt x="153" y="26"/>
                    <a:pt x="153" y="26"/>
                  </a:cubicBezTo>
                  <a:cubicBezTo>
                    <a:pt x="150" y="12"/>
                    <a:pt x="150" y="12"/>
                    <a:pt x="150" y="12"/>
                  </a:cubicBezTo>
                  <a:cubicBezTo>
                    <a:pt x="135" y="12"/>
                    <a:pt x="131" y="26"/>
                    <a:pt x="131" y="26"/>
                  </a:cubicBezTo>
                  <a:cubicBezTo>
                    <a:pt x="116" y="24"/>
                    <a:pt x="116" y="24"/>
                    <a:pt x="116" y="24"/>
                  </a:cubicBezTo>
                  <a:cubicBezTo>
                    <a:pt x="116" y="0"/>
                    <a:pt x="116" y="0"/>
                    <a:pt x="116" y="0"/>
                  </a:cubicBezTo>
                  <a:cubicBezTo>
                    <a:pt x="108" y="13"/>
                    <a:pt x="108" y="13"/>
                    <a:pt x="108" y="13"/>
                  </a:cubicBezTo>
                  <a:cubicBezTo>
                    <a:pt x="99" y="1"/>
                    <a:pt x="99" y="1"/>
                    <a:pt x="99" y="1"/>
                  </a:cubicBezTo>
                  <a:cubicBezTo>
                    <a:pt x="95" y="19"/>
                    <a:pt x="95" y="19"/>
                    <a:pt x="95" y="19"/>
                  </a:cubicBezTo>
                  <a:cubicBezTo>
                    <a:pt x="85" y="19"/>
                    <a:pt x="85" y="19"/>
                    <a:pt x="85" y="19"/>
                  </a:cubicBezTo>
                  <a:cubicBezTo>
                    <a:pt x="81" y="31"/>
                    <a:pt x="81" y="31"/>
                    <a:pt x="81" y="31"/>
                  </a:cubicBezTo>
                  <a:cubicBezTo>
                    <a:pt x="81" y="31"/>
                    <a:pt x="71" y="17"/>
                    <a:pt x="55" y="15"/>
                  </a:cubicBezTo>
                  <a:cubicBezTo>
                    <a:pt x="39" y="13"/>
                    <a:pt x="42" y="30"/>
                    <a:pt x="42" y="30"/>
                  </a:cubicBezTo>
                  <a:cubicBezTo>
                    <a:pt x="36" y="27"/>
                    <a:pt x="36" y="27"/>
                    <a:pt x="36" y="27"/>
                  </a:cubicBezTo>
                  <a:cubicBezTo>
                    <a:pt x="23" y="41"/>
                    <a:pt x="23" y="41"/>
                    <a:pt x="23" y="41"/>
                  </a:cubicBezTo>
                  <a:cubicBezTo>
                    <a:pt x="28" y="68"/>
                    <a:pt x="28" y="68"/>
                    <a:pt x="28" y="68"/>
                  </a:cubicBezTo>
                  <a:cubicBezTo>
                    <a:pt x="40" y="69"/>
                    <a:pt x="40" y="69"/>
                    <a:pt x="40" y="69"/>
                  </a:cubicBezTo>
                  <a:cubicBezTo>
                    <a:pt x="33" y="82"/>
                    <a:pt x="33" y="82"/>
                    <a:pt x="33" y="82"/>
                  </a:cubicBezTo>
                  <a:cubicBezTo>
                    <a:pt x="43" y="86"/>
                    <a:pt x="43" y="86"/>
                    <a:pt x="43" y="86"/>
                  </a:cubicBezTo>
                  <a:cubicBezTo>
                    <a:pt x="43" y="86"/>
                    <a:pt x="33" y="95"/>
                    <a:pt x="34" y="103"/>
                  </a:cubicBezTo>
                  <a:cubicBezTo>
                    <a:pt x="35" y="111"/>
                    <a:pt x="50" y="106"/>
                    <a:pt x="50" y="113"/>
                  </a:cubicBezTo>
                  <a:cubicBezTo>
                    <a:pt x="50" y="120"/>
                    <a:pt x="49" y="126"/>
                    <a:pt x="49" y="126"/>
                  </a:cubicBezTo>
                  <a:cubicBezTo>
                    <a:pt x="49" y="126"/>
                    <a:pt x="19" y="112"/>
                    <a:pt x="19" y="122"/>
                  </a:cubicBezTo>
                  <a:cubicBezTo>
                    <a:pt x="19" y="132"/>
                    <a:pt x="37" y="145"/>
                    <a:pt x="37" y="145"/>
                  </a:cubicBezTo>
                  <a:cubicBezTo>
                    <a:pt x="25" y="148"/>
                    <a:pt x="25" y="148"/>
                    <a:pt x="25" y="148"/>
                  </a:cubicBezTo>
                  <a:cubicBezTo>
                    <a:pt x="25" y="148"/>
                    <a:pt x="32" y="166"/>
                    <a:pt x="25" y="169"/>
                  </a:cubicBezTo>
                  <a:cubicBezTo>
                    <a:pt x="19" y="171"/>
                    <a:pt x="9" y="164"/>
                    <a:pt x="2" y="162"/>
                  </a:cubicBezTo>
                  <a:cubicBezTo>
                    <a:pt x="7" y="172"/>
                    <a:pt x="15" y="186"/>
                    <a:pt x="15" y="196"/>
                  </a:cubicBezTo>
                  <a:cubicBezTo>
                    <a:pt x="15" y="211"/>
                    <a:pt x="0" y="225"/>
                    <a:pt x="1" y="228"/>
                  </a:cubicBezTo>
                  <a:cubicBezTo>
                    <a:pt x="2" y="231"/>
                    <a:pt x="14" y="230"/>
                    <a:pt x="14" y="230"/>
                  </a:cubicBezTo>
                  <a:cubicBezTo>
                    <a:pt x="14" y="240"/>
                    <a:pt x="14" y="240"/>
                    <a:pt x="14" y="240"/>
                  </a:cubicBezTo>
                  <a:cubicBezTo>
                    <a:pt x="38" y="236"/>
                    <a:pt x="38" y="236"/>
                    <a:pt x="38" y="236"/>
                  </a:cubicBezTo>
                  <a:cubicBezTo>
                    <a:pt x="39" y="253"/>
                    <a:pt x="39" y="253"/>
                    <a:pt x="39" y="253"/>
                  </a:cubicBezTo>
                  <a:cubicBezTo>
                    <a:pt x="39" y="253"/>
                    <a:pt x="60" y="269"/>
                    <a:pt x="60" y="282"/>
                  </a:cubicBezTo>
                  <a:cubicBezTo>
                    <a:pt x="60" y="295"/>
                    <a:pt x="50" y="316"/>
                    <a:pt x="50" y="316"/>
                  </a:cubicBezTo>
                  <a:cubicBezTo>
                    <a:pt x="51" y="343"/>
                    <a:pt x="51" y="343"/>
                    <a:pt x="51" y="343"/>
                  </a:cubicBezTo>
                  <a:cubicBezTo>
                    <a:pt x="63" y="341"/>
                    <a:pt x="66" y="331"/>
                    <a:pt x="66" y="331"/>
                  </a:cubicBezTo>
                  <a:cubicBezTo>
                    <a:pt x="75" y="331"/>
                    <a:pt x="75" y="331"/>
                    <a:pt x="75" y="331"/>
                  </a:cubicBezTo>
                  <a:cubicBezTo>
                    <a:pt x="85" y="323"/>
                    <a:pt x="85" y="323"/>
                    <a:pt x="85" y="323"/>
                  </a:cubicBezTo>
                  <a:cubicBezTo>
                    <a:pt x="85" y="323"/>
                    <a:pt x="131" y="298"/>
                    <a:pt x="151" y="300"/>
                  </a:cubicBezTo>
                  <a:cubicBezTo>
                    <a:pt x="171" y="302"/>
                    <a:pt x="178" y="296"/>
                    <a:pt x="178" y="296"/>
                  </a:cubicBezTo>
                  <a:cubicBezTo>
                    <a:pt x="178" y="296"/>
                    <a:pt x="209" y="285"/>
                    <a:pt x="218" y="290"/>
                  </a:cubicBezTo>
                  <a:cubicBezTo>
                    <a:pt x="227" y="295"/>
                    <a:pt x="229" y="300"/>
                    <a:pt x="236" y="299"/>
                  </a:cubicBezTo>
                  <a:cubicBezTo>
                    <a:pt x="243" y="298"/>
                    <a:pt x="256" y="289"/>
                    <a:pt x="256" y="289"/>
                  </a:cubicBezTo>
                  <a:cubicBezTo>
                    <a:pt x="256" y="289"/>
                    <a:pt x="257" y="299"/>
                    <a:pt x="273" y="306"/>
                  </a:cubicBezTo>
                  <a:cubicBezTo>
                    <a:pt x="277" y="308"/>
                    <a:pt x="281" y="309"/>
                    <a:pt x="285" y="310"/>
                  </a:cubicBezTo>
                  <a:cubicBezTo>
                    <a:pt x="284" y="275"/>
                    <a:pt x="284" y="275"/>
                    <a:pt x="284" y="275"/>
                  </a:cubicBezTo>
                  <a:lnTo>
                    <a:pt x="266" y="269"/>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49" name="Freeform 123"/>
            <p:cNvSpPr>
              <a:spLocks/>
            </p:cNvSpPr>
            <p:nvPr/>
          </p:nvSpPr>
          <p:spPr bwMode="gray">
            <a:xfrm>
              <a:off x="4249738" y="3268663"/>
              <a:ext cx="414337" cy="352425"/>
            </a:xfrm>
            <a:custGeom>
              <a:avLst/>
              <a:gdLst>
                <a:gd name="T0" fmla="*/ 36 w 741"/>
                <a:gd name="T1" fmla="*/ 540 h 628"/>
                <a:gd name="T2" fmla="*/ 34 w 741"/>
                <a:gd name="T3" fmla="*/ 557 h 628"/>
                <a:gd name="T4" fmla="*/ 88 w 741"/>
                <a:gd name="T5" fmla="*/ 579 h 628"/>
                <a:gd name="T6" fmla="*/ 84 w 741"/>
                <a:gd name="T7" fmla="*/ 598 h 628"/>
                <a:gd name="T8" fmla="*/ 102 w 741"/>
                <a:gd name="T9" fmla="*/ 604 h 628"/>
                <a:gd name="T10" fmla="*/ 141 w 741"/>
                <a:gd name="T11" fmla="*/ 619 h 628"/>
                <a:gd name="T12" fmla="*/ 159 w 741"/>
                <a:gd name="T13" fmla="*/ 594 h 628"/>
                <a:gd name="T14" fmla="*/ 183 w 741"/>
                <a:gd name="T15" fmla="*/ 542 h 628"/>
                <a:gd name="T16" fmla="*/ 236 w 741"/>
                <a:gd name="T17" fmla="*/ 526 h 628"/>
                <a:gd name="T18" fmla="*/ 269 w 741"/>
                <a:gd name="T19" fmla="*/ 529 h 628"/>
                <a:gd name="T20" fmla="*/ 305 w 741"/>
                <a:gd name="T21" fmla="*/ 544 h 628"/>
                <a:gd name="T22" fmla="*/ 364 w 741"/>
                <a:gd name="T23" fmla="*/ 544 h 628"/>
                <a:gd name="T24" fmla="*/ 442 w 741"/>
                <a:gd name="T25" fmla="*/ 578 h 628"/>
                <a:gd name="T26" fmla="*/ 554 w 741"/>
                <a:gd name="T27" fmla="*/ 557 h 628"/>
                <a:gd name="T28" fmla="*/ 597 w 741"/>
                <a:gd name="T29" fmla="*/ 541 h 628"/>
                <a:gd name="T30" fmla="*/ 621 w 741"/>
                <a:gd name="T31" fmla="*/ 526 h 628"/>
                <a:gd name="T32" fmla="*/ 621 w 741"/>
                <a:gd name="T33" fmla="*/ 484 h 628"/>
                <a:gd name="T34" fmla="*/ 656 w 741"/>
                <a:gd name="T35" fmla="*/ 426 h 628"/>
                <a:gd name="T36" fmla="*/ 727 w 741"/>
                <a:gd name="T37" fmla="*/ 194 h 628"/>
                <a:gd name="T38" fmla="*/ 721 w 741"/>
                <a:gd name="T39" fmla="*/ 145 h 628"/>
                <a:gd name="T40" fmla="*/ 697 w 741"/>
                <a:gd name="T41" fmla="*/ 105 h 628"/>
                <a:gd name="T42" fmla="*/ 692 w 741"/>
                <a:gd name="T43" fmla="*/ 28 h 628"/>
                <a:gd name="T44" fmla="*/ 623 w 741"/>
                <a:gd name="T45" fmla="*/ 16 h 628"/>
                <a:gd name="T46" fmla="*/ 551 w 741"/>
                <a:gd name="T47" fmla="*/ 0 h 628"/>
                <a:gd name="T48" fmla="*/ 261 w 741"/>
                <a:gd name="T49" fmla="*/ 221 h 628"/>
                <a:gd name="T50" fmla="*/ 190 w 741"/>
                <a:gd name="T51" fmla="*/ 372 h 628"/>
                <a:gd name="T52" fmla="*/ 160 w 741"/>
                <a:gd name="T53" fmla="*/ 427 h 628"/>
                <a:gd name="T54" fmla="*/ 124 w 741"/>
                <a:gd name="T55" fmla="*/ 437 h 628"/>
                <a:gd name="T56" fmla="*/ 92 w 741"/>
                <a:gd name="T57" fmla="*/ 444 h 628"/>
                <a:gd name="T58" fmla="*/ 32 w 741"/>
                <a:gd name="T59" fmla="*/ 455 h 628"/>
                <a:gd name="T60" fmla="*/ 1 w 741"/>
                <a:gd name="T61" fmla="*/ 485 h 628"/>
                <a:gd name="T62" fmla="*/ 13 w 741"/>
                <a:gd name="T63" fmla="*/ 52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1" h="628">
                  <a:moveTo>
                    <a:pt x="35" y="531"/>
                  </a:moveTo>
                  <a:cubicBezTo>
                    <a:pt x="36" y="540"/>
                    <a:pt x="36" y="540"/>
                    <a:pt x="36" y="540"/>
                  </a:cubicBezTo>
                  <a:cubicBezTo>
                    <a:pt x="46" y="541"/>
                    <a:pt x="46" y="541"/>
                    <a:pt x="46" y="541"/>
                  </a:cubicBezTo>
                  <a:cubicBezTo>
                    <a:pt x="46" y="541"/>
                    <a:pt x="31" y="552"/>
                    <a:pt x="34" y="557"/>
                  </a:cubicBezTo>
                  <a:cubicBezTo>
                    <a:pt x="37" y="562"/>
                    <a:pt x="56" y="584"/>
                    <a:pt x="68" y="584"/>
                  </a:cubicBezTo>
                  <a:cubicBezTo>
                    <a:pt x="80" y="584"/>
                    <a:pt x="79" y="575"/>
                    <a:pt x="88" y="579"/>
                  </a:cubicBezTo>
                  <a:cubicBezTo>
                    <a:pt x="97" y="583"/>
                    <a:pt x="99" y="593"/>
                    <a:pt x="99" y="593"/>
                  </a:cubicBezTo>
                  <a:cubicBezTo>
                    <a:pt x="84" y="598"/>
                    <a:pt x="84" y="598"/>
                    <a:pt x="84" y="598"/>
                  </a:cubicBezTo>
                  <a:cubicBezTo>
                    <a:pt x="99" y="620"/>
                    <a:pt x="99" y="620"/>
                    <a:pt x="99" y="620"/>
                  </a:cubicBezTo>
                  <a:cubicBezTo>
                    <a:pt x="102" y="604"/>
                    <a:pt x="102" y="604"/>
                    <a:pt x="102" y="604"/>
                  </a:cubicBezTo>
                  <a:cubicBezTo>
                    <a:pt x="119" y="597"/>
                    <a:pt x="119" y="597"/>
                    <a:pt x="119" y="597"/>
                  </a:cubicBezTo>
                  <a:cubicBezTo>
                    <a:pt x="119" y="597"/>
                    <a:pt x="136" y="616"/>
                    <a:pt x="141" y="619"/>
                  </a:cubicBezTo>
                  <a:cubicBezTo>
                    <a:pt x="146" y="622"/>
                    <a:pt x="162" y="628"/>
                    <a:pt x="162" y="628"/>
                  </a:cubicBezTo>
                  <a:cubicBezTo>
                    <a:pt x="159" y="594"/>
                    <a:pt x="159" y="594"/>
                    <a:pt x="159" y="594"/>
                  </a:cubicBezTo>
                  <a:cubicBezTo>
                    <a:pt x="159" y="594"/>
                    <a:pt x="181" y="583"/>
                    <a:pt x="182" y="568"/>
                  </a:cubicBezTo>
                  <a:cubicBezTo>
                    <a:pt x="183" y="553"/>
                    <a:pt x="183" y="542"/>
                    <a:pt x="183" y="542"/>
                  </a:cubicBezTo>
                  <a:cubicBezTo>
                    <a:pt x="202" y="525"/>
                    <a:pt x="202" y="525"/>
                    <a:pt x="202" y="525"/>
                  </a:cubicBezTo>
                  <a:cubicBezTo>
                    <a:pt x="236" y="526"/>
                    <a:pt x="236" y="526"/>
                    <a:pt x="236" y="526"/>
                  </a:cubicBezTo>
                  <a:cubicBezTo>
                    <a:pt x="236" y="526"/>
                    <a:pt x="235" y="520"/>
                    <a:pt x="249" y="519"/>
                  </a:cubicBezTo>
                  <a:cubicBezTo>
                    <a:pt x="263" y="518"/>
                    <a:pt x="262" y="528"/>
                    <a:pt x="269" y="529"/>
                  </a:cubicBezTo>
                  <a:cubicBezTo>
                    <a:pt x="276" y="530"/>
                    <a:pt x="288" y="530"/>
                    <a:pt x="288" y="530"/>
                  </a:cubicBezTo>
                  <a:cubicBezTo>
                    <a:pt x="305" y="544"/>
                    <a:pt x="305" y="544"/>
                    <a:pt x="305" y="544"/>
                  </a:cubicBezTo>
                  <a:cubicBezTo>
                    <a:pt x="305" y="544"/>
                    <a:pt x="310" y="566"/>
                    <a:pt x="319" y="565"/>
                  </a:cubicBezTo>
                  <a:cubicBezTo>
                    <a:pt x="328" y="564"/>
                    <a:pt x="352" y="544"/>
                    <a:pt x="364" y="544"/>
                  </a:cubicBezTo>
                  <a:cubicBezTo>
                    <a:pt x="376" y="544"/>
                    <a:pt x="388" y="572"/>
                    <a:pt x="407" y="573"/>
                  </a:cubicBezTo>
                  <a:cubicBezTo>
                    <a:pt x="426" y="574"/>
                    <a:pt x="442" y="578"/>
                    <a:pt x="442" y="578"/>
                  </a:cubicBezTo>
                  <a:cubicBezTo>
                    <a:pt x="442" y="578"/>
                    <a:pt x="454" y="543"/>
                    <a:pt x="496" y="543"/>
                  </a:cubicBezTo>
                  <a:cubicBezTo>
                    <a:pt x="538" y="543"/>
                    <a:pt x="554" y="557"/>
                    <a:pt x="554" y="557"/>
                  </a:cubicBezTo>
                  <a:cubicBezTo>
                    <a:pt x="572" y="558"/>
                    <a:pt x="572" y="558"/>
                    <a:pt x="572" y="558"/>
                  </a:cubicBezTo>
                  <a:cubicBezTo>
                    <a:pt x="572" y="558"/>
                    <a:pt x="590" y="545"/>
                    <a:pt x="597" y="541"/>
                  </a:cubicBezTo>
                  <a:cubicBezTo>
                    <a:pt x="604" y="537"/>
                    <a:pt x="613" y="540"/>
                    <a:pt x="613" y="540"/>
                  </a:cubicBezTo>
                  <a:cubicBezTo>
                    <a:pt x="613" y="540"/>
                    <a:pt x="617" y="526"/>
                    <a:pt x="621" y="526"/>
                  </a:cubicBezTo>
                  <a:cubicBezTo>
                    <a:pt x="622" y="526"/>
                    <a:pt x="623" y="526"/>
                    <a:pt x="624" y="526"/>
                  </a:cubicBezTo>
                  <a:cubicBezTo>
                    <a:pt x="621" y="484"/>
                    <a:pt x="621" y="484"/>
                    <a:pt x="621" y="484"/>
                  </a:cubicBezTo>
                  <a:cubicBezTo>
                    <a:pt x="634" y="479"/>
                    <a:pt x="634" y="479"/>
                    <a:pt x="634" y="479"/>
                  </a:cubicBezTo>
                  <a:cubicBezTo>
                    <a:pt x="634" y="479"/>
                    <a:pt x="644" y="442"/>
                    <a:pt x="656" y="426"/>
                  </a:cubicBezTo>
                  <a:cubicBezTo>
                    <a:pt x="667" y="409"/>
                    <a:pt x="717" y="356"/>
                    <a:pt x="717" y="356"/>
                  </a:cubicBezTo>
                  <a:cubicBezTo>
                    <a:pt x="727" y="194"/>
                    <a:pt x="727" y="194"/>
                    <a:pt x="727" y="194"/>
                  </a:cubicBezTo>
                  <a:cubicBezTo>
                    <a:pt x="741" y="169"/>
                    <a:pt x="741" y="169"/>
                    <a:pt x="741" y="169"/>
                  </a:cubicBezTo>
                  <a:cubicBezTo>
                    <a:pt x="721" y="145"/>
                    <a:pt x="721" y="145"/>
                    <a:pt x="721" y="145"/>
                  </a:cubicBezTo>
                  <a:cubicBezTo>
                    <a:pt x="716" y="129"/>
                    <a:pt x="716" y="129"/>
                    <a:pt x="716" y="129"/>
                  </a:cubicBezTo>
                  <a:cubicBezTo>
                    <a:pt x="697" y="105"/>
                    <a:pt x="697" y="105"/>
                    <a:pt x="697" y="105"/>
                  </a:cubicBezTo>
                  <a:cubicBezTo>
                    <a:pt x="704" y="72"/>
                    <a:pt x="704" y="72"/>
                    <a:pt x="704" y="72"/>
                  </a:cubicBezTo>
                  <a:cubicBezTo>
                    <a:pt x="692" y="28"/>
                    <a:pt x="692" y="28"/>
                    <a:pt x="692" y="28"/>
                  </a:cubicBezTo>
                  <a:cubicBezTo>
                    <a:pt x="676" y="37"/>
                    <a:pt x="662" y="44"/>
                    <a:pt x="657" y="45"/>
                  </a:cubicBezTo>
                  <a:cubicBezTo>
                    <a:pt x="646" y="46"/>
                    <a:pt x="630" y="18"/>
                    <a:pt x="623" y="16"/>
                  </a:cubicBezTo>
                  <a:cubicBezTo>
                    <a:pt x="616" y="14"/>
                    <a:pt x="576" y="6"/>
                    <a:pt x="576" y="6"/>
                  </a:cubicBezTo>
                  <a:cubicBezTo>
                    <a:pt x="551" y="0"/>
                    <a:pt x="551" y="0"/>
                    <a:pt x="551" y="0"/>
                  </a:cubicBezTo>
                  <a:cubicBezTo>
                    <a:pt x="551" y="0"/>
                    <a:pt x="364" y="136"/>
                    <a:pt x="342" y="151"/>
                  </a:cubicBezTo>
                  <a:cubicBezTo>
                    <a:pt x="320" y="166"/>
                    <a:pt x="275" y="219"/>
                    <a:pt x="261" y="221"/>
                  </a:cubicBezTo>
                  <a:cubicBezTo>
                    <a:pt x="251" y="222"/>
                    <a:pt x="210" y="231"/>
                    <a:pt x="190" y="235"/>
                  </a:cubicBezTo>
                  <a:cubicBezTo>
                    <a:pt x="190" y="372"/>
                    <a:pt x="190" y="372"/>
                    <a:pt x="190" y="372"/>
                  </a:cubicBezTo>
                  <a:cubicBezTo>
                    <a:pt x="175" y="387"/>
                    <a:pt x="175" y="387"/>
                    <a:pt x="175" y="387"/>
                  </a:cubicBezTo>
                  <a:cubicBezTo>
                    <a:pt x="175" y="387"/>
                    <a:pt x="175" y="420"/>
                    <a:pt x="160" y="427"/>
                  </a:cubicBezTo>
                  <a:cubicBezTo>
                    <a:pt x="138" y="438"/>
                    <a:pt x="131" y="432"/>
                    <a:pt x="131" y="432"/>
                  </a:cubicBezTo>
                  <a:cubicBezTo>
                    <a:pt x="124" y="437"/>
                    <a:pt x="124" y="437"/>
                    <a:pt x="124" y="437"/>
                  </a:cubicBezTo>
                  <a:cubicBezTo>
                    <a:pt x="93" y="435"/>
                    <a:pt x="93" y="435"/>
                    <a:pt x="93" y="435"/>
                  </a:cubicBezTo>
                  <a:cubicBezTo>
                    <a:pt x="92" y="444"/>
                    <a:pt x="92" y="444"/>
                    <a:pt x="92" y="444"/>
                  </a:cubicBezTo>
                  <a:cubicBezTo>
                    <a:pt x="50" y="443"/>
                    <a:pt x="50" y="443"/>
                    <a:pt x="50" y="443"/>
                  </a:cubicBezTo>
                  <a:cubicBezTo>
                    <a:pt x="32" y="455"/>
                    <a:pt x="32" y="455"/>
                    <a:pt x="32" y="455"/>
                  </a:cubicBezTo>
                  <a:cubicBezTo>
                    <a:pt x="0" y="462"/>
                    <a:pt x="0" y="462"/>
                    <a:pt x="0" y="462"/>
                  </a:cubicBezTo>
                  <a:cubicBezTo>
                    <a:pt x="1" y="485"/>
                    <a:pt x="1" y="485"/>
                    <a:pt x="1" y="485"/>
                  </a:cubicBezTo>
                  <a:cubicBezTo>
                    <a:pt x="4" y="494"/>
                    <a:pt x="4" y="494"/>
                    <a:pt x="4" y="494"/>
                  </a:cubicBezTo>
                  <a:cubicBezTo>
                    <a:pt x="4" y="494"/>
                    <a:pt x="3" y="518"/>
                    <a:pt x="13" y="525"/>
                  </a:cubicBezTo>
                  <a:cubicBezTo>
                    <a:pt x="23" y="532"/>
                    <a:pt x="35" y="531"/>
                    <a:pt x="35" y="53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50" name="Freeform 124"/>
            <p:cNvSpPr>
              <a:spLocks/>
            </p:cNvSpPr>
            <p:nvPr/>
          </p:nvSpPr>
          <p:spPr bwMode="gray">
            <a:xfrm>
              <a:off x="4006850" y="2857500"/>
              <a:ext cx="550862" cy="549275"/>
            </a:xfrm>
            <a:custGeom>
              <a:avLst/>
              <a:gdLst>
                <a:gd name="T0" fmla="*/ 212 w 983"/>
                <a:gd name="T1" fmla="*/ 357 h 981"/>
                <a:gd name="T2" fmla="*/ 155 w 983"/>
                <a:gd name="T3" fmla="*/ 390 h 981"/>
                <a:gd name="T4" fmla="*/ 136 w 983"/>
                <a:gd name="T5" fmla="*/ 399 h 981"/>
                <a:gd name="T6" fmla="*/ 111 w 983"/>
                <a:gd name="T7" fmla="*/ 404 h 981"/>
                <a:gd name="T8" fmla="*/ 81 w 983"/>
                <a:gd name="T9" fmla="*/ 417 h 981"/>
                <a:gd name="T10" fmla="*/ 40 w 983"/>
                <a:gd name="T11" fmla="*/ 454 h 981"/>
                <a:gd name="T12" fmla="*/ 35 w 983"/>
                <a:gd name="T13" fmla="*/ 511 h 981"/>
                <a:gd name="T14" fmla="*/ 37 w 983"/>
                <a:gd name="T15" fmla="*/ 513 h 981"/>
                <a:gd name="T16" fmla="*/ 208 w 983"/>
                <a:gd name="T17" fmla="*/ 656 h 981"/>
                <a:gd name="T18" fmla="*/ 481 w 983"/>
                <a:gd name="T19" fmla="*/ 882 h 981"/>
                <a:gd name="T20" fmla="*/ 510 w 983"/>
                <a:gd name="T21" fmla="*/ 904 h 981"/>
                <a:gd name="T22" fmla="*/ 538 w 983"/>
                <a:gd name="T23" fmla="*/ 923 h 981"/>
                <a:gd name="T24" fmla="*/ 582 w 983"/>
                <a:gd name="T25" fmla="*/ 953 h 981"/>
                <a:gd name="T26" fmla="*/ 610 w 983"/>
                <a:gd name="T27" fmla="*/ 973 h 981"/>
                <a:gd name="T28" fmla="*/ 774 w 983"/>
                <a:gd name="T29" fmla="*/ 886 h 981"/>
                <a:gd name="T30" fmla="*/ 963 w 983"/>
                <a:gd name="T31" fmla="*/ 691 h 981"/>
                <a:gd name="T32" fmla="*/ 909 w 983"/>
                <a:gd name="T33" fmla="*/ 684 h 981"/>
                <a:gd name="T34" fmla="*/ 893 w 983"/>
                <a:gd name="T35" fmla="*/ 639 h 981"/>
                <a:gd name="T36" fmla="*/ 889 w 983"/>
                <a:gd name="T37" fmla="*/ 569 h 981"/>
                <a:gd name="T38" fmla="*/ 880 w 983"/>
                <a:gd name="T39" fmla="*/ 515 h 981"/>
                <a:gd name="T40" fmla="*/ 883 w 983"/>
                <a:gd name="T41" fmla="*/ 488 h 981"/>
                <a:gd name="T42" fmla="*/ 862 w 983"/>
                <a:gd name="T43" fmla="*/ 381 h 981"/>
                <a:gd name="T44" fmla="*/ 870 w 983"/>
                <a:gd name="T45" fmla="*/ 373 h 981"/>
                <a:gd name="T46" fmla="*/ 817 w 983"/>
                <a:gd name="T47" fmla="*/ 252 h 981"/>
                <a:gd name="T48" fmla="*/ 789 w 983"/>
                <a:gd name="T49" fmla="*/ 213 h 981"/>
                <a:gd name="T50" fmla="*/ 782 w 983"/>
                <a:gd name="T51" fmla="*/ 194 h 981"/>
                <a:gd name="T52" fmla="*/ 798 w 983"/>
                <a:gd name="T53" fmla="*/ 148 h 981"/>
                <a:gd name="T54" fmla="*/ 820 w 983"/>
                <a:gd name="T55" fmla="*/ 105 h 981"/>
                <a:gd name="T56" fmla="*/ 820 w 983"/>
                <a:gd name="T57" fmla="*/ 38 h 981"/>
                <a:gd name="T58" fmla="*/ 835 w 983"/>
                <a:gd name="T59" fmla="*/ 21 h 981"/>
                <a:gd name="T60" fmla="*/ 815 w 983"/>
                <a:gd name="T61" fmla="*/ 10 h 981"/>
                <a:gd name="T62" fmla="*/ 779 w 983"/>
                <a:gd name="T63" fmla="*/ 3 h 981"/>
                <a:gd name="T64" fmla="*/ 769 w 983"/>
                <a:gd name="T65" fmla="*/ 14 h 981"/>
                <a:gd name="T66" fmla="*/ 728 w 983"/>
                <a:gd name="T67" fmla="*/ 0 h 981"/>
                <a:gd name="T68" fmla="*/ 704 w 983"/>
                <a:gd name="T69" fmla="*/ 14 h 981"/>
                <a:gd name="T70" fmla="*/ 631 w 983"/>
                <a:gd name="T71" fmla="*/ 18 h 981"/>
                <a:gd name="T72" fmla="*/ 545 w 983"/>
                <a:gd name="T73" fmla="*/ 27 h 981"/>
                <a:gd name="T74" fmla="*/ 503 w 983"/>
                <a:gd name="T75" fmla="*/ 33 h 981"/>
                <a:gd name="T76" fmla="*/ 446 w 983"/>
                <a:gd name="T77" fmla="*/ 72 h 981"/>
                <a:gd name="T78" fmla="*/ 355 w 983"/>
                <a:gd name="T79" fmla="*/ 113 h 981"/>
                <a:gd name="T80" fmla="*/ 349 w 983"/>
                <a:gd name="T81" fmla="*/ 112 h 981"/>
                <a:gd name="T82" fmla="*/ 360 w 983"/>
                <a:gd name="T83" fmla="*/ 141 h 981"/>
                <a:gd name="T84" fmla="*/ 365 w 983"/>
                <a:gd name="T85" fmla="*/ 186 h 981"/>
                <a:gd name="T86" fmla="*/ 364 w 983"/>
                <a:gd name="T87" fmla="*/ 218 h 981"/>
                <a:gd name="T88" fmla="*/ 375 w 983"/>
                <a:gd name="T89" fmla="*/ 238 h 981"/>
                <a:gd name="T90" fmla="*/ 382 w 983"/>
                <a:gd name="T91" fmla="*/ 259 h 981"/>
                <a:gd name="T92" fmla="*/ 343 w 983"/>
                <a:gd name="T93" fmla="*/ 274 h 981"/>
                <a:gd name="T94" fmla="*/ 321 w 983"/>
                <a:gd name="T95" fmla="*/ 275 h 981"/>
                <a:gd name="T96" fmla="*/ 303 w 983"/>
                <a:gd name="T97" fmla="*/ 288 h 981"/>
                <a:gd name="T98" fmla="*/ 267 w 983"/>
                <a:gd name="T99" fmla="*/ 318 h 981"/>
                <a:gd name="T100" fmla="*/ 260 w 983"/>
                <a:gd name="T101" fmla="*/ 337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3" h="981">
                  <a:moveTo>
                    <a:pt x="242" y="356"/>
                  </a:moveTo>
                  <a:cubicBezTo>
                    <a:pt x="236" y="356"/>
                    <a:pt x="212" y="357"/>
                    <a:pt x="212" y="357"/>
                  </a:cubicBezTo>
                  <a:cubicBezTo>
                    <a:pt x="212" y="357"/>
                    <a:pt x="197" y="388"/>
                    <a:pt x="189" y="391"/>
                  </a:cubicBezTo>
                  <a:cubicBezTo>
                    <a:pt x="181" y="394"/>
                    <a:pt x="155" y="390"/>
                    <a:pt x="155" y="390"/>
                  </a:cubicBezTo>
                  <a:cubicBezTo>
                    <a:pt x="154" y="398"/>
                    <a:pt x="154" y="398"/>
                    <a:pt x="154" y="398"/>
                  </a:cubicBezTo>
                  <a:cubicBezTo>
                    <a:pt x="136" y="399"/>
                    <a:pt x="136" y="399"/>
                    <a:pt x="136" y="399"/>
                  </a:cubicBezTo>
                  <a:cubicBezTo>
                    <a:pt x="136" y="399"/>
                    <a:pt x="136" y="411"/>
                    <a:pt x="130" y="412"/>
                  </a:cubicBezTo>
                  <a:cubicBezTo>
                    <a:pt x="124" y="413"/>
                    <a:pt x="111" y="404"/>
                    <a:pt x="111" y="404"/>
                  </a:cubicBezTo>
                  <a:cubicBezTo>
                    <a:pt x="93" y="418"/>
                    <a:pt x="93" y="418"/>
                    <a:pt x="93" y="418"/>
                  </a:cubicBezTo>
                  <a:cubicBezTo>
                    <a:pt x="81" y="417"/>
                    <a:pt x="81" y="417"/>
                    <a:pt x="81" y="417"/>
                  </a:cubicBezTo>
                  <a:cubicBezTo>
                    <a:pt x="81" y="417"/>
                    <a:pt x="67" y="437"/>
                    <a:pt x="60" y="442"/>
                  </a:cubicBezTo>
                  <a:cubicBezTo>
                    <a:pt x="53" y="447"/>
                    <a:pt x="40" y="454"/>
                    <a:pt x="40" y="454"/>
                  </a:cubicBezTo>
                  <a:cubicBezTo>
                    <a:pt x="37" y="472"/>
                    <a:pt x="37" y="472"/>
                    <a:pt x="37" y="472"/>
                  </a:cubicBezTo>
                  <a:cubicBezTo>
                    <a:pt x="35" y="511"/>
                    <a:pt x="35" y="511"/>
                    <a:pt x="35" y="511"/>
                  </a:cubicBezTo>
                  <a:cubicBezTo>
                    <a:pt x="0" y="511"/>
                    <a:pt x="0" y="511"/>
                    <a:pt x="0" y="511"/>
                  </a:cubicBezTo>
                  <a:cubicBezTo>
                    <a:pt x="37" y="513"/>
                    <a:pt x="37" y="513"/>
                    <a:pt x="37" y="513"/>
                  </a:cubicBezTo>
                  <a:cubicBezTo>
                    <a:pt x="35" y="535"/>
                    <a:pt x="35" y="535"/>
                    <a:pt x="35" y="535"/>
                  </a:cubicBezTo>
                  <a:cubicBezTo>
                    <a:pt x="208" y="656"/>
                    <a:pt x="208" y="656"/>
                    <a:pt x="208" y="656"/>
                  </a:cubicBezTo>
                  <a:cubicBezTo>
                    <a:pt x="482" y="865"/>
                    <a:pt x="482" y="865"/>
                    <a:pt x="482" y="865"/>
                  </a:cubicBezTo>
                  <a:cubicBezTo>
                    <a:pt x="481" y="882"/>
                    <a:pt x="481" y="882"/>
                    <a:pt x="481" y="882"/>
                  </a:cubicBezTo>
                  <a:cubicBezTo>
                    <a:pt x="481" y="882"/>
                    <a:pt x="498" y="878"/>
                    <a:pt x="500" y="886"/>
                  </a:cubicBezTo>
                  <a:cubicBezTo>
                    <a:pt x="502" y="894"/>
                    <a:pt x="500" y="901"/>
                    <a:pt x="510" y="904"/>
                  </a:cubicBezTo>
                  <a:cubicBezTo>
                    <a:pt x="520" y="907"/>
                    <a:pt x="533" y="905"/>
                    <a:pt x="533" y="905"/>
                  </a:cubicBezTo>
                  <a:cubicBezTo>
                    <a:pt x="538" y="923"/>
                    <a:pt x="538" y="923"/>
                    <a:pt x="538" y="923"/>
                  </a:cubicBezTo>
                  <a:cubicBezTo>
                    <a:pt x="538" y="923"/>
                    <a:pt x="561" y="917"/>
                    <a:pt x="571" y="925"/>
                  </a:cubicBezTo>
                  <a:cubicBezTo>
                    <a:pt x="581" y="933"/>
                    <a:pt x="582" y="953"/>
                    <a:pt x="582" y="953"/>
                  </a:cubicBezTo>
                  <a:cubicBezTo>
                    <a:pt x="582" y="953"/>
                    <a:pt x="558" y="967"/>
                    <a:pt x="573" y="974"/>
                  </a:cubicBezTo>
                  <a:cubicBezTo>
                    <a:pt x="588" y="981"/>
                    <a:pt x="610" y="973"/>
                    <a:pt x="610" y="973"/>
                  </a:cubicBezTo>
                  <a:cubicBezTo>
                    <a:pt x="610" y="973"/>
                    <a:pt x="679" y="958"/>
                    <a:pt x="693" y="956"/>
                  </a:cubicBezTo>
                  <a:cubicBezTo>
                    <a:pt x="707" y="954"/>
                    <a:pt x="752" y="901"/>
                    <a:pt x="774" y="886"/>
                  </a:cubicBezTo>
                  <a:cubicBezTo>
                    <a:pt x="796" y="871"/>
                    <a:pt x="983" y="735"/>
                    <a:pt x="983" y="735"/>
                  </a:cubicBezTo>
                  <a:cubicBezTo>
                    <a:pt x="983" y="735"/>
                    <a:pt x="968" y="694"/>
                    <a:pt x="963" y="691"/>
                  </a:cubicBezTo>
                  <a:cubicBezTo>
                    <a:pt x="958" y="688"/>
                    <a:pt x="930" y="675"/>
                    <a:pt x="924" y="678"/>
                  </a:cubicBezTo>
                  <a:cubicBezTo>
                    <a:pt x="918" y="681"/>
                    <a:pt x="913" y="686"/>
                    <a:pt x="909" y="684"/>
                  </a:cubicBezTo>
                  <a:cubicBezTo>
                    <a:pt x="905" y="682"/>
                    <a:pt x="893" y="671"/>
                    <a:pt x="893" y="664"/>
                  </a:cubicBezTo>
                  <a:cubicBezTo>
                    <a:pt x="893" y="657"/>
                    <a:pt x="898" y="647"/>
                    <a:pt x="893" y="639"/>
                  </a:cubicBezTo>
                  <a:cubicBezTo>
                    <a:pt x="888" y="631"/>
                    <a:pt x="861" y="595"/>
                    <a:pt x="862" y="589"/>
                  </a:cubicBezTo>
                  <a:cubicBezTo>
                    <a:pt x="863" y="583"/>
                    <a:pt x="889" y="581"/>
                    <a:pt x="889" y="569"/>
                  </a:cubicBezTo>
                  <a:cubicBezTo>
                    <a:pt x="889" y="557"/>
                    <a:pt x="885" y="551"/>
                    <a:pt x="885" y="551"/>
                  </a:cubicBezTo>
                  <a:cubicBezTo>
                    <a:pt x="880" y="515"/>
                    <a:pt x="880" y="515"/>
                    <a:pt x="880" y="515"/>
                  </a:cubicBezTo>
                  <a:cubicBezTo>
                    <a:pt x="889" y="502"/>
                    <a:pt x="889" y="502"/>
                    <a:pt x="889" y="502"/>
                  </a:cubicBezTo>
                  <a:cubicBezTo>
                    <a:pt x="883" y="488"/>
                    <a:pt x="883" y="488"/>
                    <a:pt x="883" y="488"/>
                  </a:cubicBezTo>
                  <a:cubicBezTo>
                    <a:pt x="883" y="488"/>
                    <a:pt x="892" y="458"/>
                    <a:pt x="891" y="448"/>
                  </a:cubicBezTo>
                  <a:cubicBezTo>
                    <a:pt x="890" y="438"/>
                    <a:pt x="863" y="387"/>
                    <a:pt x="862" y="381"/>
                  </a:cubicBezTo>
                  <a:cubicBezTo>
                    <a:pt x="862" y="378"/>
                    <a:pt x="866" y="376"/>
                    <a:pt x="870" y="373"/>
                  </a:cubicBezTo>
                  <a:cubicBezTo>
                    <a:pt x="870" y="373"/>
                    <a:pt x="870" y="373"/>
                    <a:pt x="870" y="373"/>
                  </a:cubicBezTo>
                  <a:cubicBezTo>
                    <a:pt x="864" y="350"/>
                    <a:pt x="849" y="288"/>
                    <a:pt x="849" y="277"/>
                  </a:cubicBezTo>
                  <a:cubicBezTo>
                    <a:pt x="849" y="264"/>
                    <a:pt x="817" y="252"/>
                    <a:pt x="817" y="252"/>
                  </a:cubicBezTo>
                  <a:cubicBezTo>
                    <a:pt x="817" y="252"/>
                    <a:pt x="817" y="234"/>
                    <a:pt x="816" y="226"/>
                  </a:cubicBezTo>
                  <a:cubicBezTo>
                    <a:pt x="815" y="218"/>
                    <a:pt x="789" y="213"/>
                    <a:pt x="789" y="213"/>
                  </a:cubicBezTo>
                  <a:cubicBezTo>
                    <a:pt x="789" y="194"/>
                    <a:pt x="789" y="194"/>
                    <a:pt x="789" y="194"/>
                  </a:cubicBezTo>
                  <a:cubicBezTo>
                    <a:pt x="782" y="194"/>
                    <a:pt x="782" y="194"/>
                    <a:pt x="782" y="194"/>
                  </a:cubicBezTo>
                  <a:cubicBezTo>
                    <a:pt x="782" y="194"/>
                    <a:pt x="782" y="181"/>
                    <a:pt x="782" y="171"/>
                  </a:cubicBezTo>
                  <a:cubicBezTo>
                    <a:pt x="782" y="161"/>
                    <a:pt x="798" y="148"/>
                    <a:pt x="798" y="148"/>
                  </a:cubicBezTo>
                  <a:cubicBezTo>
                    <a:pt x="812" y="137"/>
                    <a:pt x="812" y="137"/>
                    <a:pt x="812" y="137"/>
                  </a:cubicBezTo>
                  <a:cubicBezTo>
                    <a:pt x="812" y="137"/>
                    <a:pt x="819" y="115"/>
                    <a:pt x="820" y="105"/>
                  </a:cubicBezTo>
                  <a:cubicBezTo>
                    <a:pt x="821" y="95"/>
                    <a:pt x="819" y="83"/>
                    <a:pt x="815" y="76"/>
                  </a:cubicBezTo>
                  <a:cubicBezTo>
                    <a:pt x="811" y="69"/>
                    <a:pt x="820" y="38"/>
                    <a:pt x="820" y="38"/>
                  </a:cubicBezTo>
                  <a:cubicBezTo>
                    <a:pt x="807" y="34"/>
                    <a:pt x="807" y="34"/>
                    <a:pt x="807" y="34"/>
                  </a:cubicBezTo>
                  <a:cubicBezTo>
                    <a:pt x="835" y="21"/>
                    <a:pt x="835" y="21"/>
                    <a:pt x="835" y="21"/>
                  </a:cubicBezTo>
                  <a:cubicBezTo>
                    <a:pt x="835" y="11"/>
                    <a:pt x="835" y="11"/>
                    <a:pt x="835" y="11"/>
                  </a:cubicBezTo>
                  <a:cubicBezTo>
                    <a:pt x="826" y="11"/>
                    <a:pt x="815" y="10"/>
                    <a:pt x="815" y="10"/>
                  </a:cubicBezTo>
                  <a:cubicBezTo>
                    <a:pt x="806" y="15"/>
                    <a:pt x="806" y="15"/>
                    <a:pt x="806" y="15"/>
                  </a:cubicBezTo>
                  <a:cubicBezTo>
                    <a:pt x="779" y="3"/>
                    <a:pt x="779" y="3"/>
                    <a:pt x="779" y="3"/>
                  </a:cubicBezTo>
                  <a:cubicBezTo>
                    <a:pt x="769" y="5"/>
                    <a:pt x="769" y="5"/>
                    <a:pt x="769" y="5"/>
                  </a:cubicBezTo>
                  <a:cubicBezTo>
                    <a:pt x="769" y="14"/>
                    <a:pt x="769" y="14"/>
                    <a:pt x="769" y="14"/>
                  </a:cubicBezTo>
                  <a:cubicBezTo>
                    <a:pt x="744" y="12"/>
                    <a:pt x="744" y="12"/>
                    <a:pt x="744" y="12"/>
                  </a:cubicBezTo>
                  <a:cubicBezTo>
                    <a:pt x="728" y="0"/>
                    <a:pt x="728" y="0"/>
                    <a:pt x="728" y="0"/>
                  </a:cubicBezTo>
                  <a:cubicBezTo>
                    <a:pt x="724" y="19"/>
                    <a:pt x="724" y="19"/>
                    <a:pt x="724" y="19"/>
                  </a:cubicBezTo>
                  <a:cubicBezTo>
                    <a:pt x="704" y="14"/>
                    <a:pt x="704" y="14"/>
                    <a:pt x="704" y="14"/>
                  </a:cubicBezTo>
                  <a:cubicBezTo>
                    <a:pt x="686" y="29"/>
                    <a:pt x="686" y="29"/>
                    <a:pt x="686" y="29"/>
                  </a:cubicBezTo>
                  <a:cubicBezTo>
                    <a:pt x="686" y="29"/>
                    <a:pt x="662" y="17"/>
                    <a:pt x="631" y="18"/>
                  </a:cubicBezTo>
                  <a:cubicBezTo>
                    <a:pt x="600" y="19"/>
                    <a:pt x="599" y="26"/>
                    <a:pt x="585" y="27"/>
                  </a:cubicBezTo>
                  <a:cubicBezTo>
                    <a:pt x="571" y="28"/>
                    <a:pt x="545" y="27"/>
                    <a:pt x="545" y="27"/>
                  </a:cubicBezTo>
                  <a:cubicBezTo>
                    <a:pt x="542" y="34"/>
                    <a:pt x="542" y="34"/>
                    <a:pt x="542" y="34"/>
                  </a:cubicBezTo>
                  <a:cubicBezTo>
                    <a:pt x="503" y="33"/>
                    <a:pt x="503" y="33"/>
                    <a:pt x="503" y="33"/>
                  </a:cubicBezTo>
                  <a:cubicBezTo>
                    <a:pt x="503" y="33"/>
                    <a:pt x="456" y="43"/>
                    <a:pt x="455" y="51"/>
                  </a:cubicBezTo>
                  <a:cubicBezTo>
                    <a:pt x="454" y="59"/>
                    <a:pt x="446" y="72"/>
                    <a:pt x="446" y="72"/>
                  </a:cubicBezTo>
                  <a:cubicBezTo>
                    <a:pt x="446" y="72"/>
                    <a:pt x="396" y="74"/>
                    <a:pt x="394" y="83"/>
                  </a:cubicBezTo>
                  <a:cubicBezTo>
                    <a:pt x="392" y="92"/>
                    <a:pt x="370" y="113"/>
                    <a:pt x="355" y="113"/>
                  </a:cubicBezTo>
                  <a:cubicBezTo>
                    <a:pt x="353" y="113"/>
                    <a:pt x="351" y="113"/>
                    <a:pt x="349" y="112"/>
                  </a:cubicBezTo>
                  <a:cubicBezTo>
                    <a:pt x="349" y="112"/>
                    <a:pt x="349" y="112"/>
                    <a:pt x="349" y="112"/>
                  </a:cubicBezTo>
                  <a:cubicBezTo>
                    <a:pt x="350" y="116"/>
                    <a:pt x="354" y="125"/>
                    <a:pt x="364" y="129"/>
                  </a:cubicBezTo>
                  <a:cubicBezTo>
                    <a:pt x="364" y="130"/>
                    <a:pt x="360" y="141"/>
                    <a:pt x="360" y="141"/>
                  </a:cubicBezTo>
                  <a:cubicBezTo>
                    <a:pt x="368" y="141"/>
                    <a:pt x="368" y="141"/>
                    <a:pt x="368" y="141"/>
                  </a:cubicBezTo>
                  <a:cubicBezTo>
                    <a:pt x="365" y="186"/>
                    <a:pt x="365" y="186"/>
                    <a:pt x="365" y="186"/>
                  </a:cubicBezTo>
                  <a:cubicBezTo>
                    <a:pt x="371" y="197"/>
                    <a:pt x="371" y="197"/>
                    <a:pt x="371" y="197"/>
                  </a:cubicBezTo>
                  <a:cubicBezTo>
                    <a:pt x="364" y="218"/>
                    <a:pt x="364" y="218"/>
                    <a:pt x="364" y="218"/>
                  </a:cubicBezTo>
                  <a:cubicBezTo>
                    <a:pt x="378" y="218"/>
                    <a:pt x="378" y="218"/>
                    <a:pt x="378" y="218"/>
                  </a:cubicBezTo>
                  <a:cubicBezTo>
                    <a:pt x="375" y="238"/>
                    <a:pt x="375" y="238"/>
                    <a:pt x="375" y="238"/>
                  </a:cubicBezTo>
                  <a:cubicBezTo>
                    <a:pt x="393" y="250"/>
                    <a:pt x="393" y="250"/>
                    <a:pt x="393" y="250"/>
                  </a:cubicBezTo>
                  <a:cubicBezTo>
                    <a:pt x="393" y="250"/>
                    <a:pt x="384" y="256"/>
                    <a:pt x="382" y="259"/>
                  </a:cubicBezTo>
                  <a:cubicBezTo>
                    <a:pt x="380" y="262"/>
                    <a:pt x="381" y="269"/>
                    <a:pt x="381" y="269"/>
                  </a:cubicBezTo>
                  <a:cubicBezTo>
                    <a:pt x="343" y="274"/>
                    <a:pt x="343" y="274"/>
                    <a:pt x="343" y="274"/>
                  </a:cubicBezTo>
                  <a:cubicBezTo>
                    <a:pt x="343" y="274"/>
                    <a:pt x="333" y="268"/>
                    <a:pt x="329" y="268"/>
                  </a:cubicBezTo>
                  <a:cubicBezTo>
                    <a:pt x="325" y="268"/>
                    <a:pt x="321" y="275"/>
                    <a:pt x="321" y="275"/>
                  </a:cubicBezTo>
                  <a:cubicBezTo>
                    <a:pt x="321" y="275"/>
                    <a:pt x="313" y="270"/>
                    <a:pt x="308" y="273"/>
                  </a:cubicBezTo>
                  <a:cubicBezTo>
                    <a:pt x="303" y="276"/>
                    <a:pt x="310" y="283"/>
                    <a:pt x="303" y="288"/>
                  </a:cubicBezTo>
                  <a:cubicBezTo>
                    <a:pt x="296" y="293"/>
                    <a:pt x="274" y="287"/>
                    <a:pt x="266" y="294"/>
                  </a:cubicBezTo>
                  <a:cubicBezTo>
                    <a:pt x="258" y="301"/>
                    <a:pt x="267" y="318"/>
                    <a:pt x="267" y="318"/>
                  </a:cubicBezTo>
                  <a:cubicBezTo>
                    <a:pt x="277" y="330"/>
                    <a:pt x="277" y="330"/>
                    <a:pt x="277" y="330"/>
                  </a:cubicBezTo>
                  <a:cubicBezTo>
                    <a:pt x="260" y="337"/>
                    <a:pt x="260" y="337"/>
                    <a:pt x="260" y="337"/>
                  </a:cubicBezTo>
                  <a:cubicBezTo>
                    <a:pt x="260" y="337"/>
                    <a:pt x="248" y="356"/>
                    <a:pt x="242" y="356"/>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51" name="Freeform 125"/>
            <p:cNvSpPr>
              <a:spLocks/>
            </p:cNvSpPr>
            <p:nvPr/>
          </p:nvSpPr>
          <p:spPr bwMode="gray">
            <a:xfrm>
              <a:off x="4489450" y="2976563"/>
              <a:ext cx="409575" cy="412750"/>
            </a:xfrm>
            <a:custGeom>
              <a:avLst/>
              <a:gdLst>
                <a:gd name="T0" fmla="*/ 104 w 731"/>
                <a:gd name="T1" fmla="*/ 37 h 737"/>
                <a:gd name="T2" fmla="*/ 69 w 731"/>
                <a:gd name="T3" fmla="*/ 55 h 737"/>
                <a:gd name="T4" fmla="*/ 50 w 731"/>
                <a:gd name="T5" fmla="*/ 78 h 737"/>
                <a:gd name="T6" fmla="*/ 35 w 731"/>
                <a:gd name="T7" fmla="*/ 89 h 737"/>
                <a:gd name="T8" fmla="*/ 44 w 731"/>
                <a:gd name="T9" fmla="*/ 127 h 737"/>
                <a:gd name="T10" fmla="*/ 25 w 731"/>
                <a:gd name="T11" fmla="*/ 153 h 737"/>
                <a:gd name="T12" fmla="*/ 1 w 731"/>
                <a:gd name="T13" fmla="*/ 167 h 737"/>
                <a:gd name="T14" fmla="*/ 30 w 731"/>
                <a:gd name="T15" fmla="*/ 234 h 737"/>
                <a:gd name="T16" fmla="*/ 22 w 731"/>
                <a:gd name="T17" fmla="*/ 274 h 737"/>
                <a:gd name="T18" fmla="*/ 28 w 731"/>
                <a:gd name="T19" fmla="*/ 288 h 737"/>
                <a:gd name="T20" fmla="*/ 19 w 731"/>
                <a:gd name="T21" fmla="*/ 301 h 737"/>
                <a:gd name="T22" fmla="*/ 24 w 731"/>
                <a:gd name="T23" fmla="*/ 337 h 737"/>
                <a:gd name="T24" fmla="*/ 28 w 731"/>
                <a:gd name="T25" fmla="*/ 355 h 737"/>
                <a:gd name="T26" fmla="*/ 1 w 731"/>
                <a:gd name="T27" fmla="*/ 375 h 737"/>
                <a:gd name="T28" fmla="*/ 32 w 731"/>
                <a:gd name="T29" fmla="*/ 425 h 737"/>
                <a:gd name="T30" fmla="*/ 32 w 731"/>
                <a:gd name="T31" fmla="*/ 450 h 737"/>
                <a:gd name="T32" fmla="*/ 48 w 731"/>
                <a:gd name="T33" fmla="*/ 470 h 737"/>
                <a:gd name="T34" fmla="*/ 63 w 731"/>
                <a:gd name="T35" fmla="*/ 464 h 737"/>
                <a:gd name="T36" fmla="*/ 102 w 731"/>
                <a:gd name="T37" fmla="*/ 477 h 737"/>
                <a:gd name="T38" fmla="*/ 122 w 731"/>
                <a:gd name="T39" fmla="*/ 521 h 737"/>
                <a:gd name="T40" fmla="*/ 147 w 731"/>
                <a:gd name="T41" fmla="*/ 527 h 737"/>
                <a:gd name="T42" fmla="*/ 194 w 731"/>
                <a:gd name="T43" fmla="*/ 537 h 737"/>
                <a:gd name="T44" fmla="*/ 228 w 731"/>
                <a:gd name="T45" fmla="*/ 566 h 737"/>
                <a:gd name="T46" fmla="*/ 311 w 731"/>
                <a:gd name="T47" fmla="*/ 521 h 737"/>
                <a:gd name="T48" fmla="*/ 684 w 731"/>
                <a:gd name="T49" fmla="*/ 737 h 737"/>
                <a:gd name="T50" fmla="*/ 683 w 731"/>
                <a:gd name="T51" fmla="*/ 708 h 737"/>
                <a:gd name="T52" fmla="*/ 731 w 731"/>
                <a:gd name="T53" fmla="*/ 707 h 737"/>
                <a:gd name="T54" fmla="*/ 730 w 731"/>
                <a:gd name="T55" fmla="*/ 599 h 737"/>
                <a:gd name="T56" fmla="*/ 717 w 731"/>
                <a:gd name="T57" fmla="*/ 201 h 737"/>
                <a:gd name="T58" fmla="*/ 699 w 731"/>
                <a:gd name="T59" fmla="*/ 163 h 737"/>
                <a:gd name="T60" fmla="*/ 713 w 731"/>
                <a:gd name="T61" fmla="*/ 135 h 737"/>
                <a:gd name="T62" fmla="*/ 703 w 731"/>
                <a:gd name="T63" fmla="*/ 115 h 737"/>
                <a:gd name="T64" fmla="*/ 707 w 731"/>
                <a:gd name="T65" fmla="*/ 94 h 737"/>
                <a:gd name="T66" fmla="*/ 720 w 731"/>
                <a:gd name="T67" fmla="*/ 81 h 737"/>
                <a:gd name="T68" fmla="*/ 716 w 731"/>
                <a:gd name="T69" fmla="*/ 63 h 737"/>
                <a:gd name="T70" fmla="*/ 701 w 731"/>
                <a:gd name="T71" fmla="*/ 68 h 737"/>
                <a:gd name="T72" fmla="*/ 694 w 731"/>
                <a:gd name="T73" fmla="*/ 59 h 737"/>
                <a:gd name="T74" fmla="*/ 682 w 731"/>
                <a:gd name="T75" fmla="*/ 67 h 737"/>
                <a:gd name="T76" fmla="*/ 658 w 731"/>
                <a:gd name="T77" fmla="*/ 50 h 737"/>
                <a:gd name="T78" fmla="*/ 628 w 731"/>
                <a:gd name="T79" fmla="*/ 49 h 737"/>
                <a:gd name="T80" fmla="*/ 617 w 731"/>
                <a:gd name="T81" fmla="*/ 28 h 737"/>
                <a:gd name="T82" fmla="*/ 590 w 731"/>
                <a:gd name="T83" fmla="*/ 23 h 737"/>
                <a:gd name="T84" fmla="*/ 561 w 731"/>
                <a:gd name="T85" fmla="*/ 15 h 737"/>
                <a:gd name="T86" fmla="*/ 553 w 731"/>
                <a:gd name="T87" fmla="*/ 23 h 737"/>
                <a:gd name="T88" fmla="*/ 510 w 731"/>
                <a:gd name="T89" fmla="*/ 31 h 737"/>
                <a:gd name="T90" fmla="*/ 480 w 731"/>
                <a:gd name="T91" fmla="*/ 70 h 737"/>
                <a:gd name="T92" fmla="*/ 496 w 731"/>
                <a:gd name="T93" fmla="*/ 114 h 737"/>
                <a:gd name="T94" fmla="*/ 463 w 731"/>
                <a:gd name="T95" fmla="*/ 154 h 737"/>
                <a:gd name="T96" fmla="*/ 419 w 731"/>
                <a:gd name="T97" fmla="*/ 144 h 737"/>
                <a:gd name="T98" fmla="*/ 351 w 731"/>
                <a:gd name="T99" fmla="*/ 105 h 737"/>
                <a:gd name="T100" fmla="*/ 289 w 731"/>
                <a:gd name="T101" fmla="*/ 97 h 737"/>
                <a:gd name="T102" fmla="*/ 271 w 731"/>
                <a:gd name="T103" fmla="*/ 53 h 737"/>
                <a:gd name="T104" fmla="*/ 244 w 731"/>
                <a:gd name="T105" fmla="*/ 40 h 737"/>
                <a:gd name="T106" fmla="*/ 212 w 731"/>
                <a:gd name="T107" fmla="*/ 21 h 737"/>
                <a:gd name="T108" fmla="*/ 173 w 731"/>
                <a:gd name="T109" fmla="*/ 20 h 737"/>
                <a:gd name="T110" fmla="*/ 143 w 731"/>
                <a:gd name="T111" fmla="*/ 24 h 737"/>
                <a:gd name="T112" fmla="*/ 107 w 731"/>
                <a:gd name="T113" fmla="*/ 3 h 737"/>
                <a:gd name="T114" fmla="*/ 96 w 731"/>
                <a:gd name="T115" fmla="*/ 0 h 737"/>
                <a:gd name="T116" fmla="*/ 93 w 731"/>
                <a:gd name="T117" fmla="*/ 27 h 737"/>
                <a:gd name="T118" fmla="*/ 104 w 731"/>
                <a:gd name="T119" fmla="*/ 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1" h="737">
                  <a:moveTo>
                    <a:pt x="104" y="37"/>
                  </a:moveTo>
                  <a:cubicBezTo>
                    <a:pt x="100" y="45"/>
                    <a:pt x="75" y="49"/>
                    <a:pt x="69" y="55"/>
                  </a:cubicBezTo>
                  <a:cubicBezTo>
                    <a:pt x="63" y="61"/>
                    <a:pt x="50" y="78"/>
                    <a:pt x="50" y="78"/>
                  </a:cubicBezTo>
                  <a:cubicBezTo>
                    <a:pt x="50" y="78"/>
                    <a:pt x="37" y="83"/>
                    <a:pt x="35" y="89"/>
                  </a:cubicBezTo>
                  <a:cubicBezTo>
                    <a:pt x="33" y="95"/>
                    <a:pt x="43" y="115"/>
                    <a:pt x="44" y="127"/>
                  </a:cubicBezTo>
                  <a:cubicBezTo>
                    <a:pt x="45" y="139"/>
                    <a:pt x="25" y="153"/>
                    <a:pt x="25" y="153"/>
                  </a:cubicBezTo>
                  <a:cubicBezTo>
                    <a:pt x="25" y="153"/>
                    <a:pt x="0" y="161"/>
                    <a:pt x="1" y="167"/>
                  </a:cubicBezTo>
                  <a:cubicBezTo>
                    <a:pt x="2" y="173"/>
                    <a:pt x="29" y="224"/>
                    <a:pt x="30" y="234"/>
                  </a:cubicBezTo>
                  <a:cubicBezTo>
                    <a:pt x="31" y="244"/>
                    <a:pt x="22" y="274"/>
                    <a:pt x="22" y="274"/>
                  </a:cubicBezTo>
                  <a:cubicBezTo>
                    <a:pt x="28" y="288"/>
                    <a:pt x="28" y="288"/>
                    <a:pt x="28" y="288"/>
                  </a:cubicBezTo>
                  <a:cubicBezTo>
                    <a:pt x="19" y="301"/>
                    <a:pt x="19" y="301"/>
                    <a:pt x="19" y="301"/>
                  </a:cubicBezTo>
                  <a:cubicBezTo>
                    <a:pt x="24" y="337"/>
                    <a:pt x="24" y="337"/>
                    <a:pt x="24" y="337"/>
                  </a:cubicBezTo>
                  <a:cubicBezTo>
                    <a:pt x="24" y="337"/>
                    <a:pt x="28" y="343"/>
                    <a:pt x="28" y="355"/>
                  </a:cubicBezTo>
                  <a:cubicBezTo>
                    <a:pt x="28" y="367"/>
                    <a:pt x="2" y="369"/>
                    <a:pt x="1" y="375"/>
                  </a:cubicBezTo>
                  <a:cubicBezTo>
                    <a:pt x="0" y="381"/>
                    <a:pt x="27" y="417"/>
                    <a:pt x="32" y="425"/>
                  </a:cubicBezTo>
                  <a:cubicBezTo>
                    <a:pt x="37" y="433"/>
                    <a:pt x="32" y="443"/>
                    <a:pt x="32" y="450"/>
                  </a:cubicBezTo>
                  <a:cubicBezTo>
                    <a:pt x="32" y="457"/>
                    <a:pt x="44" y="468"/>
                    <a:pt x="48" y="470"/>
                  </a:cubicBezTo>
                  <a:cubicBezTo>
                    <a:pt x="52" y="472"/>
                    <a:pt x="57" y="467"/>
                    <a:pt x="63" y="464"/>
                  </a:cubicBezTo>
                  <a:cubicBezTo>
                    <a:pt x="69" y="461"/>
                    <a:pt x="97" y="474"/>
                    <a:pt x="102" y="477"/>
                  </a:cubicBezTo>
                  <a:cubicBezTo>
                    <a:pt x="107" y="480"/>
                    <a:pt x="122" y="521"/>
                    <a:pt x="122" y="521"/>
                  </a:cubicBezTo>
                  <a:cubicBezTo>
                    <a:pt x="147" y="527"/>
                    <a:pt x="147" y="527"/>
                    <a:pt x="147" y="527"/>
                  </a:cubicBezTo>
                  <a:cubicBezTo>
                    <a:pt x="147" y="527"/>
                    <a:pt x="187" y="535"/>
                    <a:pt x="194" y="537"/>
                  </a:cubicBezTo>
                  <a:cubicBezTo>
                    <a:pt x="201" y="539"/>
                    <a:pt x="217" y="567"/>
                    <a:pt x="228" y="566"/>
                  </a:cubicBezTo>
                  <a:cubicBezTo>
                    <a:pt x="239" y="565"/>
                    <a:pt x="311" y="521"/>
                    <a:pt x="311" y="521"/>
                  </a:cubicBezTo>
                  <a:cubicBezTo>
                    <a:pt x="684" y="737"/>
                    <a:pt x="684" y="737"/>
                    <a:pt x="684" y="737"/>
                  </a:cubicBezTo>
                  <a:cubicBezTo>
                    <a:pt x="683" y="708"/>
                    <a:pt x="683" y="708"/>
                    <a:pt x="683" y="708"/>
                  </a:cubicBezTo>
                  <a:cubicBezTo>
                    <a:pt x="731" y="707"/>
                    <a:pt x="731" y="707"/>
                    <a:pt x="731" y="707"/>
                  </a:cubicBezTo>
                  <a:cubicBezTo>
                    <a:pt x="730" y="599"/>
                    <a:pt x="730" y="599"/>
                    <a:pt x="730" y="599"/>
                  </a:cubicBezTo>
                  <a:cubicBezTo>
                    <a:pt x="730" y="599"/>
                    <a:pt x="717" y="214"/>
                    <a:pt x="717" y="201"/>
                  </a:cubicBezTo>
                  <a:cubicBezTo>
                    <a:pt x="717" y="188"/>
                    <a:pt x="702" y="170"/>
                    <a:pt x="699" y="163"/>
                  </a:cubicBezTo>
                  <a:cubicBezTo>
                    <a:pt x="696" y="156"/>
                    <a:pt x="710" y="144"/>
                    <a:pt x="713" y="135"/>
                  </a:cubicBezTo>
                  <a:cubicBezTo>
                    <a:pt x="716" y="126"/>
                    <a:pt x="704" y="119"/>
                    <a:pt x="703" y="115"/>
                  </a:cubicBezTo>
                  <a:cubicBezTo>
                    <a:pt x="702" y="111"/>
                    <a:pt x="702" y="97"/>
                    <a:pt x="707" y="94"/>
                  </a:cubicBezTo>
                  <a:cubicBezTo>
                    <a:pt x="711" y="92"/>
                    <a:pt x="717" y="85"/>
                    <a:pt x="720" y="81"/>
                  </a:cubicBezTo>
                  <a:cubicBezTo>
                    <a:pt x="714" y="72"/>
                    <a:pt x="716" y="63"/>
                    <a:pt x="716" y="63"/>
                  </a:cubicBezTo>
                  <a:cubicBezTo>
                    <a:pt x="701" y="68"/>
                    <a:pt x="701" y="68"/>
                    <a:pt x="701" y="68"/>
                  </a:cubicBezTo>
                  <a:cubicBezTo>
                    <a:pt x="694" y="59"/>
                    <a:pt x="694" y="59"/>
                    <a:pt x="694" y="59"/>
                  </a:cubicBezTo>
                  <a:cubicBezTo>
                    <a:pt x="694" y="59"/>
                    <a:pt x="689" y="67"/>
                    <a:pt x="682" y="67"/>
                  </a:cubicBezTo>
                  <a:cubicBezTo>
                    <a:pt x="675" y="67"/>
                    <a:pt x="667" y="50"/>
                    <a:pt x="658" y="50"/>
                  </a:cubicBezTo>
                  <a:cubicBezTo>
                    <a:pt x="649" y="50"/>
                    <a:pt x="639" y="57"/>
                    <a:pt x="628" y="49"/>
                  </a:cubicBezTo>
                  <a:cubicBezTo>
                    <a:pt x="617" y="41"/>
                    <a:pt x="626" y="32"/>
                    <a:pt x="617" y="28"/>
                  </a:cubicBezTo>
                  <a:cubicBezTo>
                    <a:pt x="608" y="24"/>
                    <a:pt x="590" y="23"/>
                    <a:pt x="590" y="23"/>
                  </a:cubicBezTo>
                  <a:cubicBezTo>
                    <a:pt x="590" y="23"/>
                    <a:pt x="569" y="15"/>
                    <a:pt x="561" y="15"/>
                  </a:cubicBezTo>
                  <a:cubicBezTo>
                    <a:pt x="553" y="15"/>
                    <a:pt x="553" y="23"/>
                    <a:pt x="553" y="23"/>
                  </a:cubicBezTo>
                  <a:cubicBezTo>
                    <a:pt x="553" y="23"/>
                    <a:pt x="523" y="21"/>
                    <a:pt x="510" y="31"/>
                  </a:cubicBezTo>
                  <a:cubicBezTo>
                    <a:pt x="497" y="41"/>
                    <a:pt x="480" y="54"/>
                    <a:pt x="480" y="70"/>
                  </a:cubicBezTo>
                  <a:cubicBezTo>
                    <a:pt x="480" y="86"/>
                    <a:pt x="496" y="105"/>
                    <a:pt x="496" y="114"/>
                  </a:cubicBezTo>
                  <a:cubicBezTo>
                    <a:pt x="496" y="123"/>
                    <a:pt x="475" y="152"/>
                    <a:pt x="463" y="154"/>
                  </a:cubicBezTo>
                  <a:cubicBezTo>
                    <a:pt x="451" y="156"/>
                    <a:pt x="433" y="159"/>
                    <a:pt x="419" y="144"/>
                  </a:cubicBezTo>
                  <a:cubicBezTo>
                    <a:pt x="405" y="129"/>
                    <a:pt x="366" y="106"/>
                    <a:pt x="351" y="105"/>
                  </a:cubicBezTo>
                  <a:cubicBezTo>
                    <a:pt x="336" y="104"/>
                    <a:pt x="302" y="113"/>
                    <a:pt x="289" y="97"/>
                  </a:cubicBezTo>
                  <a:cubicBezTo>
                    <a:pt x="276" y="81"/>
                    <a:pt x="280" y="69"/>
                    <a:pt x="271" y="53"/>
                  </a:cubicBezTo>
                  <a:cubicBezTo>
                    <a:pt x="262" y="37"/>
                    <a:pt x="244" y="40"/>
                    <a:pt x="244" y="40"/>
                  </a:cubicBezTo>
                  <a:cubicBezTo>
                    <a:pt x="244" y="40"/>
                    <a:pt x="220" y="22"/>
                    <a:pt x="212" y="21"/>
                  </a:cubicBezTo>
                  <a:cubicBezTo>
                    <a:pt x="204" y="20"/>
                    <a:pt x="180" y="19"/>
                    <a:pt x="173" y="20"/>
                  </a:cubicBezTo>
                  <a:cubicBezTo>
                    <a:pt x="166" y="21"/>
                    <a:pt x="154" y="28"/>
                    <a:pt x="143" y="24"/>
                  </a:cubicBezTo>
                  <a:cubicBezTo>
                    <a:pt x="132" y="20"/>
                    <a:pt x="112" y="4"/>
                    <a:pt x="107" y="3"/>
                  </a:cubicBezTo>
                  <a:cubicBezTo>
                    <a:pt x="104" y="2"/>
                    <a:pt x="100" y="1"/>
                    <a:pt x="96" y="0"/>
                  </a:cubicBezTo>
                  <a:cubicBezTo>
                    <a:pt x="93" y="27"/>
                    <a:pt x="93" y="27"/>
                    <a:pt x="93" y="27"/>
                  </a:cubicBezTo>
                  <a:cubicBezTo>
                    <a:pt x="93" y="27"/>
                    <a:pt x="108" y="29"/>
                    <a:pt x="104" y="3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52" name="Freeform 126"/>
            <p:cNvSpPr>
              <a:spLocks noEditPoints="1"/>
            </p:cNvSpPr>
            <p:nvPr/>
          </p:nvSpPr>
          <p:spPr bwMode="gray">
            <a:xfrm>
              <a:off x="4548188" y="4105275"/>
              <a:ext cx="334962" cy="411163"/>
            </a:xfrm>
            <a:custGeom>
              <a:avLst/>
              <a:gdLst>
                <a:gd name="T0" fmla="*/ 32 w 597"/>
                <a:gd name="T1" fmla="*/ 79 h 735"/>
                <a:gd name="T2" fmla="*/ 41 w 597"/>
                <a:gd name="T3" fmla="*/ 42 h 735"/>
                <a:gd name="T4" fmla="*/ 68 w 597"/>
                <a:gd name="T5" fmla="*/ 17 h 735"/>
                <a:gd name="T6" fmla="*/ 38 w 597"/>
                <a:gd name="T7" fmla="*/ 15 h 735"/>
                <a:gd name="T8" fmla="*/ 27 w 597"/>
                <a:gd name="T9" fmla="*/ 29 h 735"/>
                <a:gd name="T10" fmla="*/ 26 w 597"/>
                <a:gd name="T11" fmla="*/ 39 h 735"/>
                <a:gd name="T12" fmla="*/ 583 w 597"/>
                <a:gd name="T13" fmla="*/ 362 h 735"/>
                <a:gd name="T14" fmla="*/ 558 w 597"/>
                <a:gd name="T15" fmla="*/ 357 h 735"/>
                <a:gd name="T16" fmla="*/ 535 w 597"/>
                <a:gd name="T17" fmla="*/ 367 h 735"/>
                <a:gd name="T18" fmla="*/ 511 w 597"/>
                <a:gd name="T19" fmla="*/ 375 h 735"/>
                <a:gd name="T20" fmla="*/ 503 w 597"/>
                <a:gd name="T21" fmla="*/ 346 h 735"/>
                <a:gd name="T22" fmla="*/ 496 w 597"/>
                <a:gd name="T23" fmla="*/ 299 h 735"/>
                <a:gd name="T24" fmla="*/ 488 w 597"/>
                <a:gd name="T25" fmla="*/ 256 h 735"/>
                <a:gd name="T26" fmla="*/ 493 w 597"/>
                <a:gd name="T27" fmla="*/ 224 h 735"/>
                <a:gd name="T28" fmla="*/ 477 w 597"/>
                <a:gd name="T29" fmla="*/ 190 h 735"/>
                <a:gd name="T30" fmla="*/ 484 w 597"/>
                <a:gd name="T31" fmla="*/ 162 h 735"/>
                <a:gd name="T32" fmla="*/ 423 w 597"/>
                <a:gd name="T33" fmla="*/ 155 h 735"/>
                <a:gd name="T34" fmla="*/ 409 w 597"/>
                <a:gd name="T35" fmla="*/ 148 h 735"/>
                <a:gd name="T36" fmla="*/ 381 w 597"/>
                <a:gd name="T37" fmla="*/ 170 h 735"/>
                <a:gd name="T38" fmla="*/ 369 w 597"/>
                <a:gd name="T39" fmla="*/ 197 h 735"/>
                <a:gd name="T40" fmla="*/ 335 w 597"/>
                <a:gd name="T41" fmla="*/ 195 h 735"/>
                <a:gd name="T42" fmla="*/ 313 w 597"/>
                <a:gd name="T43" fmla="*/ 201 h 735"/>
                <a:gd name="T44" fmla="*/ 302 w 597"/>
                <a:gd name="T45" fmla="*/ 203 h 735"/>
                <a:gd name="T46" fmla="*/ 278 w 597"/>
                <a:gd name="T47" fmla="*/ 194 h 735"/>
                <a:gd name="T48" fmla="*/ 265 w 597"/>
                <a:gd name="T49" fmla="*/ 172 h 735"/>
                <a:gd name="T50" fmla="*/ 255 w 597"/>
                <a:gd name="T51" fmla="*/ 141 h 735"/>
                <a:gd name="T52" fmla="*/ 243 w 597"/>
                <a:gd name="T53" fmla="*/ 98 h 735"/>
                <a:gd name="T54" fmla="*/ 209 w 597"/>
                <a:gd name="T55" fmla="*/ 84 h 735"/>
                <a:gd name="T56" fmla="*/ 185 w 597"/>
                <a:gd name="T57" fmla="*/ 86 h 735"/>
                <a:gd name="T58" fmla="*/ 155 w 597"/>
                <a:gd name="T59" fmla="*/ 84 h 735"/>
                <a:gd name="T60" fmla="*/ 112 w 597"/>
                <a:gd name="T61" fmla="*/ 82 h 735"/>
                <a:gd name="T62" fmla="*/ 89 w 597"/>
                <a:gd name="T63" fmla="*/ 84 h 735"/>
                <a:gd name="T64" fmla="*/ 67 w 597"/>
                <a:gd name="T65" fmla="*/ 84 h 735"/>
                <a:gd name="T66" fmla="*/ 43 w 597"/>
                <a:gd name="T67" fmla="*/ 97 h 735"/>
                <a:gd name="T68" fmla="*/ 48 w 597"/>
                <a:gd name="T69" fmla="*/ 128 h 735"/>
                <a:gd name="T70" fmla="*/ 56 w 597"/>
                <a:gd name="T71" fmla="*/ 157 h 735"/>
                <a:gd name="T72" fmla="*/ 69 w 597"/>
                <a:gd name="T73" fmla="*/ 254 h 735"/>
                <a:gd name="T74" fmla="*/ 75 w 597"/>
                <a:gd name="T75" fmla="*/ 270 h 735"/>
                <a:gd name="T76" fmla="*/ 108 w 597"/>
                <a:gd name="T77" fmla="*/ 388 h 735"/>
                <a:gd name="T78" fmla="*/ 93 w 597"/>
                <a:gd name="T79" fmla="*/ 442 h 735"/>
                <a:gd name="T80" fmla="*/ 66 w 597"/>
                <a:gd name="T81" fmla="*/ 460 h 735"/>
                <a:gd name="T82" fmla="*/ 44 w 597"/>
                <a:gd name="T83" fmla="*/ 484 h 735"/>
                <a:gd name="T84" fmla="*/ 34 w 597"/>
                <a:gd name="T85" fmla="*/ 524 h 735"/>
                <a:gd name="T86" fmla="*/ 21 w 597"/>
                <a:gd name="T87" fmla="*/ 579 h 735"/>
                <a:gd name="T88" fmla="*/ 6 w 597"/>
                <a:gd name="T89" fmla="*/ 618 h 735"/>
                <a:gd name="T90" fmla="*/ 13 w 597"/>
                <a:gd name="T91" fmla="*/ 654 h 735"/>
                <a:gd name="T92" fmla="*/ 3 w 597"/>
                <a:gd name="T93" fmla="*/ 696 h 735"/>
                <a:gd name="T94" fmla="*/ 24 w 597"/>
                <a:gd name="T95" fmla="*/ 691 h 735"/>
                <a:gd name="T96" fmla="*/ 50 w 597"/>
                <a:gd name="T97" fmla="*/ 695 h 735"/>
                <a:gd name="T98" fmla="*/ 81 w 597"/>
                <a:gd name="T99" fmla="*/ 681 h 735"/>
                <a:gd name="T100" fmla="*/ 322 w 597"/>
                <a:gd name="T101" fmla="*/ 703 h 735"/>
                <a:gd name="T102" fmla="*/ 361 w 597"/>
                <a:gd name="T103" fmla="*/ 724 h 735"/>
                <a:gd name="T104" fmla="*/ 411 w 597"/>
                <a:gd name="T105" fmla="*/ 729 h 735"/>
                <a:gd name="T106" fmla="*/ 463 w 597"/>
                <a:gd name="T107" fmla="*/ 735 h 735"/>
                <a:gd name="T108" fmla="*/ 493 w 597"/>
                <a:gd name="T109" fmla="*/ 657 h 735"/>
                <a:gd name="T110" fmla="*/ 487 w 597"/>
                <a:gd name="T111" fmla="*/ 635 h 735"/>
                <a:gd name="T112" fmla="*/ 571 w 597"/>
                <a:gd name="T113" fmla="*/ 470 h 735"/>
                <a:gd name="T114" fmla="*/ 580 w 597"/>
                <a:gd name="T115" fmla="*/ 440 h 735"/>
                <a:gd name="T116" fmla="*/ 585 w 597"/>
                <a:gd name="T117" fmla="*/ 426 h 735"/>
                <a:gd name="T118" fmla="*/ 594 w 597"/>
                <a:gd name="T119" fmla="*/ 38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7" h="735">
                  <a:moveTo>
                    <a:pt x="30" y="77"/>
                  </a:moveTo>
                  <a:cubicBezTo>
                    <a:pt x="30" y="77"/>
                    <a:pt x="31" y="78"/>
                    <a:pt x="32" y="79"/>
                  </a:cubicBezTo>
                  <a:cubicBezTo>
                    <a:pt x="37" y="76"/>
                    <a:pt x="42" y="74"/>
                    <a:pt x="45" y="72"/>
                  </a:cubicBezTo>
                  <a:cubicBezTo>
                    <a:pt x="53" y="68"/>
                    <a:pt x="41" y="42"/>
                    <a:pt x="41" y="42"/>
                  </a:cubicBezTo>
                  <a:cubicBezTo>
                    <a:pt x="65" y="25"/>
                    <a:pt x="65" y="25"/>
                    <a:pt x="65" y="25"/>
                  </a:cubicBezTo>
                  <a:cubicBezTo>
                    <a:pt x="68" y="17"/>
                    <a:pt x="68" y="17"/>
                    <a:pt x="68" y="17"/>
                  </a:cubicBezTo>
                  <a:cubicBezTo>
                    <a:pt x="68" y="17"/>
                    <a:pt x="66" y="0"/>
                    <a:pt x="59" y="1"/>
                  </a:cubicBezTo>
                  <a:cubicBezTo>
                    <a:pt x="52" y="2"/>
                    <a:pt x="38" y="15"/>
                    <a:pt x="38" y="15"/>
                  </a:cubicBezTo>
                  <a:cubicBezTo>
                    <a:pt x="38" y="29"/>
                    <a:pt x="38" y="29"/>
                    <a:pt x="38" y="29"/>
                  </a:cubicBezTo>
                  <a:cubicBezTo>
                    <a:pt x="27" y="29"/>
                    <a:pt x="27" y="29"/>
                    <a:pt x="27" y="29"/>
                  </a:cubicBezTo>
                  <a:cubicBezTo>
                    <a:pt x="23" y="35"/>
                    <a:pt x="23" y="35"/>
                    <a:pt x="23" y="35"/>
                  </a:cubicBezTo>
                  <a:cubicBezTo>
                    <a:pt x="26" y="39"/>
                    <a:pt x="26" y="39"/>
                    <a:pt x="26" y="39"/>
                  </a:cubicBezTo>
                  <a:lnTo>
                    <a:pt x="30" y="77"/>
                  </a:lnTo>
                  <a:close/>
                  <a:moveTo>
                    <a:pt x="583" y="362"/>
                  </a:moveTo>
                  <a:cubicBezTo>
                    <a:pt x="569" y="364"/>
                    <a:pt x="569" y="364"/>
                    <a:pt x="569" y="364"/>
                  </a:cubicBezTo>
                  <a:cubicBezTo>
                    <a:pt x="569" y="364"/>
                    <a:pt x="565" y="357"/>
                    <a:pt x="558" y="357"/>
                  </a:cubicBezTo>
                  <a:cubicBezTo>
                    <a:pt x="551" y="357"/>
                    <a:pt x="551" y="362"/>
                    <a:pt x="551" y="362"/>
                  </a:cubicBezTo>
                  <a:cubicBezTo>
                    <a:pt x="535" y="367"/>
                    <a:pt x="535" y="367"/>
                    <a:pt x="535" y="367"/>
                  </a:cubicBezTo>
                  <a:cubicBezTo>
                    <a:pt x="517" y="363"/>
                    <a:pt x="517" y="363"/>
                    <a:pt x="517" y="363"/>
                  </a:cubicBezTo>
                  <a:cubicBezTo>
                    <a:pt x="511" y="375"/>
                    <a:pt x="511" y="375"/>
                    <a:pt x="511" y="375"/>
                  </a:cubicBezTo>
                  <a:cubicBezTo>
                    <a:pt x="511" y="375"/>
                    <a:pt x="503" y="373"/>
                    <a:pt x="500" y="369"/>
                  </a:cubicBezTo>
                  <a:cubicBezTo>
                    <a:pt x="497" y="365"/>
                    <a:pt x="500" y="353"/>
                    <a:pt x="503" y="346"/>
                  </a:cubicBezTo>
                  <a:cubicBezTo>
                    <a:pt x="506" y="339"/>
                    <a:pt x="507" y="324"/>
                    <a:pt x="507" y="324"/>
                  </a:cubicBezTo>
                  <a:cubicBezTo>
                    <a:pt x="507" y="324"/>
                    <a:pt x="503" y="306"/>
                    <a:pt x="496" y="299"/>
                  </a:cubicBezTo>
                  <a:cubicBezTo>
                    <a:pt x="489" y="292"/>
                    <a:pt x="483" y="284"/>
                    <a:pt x="483" y="276"/>
                  </a:cubicBezTo>
                  <a:cubicBezTo>
                    <a:pt x="483" y="268"/>
                    <a:pt x="488" y="256"/>
                    <a:pt x="488" y="256"/>
                  </a:cubicBezTo>
                  <a:cubicBezTo>
                    <a:pt x="485" y="240"/>
                    <a:pt x="485" y="240"/>
                    <a:pt x="485" y="240"/>
                  </a:cubicBezTo>
                  <a:cubicBezTo>
                    <a:pt x="485" y="240"/>
                    <a:pt x="493" y="231"/>
                    <a:pt x="493" y="224"/>
                  </a:cubicBezTo>
                  <a:cubicBezTo>
                    <a:pt x="493" y="217"/>
                    <a:pt x="480" y="204"/>
                    <a:pt x="480" y="204"/>
                  </a:cubicBezTo>
                  <a:cubicBezTo>
                    <a:pt x="477" y="190"/>
                    <a:pt x="477" y="190"/>
                    <a:pt x="477" y="190"/>
                  </a:cubicBezTo>
                  <a:cubicBezTo>
                    <a:pt x="484" y="180"/>
                    <a:pt x="484" y="180"/>
                    <a:pt x="484" y="180"/>
                  </a:cubicBezTo>
                  <a:cubicBezTo>
                    <a:pt x="484" y="162"/>
                    <a:pt x="484" y="162"/>
                    <a:pt x="484" y="162"/>
                  </a:cubicBezTo>
                  <a:cubicBezTo>
                    <a:pt x="424" y="163"/>
                    <a:pt x="424" y="163"/>
                    <a:pt x="424" y="163"/>
                  </a:cubicBezTo>
                  <a:cubicBezTo>
                    <a:pt x="423" y="155"/>
                    <a:pt x="423" y="155"/>
                    <a:pt x="423" y="155"/>
                  </a:cubicBezTo>
                  <a:cubicBezTo>
                    <a:pt x="423" y="155"/>
                    <a:pt x="427" y="146"/>
                    <a:pt x="418" y="143"/>
                  </a:cubicBezTo>
                  <a:cubicBezTo>
                    <a:pt x="409" y="140"/>
                    <a:pt x="409" y="148"/>
                    <a:pt x="409" y="148"/>
                  </a:cubicBezTo>
                  <a:cubicBezTo>
                    <a:pt x="409" y="148"/>
                    <a:pt x="380" y="145"/>
                    <a:pt x="375" y="149"/>
                  </a:cubicBezTo>
                  <a:cubicBezTo>
                    <a:pt x="370" y="153"/>
                    <a:pt x="381" y="165"/>
                    <a:pt x="381" y="170"/>
                  </a:cubicBezTo>
                  <a:cubicBezTo>
                    <a:pt x="381" y="175"/>
                    <a:pt x="374" y="175"/>
                    <a:pt x="371" y="179"/>
                  </a:cubicBezTo>
                  <a:cubicBezTo>
                    <a:pt x="368" y="183"/>
                    <a:pt x="369" y="197"/>
                    <a:pt x="369" y="197"/>
                  </a:cubicBezTo>
                  <a:cubicBezTo>
                    <a:pt x="339" y="200"/>
                    <a:pt x="339" y="200"/>
                    <a:pt x="339" y="200"/>
                  </a:cubicBezTo>
                  <a:cubicBezTo>
                    <a:pt x="335" y="195"/>
                    <a:pt x="335" y="195"/>
                    <a:pt x="335" y="195"/>
                  </a:cubicBezTo>
                  <a:cubicBezTo>
                    <a:pt x="328" y="201"/>
                    <a:pt x="328" y="201"/>
                    <a:pt x="328" y="201"/>
                  </a:cubicBezTo>
                  <a:cubicBezTo>
                    <a:pt x="313" y="201"/>
                    <a:pt x="313" y="201"/>
                    <a:pt x="313" y="201"/>
                  </a:cubicBezTo>
                  <a:cubicBezTo>
                    <a:pt x="309" y="208"/>
                    <a:pt x="309" y="208"/>
                    <a:pt x="309" y="208"/>
                  </a:cubicBezTo>
                  <a:cubicBezTo>
                    <a:pt x="302" y="203"/>
                    <a:pt x="302" y="203"/>
                    <a:pt x="302" y="203"/>
                  </a:cubicBezTo>
                  <a:cubicBezTo>
                    <a:pt x="281" y="204"/>
                    <a:pt x="281" y="204"/>
                    <a:pt x="281" y="204"/>
                  </a:cubicBezTo>
                  <a:cubicBezTo>
                    <a:pt x="278" y="194"/>
                    <a:pt x="278" y="194"/>
                    <a:pt x="278" y="194"/>
                  </a:cubicBezTo>
                  <a:cubicBezTo>
                    <a:pt x="272" y="186"/>
                    <a:pt x="272" y="186"/>
                    <a:pt x="272" y="186"/>
                  </a:cubicBezTo>
                  <a:cubicBezTo>
                    <a:pt x="272" y="186"/>
                    <a:pt x="270" y="178"/>
                    <a:pt x="265" y="172"/>
                  </a:cubicBezTo>
                  <a:cubicBezTo>
                    <a:pt x="260" y="166"/>
                    <a:pt x="254" y="163"/>
                    <a:pt x="254" y="163"/>
                  </a:cubicBezTo>
                  <a:cubicBezTo>
                    <a:pt x="254" y="163"/>
                    <a:pt x="256" y="147"/>
                    <a:pt x="255" y="141"/>
                  </a:cubicBezTo>
                  <a:cubicBezTo>
                    <a:pt x="254" y="135"/>
                    <a:pt x="244" y="128"/>
                    <a:pt x="244" y="128"/>
                  </a:cubicBezTo>
                  <a:cubicBezTo>
                    <a:pt x="243" y="98"/>
                    <a:pt x="243" y="98"/>
                    <a:pt x="243" y="98"/>
                  </a:cubicBezTo>
                  <a:cubicBezTo>
                    <a:pt x="243" y="98"/>
                    <a:pt x="237" y="94"/>
                    <a:pt x="232" y="85"/>
                  </a:cubicBezTo>
                  <a:cubicBezTo>
                    <a:pt x="227" y="76"/>
                    <a:pt x="209" y="84"/>
                    <a:pt x="209" y="84"/>
                  </a:cubicBezTo>
                  <a:cubicBezTo>
                    <a:pt x="195" y="83"/>
                    <a:pt x="195" y="83"/>
                    <a:pt x="195" y="83"/>
                  </a:cubicBezTo>
                  <a:cubicBezTo>
                    <a:pt x="185" y="86"/>
                    <a:pt x="185" y="86"/>
                    <a:pt x="185" y="86"/>
                  </a:cubicBezTo>
                  <a:cubicBezTo>
                    <a:pt x="185" y="86"/>
                    <a:pt x="178" y="86"/>
                    <a:pt x="173" y="86"/>
                  </a:cubicBezTo>
                  <a:cubicBezTo>
                    <a:pt x="168" y="86"/>
                    <a:pt x="155" y="84"/>
                    <a:pt x="155" y="84"/>
                  </a:cubicBezTo>
                  <a:cubicBezTo>
                    <a:pt x="155" y="84"/>
                    <a:pt x="137" y="87"/>
                    <a:pt x="130" y="88"/>
                  </a:cubicBezTo>
                  <a:cubicBezTo>
                    <a:pt x="123" y="89"/>
                    <a:pt x="112" y="82"/>
                    <a:pt x="112" y="82"/>
                  </a:cubicBezTo>
                  <a:cubicBezTo>
                    <a:pt x="97" y="86"/>
                    <a:pt x="97" y="86"/>
                    <a:pt x="97" y="86"/>
                  </a:cubicBezTo>
                  <a:cubicBezTo>
                    <a:pt x="89" y="84"/>
                    <a:pt x="89" y="84"/>
                    <a:pt x="89" y="84"/>
                  </a:cubicBezTo>
                  <a:cubicBezTo>
                    <a:pt x="84" y="86"/>
                    <a:pt x="84" y="86"/>
                    <a:pt x="84" y="86"/>
                  </a:cubicBezTo>
                  <a:cubicBezTo>
                    <a:pt x="67" y="84"/>
                    <a:pt x="67" y="84"/>
                    <a:pt x="67" y="84"/>
                  </a:cubicBezTo>
                  <a:cubicBezTo>
                    <a:pt x="44" y="94"/>
                    <a:pt x="44" y="94"/>
                    <a:pt x="44" y="94"/>
                  </a:cubicBezTo>
                  <a:cubicBezTo>
                    <a:pt x="44" y="95"/>
                    <a:pt x="44" y="96"/>
                    <a:pt x="43" y="97"/>
                  </a:cubicBezTo>
                  <a:cubicBezTo>
                    <a:pt x="37" y="101"/>
                    <a:pt x="32" y="102"/>
                    <a:pt x="32" y="102"/>
                  </a:cubicBezTo>
                  <a:cubicBezTo>
                    <a:pt x="32" y="102"/>
                    <a:pt x="45" y="121"/>
                    <a:pt x="48" y="128"/>
                  </a:cubicBezTo>
                  <a:cubicBezTo>
                    <a:pt x="51" y="135"/>
                    <a:pt x="60" y="138"/>
                    <a:pt x="60" y="138"/>
                  </a:cubicBezTo>
                  <a:cubicBezTo>
                    <a:pt x="56" y="157"/>
                    <a:pt x="56" y="157"/>
                    <a:pt x="56" y="157"/>
                  </a:cubicBezTo>
                  <a:cubicBezTo>
                    <a:pt x="56" y="157"/>
                    <a:pt x="88" y="194"/>
                    <a:pt x="85" y="221"/>
                  </a:cubicBezTo>
                  <a:cubicBezTo>
                    <a:pt x="82" y="248"/>
                    <a:pt x="69" y="254"/>
                    <a:pt x="69" y="254"/>
                  </a:cubicBezTo>
                  <a:cubicBezTo>
                    <a:pt x="68" y="271"/>
                    <a:pt x="68" y="271"/>
                    <a:pt x="68" y="271"/>
                  </a:cubicBezTo>
                  <a:cubicBezTo>
                    <a:pt x="75" y="270"/>
                    <a:pt x="75" y="270"/>
                    <a:pt x="75" y="270"/>
                  </a:cubicBezTo>
                  <a:cubicBezTo>
                    <a:pt x="75" y="270"/>
                    <a:pt x="71" y="293"/>
                    <a:pt x="85" y="314"/>
                  </a:cubicBezTo>
                  <a:cubicBezTo>
                    <a:pt x="99" y="335"/>
                    <a:pt x="111" y="373"/>
                    <a:pt x="108" y="388"/>
                  </a:cubicBezTo>
                  <a:cubicBezTo>
                    <a:pt x="105" y="403"/>
                    <a:pt x="94" y="420"/>
                    <a:pt x="94" y="420"/>
                  </a:cubicBezTo>
                  <a:cubicBezTo>
                    <a:pt x="94" y="420"/>
                    <a:pt x="101" y="436"/>
                    <a:pt x="93" y="442"/>
                  </a:cubicBezTo>
                  <a:cubicBezTo>
                    <a:pt x="85" y="448"/>
                    <a:pt x="72" y="446"/>
                    <a:pt x="72" y="446"/>
                  </a:cubicBezTo>
                  <a:cubicBezTo>
                    <a:pt x="66" y="460"/>
                    <a:pt x="66" y="460"/>
                    <a:pt x="66" y="460"/>
                  </a:cubicBezTo>
                  <a:cubicBezTo>
                    <a:pt x="68" y="475"/>
                    <a:pt x="68" y="475"/>
                    <a:pt x="68" y="475"/>
                  </a:cubicBezTo>
                  <a:cubicBezTo>
                    <a:pt x="68" y="475"/>
                    <a:pt x="43" y="472"/>
                    <a:pt x="44" y="484"/>
                  </a:cubicBezTo>
                  <a:cubicBezTo>
                    <a:pt x="45" y="496"/>
                    <a:pt x="41" y="514"/>
                    <a:pt x="41" y="514"/>
                  </a:cubicBezTo>
                  <a:cubicBezTo>
                    <a:pt x="34" y="524"/>
                    <a:pt x="34" y="524"/>
                    <a:pt x="34" y="524"/>
                  </a:cubicBezTo>
                  <a:cubicBezTo>
                    <a:pt x="34" y="524"/>
                    <a:pt x="38" y="556"/>
                    <a:pt x="35" y="566"/>
                  </a:cubicBezTo>
                  <a:cubicBezTo>
                    <a:pt x="32" y="576"/>
                    <a:pt x="21" y="579"/>
                    <a:pt x="21" y="579"/>
                  </a:cubicBezTo>
                  <a:cubicBezTo>
                    <a:pt x="21" y="606"/>
                    <a:pt x="21" y="606"/>
                    <a:pt x="21" y="606"/>
                  </a:cubicBezTo>
                  <a:cubicBezTo>
                    <a:pt x="6" y="618"/>
                    <a:pt x="6" y="618"/>
                    <a:pt x="6" y="618"/>
                  </a:cubicBezTo>
                  <a:cubicBezTo>
                    <a:pt x="6" y="645"/>
                    <a:pt x="6" y="645"/>
                    <a:pt x="6" y="645"/>
                  </a:cubicBezTo>
                  <a:cubicBezTo>
                    <a:pt x="13" y="654"/>
                    <a:pt x="13" y="654"/>
                    <a:pt x="13" y="654"/>
                  </a:cubicBezTo>
                  <a:cubicBezTo>
                    <a:pt x="0" y="669"/>
                    <a:pt x="0" y="669"/>
                    <a:pt x="0" y="669"/>
                  </a:cubicBezTo>
                  <a:cubicBezTo>
                    <a:pt x="3" y="696"/>
                    <a:pt x="3" y="696"/>
                    <a:pt x="3" y="696"/>
                  </a:cubicBezTo>
                  <a:cubicBezTo>
                    <a:pt x="13" y="695"/>
                    <a:pt x="13" y="695"/>
                    <a:pt x="13" y="695"/>
                  </a:cubicBezTo>
                  <a:cubicBezTo>
                    <a:pt x="24" y="691"/>
                    <a:pt x="24" y="691"/>
                    <a:pt x="24" y="691"/>
                  </a:cubicBezTo>
                  <a:cubicBezTo>
                    <a:pt x="31" y="696"/>
                    <a:pt x="31" y="696"/>
                    <a:pt x="31" y="696"/>
                  </a:cubicBezTo>
                  <a:cubicBezTo>
                    <a:pt x="31" y="696"/>
                    <a:pt x="43" y="696"/>
                    <a:pt x="50" y="695"/>
                  </a:cubicBezTo>
                  <a:cubicBezTo>
                    <a:pt x="57" y="694"/>
                    <a:pt x="61" y="680"/>
                    <a:pt x="61" y="680"/>
                  </a:cubicBezTo>
                  <a:cubicBezTo>
                    <a:pt x="61" y="680"/>
                    <a:pt x="82" y="682"/>
                    <a:pt x="81" y="681"/>
                  </a:cubicBezTo>
                  <a:cubicBezTo>
                    <a:pt x="85" y="692"/>
                    <a:pt x="119" y="705"/>
                    <a:pt x="119" y="705"/>
                  </a:cubicBezTo>
                  <a:cubicBezTo>
                    <a:pt x="322" y="703"/>
                    <a:pt x="322" y="703"/>
                    <a:pt x="322" y="703"/>
                  </a:cubicBezTo>
                  <a:cubicBezTo>
                    <a:pt x="322" y="703"/>
                    <a:pt x="331" y="722"/>
                    <a:pt x="338" y="724"/>
                  </a:cubicBezTo>
                  <a:cubicBezTo>
                    <a:pt x="345" y="726"/>
                    <a:pt x="361" y="724"/>
                    <a:pt x="361" y="724"/>
                  </a:cubicBezTo>
                  <a:cubicBezTo>
                    <a:pt x="365" y="730"/>
                    <a:pt x="365" y="730"/>
                    <a:pt x="365" y="730"/>
                  </a:cubicBezTo>
                  <a:cubicBezTo>
                    <a:pt x="411" y="729"/>
                    <a:pt x="411" y="729"/>
                    <a:pt x="411" y="729"/>
                  </a:cubicBezTo>
                  <a:cubicBezTo>
                    <a:pt x="417" y="735"/>
                    <a:pt x="417" y="735"/>
                    <a:pt x="417" y="735"/>
                  </a:cubicBezTo>
                  <a:cubicBezTo>
                    <a:pt x="417" y="735"/>
                    <a:pt x="435" y="735"/>
                    <a:pt x="463" y="735"/>
                  </a:cubicBezTo>
                  <a:cubicBezTo>
                    <a:pt x="491" y="735"/>
                    <a:pt x="551" y="715"/>
                    <a:pt x="551" y="715"/>
                  </a:cubicBezTo>
                  <a:cubicBezTo>
                    <a:pt x="493" y="657"/>
                    <a:pt x="493" y="657"/>
                    <a:pt x="493" y="657"/>
                  </a:cubicBezTo>
                  <a:cubicBezTo>
                    <a:pt x="493" y="645"/>
                    <a:pt x="493" y="645"/>
                    <a:pt x="493" y="645"/>
                  </a:cubicBezTo>
                  <a:cubicBezTo>
                    <a:pt x="487" y="635"/>
                    <a:pt x="487" y="635"/>
                    <a:pt x="487" y="635"/>
                  </a:cubicBezTo>
                  <a:cubicBezTo>
                    <a:pt x="488" y="468"/>
                    <a:pt x="488" y="468"/>
                    <a:pt x="488" y="468"/>
                  </a:cubicBezTo>
                  <a:cubicBezTo>
                    <a:pt x="571" y="470"/>
                    <a:pt x="571" y="470"/>
                    <a:pt x="571" y="470"/>
                  </a:cubicBezTo>
                  <a:cubicBezTo>
                    <a:pt x="571" y="470"/>
                    <a:pt x="582" y="470"/>
                    <a:pt x="584" y="463"/>
                  </a:cubicBezTo>
                  <a:cubicBezTo>
                    <a:pt x="586" y="456"/>
                    <a:pt x="580" y="440"/>
                    <a:pt x="580" y="440"/>
                  </a:cubicBezTo>
                  <a:cubicBezTo>
                    <a:pt x="593" y="437"/>
                    <a:pt x="593" y="437"/>
                    <a:pt x="593" y="437"/>
                  </a:cubicBezTo>
                  <a:cubicBezTo>
                    <a:pt x="585" y="426"/>
                    <a:pt x="585" y="426"/>
                    <a:pt x="585" y="426"/>
                  </a:cubicBezTo>
                  <a:cubicBezTo>
                    <a:pt x="583" y="391"/>
                    <a:pt x="583" y="391"/>
                    <a:pt x="583" y="391"/>
                  </a:cubicBezTo>
                  <a:cubicBezTo>
                    <a:pt x="583" y="391"/>
                    <a:pt x="591" y="389"/>
                    <a:pt x="594" y="386"/>
                  </a:cubicBezTo>
                  <a:cubicBezTo>
                    <a:pt x="597" y="383"/>
                    <a:pt x="583" y="362"/>
                    <a:pt x="583" y="36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53" name="Freeform 127"/>
            <p:cNvSpPr>
              <a:spLocks/>
            </p:cNvSpPr>
            <p:nvPr/>
          </p:nvSpPr>
          <p:spPr bwMode="gray">
            <a:xfrm>
              <a:off x="5003800" y="4006850"/>
              <a:ext cx="58737" cy="55563"/>
            </a:xfrm>
            <a:custGeom>
              <a:avLst/>
              <a:gdLst>
                <a:gd name="T0" fmla="*/ 35 w 104"/>
                <a:gd name="T1" fmla="*/ 98 h 98"/>
                <a:gd name="T2" fmla="*/ 52 w 104"/>
                <a:gd name="T3" fmla="*/ 91 h 98"/>
                <a:gd name="T4" fmla="*/ 57 w 104"/>
                <a:gd name="T5" fmla="*/ 74 h 98"/>
                <a:gd name="T6" fmla="*/ 87 w 104"/>
                <a:gd name="T7" fmla="*/ 74 h 98"/>
                <a:gd name="T8" fmla="*/ 90 w 104"/>
                <a:gd name="T9" fmla="*/ 74 h 98"/>
                <a:gd name="T10" fmla="*/ 104 w 104"/>
                <a:gd name="T11" fmla="*/ 64 h 98"/>
                <a:gd name="T12" fmla="*/ 98 w 104"/>
                <a:gd name="T13" fmla="*/ 44 h 98"/>
                <a:gd name="T14" fmla="*/ 100 w 104"/>
                <a:gd name="T15" fmla="*/ 31 h 98"/>
                <a:gd name="T16" fmla="*/ 86 w 104"/>
                <a:gd name="T17" fmla="*/ 13 h 98"/>
                <a:gd name="T18" fmla="*/ 91 w 104"/>
                <a:gd name="T19" fmla="*/ 0 h 98"/>
                <a:gd name="T20" fmla="*/ 75 w 104"/>
                <a:gd name="T21" fmla="*/ 1 h 98"/>
                <a:gd name="T22" fmla="*/ 64 w 104"/>
                <a:gd name="T23" fmla="*/ 25 h 98"/>
                <a:gd name="T24" fmla="*/ 52 w 104"/>
                <a:gd name="T25" fmla="*/ 17 h 98"/>
                <a:gd name="T26" fmla="*/ 42 w 104"/>
                <a:gd name="T27" fmla="*/ 17 h 98"/>
                <a:gd name="T28" fmla="*/ 17 w 104"/>
                <a:gd name="T29" fmla="*/ 36 h 98"/>
                <a:gd name="T30" fmla="*/ 24 w 104"/>
                <a:gd name="T31" fmla="*/ 58 h 98"/>
                <a:gd name="T32" fmla="*/ 4 w 104"/>
                <a:gd name="T33" fmla="*/ 80 h 98"/>
                <a:gd name="T34" fmla="*/ 22 w 104"/>
                <a:gd name="T35" fmla="*/ 85 h 98"/>
                <a:gd name="T36" fmla="*/ 35 w 104"/>
                <a:gd name="T3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 h="98">
                  <a:moveTo>
                    <a:pt x="35" y="98"/>
                  </a:moveTo>
                  <a:cubicBezTo>
                    <a:pt x="39" y="98"/>
                    <a:pt x="52" y="91"/>
                    <a:pt x="52" y="91"/>
                  </a:cubicBezTo>
                  <a:cubicBezTo>
                    <a:pt x="57" y="74"/>
                    <a:pt x="57" y="74"/>
                    <a:pt x="57" y="74"/>
                  </a:cubicBezTo>
                  <a:cubicBezTo>
                    <a:pt x="87" y="74"/>
                    <a:pt x="87" y="74"/>
                    <a:pt x="87" y="74"/>
                  </a:cubicBezTo>
                  <a:cubicBezTo>
                    <a:pt x="90" y="74"/>
                    <a:pt x="90" y="74"/>
                    <a:pt x="90" y="74"/>
                  </a:cubicBezTo>
                  <a:cubicBezTo>
                    <a:pt x="96" y="73"/>
                    <a:pt x="104" y="71"/>
                    <a:pt x="104" y="64"/>
                  </a:cubicBezTo>
                  <a:cubicBezTo>
                    <a:pt x="104" y="52"/>
                    <a:pt x="98" y="44"/>
                    <a:pt x="98" y="44"/>
                  </a:cubicBezTo>
                  <a:cubicBezTo>
                    <a:pt x="98" y="44"/>
                    <a:pt x="104" y="39"/>
                    <a:pt x="100" y="31"/>
                  </a:cubicBezTo>
                  <a:cubicBezTo>
                    <a:pt x="96" y="23"/>
                    <a:pt x="86" y="13"/>
                    <a:pt x="86" y="13"/>
                  </a:cubicBezTo>
                  <a:cubicBezTo>
                    <a:pt x="91" y="0"/>
                    <a:pt x="91" y="0"/>
                    <a:pt x="91" y="0"/>
                  </a:cubicBezTo>
                  <a:cubicBezTo>
                    <a:pt x="75" y="1"/>
                    <a:pt x="75" y="1"/>
                    <a:pt x="75" y="1"/>
                  </a:cubicBezTo>
                  <a:cubicBezTo>
                    <a:pt x="75" y="1"/>
                    <a:pt x="71" y="17"/>
                    <a:pt x="64" y="25"/>
                  </a:cubicBezTo>
                  <a:cubicBezTo>
                    <a:pt x="58" y="32"/>
                    <a:pt x="52" y="17"/>
                    <a:pt x="52" y="17"/>
                  </a:cubicBezTo>
                  <a:cubicBezTo>
                    <a:pt x="42" y="17"/>
                    <a:pt x="42" y="17"/>
                    <a:pt x="42" y="17"/>
                  </a:cubicBezTo>
                  <a:cubicBezTo>
                    <a:pt x="42" y="17"/>
                    <a:pt x="18" y="28"/>
                    <a:pt x="17" y="36"/>
                  </a:cubicBezTo>
                  <a:cubicBezTo>
                    <a:pt x="15" y="44"/>
                    <a:pt x="25" y="55"/>
                    <a:pt x="24" y="58"/>
                  </a:cubicBezTo>
                  <a:cubicBezTo>
                    <a:pt x="22" y="62"/>
                    <a:pt x="0" y="72"/>
                    <a:pt x="4" y="80"/>
                  </a:cubicBezTo>
                  <a:cubicBezTo>
                    <a:pt x="8" y="88"/>
                    <a:pt x="22" y="85"/>
                    <a:pt x="22" y="85"/>
                  </a:cubicBezTo>
                  <a:cubicBezTo>
                    <a:pt x="22" y="85"/>
                    <a:pt x="31" y="98"/>
                    <a:pt x="35" y="98"/>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54" name="Freeform 128"/>
            <p:cNvSpPr>
              <a:spLocks/>
            </p:cNvSpPr>
            <p:nvPr/>
          </p:nvSpPr>
          <p:spPr bwMode="gray">
            <a:xfrm>
              <a:off x="4621213" y="3644900"/>
              <a:ext cx="344487" cy="261938"/>
            </a:xfrm>
            <a:custGeom>
              <a:avLst/>
              <a:gdLst>
                <a:gd name="T0" fmla="*/ 589 w 614"/>
                <a:gd name="T1" fmla="*/ 267 h 467"/>
                <a:gd name="T2" fmla="*/ 575 w 614"/>
                <a:gd name="T3" fmla="*/ 253 h 467"/>
                <a:gd name="T4" fmla="*/ 573 w 614"/>
                <a:gd name="T5" fmla="*/ 236 h 467"/>
                <a:gd name="T6" fmla="*/ 542 w 614"/>
                <a:gd name="T7" fmla="*/ 203 h 467"/>
                <a:gd name="T8" fmla="*/ 521 w 614"/>
                <a:gd name="T9" fmla="*/ 175 h 467"/>
                <a:gd name="T10" fmla="*/ 502 w 614"/>
                <a:gd name="T11" fmla="*/ 152 h 467"/>
                <a:gd name="T12" fmla="*/ 467 w 614"/>
                <a:gd name="T13" fmla="*/ 130 h 467"/>
                <a:gd name="T14" fmla="*/ 433 w 614"/>
                <a:gd name="T15" fmla="*/ 120 h 467"/>
                <a:gd name="T16" fmla="*/ 431 w 614"/>
                <a:gd name="T17" fmla="*/ 102 h 467"/>
                <a:gd name="T18" fmla="*/ 402 w 614"/>
                <a:gd name="T19" fmla="*/ 8 h 467"/>
                <a:gd name="T20" fmla="*/ 385 w 614"/>
                <a:gd name="T21" fmla="*/ 0 h 467"/>
                <a:gd name="T22" fmla="*/ 345 w 614"/>
                <a:gd name="T23" fmla="*/ 38 h 467"/>
                <a:gd name="T24" fmla="*/ 320 w 614"/>
                <a:gd name="T25" fmla="*/ 55 h 467"/>
                <a:gd name="T26" fmla="*/ 222 w 614"/>
                <a:gd name="T27" fmla="*/ 107 h 467"/>
                <a:gd name="T28" fmla="*/ 223 w 614"/>
                <a:gd name="T29" fmla="*/ 132 h 467"/>
                <a:gd name="T30" fmla="*/ 151 w 614"/>
                <a:gd name="T31" fmla="*/ 160 h 467"/>
                <a:gd name="T32" fmla="*/ 108 w 614"/>
                <a:gd name="T33" fmla="*/ 165 h 467"/>
                <a:gd name="T34" fmla="*/ 56 w 614"/>
                <a:gd name="T35" fmla="*/ 186 h 467"/>
                <a:gd name="T36" fmla="*/ 35 w 614"/>
                <a:gd name="T37" fmla="*/ 224 h 467"/>
                <a:gd name="T38" fmla="*/ 24 w 614"/>
                <a:gd name="T39" fmla="*/ 249 h 467"/>
                <a:gd name="T40" fmla="*/ 15 w 614"/>
                <a:gd name="T41" fmla="*/ 273 h 467"/>
                <a:gd name="T42" fmla="*/ 7 w 614"/>
                <a:gd name="T43" fmla="*/ 306 h 467"/>
                <a:gd name="T44" fmla="*/ 19 w 614"/>
                <a:gd name="T45" fmla="*/ 344 h 467"/>
                <a:gd name="T46" fmla="*/ 36 w 614"/>
                <a:gd name="T47" fmla="*/ 381 h 467"/>
                <a:gd name="T48" fmla="*/ 79 w 614"/>
                <a:gd name="T49" fmla="*/ 428 h 467"/>
                <a:gd name="T50" fmla="*/ 83 w 614"/>
                <a:gd name="T51" fmla="*/ 461 h 467"/>
                <a:gd name="T52" fmla="*/ 106 w 614"/>
                <a:gd name="T53" fmla="*/ 441 h 467"/>
                <a:gd name="T54" fmla="*/ 108 w 614"/>
                <a:gd name="T55" fmla="*/ 400 h 467"/>
                <a:gd name="T56" fmla="*/ 147 w 614"/>
                <a:gd name="T57" fmla="*/ 390 h 467"/>
                <a:gd name="T58" fmla="*/ 193 w 614"/>
                <a:gd name="T59" fmla="*/ 394 h 467"/>
                <a:gd name="T60" fmla="*/ 203 w 614"/>
                <a:gd name="T61" fmla="*/ 370 h 467"/>
                <a:gd name="T62" fmla="*/ 218 w 614"/>
                <a:gd name="T63" fmla="*/ 344 h 467"/>
                <a:gd name="T64" fmla="*/ 273 w 614"/>
                <a:gd name="T65" fmla="*/ 330 h 467"/>
                <a:gd name="T66" fmla="*/ 295 w 614"/>
                <a:gd name="T67" fmla="*/ 351 h 467"/>
                <a:gd name="T68" fmla="*/ 335 w 614"/>
                <a:gd name="T69" fmla="*/ 362 h 467"/>
                <a:gd name="T70" fmla="*/ 385 w 614"/>
                <a:gd name="T71" fmla="*/ 368 h 467"/>
                <a:gd name="T72" fmla="*/ 410 w 614"/>
                <a:gd name="T73" fmla="*/ 328 h 467"/>
                <a:gd name="T74" fmla="*/ 449 w 614"/>
                <a:gd name="T75" fmla="*/ 330 h 467"/>
                <a:gd name="T76" fmla="*/ 477 w 614"/>
                <a:gd name="T77" fmla="*/ 316 h 467"/>
                <a:gd name="T78" fmla="*/ 512 w 614"/>
                <a:gd name="T79" fmla="*/ 321 h 467"/>
                <a:gd name="T80" fmla="*/ 539 w 614"/>
                <a:gd name="T81" fmla="*/ 311 h 467"/>
                <a:gd name="T82" fmla="*/ 586 w 614"/>
                <a:gd name="T83" fmla="*/ 319 h 467"/>
                <a:gd name="T84" fmla="*/ 606 w 614"/>
                <a:gd name="T85" fmla="*/ 281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467">
                  <a:moveTo>
                    <a:pt x="606" y="281"/>
                  </a:moveTo>
                  <a:cubicBezTo>
                    <a:pt x="598" y="273"/>
                    <a:pt x="589" y="267"/>
                    <a:pt x="589" y="267"/>
                  </a:cubicBezTo>
                  <a:cubicBezTo>
                    <a:pt x="574" y="266"/>
                    <a:pt x="574" y="266"/>
                    <a:pt x="574" y="266"/>
                  </a:cubicBezTo>
                  <a:cubicBezTo>
                    <a:pt x="575" y="253"/>
                    <a:pt x="575" y="253"/>
                    <a:pt x="575" y="253"/>
                  </a:cubicBezTo>
                  <a:cubicBezTo>
                    <a:pt x="575" y="253"/>
                    <a:pt x="568" y="250"/>
                    <a:pt x="567" y="244"/>
                  </a:cubicBezTo>
                  <a:cubicBezTo>
                    <a:pt x="566" y="238"/>
                    <a:pt x="573" y="244"/>
                    <a:pt x="573" y="236"/>
                  </a:cubicBezTo>
                  <a:cubicBezTo>
                    <a:pt x="573" y="228"/>
                    <a:pt x="558" y="227"/>
                    <a:pt x="558" y="227"/>
                  </a:cubicBezTo>
                  <a:cubicBezTo>
                    <a:pt x="558" y="227"/>
                    <a:pt x="549" y="204"/>
                    <a:pt x="542" y="203"/>
                  </a:cubicBezTo>
                  <a:cubicBezTo>
                    <a:pt x="535" y="202"/>
                    <a:pt x="521" y="200"/>
                    <a:pt x="515" y="190"/>
                  </a:cubicBezTo>
                  <a:cubicBezTo>
                    <a:pt x="509" y="180"/>
                    <a:pt x="524" y="186"/>
                    <a:pt x="521" y="175"/>
                  </a:cubicBezTo>
                  <a:cubicBezTo>
                    <a:pt x="518" y="164"/>
                    <a:pt x="502" y="165"/>
                    <a:pt x="502" y="165"/>
                  </a:cubicBezTo>
                  <a:cubicBezTo>
                    <a:pt x="502" y="152"/>
                    <a:pt x="502" y="152"/>
                    <a:pt x="502" y="152"/>
                  </a:cubicBezTo>
                  <a:cubicBezTo>
                    <a:pt x="502" y="152"/>
                    <a:pt x="472" y="154"/>
                    <a:pt x="466" y="146"/>
                  </a:cubicBezTo>
                  <a:cubicBezTo>
                    <a:pt x="460" y="138"/>
                    <a:pt x="467" y="130"/>
                    <a:pt x="467" y="130"/>
                  </a:cubicBezTo>
                  <a:cubicBezTo>
                    <a:pt x="467" y="123"/>
                    <a:pt x="467" y="123"/>
                    <a:pt x="467" y="123"/>
                  </a:cubicBezTo>
                  <a:cubicBezTo>
                    <a:pt x="433" y="120"/>
                    <a:pt x="433" y="120"/>
                    <a:pt x="433" y="120"/>
                  </a:cubicBezTo>
                  <a:cubicBezTo>
                    <a:pt x="439" y="109"/>
                    <a:pt x="439" y="109"/>
                    <a:pt x="439" y="109"/>
                  </a:cubicBezTo>
                  <a:cubicBezTo>
                    <a:pt x="439" y="109"/>
                    <a:pt x="430" y="112"/>
                    <a:pt x="431" y="102"/>
                  </a:cubicBezTo>
                  <a:cubicBezTo>
                    <a:pt x="432" y="92"/>
                    <a:pt x="447" y="85"/>
                    <a:pt x="443" y="63"/>
                  </a:cubicBezTo>
                  <a:cubicBezTo>
                    <a:pt x="439" y="41"/>
                    <a:pt x="402" y="8"/>
                    <a:pt x="402" y="8"/>
                  </a:cubicBezTo>
                  <a:cubicBezTo>
                    <a:pt x="401" y="1"/>
                    <a:pt x="401" y="1"/>
                    <a:pt x="401" y="1"/>
                  </a:cubicBezTo>
                  <a:cubicBezTo>
                    <a:pt x="385" y="0"/>
                    <a:pt x="385" y="0"/>
                    <a:pt x="385" y="0"/>
                  </a:cubicBezTo>
                  <a:cubicBezTo>
                    <a:pt x="348" y="18"/>
                    <a:pt x="348" y="18"/>
                    <a:pt x="348" y="18"/>
                  </a:cubicBezTo>
                  <a:cubicBezTo>
                    <a:pt x="345" y="38"/>
                    <a:pt x="345" y="38"/>
                    <a:pt x="345" y="38"/>
                  </a:cubicBezTo>
                  <a:cubicBezTo>
                    <a:pt x="333" y="50"/>
                    <a:pt x="333" y="50"/>
                    <a:pt x="333" y="50"/>
                  </a:cubicBezTo>
                  <a:cubicBezTo>
                    <a:pt x="320" y="55"/>
                    <a:pt x="320" y="55"/>
                    <a:pt x="320" y="55"/>
                  </a:cubicBezTo>
                  <a:cubicBezTo>
                    <a:pt x="320" y="55"/>
                    <a:pt x="325" y="77"/>
                    <a:pt x="293" y="92"/>
                  </a:cubicBezTo>
                  <a:cubicBezTo>
                    <a:pt x="262" y="107"/>
                    <a:pt x="222" y="107"/>
                    <a:pt x="222" y="107"/>
                  </a:cubicBezTo>
                  <a:cubicBezTo>
                    <a:pt x="208" y="115"/>
                    <a:pt x="208" y="115"/>
                    <a:pt x="208" y="115"/>
                  </a:cubicBezTo>
                  <a:cubicBezTo>
                    <a:pt x="208" y="115"/>
                    <a:pt x="228" y="125"/>
                    <a:pt x="223" y="132"/>
                  </a:cubicBezTo>
                  <a:cubicBezTo>
                    <a:pt x="218" y="138"/>
                    <a:pt x="203" y="160"/>
                    <a:pt x="203" y="160"/>
                  </a:cubicBezTo>
                  <a:cubicBezTo>
                    <a:pt x="203" y="160"/>
                    <a:pt x="170" y="160"/>
                    <a:pt x="151" y="160"/>
                  </a:cubicBezTo>
                  <a:cubicBezTo>
                    <a:pt x="133" y="160"/>
                    <a:pt x="138" y="180"/>
                    <a:pt x="120" y="185"/>
                  </a:cubicBezTo>
                  <a:cubicBezTo>
                    <a:pt x="101" y="190"/>
                    <a:pt x="108" y="165"/>
                    <a:pt x="108" y="165"/>
                  </a:cubicBezTo>
                  <a:cubicBezTo>
                    <a:pt x="108" y="165"/>
                    <a:pt x="88" y="180"/>
                    <a:pt x="78" y="187"/>
                  </a:cubicBezTo>
                  <a:cubicBezTo>
                    <a:pt x="68" y="193"/>
                    <a:pt x="56" y="186"/>
                    <a:pt x="56" y="186"/>
                  </a:cubicBezTo>
                  <a:cubicBezTo>
                    <a:pt x="56" y="186"/>
                    <a:pt x="38" y="196"/>
                    <a:pt x="37" y="204"/>
                  </a:cubicBezTo>
                  <a:cubicBezTo>
                    <a:pt x="36" y="212"/>
                    <a:pt x="35" y="224"/>
                    <a:pt x="35" y="224"/>
                  </a:cubicBezTo>
                  <a:cubicBezTo>
                    <a:pt x="29" y="224"/>
                    <a:pt x="29" y="224"/>
                    <a:pt x="29" y="224"/>
                  </a:cubicBezTo>
                  <a:cubicBezTo>
                    <a:pt x="24" y="249"/>
                    <a:pt x="24" y="249"/>
                    <a:pt x="24" y="249"/>
                  </a:cubicBezTo>
                  <a:cubicBezTo>
                    <a:pt x="24" y="249"/>
                    <a:pt x="2" y="256"/>
                    <a:pt x="1" y="264"/>
                  </a:cubicBezTo>
                  <a:cubicBezTo>
                    <a:pt x="0" y="272"/>
                    <a:pt x="15" y="273"/>
                    <a:pt x="15" y="273"/>
                  </a:cubicBezTo>
                  <a:cubicBezTo>
                    <a:pt x="14" y="298"/>
                    <a:pt x="14" y="298"/>
                    <a:pt x="14" y="298"/>
                  </a:cubicBezTo>
                  <a:cubicBezTo>
                    <a:pt x="7" y="306"/>
                    <a:pt x="7" y="306"/>
                    <a:pt x="7" y="306"/>
                  </a:cubicBezTo>
                  <a:cubicBezTo>
                    <a:pt x="19" y="313"/>
                    <a:pt x="19" y="313"/>
                    <a:pt x="19" y="313"/>
                  </a:cubicBezTo>
                  <a:cubicBezTo>
                    <a:pt x="19" y="344"/>
                    <a:pt x="19" y="344"/>
                    <a:pt x="19" y="344"/>
                  </a:cubicBezTo>
                  <a:cubicBezTo>
                    <a:pt x="19" y="344"/>
                    <a:pt x="36" y="355"/>
                    <a:pt x="38" y="358"/>
                  </a:cubicBezTo>
                  <a:cubicBezTo>
                    <a:pt x="40" y="361"/>
                    <a:pt x="36" y="381"/>
                    <a:pt x="36" y="381"/>
                  </a:cubicBezTo>
                  <a:cubicBezTo>
                    <a:pt x="36" y="381"/>
                    <a:pt x="47" y="404"/>
                    <a:pt x="57" y="412"/>
                  </a:cubicBezTo>
                  <a:cubicBezTo>
                    <a:pt x="67" y="420"/>
                    <a:pt x="79" y="428"/>
                    <a:pt x="79" y="428"/>
                  </a:cubicBezTo>
                  <a:cubicBezTo>
                    <a:pt x="83" y="442"/>
                    <a:pt x="83" y="442"/>
                    <a:pt x="83" y="442"/>
                  </a:cubicBezTo>
                  <a:cubicBezTo>
                    <a:pt x="83" y="461"/>
                    <a:pt x="83" y="461"/>
                    <a:pt x="83" y="461"/>
                  </a:cubicBezTo>
                  <a:cubicBezTo>
                    <a:pt x="88" y="467"/>
                    <a:pt x="88" y="467"/>
                    <a:pt x="88" y="467"/>
                  </a:cubicBezTo>
                  <a:cubicBezTo>
                    <a:pt x="88" y="467"/>
                    <a:pt x="104" y="448"/>
                    <a:pt x="106" y="441"/>
                  </a:cubicBezTo>
                  <a:cubicBezTo>
                    <a:pt x="108" y="434"/>
                    <a:pt x="98" y="421"/>
                    <a:pt x="98" y="421"/>
                  </a:cubicBezTo>
                  <a:cubicBezTo>
                    <a:pt x="108" y="400"/>
                    <a:pt x="108" y="400"/>
                    <a:pt x="108" y="400"/>
                  </a:cubicBezTo>
                  <a:cubicBezTo>
                    <a:pt x="128" y="401"/>
                    <a:pt x="128" y="401"/>
                    <a:pt x="128" y="401"/>
                  </a:cubicBezTo>
                  <a:cubicBezTo>
                    <a:pt x="128" y="401"/>
                    <a:pt x="141" y="390"/>
                    <a:pt x="147" y="390"/>
                  </a:cubicBezTo>
                  <a:cubicBezTo>
                    <a:pt x="153" y="390"/>
                    <a:pt x="167" y="398"/>
                    <a:pt x="178" y="399"/>
                  </a:cubicBezTo>
                  <a:cubicBezTo>
                    <a:pt x="189" y="400"/>
                    <a:pt x="193" y="394"/>
                    <a:pt x="193" y="394"/>
                  </a:cubicBezTo>
                  <a:cubicBezTo>
                    <a:pt x="203" y="380"/>
                    <a:pt x="203" y="380"/>
                    <a:pt x="203" y="380"/>
                  </a:cubicBezTo>
                  <a:cubicBezTo>
                    <a:pt x="203" y="370"/>
                    <a:pt x="203" y="370"/>
                    <a:pt x="203" y="370"/>
                  </a:cubicBezTo>
                  <a:cubicBezTo>
                    <a:pt x="203" y="370"/>
                    <a:pt x="193" y="367"/>
                    <a:pt x="201" y="357"/>
                  </a:cubicBezTo>
                  <a:cubicBezTo>
                    <a:pt x="209" y="347"/>
                    <a:pt x="208" y="358"/>
                    <a:pt x="218" y="344"/>
                  </a:cubicBezTo>
                  <a:cubicBezTo>
                    <a:pt x="228" y="330"/>
                    <a:pt x="218" y="311"/>
                    <a:pt x="247" y="313"/>
                  </a:cubicBezTo>
                  <a:cubicBezTo>
                    <a:pt x="276" y="315"/>
                    <a:pt x="273" y="330"/>
                    <a:pt x="273" y="330"/>
                  </a:cubicBezTo>
                  <a:cubicBezTo>
                    <a:pt x="273" y="330"/>
                    <a:pt x="286" y="328"/>
                    <a:pt x="289" y="332"/>
                  </a:cubicBezTo>
                  <a:cubicBezTo>
                    <a:pt x="292" y="336"/>
                    <a:pt x="280" y="351"/>
                    <a:pt x="295" y="351"/>
                  </a:cubicBezTo>
                  <a:cubicBezTo>
                    <a:pt x="310" y="351"/>
                    <a:pt x="319" y="351"/>
                    <a:pt x="319" y="351"/>
                  </a:cubicBezTo>
                  <a:cubicBezTo>
                    <a:pt x="319" y="351"/>
                    <a:pt x="325" y="363"/>
                    <a:pt x="335" y="362"/>
                  </a:cubicBezTo>
                  <a:cubicBezTo>
                    <a:pt x="345" y="361"/>
                    <a:pt x="363" y="361"/>
                    <a:pt x="363" y="361"/>
                  </a:cubicBezTo>
                  <a:cubicBezTo>
                    <a:pt x="363" y="361"/>
                    <a:pt x="376" y="375"/>
                    <a:pt x="385" y="368"/>
                  </a:cubicBezTo>
                  <a:cubicBezTo>
                    <a:pt x="394" y="361"/>
                    <a:pt x="389" y="347"/>
                    <a:pt x="396" y="344"/>
                  </a:cubicBezTo>
                  <a:cubicBezTo>
                    <a:pt x="403" y="341"/>
                    <a:pt x="410" y="328"/>
                    <a:pt x="410" y="328"/>
                  </a:cubicBezTo>
                  <a:cubicBezTo>
                    <a:pt x="410" y="328"/>
                    <a:pt x="424" y="349"/>
                    <a:pt x="430" y="344"/>
                  </a:cubicBezTo>
                  <a:cubicBezTo>
                    <a:pt x="436" y="339"/>
                    <a:pt x="449" y="330"/>
                    <a:pt x="449" y="330"/>
                  </a:cubicBezTo>
                  <a:cubicBezTo>
                    <a:pt x="461" y="330"/>
                    <a:pt x="461" y="330"/>
                    <a:pt x="461" y="330"/>
                  </a:cubicBezTo>
                  <a:cubicBezTo>
                    <a:pt x="477" y="316"/>
                    <a:pt x="477" y="316"/>
                    <a:pt x="477" y="316"/>
                  </a:cubicBezTo>
                  <a:cubicBezTo>
                    <a:pt x="477" y="316"/>
                    <a:pt x="486" y="326"/>
                    <a:pt x="490" y="326"/>
                  </a:cubicBezTo>
                  <a:cubicBezTo>
                    <a:pt x="494" y="326"/>
                    <a:pt x="512" y="321"/>
                    <a:pt x="512" y="321"/>
                  </a:cubicBezTo>
                  <a:cubicBezTo>
                    <a:pt x="512" y="321"/>
                    <a:pt x="517" y="300"/>
                    <a:pt x="524" y="299"/>
                  </a:cubicBezTo>
                  <a:cubicBezTo>
                    <a:pt x="531" y="298"/>
                    <a:pt x="539" y="311"/>
                    <a:pt x="539" y="311"/>
                  </a:cubicBezTo>
                  <a:cubicBezTo>
                    <a:pt x="560" y="308"/>
                    <a:pt x="560" y="308"/>
                    <a:pt x="560" y="308"/>
                  </a:cubicBezTo>
                  <a:cubicBezTo>
                    <a:pt x="560" y="308"/>
                    <a:pt x="566" y="324"/>
                    <a:pt x="586" y="319"/>
                  </a:cubicBezTo>
                  <a:cubicBezTo>
                    <a:pt x="606" y="314"/>
                    <a:pt x="610" y="303"/>
                    <a:pt x="610" y="303"/>
                  </a:cubicBezTo>
                  <a:cubicBezTo>
                    <a:pt x="610" y="303"/>
                    <a:pt x="614" y="289"/>
                    <a:pt x="606" y="28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55" name="Freeform 129"/>
            <p:cNvSpPr>
              <a:spLocks/>
            </p:cNvSpPr>
            <p:nvPr/>
          </p:nvSpPr>
          <p:spPr bwMode="gray">
            <a:xfrm>
              <a:off x="4535488" y="3863975"/>
              <a:ext cx="200025" cy="260350"/>
            </a:xfrm>
            <a:custGeom>
              <a:avLst/>
              <a:gdLst>
                <a:gd name="T0" fmla="*/ 238 w 356"/>
                <a:gd name="T1" fmla="*/ 83 h 466"/>
                <a:gd name="T2" fmla="*/ 219 w 356"/>
                <a:gd name="T3" fmla="*/ 95 h 466"/>
                <a:gd name="T4" fmla="*/ 166 w 356"/>
                <a:gd name="T5" fmla="*/ 83 h 466"/>
                <a:gd name="T6" fmla="*/ 96 w 356"/>
                <a:gd name="T7" fmla="*/ 108 h 466"/>
                <a:gd name="T8" fmla="*/ 115 w 356"/>
                <a:gd name="T9" fmla="*/ 134 h 466"/>
                <a:gd name="T10" fmla="*/ 149 w 356"/>
                <a:gd name="T11" fmla="*/ 128 h 466"/>
                <a:gd name="T12" fmla="*/ 159 w 356"/>
                <a:gd name="T13" fmla="*/ 146 h 466"/>
                <a:gd name="T14" fmla="*/ 140 w 356"/>
                <a:gd name="T15" fmla="*/ 172 h 466"/>
                <a:gd name="T16" fmla="*/ 130 w 356"/>
                <a:gd name="T17" fmla="*/ 212 h 466"/>
                <a:gd name="T18" fmla="*/ 147 w 356"/>
                <a:gd name="T19" fmla="*/ 225 h 466"/>
                <a:gd name="T20" fmla="*/ 158 w 356"/>
                <a:gd name="T21" fmla="*/ 243 h 466"/>
                <a:gd name="T22" fmla="*/ 155 w 356"/>
                <a:gd name="T23" fmla="*/ 284 h 466"/>
                <a:gd name="T24" fmla="*/ 146 w 356"/>
                <a:gd name="T25" fmla="*/ 316 h 466"/>
                <a:gd name="T26" fmla="*/ 127 w 356"/>
                <a:gd name="T27" fmla="*/ 311 h 466"/>
                <a:gd name="T28" fmla="*/ 90 w 356"/>
                <a:gd name="T29" fmla="*/ 327 h 466"/>
                <a:gd name="T30" fmla="*/ 64 w 356"/>
                <a:gd name="T31" fmla="*/ 297 h 466"/>
                <a:gd name="T32" fmla="*/ 58 w 356"/>
                <a:gd name="T33" fmla="*/ 329 h 466"/>
                <a:gd name="T34" fmla="*/ 25 w 356"/>
                <a:gd name="T35" fmla="*/ 346 h 466"/>
                <a:gd name="T36" fmla="*/ 35 w 356"/>
                <a:gd name="T37" fmla="*/ 359 h 466"/>
                <a:gd name="T38" fmla="*/ 38 w 356"/>
                <a:gd name="T39" fmla="*/ 376 h 466"/>
                <a:gd name="T40" fmla="*/ 19 w 356"/>
                <a:gd name="T41" fmla="*/ 389 h 466"/>
                <a:gd name="T42" fmla="*/ 0 w 356"/>
                <a:gd name="T43" fmla="*/ 411 h 466"/>
                <a:gd name="T44" fmla="*/ 37 w 356"/>
                <a:gd name="T45" fmla="*/ 454 h 466"/>
                <a:gd name="T46" fmla="*/ 50 w 356"/>
                <a:gd name="T47" fmla="*/ 460 h 466"/>
                <a:gd name="T48" fmla="*/ 61 w 356"/>
                <a:gd name="T49" fmla="*/ 446 h 466"/>
                <a:gd name="T50" fmla="*/ 91 w 356"/>
                <a:gd name="T51" fmla="*/ 448 h 466"/>
                <a:gd name="T52" fmla="*/ 114 w 356"/>
                <a:gd name="T53" fmla="*/ 461 h 466"/>
                <a:gd name="T54" fmla="*/ 138 w 356"/>
                <a:gd name="T55" fmla="*/ 441 h 466"/>
                <a:gd name="T56" fmla="*/ 159 w 356"/>
                <a:gd name="T57" fmla="*/ 462 h 466"/>
                <a:gd name="T58" fmla="*/ 209 w 356"/>
                <a:gd name="T59" fmla="*/ 418 h 466"/>
                <a:gd name="T60" fmla="*/ 242 w 356"/>
                <a:gd name="T61" fmla="*/ 385 h 466"/>
                <a:gd name="T62" fmla="*/ 260 w 356"/>
                <a:gd name="T63" fmla="*/ 302 h 466"/>
                <a:gd name="T64" fmla="*/ 298 w 356"/>
                <a:gd name="T65" fmla="*/ 251 h 466"/>
                <a:gd name="T66" fmla="*/ 317 w 356"/>
                <a:gd name="T67" fmla="*/ 197 h 466"/>
                <a:gd name="T68" fmla="*/ 320 w 356"/>
                <a:gd name="T69" fmla="*/ 152 h 466"/>
                <a:gd name="T70" fmla="*/ 332 w 356"/>
                <a:gd name="T71" fmla="*/ 77 h 466"/>
                <a:gd name="T72" fmla="*/ 356 w 356"/>
                <a:gd name="T73" fmla="*/ 11 h 466"/>
                <a:gd name="T74" fmla="*/ 332 w 356"/>
                <a:gd name="T75" fmla="*/ 9 h 466"/>
                <a:gd name="T76" fmla="*/ 282 w 356"/>
                <a:gd name="T77" fmla="*/ 11 h 466"/>
                <a:gd name="T78" fmla="*/ 252 w 356"/>
                <a:gd name="T79" fmla="*/ 31 h 466"/>
                <a:gd name="T80" fmla="*/ 242 w 356"/>
                <a:gd name="T81" fmla="*/ 7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6" h="466">
                  <a:moveTo>
                    <a:pt x="242" y="77"/>
                  </a:moveTo>
                  <a:cubicBezTo>
                    <a:pt x="238" y="83"/>
                    <a:pt x="238" y="83"/>
                    <a:pt x="238" y="83"/>
                  </a:cubicBezTo>
                  <a:cubicBezTo>
                    <a:pt x="237" y="110"/>
                    <a:pt x="237" y="110"/>
                    <a:pt x="237" y="110"/>
                  </a:cubicBezTo>
                  <a:cubicBezTo>
                    <a:pt x="219" y="95"/>
                    <a:pt x="219" y="95"/>
                    <a:pt x="219" y="95"/>
                  </a:cubicBezTo>
                  <a:cubicBezTo>
                    <a:pt x="199" y="96"/>
                    <a:pt x="199" y="96"/>
                    <a:pt x="199" y="96"/>
                  </a:cubicBezTo>
                  <a:cubicBezTo>
                    <a:pt x="199" y="96"/>
                    <a:pt x="171" y="83"/>
                    <a:pt x="166" y="83"/>
                  </a:cubicBezTo>
                  <a:cubicBezTo>
                    <a:pt x="161" y="83"/>
                    <a:pt x="106" y="86"/>
                    <a:pt x="106" y="86"/>
                  </a:cubicBezTo>
                  <a:cubicBezTo>
                    <a:pt x="96" y="108"/>
                    <a:pt x="96" y="108"/>
                    <a:pt x="96" y="108"/>
                  </a:cubicBezTo>
                  <a:cubicBezTo>
                    <a:pt x="98" y="129"/>
                    <a:pt x="98" y="129"/>
                    <a:pt x="98" y="129"/>
                  </a:cubicBezTo>
                  <a:cubicBezTo>
                    <a:pt x="98" y="129"/>
                    <a:pt x="106" y="134"/>
                    <a:pt x="115" y="134"/>
                  </a:cubicBezTo>
                  <a:cubicBezTo>
                    <a:pt x="124" y="134"/>
                    <a:pt x="124" y="119"/>
                    <a:pt x="129" y="119"/>
                  </a:cubicBezTo>
                  <a:cubicBezTo>
                    <a:pt x="134" y="119"/>
                    <a:pt x="146" y="124"/>
                    <a:pt x="149" y="128"/>
                  </a:cubicBezTo>
                  <a:cubicBezTo>
                    <a:pt x="152" y="132"/>
                    <a:pt x="153" y="142"/>
                    <a:pt x="153" y="142"/>
                  </a:cubicBezTo>
                  <a:cubicBezTo>
                    <a:pt x="159" y="146"/>
                    <a:pt x="159" y="146"/>
                    <a:pt x="159" y="146"/>
                  </a:cubicBezTo>
                  <a:cubicBezTo>
                    <a:pt x="159" y="146"/>
                    <a:pt x="159" y="159"/>
                    <a:pt x="153" y="166"/>
                  </a:cubicBezTo>
                  <a:cubicBezTo>
                    <a:pt x="147" y="173"/>
                    <a:pt x="140" y="172"/>
                    <a:pt x="140" y="172"/>
                  </a:cubicBezTo>
                  <a:cubicBezTo>
                    <a:pt x="131" y="188"/>
                    <a:pt x="131" y="188"/>
                    <a:pt x="131" y="188"/>
                  </a:cubicBezTo>
                  <a:cubicBezTo>
                    <a:pt x="130" y="212"/>
                    <a:pt x="130" y="212"/>
                    <a:pt x="130" y="212"/>
                  </a:cubicBezTo>
                  <a:cubicBezTo>
                    <a:pt x="142" y="213"/>
                    <a:pt x="142" y="213"/>
                    <a:pt x="142" y="213"/>
                  </a:cubicBezTo>
                  <a:cubicBezTo>
                    <a:pt x="147" y="225"/>
                    <a:pt x="147" y="225"/>
                    <a:pt x="147" y="225"/>
                  </a:cubicBezTo>
                  <a:cubicBezTo>
                    <a:pt x="147" y="225"/>
                    <a:pt x="163" y="226"/>
                    <a:pt x="165" y="232"/>
                  </a:cubicBezTo>
                  <a:cubicBezTo>
                    <a:pt x="167" y="238"/>
                    <a:pt x="158" y="243"/>
                    <a:pt x="158" y="243"/>
                  </a:cubicBezTo>
                  <a:cubicBezTo>
                    <a:pt x="159" y="273"/>
                    <a:pt x="159" y="273"/>
                    <a:pt x="159" y="273"/>
                  </a:cubicBezTo>
                  <a:cubicBezTo>
                    <a:pt x="155" y="284"/>
                    <a:pt x="155" y="284"/>
                    <a:pt x="155" y="284"/>
                  </a:cubicBezTo>
                  <a:cubicBezTo>
                    <a:pt x="159" y="298"/>
                    <a:pt x="159" y="298"/>
                    <a:pt x="159" y="298"/>
                  </a:cubicBezTo>
                  <a:cubicBezTo>
                    <a:pt x="159" y="298"/>
                    <a:pt x="146" y="302"/>
                    <a:pt x="146" y="316"/>
                  </a:cubicBezTo>
                  <a:cubicBezTo>
                    <a:pt x="146" y="330"/>
                    <a:pt x="144" y="336"/>
                    <a:pt x="134" y="336"/>
                  </a:cubicBezTo>
                  <a:cubicBezTo>
                    <a:pt x="124" y="336"/>
                    <a:pt x="131" y="314"/>
                    <a:pt x="127" y="311"/>
                  </a:cubicBezTo>
                  <a:cubicBezTo>
                    <a:pt x="123" y="308"/>
                    <a:pt x="120" y="324"/>
                    <a:pt x="112" y="326"/>
                  </a:cubicBezTo>
                  <a:cubicBezTo>
                    <a:pt x="104" y="328"/>
                    <a:pt x="90" y="327"/>
                    <a:pt x="90" y="327"/>
                  </a:cubicBezTo>
                  <a:cubicBezTo>
                    <a:pt x="81" y="298"/>
                    <a:pt x="81" y="298"/>
                    <a:pt x="81" y="298"/>
                  </a:cubicBezTo>
                  <a:cubicBezTo>
                    <a:pt x="81" y="298"/>
                    <a:pt x="70" y="296"/>
                    <a:pt x="64" y="297"/>
                  </a:cubicBezTo>
                  <a:cubicBezTo>
                    <a:pt x="58" y="298"/>
                    <a:pt x="71" y="316"/>
                    <a:pt x="71" y="316"/>
                  </a:cubicBezTo>
                  <a:cubicBezTo>
                    <a:pt x="71" y="316"/>
                    <a:pt x="62" y="324"/>
                    <a:pt x="58" y="329"/>
                  </a:cubicBezTo>
                  <a:cubicBezTo>
                    <a:pt x="54" y="334"/>
                    <a:pt x="30" y="325"/>
                    <a:pt x="24" y="323"/>
                  </a:cubicBezTo>
                  <a:cubicBezTo>
                    <a:pt x="18" y="321"/>
                    <a:pt x="25" y="346"/>
                    <a:pt x="25" y="346"/>
                  </a:cubicBezTo>
                  <a:cubicBezTo>
                    <a:pt x="18" y="346"/>
                    <a:pt x="18" y="346"/>
                    <a:pt x="18" y="346"/>
                  </a:cubicBezTo>
                  <a:cubicBezTo>
                    <a:pt x="35" y="359"/>
                    <a:pt x="35" y="359"/>
                    <a:pt x="35" y="359"/>
                  </a:cubicBezTo>
                  <a:cubicBezTo>
                    <a:pt x="26" y="368"/>
                    <a:pt x="26" y="368"/>
                    <a:pt x="26" y="368"/>
                  </a:cubicBezTo>
                  <a:cubicBezTo>
                    <a:pt x="38" y="376"/>
                    <a:pt x="38" y="376"/>
                    <a:pt x="38" y="376"/>
                  </a:cubicBezTo>
                  <a:cubicBezTo>
                    <a:pt x="38" y="376"/>
                    <a:pt x="42" y="389"/>
                    <a:pt x="38" y="398"/>
                  </a:cubicBezTo>
                  <a:cubicBezTo>
                    <a:pt x="34" y="407"/>
                    <a:pt x="19" y="389"/>
                    <a:pt x="19" y="389"/>
                  </a:cubicBezTo>
                  <a:cubicBezTo>
                    <a:pt x="5" y="398"/>
                    <a:pt x="5" y="398"/>
                    <a:pt x="5" y="398"/>
                  </a:cubicBezTo>
                  <a:cubicBezTo>
                    <a:pt x="0" y="411"/>
                    <a:pt x="0" y="411"/>
                    <a:pt x="0" y="411"/>
                  </a:cubicBezTo>
                  <a:cubicBezTo>
                    <a:pt x="36" y="442"/>
                    <a:pt x="36" y="442"/>
                    <a:pt x="36" y="442"/>
                  </a:cubicBezTo>
                  <a:cubicBezTo>
                    <a:pt x="37" y="454"/>
                    <a:pt x="37" y="454"/>
                    <a:pt x="37" y="454"/>
                  </a:cubicBezTo>
                  <a:cubicBezTo>
                    <a:pt x="46" y="466"/>
                    <a:pt x="46" y="466"/>
                    <a:pt x="46" y="466"/>
                  </a:cubicBezTo>
                  <a:cubicBezTo>
                    <a:pt x="50" y="460"/>
                    <a:pt x="50" y="460"/>
                    <a:pt x="50" y="460"/>
                  </a:cubicBezTo>
                  <a:cubicBezTo>
                    <a:pt x="61" y="460"/>
                    <a:pt x="61" y="460"/>
                    <a:pt x="61" y="460"/>
                  </a:cubicBezTo>
                  <a:cubicBezTo>
                    <a:pt x="61" y="446"/>
                    <a:pt x="61" y="446"/>
                    <a:pt x="61" y="446"/>
                  </a:cubicBezTo>
                  <a:cubicBezTo>
                    <a:pt x="61" y="446"/>
                    <a:pt x="75" y="433"/>
                    <a:pt x="82" y="432"/>
                  </a:cubicBezTo>
                  <a:cubicBezTo>
                    <a:pt x="89" y="431"/>
                    <a:pt x="91" y="448"/>
                    <a:pt x="91" y="448"/>
                  </a:cubicBezTo>
                  <a:cubicBezTo>
                    <a:pt x="98" y="445"/>
                    <a:pt x="98" y="445"/>
                    <a:pt x="98" y="445"/>
                  </a:cubicBezTo>
                  <a:cubicBezTo>
                    <a:pt x="98" y="445"/>
                    <a:pt x="102" y="466"/>
                    <a:pt x="114" y="461"/>
                  </a:cubicBezTo>
                  <a:cubicBezTo>
                    <a:pt x="126" y="456"/>
                    <a:pt x="125" y="440"/>
                    <a:pt x="125" y="440"/>
                  </a:cubicBezTo>
                  <a:cubicBezTo>
                    <a:pt x="138" y="441"/>
                    <a:pt x="138" y="441"/>
                    <a:pt x="138" y="441"/>
                  </a:cubicBezTo>
                  <a:cubicBezTo>
                    <a:pt x="138" y="441"/>
                    <a:pt x="148" y="425"/>
                    <a:pt x="155" y="432"/>
                  </a:cubicBezTo>
                  <a:cubicBezTo>
                    <a:pt x="162" y="439"/>
                    <a:pt x="144" y="462"/>
                    <a:pt x="159" y="462"/>
                  </a:cubicBezTo>
                  <a:cubicBezTo>
                    <a:pt x="174" y="462"/>
                    <a:pt x="177" y="457"/>
                    <a:pt x="184" y="448"/>
                  </a:cubicBezTo>
                  <a:cubicBezTo>
                    <a:pt x="191" y="439"/>
                    <a:pt x="203" y="418"/>
                    <a:pt x="209" y="418"/>
                  </a:cubicBezTo>
                  <a:cubicBezTo>
                    <a:pt x="215" y="418"/>
                    <a:pt x="225" y="415"/>
                    <a:pt x="225" y="415"/>
                  </a:cubicBezTo>
                  <a:cubicBezTo>
                    <a:pt x="242" y="385"/>
                    <a:pt x="242" y="385"/>
                    <a:pt x="242" y="385"/>
                  </a:cubicBezTo>
                  <a:cubicBezTo>
                    <a:pt x="241" y="318"/>
                    <a:pt x="241" y="318"/>
                    <a:pt x="241" y="318"/>
                  </a:cubicBezTo>
                  <a:cubicBezTo>
                    <a:pt x="241" y="318"/>
                    <a:pt x="259" y="311"/>
                    <a:pt x="260" y="302"/>
                  </a:cubicBezTo>
                  <a:cubicBezTo>
                    <a:pt x="261" y="293"/>
                    <a:pt x="261" y="270"/>
                    <a:pt x="268" y="267"/>
                  </a:cubicBezTo>
                  <a:cubicBezTo>
                    <a:pt x="275" y="264"/>
                    <a:pt x="288" y="258"/>
                    <a:pt x="298" y="251"/>
                  </a:cubicBezTo>
                  <a:cubicBezTo>
                    <a:pt x="308" y="244"/>
                    <a:pt x="314" y="229"/>
                    <a:pt x="314" y="229"/>
                  </a:cubicBezTo>
                  <a:cubicBezTo>
                    <a:pt x="317" y="197"/>
                    <a:pt x="317" y="197"/>
                    <a:pt x="317" y="197"/>
                  </a:cubicBezTo>
                  <a:cubicBezTo>
                    <a:pt x="317" y="197"/>
                    <a:pt x="327" y="189"/>
                    <a:pt x="327" y="178"/>
                  </a:cubicBezTo>
                  <a:cubicBezTo>
                    <a:pt x="327" y="167"/>
                    <a:pt x="318" y="160"/>
                    <a:pt x="320" y="152"/>
                  </a:cubicBezTo>
                  <a:cubicBezTo>
                    <a:pt x="322" y="144"/>
                    <a:pt x="332" y="136"/>
                    <a:pt x="331" y="125"/>
                  </a:cubicBezTo>
                  <a:cubicBezTo>
                    <a:pt x="330" y="114"/>
                    <a:pt x="323" y="87"/>
                    <a:pt x="332" y="77"/>
                  </a:cubicBezTo>
                  <a:cubicBezTo>
                    <a:pt x="341" y="67"/>
                    <a:pt x="356" y="38"/>
                    <a:pt x="356" y="30"/>
                  </a:cubicBezTo>
                  <a:cubicBezTo>
                    <a:pt x="356" y="22"/>
                    <a:pt x="356" y="11"/>
                    <a:pt x="356" y="11"/>
                  </a:cubicBezTo>
                  <a:cubicBezTo>
                    <a:pt x="347" y="4"/>
                    <a:pt x="347" y="4"/>
                    <a:pt x="347" y="4"/>
                  </a:cubicBezTo>
                  <a:cubicBezTo>
                    <a:pt x="347" y="4"/>
                    <a:pt x="343" y="10"/>
                    <a:pt x="332" y="9"/>
                  </a:cubicBezTo>
                  <a:cubicBezTo>
                    <a:pt x="321" y="8"/>
                    <a:pt x="307" y="0"/>
                    <a:pt x="301" y="0"/>
                  </a:cubicBezTo>
                  <a:cubicBezTo>
                    <a:pt x="295" y="0"/>
                    <a:pt x="282" y="11"/>
                    <a:pt x="282" y="11"/>
                  </a:cubicBezTo>
                  <a:cubicBezTo>
                    <a:pt x="262" y="10"/>
                    <a:pt x="262" y="10"/>
                    <a:pt x="262" y="10"/>
                  </a:cubicBezTo>
                  <a:cubicBezTo>
                    <a:pt x="252" y="31"/>
                    <a:pt x="252" y="31"/>
                    <a:pt x="252" y="31"/>
                  </a:cubicBezTo>
                  <a:cubicBezTo>
                    <a:pt x="252" y="31"/>
                    <a:pt x="262" y="44"/>
                    <a:pt x="260" y="51"/>
                  </a:cubicBezTo>
                  <a:cubicBezTo>
                    <a:pt x="258" y="58"/>
                    <a:pt x="242" y="77"/>
                    <a:pt x="242" y="7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56" name="Freeform 130"/>
            <p:cNvSpPr>
              <a:spLocks/>
            </p:cNvSpPr>
            <p:nvPr/>
          </p:nvSpPr>
          <p:spPr bwMode="gray">
            <a:xfrm>
              <a:off x="4818063" y="3281363"/>
              <a:ext cx="436562" cy="590550"/>
            </a:xfrm>
            <a:custGeom>
              <a:avLst/>
              <a:gdLst>
                <a:gd name="T0" fmla="*/ 569 w 781"/>
                <a:gd name="T1" fmla="*/ 46 h 1054"/>
                <a:gd name="T2" fmla="*/ 443 w 781"/>
                <a:gd name="T3" fmla="*/ 56 h 1054"/>
                <a:gd name="T4" fmla="*/ 143 w 781"/>
                <a:gd name="T5" fmla="*/ 56 h 1054"/>
                <a:gd name="T6" fmla="*/ 101 w 781"/>
                <a:gd name="T7" fmla="*/ 398 h 1054"/>
                <a:gd name="T8" fmla="*/ 41 w 781"/>
                <a:gd name="T9" fmla="*/ 434 h 1054"/>
                <a:gd name="T10" fmla="*/ 30 w 781"/>
                <a:gd name="T11" fmla="*/ 468 h 1054"/>
                <a:gd name="T12" fmla="*/ 15 w 781"/>
                <a:gd name="T13" fmla="*/ 504 h 1054"/>
                <a:gd name="T14" fmla="*/ 11 w 781"/>
                <a:gd name="T15" fmla="*/ 565 h 1054"/>
                <a:gd name="T16" fmla="*/ 42 w 781"/>
                <a:gd name="T17" fmla="*/ 598 h 1054"/>
                <a:gd name="T18" fmla="*/ 56 w 781"/>
                <a:gd name="T19" fmla="*/ 634 h 1054"/>
                <a:gd name="T20" fmla="*/ 93 w 781"/>
                <a:gd name="T21" fmla="*/ 714 h 1054"/>
                <a:gd name="T22" fmla="*/ 83 w 781"/>
                <a:gd name="T23" fmla="*/ 771 h 1054"/>
                <a:gd name="T24" fmla="*/ 116 w 781"/>
                <a:gd name="T25" fmla="*/ 797 h 1054"/>
                <a:gd name="T26" fmla="*/ 171 w 781"/>
                <a:gd name="T27" fmla="*/ 826 h 1054"/>
                <a:gd name="T28" fmla="*/ 208 w 781"/>
                <a:gd name="T29" fmla="*/ 878 h 1054"/>
                <a:gd name="T30" fmla="*/ 225 w 781"/>
                <a:gd name="T31" fmla="*/ 904 h 1054"/>
                <a:gd name="T32" fmla="*/ 256 w 781"/>
                <a:gd name="T33" fmla="*/ 932 h 1054"/>
                <a:gd name="T34" fmla="*/ 285 w 781"/>
                <a:gd name="T35" fmla="*/ 981 h 1054"/>
                <a:gd name="T36" fmla="*/ 333 w 781"/>
                <a:gd name="T37" fmla="*/ 994 h 1054"/>
                <a:gd name="T38" fmla="*/ 390 w 781"/>
                <a:gd name="T39" fmla="*/ 1017 h 1054"/>
                <a:gd name="T40" fmla="*/ 431 w 781"/>
                <a:gd name="T41" fmla="*/ 1049 h 1054"/>
                <a:gd name="T42" fmla="*/ 474 w 781"/>
                <a:gd name="T43" fmla="*/ 1037 h 1054"/>
                <a:gd name="T44" fmla="*/ 508 w 781"/>
                <a:gd name="T45" fmla="*/ 1039 h 1054"/>
                <a:gd name="T46" fmla="*/ 553 w 781"/>
                <a:gd name="T47" fmla="*/ 1040 h 1054"/>
                <a:gd name="T48" fmla="*/ 597 w 781"/>
                <a:gd name="T49" fmla="*/ 995 h 1054"/>
                <a:gd name="T50" fmla="*/ 669 w 781"/>
                <a:gd name="T51" fmla="*/ 976 h 1054"/>
                <a:gd name="T52" fmla="*/ 628 w 781"/>
                <a:gd name="T53" fmla="*/ 912 h 1054"/>
                <a:gd name="T54" fmla="*/ 610 w 781"/>
                <a:gd name="T55" fmla="*/ 882 h 1054"/>
                <a:gd name="T56" fmla="*/ 587 w 781"/>
                <a:gd name="T57" fmla="*/ 846 h 1054"/>
                <a:gd name="T58" fmla="*/ 542 w 781"/>
                <a:gd name="T59" fmla="*/ 802 h 1054"/>
                <a:gd name="T60" fmla="*/ 568 w 781"/>
                <a:gd name="T61" fmla="*/ 792 h 1054"/>
                <a:gd name="T62" fmla="*/ 580 w 781"/>
                <a:gd name="T63" fmla="*/ 719 h 1054"/>
                <a:gd name="T64" fmla="*/ 603 w 781"/>
                <a:gd name="T65" fmla="*/ 656 h 1054"/>
                <a:gd name="T66" fmla="*/ 621 w 781"/>
                <a:gd name="T67" fmla="*/ 631 h 1054"/>
                <a:gd name="T68" fmla="*/ 642 w 781"/>
                <a:gd name="T69" fmla="*/ 596 h 1054"/>
                <a:gd name="T70" fmla="*/ 677 w 781"/>
                <a:gd name="T71" fmla="*/ 555 h 1054"/>
                <a:gd name="T72" fmla="*/ 691 w 781"/>
                <a:gd name="T73" fmla="*/ 471 h 1054"/>
                <a:gd name="T74" fmla="*/ 696 w 781"/>
                <a:gd name="T75" fmla="*/ 414 h 1054"/>
                <a:gd name="T76" fmla="*/ 703 w 781"/>
                <a:gd name="T77" fmla="*/ 346 h 1054"/>
                <a:gd name="T78" fmla="*/ 733 w 781"/>
                <a:gd name="T79" fmla="*/ 321 h 1054"/>
                <a:gd name="T80" fmla="*/ 781 w 781"/>
                <a:gd name="T81" fmla="*/ 271 h 1054"/>
                <a:gd name="T82" fmla="*/ 722 w 781"/>
                <a:gd name="T83" fmla="*/ 228 h 1054"/>
                <a:gd name="T84" fmla="*/ 708 w 781"/>
                <a:gd name="T85" fmla="*/ 127 h 1054"/>
                <a:gd name="T86" fmla="*/ 696 w 781"/>
                <a:gd name="T87" fmla="*/ 84 h 1054"/>
                <a:gd name="T88" fmla="*/ 661 w 781"/>
                <a:gd name="T89" fmla="*/ 23 h 1054"/>
                <a:gd name="T90" fmla="*/ 618 w 781"/>
                <a:gd name="T91" fmla="*/ 15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1" h="1054">
                  <a:moveTo>
                    <a:pt x="601" y="16"/>
                  </a:moveTo>
                  <a:cubicBezTo>
                    <a:pt x="601" y="16"/>
                    <a:pt x="601" y="39"/>
                    <a:pt x="591" y="43"/>
                  </a:cubicBezTo>
                  <a:cubicBezTo>
                    <a:pt x="581" y="47"/>
                    <a:pt x="579" y="43"/>
                    <a:pt x="569" y="46"/>
                  </a:cubicBezTo>
                  <a:cubicBezTo>
                    <a:pt x="559" y="49"/>
                    <a:pt x="560" y="70"/>
                    <a:pt x="547" y="77"/>
                  </a:cubicBezTo>
                  <a:cubicBezTo>
                    <a:pt x="534" y="84"/>
                    <a:pt x="522" y="59"/>
                    <a:pt x="522" y="59"/>
                  </a:cubicBezTo>
                  <a:cubicBezTo>
                    <a:pt x="443" y="56"/>
                    <a:pt x="443" y="56"/>
                    <a:pt x="443" y="56"/>
                  </a:cubicBezTo>
                  <a:cubicBezTo>
                    <a:pt x="443" y="56"/>
                    <a:pt x="445" y="46"/>
                    <a:pt x="438" y="48"/>
                  </a:cubicBezTo>
                  <a:cubicBezTo>
                    <a:pt x="431" y="50"/>
                    <a:pt x="429" y="60"/>
                    <a:pt x="429" y="60"/>
                  </a:cubicBezTo>
                  <a:cubicBezTo>
                    <a:pt x="143" y="56"/>
                    <a:pt x="143" y="56"/>
                    <a:pt x="143" y="56"/>
                  </a:cubicBezTo>
                  <a:cubicBezTo>
                    <a:pt x="144" y="164"/>
                    <a:pt x="144" y="164"/>
                    <a:pt x="144" y="164"/>
                  </a:cubicBezTo>
                  <a:cubicBezTo>
                    <a:pt x="96" y="165"/>
                    <a:pt x="96" y="165"/>
                    <a:pt x="96" y="165"/>
                  </a:cubicBezTo>
                  <a:cubicBezTo>
                    <a:pt x="101" y="398"/>
                    <a:pt x="101" y="398"/>
                    <a:pt x="101" y="398"/>
                  </a:cubicBezTo>
                  <a:cubicBezTo>
                    <a:pt x="101" y="398"/>
                    <a:pt x="69" y="393"/>
                    <a:pt x="56" y="397"/>
                  </a:cubicBezTo>
                  <a:cubicBezTo>
                    <a:pt x="43" y="401"/>
                    <a:pt x="52" y="412"/>
                    <a:pt x="54" y="420"/>
                  </a:cubicBezTo>
                  <a:cubicBezTo>
                    <a:pt x="56" y="428"/>
                    <a:pt x="47" y="428"/>
                    <a:pt x="41" y="434"/>
                  </a:cubicBezTo>
                  <a:cubicBezTo>
                    <a:pt x="35" y="440"/>
                    <a:pt x="37" y="452"/>
                    <a:pt x="37" y="452"/>
                  </a:cubicBezTo>
                  <a:cubicBezTo>
                    <a:pt x="27" y="452"/>
                    <a:pt x="27" y="452"/>
                    <a:pt x="27" y="452"/>
                  </a:cubicBezTo>
                  <a:cubicBezTo>
                    <a:pt x="30" y="468"/>
                    <a:pt x="30" y="468"/>
                    <a:pt x="30" y="468"/>
                  </a:cubicBezTo>
                  <a:cubicBezTo>
                    <a:pt x="35" y="479"/>
                    <a:pt x="35" y="479"/>
                    <a:pt x="35" y="479"/>
                  </a:cubicBezTo>
                  <a:cubicBezTo>
                    <a:pt x="24" y="486"/>
                    <a:pt x="24" y="486"/>
                    <a:pt x="24" y="486"/>
                  </a:cubicBezTo>
                  <a:cubicBezTo>
                    <a:pt x="24" y="486"/>
                    <a:pt x="9" y="494"/>
                    <a:pt x="15" y="504"/>
                  </a:cubicBezTo>
                  <a:cubicBezTo>
                    <a:pt x="21" y="514"/>
                    <a:pt x="24" y="518"/>
                    <a:pt x="22" y="527"/>
                  </a:cubicBezTo>
                  <a:cubicBezTo>
                    <a:pt x="20" y="536"/>
                    <a:pt x="6" y="536"/>
                    <a:pt x="3" y="547"/>
                  </a:cubicBezTo>
                  <a:cubicBezTo>
                    <a:pt x="0" y="558"/>
                    <a:pt x="6" y="563"/>
                    <a:pt x="11" y="565"/>
                  </a:cubicBezTo>
                  <a:cubicBezTo>
                    <a:pt x="16" y="567"/>
                    <a:pt x="21" y="557"/>
                    <a:pt x="28" y="560"/>
                  </a:cubicBezTo>
                  <a:cubicBezTo>
                    <a:pt x="35" y="563"/>
                    <a:pt x="33" y="590"/>
                    <a:pt x="33" y="590"/>
                  </a:cubicBezTo>
                  <a:cubicBezTo>
                    <a:pt x="42" y="598"/>
                    <a:pt x="42" y="598"/>
                    <a:pt x="42" y="598"/>
                  </a:cubicBezTo>
                  <a:cubicBezTo>
                    <a:pt x="31" y="603"/>
                    <a:pt x="31" y="603"/>
                    <a:pt x="31" y="603"/>
                  </a:cubicBezTo>
                  <a:cubicBezTo>
                    <a:pt x="35" y="620"/>
                    <a:pt x="35" y="620"/>
                    <a:pt x="35" y="620"/>
                  </a:cubicBezTo>
                  <a:cubicBezTo>
                    <a:pt x="35" y="620"/>
                    <a:pt x="44" y="621"/>
                    <a:pt x="56" y="634"/>
                  </a:cubicBezTo>
                  <a:cubicBezTo>
                    <a:pt x="68" y="647"/>
                    <a:pt x="50" y="643"/>
                    <a:pt x="50" y="643"/>
                  </a:cubicBezTo>
                  <a:cubicBezTo>
                    <a:pt x="52" y="659"/>
                    <a:pt x="52" y="659"/>
                    <a:pt x="52" y="659"/>
                  </a:cubicBezTo>
                  <a:cubicBezTo>
                    <a:pt x="52" y="659"/>
                    <a:pt x="89" y="692"/>
                    <a:pt x="93" y="714"/>
                  </a:cubicBezTo>
                  <a:cubicBezTo>
                    <a:pt x="97" y="736"/>
                    <a:pt x="82" y="743"/>
                    <a:pt x="81" y="753"/>
                  </a:cubicBezTo>
                  <a:cubicBezTo>
                    <a:pt x="80" y="763"/>
                    <a:pt x="89" y="760"/>
                    <a:pt x="89" y="760"/>
                  </a:cubicBezTo>
                  <a:cubicBezTo>
                    <a:pt x="83" y="771"/>
                    <a:pt x="83" y="771"/>
                    <a:pt x="83" y="771"/>
                  </a:cubicBezTo>
                  <a:cubicBezTo>
                    <a:pt x="117" y="774"/>
                    <a:pt x="117" y="774"/>
                    <a:pt x="117" y="774"/>
                  </a:cubicBezTo>
                  <a:cubicBezTo>
                    <a:pt x="117" y="781"/>
                    <a:pt x="117" y="781"/>
                    <a:pt x="117" y="781"/>
                  </a:cubicBezTo>
                  <a:cubicBezTo>
                    <a:pt x="117" y="781"/>
                    <a:pt x="110" y="789"/>
                    <a:pt x="116" y="797"/>
                  </a:cubicBezTo>
                  <a:cubicBezTo>
                    <a:pt x="122" y="805"/>
                    <a:pt x="152" y="803"/>
                    <a:pt x="152" y="803"/>
                  </a:cubicBezTo>
                  <a:cubicBezTo>
                    <a:pt x="152" y="816"/>
                    <a:pt x="152" y="816"/>
                    <a:pt x="152" y="816"/>
                  </a:cubicBezTo>
                  <a:cubicBezTo>
                    <a:pt x="152" y="816"/>
                    <a:pt x="168" y="815"/>
                    <a:pt x="171" y="826"/>
                  </a:cubicBezTo>
                  <a:cubicBezTo>
                    <a:pt x="174" y="837"/>
                    <a:pt x="159" y="831"/>
                    <a:pt x="165" y="841"/>
                  </a:cubicBezTo>
                  <a:cubicBezTo>
                    <a:pt x="171" y="851"/>
                    <a:pt x="185" y="853"/>
                    <a:pt x="192" y="854"/>
                  </a:cubicBezTo>
                  <a:cubicBezTo>
                    <a:pt x="199" y="855"/>
                    <a:pt x="208" y="878"/>
                    <a:pt x="208" y="878"/>
                  </a:cubicBezTo>
                  <a:cubicBezTo>
                    <a:pt x="208" y="878"/>
                    <a:pt x="223" y="879"/>
                    <a:pt x="223" y="887"/>
                  </a:cubicBezTo>
                  <a:cubicBezTo>
                    <a:pt x="223" y="895"/>
                    <a:pt x="216" y="889"/>
                    <a:pt x="217" y="895"/>
                  </a:cubicBezTo>
                  <a:cubicBezTo>
                    <a:pt x="218" y="901"/>
                    <a:pt x="225" y="904"/>
                    <a:pt x="225" y="904"/>
                  </a:cubicBezTo>
                  <a:cubicBezTo>
                    <a:pt x="224" y="917"/>
                    <a:pt x="224" y="917"/>
                    <a:pt x="224" y="917"/>
                  </a:cubicBezTo>
                  <a:cubicBezTo>
                    <a:pt x="239" y="918"/>
                    <a:pt x="239" y="918"/>
                    <a:pt x="239" y="918"/>
                  </a:cubicBezTo>
                  <a:cubicBezTo>
                    <a:pt x="239" y="918"/>
                    <a:pt x="248" y="924"/>
                    <a:pt x="256" y="932"/>
                  </a:cubicBezTo>
                  <a:cubicBezTo>
                    <a:pt x="264" y="940"/>
                    <a:pt x="260" y="954"/>
                    <a:pt x="260" y="954"/>
                  </a:cubicBezTo>
                  <a:cubicBezTo>
                    <a:pt x="264" y="962"/>
                    <a:pt x="264" y="962"/>
                    <a:pt x="264" y="962"/>
                  </a:cubicBezTo>
                  <a:cubicBezTo>
                    <a:pt x="285" y="981"/>
                    <a:pt x="285" y="981"/>
                    <a:pt x="285" y="981"/>
                  </a:cubicBezTo>
                  <a:cubicBezTo>
                    <a:pt x="285" y="995"/>
                    <a:pt x="285" y="995"/>
                    <a:pt x="285" y="995"/>
                  </a:cubicBezTo>
                  <a:cubicBezTo>
                    <a:pt x="316" y="1010"/>
                    <a:pt x="316" y="1010"/>
                    <a:pt x="316" y="1010"/>
                  </a:cubicBezTo>
                  <a:cubicBezTo>
                    <a:pt x="316" y="1010"/>
                    <a:pt x="324" y="994"/>
                    <a:pt x="333" y="994"/>
                  </a:cubicBezTo>
                  <a:cubicBezTo>
                    <a:pt x="342" y="994"/>
                    <a:pt x="343" y="1006"/>
                    <a:pt x="354" y="1006"/>
                  </a:cubicBezTo>
                  <a:cubicBezTo>
                    <a:pt x="365" y="1006"/>
                    <a:pt x="364" y="988"/>
                    <a:pt x="371" y="988"/>
                  </a:cubicBezTo>
                  <a:cubicBezTo>
                    <a:pt x="378" y="988"/>
                    <a:pt x="382" y="1005"/>
                    <a:pt x="390" y="1017"/>
                  </a:cubicBezTo>
                  <a:cubicBezTo>
                    <a:pt x="398" y="1029"/>
                    <a:pt x="417" y="1033"/>
                    <a:pt x="417" y="1033"/>
                  </a:cubicBezTo>
                  <a:cubicBezTo>
                    <a:pt x="420" y="1047"/>
                    <a:pt x="420" y="1047"/>
                    <a:pt x="420" y="1047"/>
                  </a:cubicBezTo>
                  <a:cubicBezTo>
                    <a:pt x="431" y="1049"/>
                    <a:pt x="431" y="1049"/>
                    <a:pt x="431" y="1049"/>
                  </a:cubicBezTo>
                  <a:cubicBezTo>
                    <a:pt x="431" y="1049"/>
                    <a:pt x="442" y="1036"/>
                    <a:pt x="447" y="1036"/>
                  </a:cubicBezTo>
                  <a:cubicBezTo>
                    <a:pt x="452" y="1036"/>
                    <a:pt x="461" y="1043"/>
                    <a:pt x="467" y="1044"/>
                  </a:cubicBezTo>
                  <a:cubicBezTo>
                    <a:pt x="473" y="1045"/>
                    <a:pt x="474" y="1037"/>
                    <a:pt x="474" y="1037"/>
                  </a:cubicBezTo>
                  <a:cubicBezTo>
                    <a:pt x="481" y="1036"/>
                    <a:pt x="481" y="1036"/>
                    <a:pt x="481" y="1036"/>
                  </a:cubicBezTo>
                  <a:cubicBezTo>
                    <a:pt x="495" y="1054"/>
                    <a:pt x="495" y="1054"/>
                    <a:pt x="495" y="1054"/>
                  </a:cubicBezTo>
                  <a:cubicBezTo>
                    <a:pt x="508" y="1039"/>
                    <a:pt x="508" y="1039"/>
                    <a:pt x="508" y="1039"/>
                  </a:cubicBezTo>
                  <a:cubicBezTo>
                    <a:pt x="524" y="1040"/>
                    <a:pt x="524" y="1040"/>
                    <a:pt x="524" y="1040"/>
                  </a:cubicBezTo>
                  <a:cubicBezTo>
                    <a:pt x="524" y="1040"/>
                    <a:pt x="531" y="1032"/>
                    <a:pt x="536" y="1032"/>
                  </a:cubicBezTo>
                  <a:cubicBezTo>
                    <a:pt x="541" y="1032"/>
                    <a:pt x="540" y="1038"/>
                    <a:pt x="553" y="1040"/>
                  </a:cubicBezTo>
                  <a:cubicBezTo>
                    <a:pt x="566" y="1042"/>
                    <a:pt x="575" y="1015"/>
                    <a:pt x="575" y="1015"/>
                  </a:cubicBezTo>
                  <a:cubicBezTo>
                    <a:pt x="583" y="1015"/>
                    <a:pt x="583" y="1015"/>
                    <a:pt x="583" y="1015"/>
                  </a:cubicBezTo>
                  <a:cubicBezTo>
                    <a:pt x="597" y="995"/>
                    <a:pt x="597" y="995"/>
                    <a:pt x="597" y="995"/>
                  </a:cubicBezTo>
                  <a:cubicBezTo>
                    <a:pt x="657" y="994"/>
                    <a:pt x="657" y="994"/>
                    <a:pt x="657" y="994"/>
                  </a:cubicBezTo>
                  <a:cubicBezTo>
                    <a:pt x="670" y="986"/>
                    <a:pt x="670" y="986"/>
                    <a:pt x="670" y="986"/>
                  </a:cubicBezTo>
                  <a:cubicBezTo>
                    <a:pt x="669" y="976"/>
                    <a:pt x="669" y="976"/>
                    <a:pt x="669" y="976"/>
                  </a:cubicBezTo>
                  <a:cubicBezTo>
                    <a:pt x="669" y="976"/>
                    <a:pt x="670" y="962"/>
                    <a:pt x="665" y="954"/>
                  </a:cubicBezTo>
                  <a:cubicBezTo>
                    <a:pt x="660" y="946"/>
                    <a:pt x="650" y="955"/>
                    <a:pt x="640" y="947"/>
                  </a:cubicBezTo>
                  <a:cubicBezTo>
                    <a:pt x="630" y="939"/>
                    <a:pt x="628" y="912"/>
                    <a:pt x="628" y="912"/>
                  </a:cubicBezTo>
                  <a:cubicBezTo>
                    <a:pt x="621" y="908"/>
                    <a:pt x="621" y="908"/>
                    <a:pt x="621" y="908"/>
                  </a:cubicBezTo>
                  <a:cubicBezTo>
                    <a:pt x="619" y="883"/>
                    <a:pt x="619" y="883"/>
                    <a:pt x="619" y="883"/>
                  </a:cubicBezTo>
                  <a:cubicBezTo>
                    <a:pt x="610" y="882"/>
                    <a:pt x="610" y="882"/>
                    <a:pt x="610" y="882"/>
                  </a:cubicBezTo>
                  <a:cubicBezTo>
                    <a:pt x="607" y="869"/>
                    <a:pt x="607" y="869"/>
                    <a:pt x="607" y="869"/>
                  </a:cubicBezTo>
                  <a:cubicBezTo>
                    <a:pt x="607" y="869"/>
                    <a:pt x="596" y="871"/>
                    <a:pt x="592" y="866"/>
                  </a:cubicBezTo>
                  <a:cubicBezTo>
                    <a:pt x="588" y="861"/>
                    <a:pt x="587" y="846"/>
                    <a:pt x="587" y="846"/>
                  </a:cubicBezTo>
                  <a:cubicBezTo>
                    <a:pt x="587" y="846"/>
                    <a:pt x="570" y="831"/>
                    <a:pt x="562" y="827"/>
                  </a:cubicBezTo>
                  <a:cubicBezTo>
                    <a:pt x="554" y="823"/>
                    <a:pt x="538" y="829"/>
                    <a:pt x="535" y="824"/>
                  </a:cubicBezTo>
                  <a:cubicBezTo>
                    <a:pt x="532" y="819"/>
                    <a:pt x="542" y="802"/>
                    <a:pt x="542" y="802"/>
                  </a:cubicBezTo>
                  <a:cubicBezTo>
                    <a:pt x="540" y="786"/>
                    <a:pt x="540" y="786"/>
                    <a:pt x="540" y="786"/>
                  </a:cubicBezTo>
                  <a:cubicBezTo>
                    <a:pt x="563" y="787"/>
                    <a:pt x="563" y="787"/>
                    <a:pt x="563" y="787"/>
                  </a:cubicBezTo>
                  <a:cubicBezTo>
                    <a:pt x="568" y="792"/>
                    <a:pt x="568" y="792"/>
                    <a:pt x="568" y="792"/>
                  </a:cubicBezTo>
                  <a:cubicBezTo>
                    <a:pt x="568" y="792"/>
                    <a:pt x="575" y="787"/>
                    <a:pt x="582" y="782"/>
                  </a:cubicBezTo>
                  <a:cubicBezTo>
                    <a:pt x="589" y="777"/>
                    <a:pt x="586" y="746"/>
                    <a:pt x="586" y="746"/>
                  </a:cubicBezTo>
                  <a:cubicBezTo>
                    <a:pt x="586" y="746"/>
                    <a:pt x="579" y="727"/>
                    <a:pt x="580" y="719"/>
                  </a:cubicBezTo>
                  <a:cubicBezTo>
                    <a:pt x="581" y="711"/>
                    <a:pt x="596" y="700"/>
                    <a:pt x="597" y="697"/>
                  </a:cubicBezTo>
                  <a:cubicBezTo>
                    <a:pt x="598" y="694"/>
                    <a:pt x="592" y="683"/>
                    <a:pt x="592" y="676"/>
                  </a:cubicBezTo>
                  <a:cubicBezTo>
                    <a:pt x="592" y="669"/>
                    <a:pt x="598" y="656"/>
                    <a:pt x="603" y="656"/>
                  </a:cubicBezTo>
                  <a:cubicBezTo>
                    <a:pt x="608" y="656"/>
                    <a:pt x="610" y="667"/>
                    <a:pt x="610" y="667"/>
                  </a:cubicBezTo>
                  <a:cubicBezTo>
                    <a:pt x="610" y="667"/>
                    <a:pt x="616" y="670"/>
                    <a:pt x="622" y="662"/>
                  </a:cubicBezTo>
                  <a:cubicBezTo>
                    <a:pt x="628" y="654"/>
                    <a:pt x="621" y="631"/>
                    <a:pt x="621" y="631"/>
                  </a:cubicBezTo>
                  <a:cubicBezTo>
                    <a:pt x="628" y="620"/>
                    <a:pt x="628" y="620"/>
                    <a:pt x="628" y="620"/>
                  </a:cubicBezTo>
                  <a:cubicBezTo>
                    <a:pt x="626" y="605"/>
                    <a:pt x="626" y="605"/>
                    <a:pt x="626" y="605"/>
                  </a:cubicBezTo>
                  <a:cubicBezTo>
                    <a:pt x="626" y="605"/>
                    <a:pt x="637" y="601"/>
                    <a:pt x="642" y="596"/>
                  </a:cubicBezTo>
                  <a:cubicBezTo>
                    <a:pt x="647" y="591"/>
                    <a:pt x="642" y="581"/>
                    <a:pt x="643" y="576"/>
                  </a:cubicBezTo>
                  <a:cubicBezTo>
                    <a:pt x="644" y="571"/>
                    <a:pt x="655" y="557"/>
                    <a:pt x="655" y="557"/>
                  </a:cubicBezTo>
                  <a:cubicBezTo>
                    <a:pt x="677" y="555"/>
                    <a:pt x="677" y="555"/>
                    <a:pt x="677" y="555"/>
                  </a:cubicBezTo>
                  <a:cubicBezTo>
                    <a:pt x="677" y="555"/>
                    <a:pt x="675" y="537"/>
                    <a:pt x="675" y="529"/>
                  </a:cubicBezTo>
                  <a:cubicBezTo>
                    <a:pt x="675" y="521"/>
                    <a:pt x="691" y="501"/>
                    <a:pt x="691" y="501"/>
                  </a:cubicBezTo>
                  <a:cubicBezTo>
                    <a:pt x="691" y="471"/>
                    <a:pt x="691" y="471"/>
                    <a:pt x="691" y="471"/>
                  </a:cubicBezTo>
                  <a:cubicBezTo>
                    <a:pt x="689" y="438"/>
                    <a:pt x="689" y="438"/>
                    <a:pt x="689" y="438"/>
                  </a:cubicBezTo>
                  <a:cubicBezTo>
                    <a:pt x="689" y="438"/>
                    <a:pt x="683" y="436"/>
                    <a:pt x="684" y="428"/>
                  </a:cubicBezTo>
                  <a:cubicBezTo>
                    <a:pt x="685" y="420"/>
                    <a:pt x="696" y="421"/>
                    <a:pt x="696" y="414"/>
                  </a:cubicBezTo>
                  <a:cubicBezTo>
                    <a:pt x="696" y="407"/>
                    <a:pt x="697" y="397"/>
                    <a:pt x="697" y="397"/>
                  </a:cubicBezTo>
                  <a:cubicBezTo>
                    <a:pt x="697" y="397"/>
                    <a:pt x="709" y="395"/>
                    <a:pt x="709" y="377"/>
                  </a:cubicBezTo>
                  <a:cubicBezTo>
                    <a:pt x="709" y="359"/>
                    <a:pt x="703" y="349"/>
                    <a:pt x="703" y="346"/>
                  </a:cubicBezTo>
                  <a:cubicBezTo>
                    <a:pt x="703" y="343"/>
                    <a:pt x="714" y="338"/>
                    <a:pt x="714" y="338"/>
                  </a:cubicBezTo>
                  <a:cubicBezTo>
                    <a:pt x="714" y="328"/>
                    <a:pt x="714" y="328"/>
                    <a:pt x="714" y="328"/>
                  </a:cubicBezTo>
                  <a:cubicBezTo>
                    <a:pt x="714" y="328"/>
                    <a:pt x="732" y="328"/>
                    <a:pt x="733" y="321"/>
                  </a:cubicBezTo>
                  <a:cubicBezTo>
                    <a:pt x="734" y="314"/>
                    <a:pt x="734" y="306"/>
                    <a:pt x="734" y="306"/>
                  </a:cubicBezTo>
                  <a:cubicBezTo>
                    <a:pt x="734" y="306"/>
                    <a:pt x="761" y="304"/>
                    <a:pt x="770" y="296"/>
                  </a:cubicBezTo>
                  <a:cubicBezTo>
                    <a:pt x="775" y="292"/>
                    <a:pt x="779" y="280"/>
                    <a:pt x="781" y="271"/>
                  </a:cubicBezTo>
                  <a:cubicBezTo>
                    <a:pt x="756" y="256"/>
                    <a:pt x="756" y="256"/>
                    <a:pt x="756" y="256"/>
                  </a:cubicBezTo>
                  <a:cubicBezTo>
                    <a:pt x="756" y="256"/>
                    <a:pt x="753" y="240"/>
                    <a:pt x="747" y="236"/>
                  </a:cubicBezTo>
                  <a:cubicBezTo>
                    <a:pt x="741" y="232"/>
                    <a:pt x="726" y="242"/>
                    <a:pt x="722" y="228"/>
                  </a:cubicBezTo>
                  <a:cubicBezTo>
                    <a:pt x="718" y="214"/>
                    <a:pt x="717" y="176"/>
                    <a:pt x="717" y="176"/>
                  </a:cubicBezTo>
                  <a:cubicBezTo>
                    <a:pt x="710" y="174"/>
                    <a:pt x="710" y="174"/>
                    <a:pt x="710" y="174"/>
                  </a:cubicBezTo>
                  <a:cubicBezTo>
                    <a:pt x="710" y="174"/>
                    <a:pt x="708" y="132"/>
                    <a:pt x="708" y="127"/>
                  </a:cubicBezTo>
                  <a:cubicBezTo>
                    <a:pt x="708" y="122"/>
                    <a:pt x="703" y="111"/>
                    <a:pt x="703" y="111"/>
                  </a:cubicBezTo>
                  <a:cubicBezTo>
                    <a:pt x="715" y="108"/>
                    <a:pt x="715" y="108"/>
                    <a:pt x="715" y="108"/>
                  </a:cubicBezTo>
                  <a:cubicBezTo>
                    <a:pt x="715" y="108"/>
                    <a:pt x="697" y="93"/>
                    <a:pt x="696" y="84"/>
                  </a:cubicBezTo>
                  <a:cubicBezTo>
                    <a:pt x="695" y="75"/>
                    <a:pt x="701" y="59"/>
                    <a:pt x="693" y="53"/>
                  </a:cubicBezTo>
                  <a:cubicBezTo>
                    <a:pt x="685" y="47"/>
                    <a:pt x="674" y="39"/>
                    <a:pt x="674" y="39"/>
                  </a:cubicBezTo>
                  <a:cubicBezTo>
                    <a:pt x="674" y="39"/>
                    <a:pt x="665" y="27"/>
                    <a:pt x="661" y="23"/>
                  </a:cubicBezTo>
                  <a:cubicBezTo>
                    <a:pt x="657" y="19"/>
                    <a:pt x="656" y="26"/>
                    <a:pt x="650" y="22"/>
                  </a:cubicBezTo>
                  <a:cubicBezTo>
                    <a:pt x="646" y="19"/>
                    <a:pt x="639" y="10"/>
                    <a:pt x="634" y="0"/>
                  </a:cubicBezTo>
                  <a:cubicBezTo>
                    <a:pt x="618" y="15"/>
                    <a:pt x="618" y="15"/>
                    <a:pt x="618" y="15"/>
                  </a:cubicBezTo>
                  <a:lnTo>
                    <a:pt x="601" y="16"/>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57" name="Freeform 131"/>
            <p:cNvSpPr>
              <a:spLocks noEditPoints="1"/>
            </p:cNvSpPr>
            <p:nvPr/>
          </p:nvSpPr>
          <p:spPr bwMode="gray">
            <a:xfrm>
              <a:off x="7754938" y="2216150"/>
              <a:ext cx="111125" cy="444500"/>
            </a:xfrm>
            <a:custGeom>
              <a:avLst/>
              <a:gdLst>
                <a:gd name="T0" fmla="*/ 0 w 199"/>
                <a:gd name="T1" fmla="*/ 794 h 794"/>
                <a:gd name="T2" fmla="*/ 9 w 199"/>
                <a:gd name="T3" fmla="*/ 791 h 794"/>
                <a:gd name="T4" fmla="*/ 25 w 199"/>
                <a:gd name="T5" fmla="*/ 764 h 794"/>
                <a:gd name="T6" fmla="*/ 12 w 199"/>
                <a:gd name="T7" fmla="*/ 755 h 794"/>
                <a:gd name="T8" fmla="*/ 0 w 199"/>
                <a:gd name="T9" fmla="*/ 794 h 794"/>
                <a:gd name="T10" fmla="*/ 76 w 199"/>
                <a:gd name="T11" fmla="*/ 712 h 794"/>
                <a:gd name="T12" fmla="*/ 49 w 199"/>
                <a:gd name="T13" fmla="*/ 708 h 794"/>
                <a:gd name="T14" fmla="*/ 36 w 199"/>
                <a:gd name="T15" fmla="*/ 755 h 794"/>
                <a:gd name="T16" fmla="*/ 43 w 199"/>
                <a:gd name="T17" fmla="*/ 757 h 794"/>
                <a:gd name="T18" fmla="*/ 55 w 199"/>
                <a:gd name="T19" fmla="*/ 733 h 794"/>
                <a:gd name="T20" fmla="*/ 88 w 199"/>
                <a:gd name="T21" fmla="*/ 715 h 794"/>
                <a:gd name="T22" fmla="*/ 79 w 199"/>
                <a:gd name="T23" fmla="*/ 699 h 794"/>
                <a:gd name="T24" fmla="*/ 76 w 199"/>
                <a:gd name="T25" fmla="*/ 712 h 794"/>
                <a:gd name="T26" fmla="*/ 128 w 199"/>
                <a:gd name="T27" fmla="*/ 672 h 794"/>
                <a:gd name="T28" fmla="*/ 117 w 199"/>
                <a:gd name="T29" fmla="*/ 697 h 794"/>
                <a:gd name="T30" fmla="*/ 128 w 199"/>
                <a:gd name="T31" fmla="*/ 672 h 794"/>
                <a:gd name="T32" fmla="*/ 189 w 199"/>
                <a:gd name="T33" fmla="*/ 423 h 794"/>
                <a:gd name="T34" fmla="*/ 177 w 199"/>
                <a:gd name="T35" fmla="*/ 434 h 794"/>
                <a:gd name="T36" fmla="*/ 185 w 199"/>
                <a:gd name="T37" fmla="*/ 449 h 794"/>
                <a:gd name="T38" fmla="*/ 173 w 199"/>
                <a:gd name="T39" fmla="*/ 449 h 794"/>
                <a:gd name="T40" fmla="*/ 173 w 199"/>
                <a:gd name="T41" fmla="*/ 469 h 794"/>
                <a:gd name="T42" fmla="*/ 189 w 199"/>
                <a:gd name="T43" fmla="*/ 467 h 794"/>
                <a:gd name="T44" fmla="*/ 198 w 199"/>
                <a:gd name="T45" fmla="*/ 456 h 794"/>
                <a:gd name="T46" fmla="*/ 189 w 199"/>
                <a:gd name="T47" fmla="*/ 437 h 794"/>
                <a:gd name="T48" fmla="*/ 199 w 199"/>
                <a:gd name="T49" fmla="*/ 435 h 794"/>
                <a:gd name="T50" fmla="*/ 189 w 199"/>
                <a:gd name="T51" fmla="*/ 423 h 794"/>
                <a:gd name="T52" fmla="*/ 184 w 199"/>
                <a:gd name="T53" fmla="*/ 513 h 794"/>
                <a:gd name="T54" fmla="*/ 195 w 199"/>
                <a:gd name="T55" fmla="*/ 499 h 794"/>
                <a:gd name="T56" fmla="*/ 178 w 199"/>
                <a:gd name="T57" fmla="*/ 485 h 794"/>
                <a:gd name="T58" fmla="*/ 184 w 199"/>
                <a:gd name="T59" fmla="*/ 513 h 794"/>
                <a:gd name="T60" fmla="*/ 170 w 199"/>
                <a:gd name="T61" fmla="*/ 636 h 794"/>
                <a:gd name="T62" fmla="*/ 171 w 199"/>
                <a:gd name="T63" fmla="*/ 615 h 794"/>
                <a:gd name="T64" fmla="*/ 162 w 199"/>
                <a:gd name="T65" fmla="*/ 632 h 794"/>
                <a:gd name="T66" fmla="*/ 170 w 199"/>
                <a:gd name="T67" fmla="*/ 636 h 794"/>
                <a:gd name="T68" fmla="*/ 169 w 199"/>
                <a:gd name="T69" fmla="*/ 573 h 794"/>
                <a:gd name="T70" fmla="*/ 181 w 199"/>
                <a:gd name="T71" fmla="*/ 571 h 794"/>
                <a:gd name="T72" fmla="*/ 169 w 199"/>
                <a:gd name="T73" fmla="*/ 559 h 794"/>
                <a:gd name="T74" fmla="*/ 169 w 199"/>
                <a:gd name="T75" fmla="*/ 573 h 794"/>
                <a:gd name="T76" fmla="*/ 82 w 199"/>
                <a:gd name="T77" fmla="*/ 14 h 794"/>
                <a:gd name="T78" fmla="*/ 94 w 199"/>
                <a:gd name="T79" fmla="*/ 38 h 794"/>
                <a:gd name="T80" fmla="*/ 114 w 199"/>
                <a:gd name="T81" fmla="*/ 14 h 794"/>
                <a:gd name="T82" fmla="*/ 106 w 199"/>
                <a:gd name="T83" fmla="*/ 0 h 794"/>
                <a:gd name="T84" fmla="*/ 82 w 199"/>
                <a:gd name="T85" fmla="*/ 1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 h="794">
                  <a:moveTo>
                    <a:pt x="0" y="794"/>
                  </a:moveTo>
                  <a:cubicBezTo>
                    <a:pt x="9" y="791"/>
                    <a:pt x="9" y="791"/>
                    <a:pt x="9" y="791"/>
                  </a:cubicBezTo>
                  <a:cubicBezTo>
                    <a:pt x="25" y="764"/>
                    <a:pt x="25" y="764"/>
                    <a:pt x="25" y="764"/>
                  </a:cubicBezTo>
                  <a:cubicBezTo>
                    <a:pt x="12" y="755"/>
                    <a:pt x="12" y="755"/>
                    <a:pt x="12" y="755"/>
                  </a:cubicBezTo>
                  <a:lnTo>
                    <a:pt x="0" y="794"/>
                  </a:lnTo>
                  <a:close/>
                  <a:moveTo>
                    <a:pt x="76" y="712"/>
                  </a:moveTo>
                  <a:cubicBezTo>
                    <a:pt x="49" y="708"/>
                    <a:pt x="49" y="708"/>
                    <a:pt x="49" y="708"/>
                  </a:cubicBezTo>
                  <a:cubicBezTo>
                    <a:pt x="36" y="755"/>
                    <a:pt x="36" y="755"/>
                    <a:pt x="36" y="755"/>
                  </a:cubicBezTo>
                  <a:cubicBezTo>
                    <a:pt x="43" y="757"/>
                    <a:pt x="43" y="757"/>
                    <a:pt x="43" y="757"/>
                  </a:cubicBezTo>
                  <a:cubicBezTo>
                    <a:pt x="55" y="733"/>
                    <a:pt x="55" y="733"/>
                    <a:pt x="55" y="733"/>
                  </a:cubicBezTo>
                  <a:cubicBezTo>
                    <a:pt x="88" y="715"/>
                    <a:pt x="88" y="715"/>
                    <a:pt x="88" y="715"/>
                  </a:cubicBezTo>
                  <a:cubicBezTo>
                    <a:pt x="79" y="699"/>
                    <a:pt x="79" y="699"/>
                    <a:pt x="79" y="699"/>
                  </a:cubicBezTo>
                  <a:lnTo>
                    <a:pt x="76" y="712"/>
                  </a:lnTo>
                  <a:close/>
                  <a:moveTo>
                    <a:pt x="128" y="672"/>
                  </a:moveTo>
                  <a:cubicBezTo>
                    <a:pt x="119" y="670"/>
                    <a:pt x="109" y="694"/>
                    <a:pt x="117" y="697"/>
                  </a:cubicBezTo>
                  <a:cubicBezTo>
                    <a:pt x="128" y="701"/>
                    <a:pt x="138" y="675"/>
                    <a:pt x="128" y="672"/>
                  </a:cubicBezTo>
                  <a:close/>
                  <a:moveTo>
                    <a:pt x="189" y="423"/>
                  </a:moveTo>
                  <a:cubicBezTo>
                    <a:pt x="177" y="434"/>
                    <a:pt x="177" y="434"/>
                    <a:pt x="177" y="434"/>
                  </a:cubicBezTo>
                  <a:cubicBezTo>
                    <a:pt x="185" y="449"/>
                    <a:pt x="185" y="449"/>
                    <a:pt x="185" y="449"/>
                  </a:cubicBezTo>
                  <a:cubicBezTo>
                    <a:pt x="173" y="449"/>
                    <a:pt x="173" y="449"/>
                    <a:pt x="173" y="449"/>
                  </a:cubicBezTo>
                  <a:cubicBezTo>
                    <a:pt x="173" y="469"/>
                    <a:pt x="173" y="469"/>
                    <a:pt x="173" y="469"/>
                  </a:cubicBezTo>
                  <a:cubicBezTo>
                    <a:pt x="189" y="467"/>
                    <a:pt x="189" y="467"/>
                    <a:pt x="189" y="467"/>
                  </a:cubicBezTo>
                  <a:cubicBezTo>
                    <a:pt x="198" y="456"/>
                    <a:pt x="198" y="456"/>
                    <a:pt x="198" y="456"/>
                  </a:cubicBezTo>
                  <a:cubicBezTo>
                    <a:pt x="189" y="437"/>
                    <a:pt x="189" y="437"/>
                    <a:pt x="189" y="437"/>
                  </a:cubicBezTo>
                  <a:cubicBezTo>
                    <a:pt x="199" y="435"/>
                    <a:pt x="199" y="435"/>
                    <a:pt x="199" y="435"/>
                  </a:cubicBezTo>
                  <a:lnTo>
                    <a:pt x="189" y="423"/>
                  </a:lnTo>
                  <a:close/>
                  <a:moveTo>
                    <a:pt x="184" y="513"/>
                  </a:moveTo>
                  <a:cubicBezTo>
                    <a:pt x="195" y="499"/>
                    <a:pt x="195" y="499"/>
                    <a:pt x="195" y="499"/>
                  </a:cubicBezTo>
                  <a:cubicBezTo>
                    <a:pt x="178" y="485"/>
                    <a:pt x="178" y="485"/>
                    <a:pt x="178" y="485"/>
                  </a:cubicBezTo>
                  <a:lnTo>
                    <a:pt x="184" y="513"/>
                  </a:lnTo>
                  <a:close/>
                  <a:moveTo>
                    <a:pt x="170" y="636"/>
                  </a:moveTo>
                  <a:cubicBezTo>
                    <a:pt x="171" y="615"/>
                    <a:pt x="171" y="615"/>
                    <a:pt x="171" y="615"/>
                  </a:cubicBezTo>
                  <a:cubicBezTo>
                    <a:pt x="162" y="632"/>
                    <a:pt x="162" y="632"/>
                    <a:pt x="162" y="632"/>
                  </a:cubicBezTo>
                  <a:lnTo>
                    <a:pt x="170" y="636"/>
                  </a:lnTo>
                  <a:close/>
                  <a:moveTo>
                    <a:pt x="169" y="573"/>
                  </a:moveTo>
                  <a:cubicBezTo>
                    <a:pt x="181" y="571"/>
                    <a:pt x="181" y="571"/>
                    <a:pt x="181" y="571"/>
                  </a:cubicBezTo>
                  <a:cubicBezTo>
                    <a:pt x="169" y="559"/>
                    <a:pt x="169" y="559"/>
                    <a:pt x="169" y="559"/>
                  </a:cubicBezTo>
                  <a:lnTo>
                    <a:pt x="169" y="573"/>
                  </a:lnTo>
                  <a:close/>
                  <a:moveTo>
                    <a:pt x="82" y="14"/>
                  </a:moveTo>
                  <a:cubicBezTo>
                    <a:pt x="94" y="38"/>
                    <a:pt x="94" y="38"/>
                    <a:pt x="94" y="38"/>
                  </a:cubicBezTo>
                  <a:cubicBezTo>
                    <a:pt x="114" y="14"/>
                    <a:pt x="114" y="14"/>
                    <a:pt x="114" y="14"/>
                  </a:cubicBezTo>
                  <a:cubicBezTo>
                    <a:pt x="106" y="0"/>
                    <a:pt x="106" y="0"/>
                    <a:pt x="106" y="0"/>
                  </a:cubicBezTo>
                  <a:lnTo>
                    <a:pt x="82" y="14"/>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58" name="Freeform 132"/>
            <p:cNvSpPr>
              <a:spLocks noEditPoints="1"/>
            </p:cNvSpPr>
            <p:nvPr/>
          </p:nvSpPr>
          <p:spPr bwMode="gray">
            <a:xfrm>
              <a:off x="7159625" y="3451225"/>
              <a:ext cx="41275" cy="30163"/>
            </a:xfrm>
            <a:custGeom>
              <a:avLst/>
              <a:gdLst>
                <a:gd name="T0" fmla="*/ 16 w 76"/>
                <a:gd name="T1" fmla="*/ 34 h 52"/>
                <a:gd name="T2" fmla="*/ 11 w 76"/>
                <a:gd name="T3" fmla="*/ 52 h 52"/>
                <a:gd name="T4" fmla="*/ 16 w 76"/>
                <a:gd name="T5" fmla="*/ 34 h 52"/>
                <a:gd name="T6" fmla="*/ 35 w 76"/>
                <a:gd name="T7" fmla="*/ 8 h 52"/>
                <a:gd name="T8" fmla="*/ 47 w 76"/>
                <a:gd name="T9" fmla="*/ 26 h 52"/>
                <a:gd name="T10" fmla="*/ 58 w 76"/>
                <a:gd name="T11" fmla="*/ 21 h 52"/>
                <a:gd name="T12" fmla="*/ 35 w 76"/>
                <a:gd name="T13" fmla="*/ 8 h 52"/>
                <a:gd name="T14" fmla="*/ 71 w 76"/>
                <a:gd name="T15" fmla="*/ 32 h 52"/>
                <a:gd name="T16" fmla="*/ 58 w 76"/>
                <a:gd name="T17" fmla="*/ 42 h 52"/>
                <a:gd name="T18" fmla="*/ 71 w 76"/>
                <a:gd name="T19"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52">
                  <a:moveTo>
                    <a:pt x="16" y="34"/>
                  </a:moveTo>
                  <a:cubicBezTo>
                    <a:pt x="0" y="34"/>
                    <a:pt x="11" y="52"/>
                    <a:pt x="11" y="52"/>
                  </a:cubicBezTo>
                  <a:cubicBezTo>
                    <a:pt x="23" y="52"/>
                    <a:pt x="32" y="34"/>
                    <a:pt x="16" y="34"/>
                  </a:cubicBezTo>
                  <a:close/>
                  <a:moveTo>
                    <a:pt x="35" y="8"/>
                  </a:moveTo>
                  <a:cubicBezTo>
                    <a:pt x="28" y="16"/>
                    <a:pt x="47" y="26"/>
                    <a:pt x="47" y="26"/>
                  </a:cubicBezTo>
                  <a:cubicBezTo>
                    <a:pt x="58" y="21"/>
                    <a:pt x="58" y="21"/>
                    <a:pt x="58" y="21"/>
                  </a:cubicBezTo>
                  <a:cubicBezTo>
                    <a:pt x="58" y="21"/>
                    <a:pt x="41" y="0"/>
                    <a:pt x="35" y="8"/>
                  </a:cubicBezTo>
                  <a:close/>
                  <a:moveTo>
                    <a:pt x="71" y="32"/>
                  </a:moveTo>
                  <a:cubicBezTo>
                    <a:pt x="66" y="26"/>
                    <a:pt x="51" y="38"/>
                    <a:pt x="58" y="42"/>
                  </a:cubicBezTo>
                  <a:cubicBezTo>
                    <a:pt x="68" y="48"/>
                    <a:pt x="76" y="37"/>
                    <a:pt x="71" y="3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59" name="Freeform 133"/>
            <p:cNvSpPr>
              <a:spLocks noEditPoints="1"/>
            </p:cNvSpPr>
            <p:nvPr/>
          </p:nvSpPr>
          <p:spPr bwMode="gray">
            <a:xfrm>
              <a:off x="7443788" y="2603500"/>
              <a:ext cx="331787" cy="644525"/>
            </a:xfrm>
            <a:custGeom>
              <a:avLst/>
              <a:gdLst>
                <a:gd name="T0" fmla="*/ 529 w 591"/>
                <a:gd name="T1" fmla="*/ 401 h 1153"/>
                <a:gd name="T2" fmla="*/ 547 w 591"/>
                <a:gd name="T3" fmla="*/ 349 h 1153"/>
                <a:gd name="T4" fmla="*/ 492 w 591"/>
                <a:gd name="T5" fmla="*/ 276 h 1153"/>
                <a:gd name="T6" fmla="*/ 448 w 591"/>
                <a:gd name="T7" fmla="*/ 241 h 1153"/>
                <a:gd name="T8" fmla="*/ 441 w 591"/>
                <a:gd name="T9" fmla="*/ 258 h 1153"/>
                <a:gd name="T10" fmla="*/ 418 w 591"/>
                <a:gd name="T11" fmla="*/ 264 h 1153"/>
                <a:gd name="T12" fmla="*/ 456 w 591"/>
                <a:gd name="T13" fmla="*/ 373 h 1153"/>
                <a:gd name="T14" fmla="*/ 443 w 591"/>
                <a:gd name="T15" fmla="*/ 450 h 1153"/>
                <a:gd name="T16" fmla="*/ 383 w 591"/>
                <a:gd name="T17" fmla="*/ 448 h 1153"/>
                <a:gd name="T18" fmla="*/ 367 w 591"/>
                <a:gd name="T19" fmla="*/ 514 h 1153"/>
                <a:gd name="T20" fmla="*/ 259 w 591"/>
                <a:gd name="T21" fmla="*/ 546 h 1153"/>
                <a:gd name="T22" fmla="*/ 179 w 591"/>
                <a:gd name="T23" fmla="*/ 601 h 1153"/>
                <a:gd name="T24" fmla="*/ 241 w 591"/>
                <a:gd name="T25" fmla="*/ 607 h 1153"/>
                <a:gd name="T26" fmla="*/ 331 w 591"/>
                <a:gd name="T27" fmla="*/ 584 h 1153"/>
                <a:gd name="T28" fmla="*/ 407 w 591"/>
                <a:gd name="T29" fmla="*/ 654 h 1153"/>
                <a:gd name="T30" fmla="*/ 415 w 591"/>
                <a:gd name="T31" fmla="*/ 583 h 1153"/>
                <a:gd name="T32" fmla="*/ 464 w 591"/>
                <a:gd name="T33" fmla="*/ 585 h 1153"/>
                <a:gd name="T34" fmla="*/ 528 w 591"/>
                <a:gd name="T35" fmla="*/ 556 h 1153"/>
                <a:gd name="T36" fmla="*/ 578 w 591"/>
                <a:gd name="T37" fmla="*/ 538 h 1153"/>
                <a:gd name="T38" fmla="*/ 299 w 591"/>
                <a:gd name="T39" fmla="*/ 628 h 1153"/>
                <a:gd name="T40" fmla="*/ 276 w 591"/>
                <a:gd name="T41" fmla="*/ 674 h 1153"/>
                <a:gd name="T42" fmla="*/ 358 w 591"/>
                <a:gd name="T43" fmla="*/ 638 h 1153"/>
                <a:gd name="T44" fmla="*/ 256 w 591"/>
                <a:gd name="T45" fmla="*/ 689 h 1153"/>
                <a:gd name="T46" fmla="*/ 184 w 591"/>
                <a:gd name="T47" fmla="*/ 634 h 1153"/>
                <a:gd name="T48" fmla="*/ 174 w 591"/>
                <a:gd name="T49" fmla="*/ 687 h 1153"/>
                <a:gd name="T50" fmla="*/ 182 w 591"/>
                <a:gd name="T51" fmla="*/ 727 h 1153"/>
                <a:gd name="T52" fmla="*/ 233 w 591"/>
                <a:gd name="T53" fmla="*/ 780 h 1153"/>
                <a:gd name="T54" fmla="*/ 172 w 591"/>
                <a:gd name="T55" fmla="*/ 718 h 1153"/>
                <a:gd name="T56" fmla="*/ 432 w 591"/>
                <a:gd name="T57" fmla="*/ 423 h 1153"/>
                <a:gd name="T58" fmla="*/ 411 w 591"/>
                <a:gd name="T59" fmla="*/ 400 h 1153"/>
                <a:gd name="T60" fmla="*/ 374 w 591"/>
                <a:gd name="T61" fmla="*/ 72 h 1153"/>
                <a:gd name="T62" fmla="*/ 354 w 591"/>
                <a:gd name="T63" fmla="*/ 123 h 1153"/>
                <a:gd name="T64" fmla="*/ 390 w 591"/>
                <a:gd name="T65" fmla="*/ 198 h 1153"/>
                <a:gd name="T66" fmla="*/ 437 w 591"/>
                <a:gd name="T67" fmla="*/ 205 h 1153"/>
                <a:gd name="T68" fmla="*/ 409 w 591"/>
                <a:gd name="T69" fmla="*/ 179 h 1153"/>
                <a:gd name="T70" fmla="*/ 557 w 591"/>
                <a:gd name="T71" fmla="*/ 147 h 1153"/>
                <a:gd name="T72" fmla="*/ 523 w 591"/>
                <a:gd name="T73" fmla="*/ 96 h 1153"/>
                <a:gd name="T74" fmla="*/ 194 w 591"/>
                <a:gd name="T75" fmla="*/ 984 h 1153"/>
                <a:gd name="T76" fmla="*/ 208 w 591"/>
                <a:gd name="T77" fmla="*/ 933 h 1153"/>
                <a:gd name="T78" fmla="*/ 208 w 591"/>
                <a:gd name="T79" fmla="*/ 933 h 1153"/>
                <a:gd name="T80" fmla="*/ 230 w 591"/>
                <a:gd name="T81" fmla="*/ 810 h 1153"/>
                <a:gd name="T82" fmla="*/ 252 w 591"/>
                <a:gd name="T83" fmla="*/ 792 h 1153"/>
                <a:gd name="T84" fmla="*/ 252 w 591"/>
                <a:gd name="T85" fmla="*/ 792 h 1153"/>
                <a:gd name="T86" fmla="*/ 32 w 591"/>
                <a:gd name="T87" fmla="*/ 1144 h 1153"/>
                <a:gd name="T88" fmla="*/ 90 w 591"/>
                <a:gd name="T89" fmla="*/ 1125 h 1153"/>
                <a:gd name="T90" fmla="*/ 16 w 591"/>
                <a:gd name="T91" fmla="*/ 1134 h 1153"/>
                <a:gd name="T92" fmla="*/ 184 w 591"/>
                <a:gd name="T93" fmla="*/ 1008 h 1153"/>
                <a:gd name="T94" fmla="*/ 198 w 591"/>
                <a:gd name="T95" fmla="*/ 101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1153">
                  <a:moveTo>
                    <a:pt x="591" y="531"/>
                  </a:moveTo>
                  <a:cubicBezTo>
                    <a:pt x="591" y="531"/>
                    <a:pt x="559" y="513"/>
                    <a:pt x="560" y="499"/>
                  </a:cubicBezTo>
                  <a:cubicBezTo>
                    <a:pt x="561" y="485"/>
                    <a:pt x="562" y="459"/>
                    <a:pt x="556" y="447"/>
                  </a:cubicBezTo>
                  <a:cubicBezTo>
                    <a:pt x="550" y="435"/>
                    <a:pt x="526" y="418"/>
                    <a:pt x="529" y="401"/>
                  </a:cubicBezTo>
                  <a:cubicBezTo>
                    <a:pt x="532" y="384"/>
                    <a:pt x="548" y="389"/>
                    <a:pt x="548" y="389"/>
                  </a:cubicBezTo>
                  <a:cubicBezTo>
                    <a:pt x="545" y="362"/>
                    <a:pt x="545" y="362"/>
                    <a:pt x="545" y="362"/>
                  </a:cubicBezTo>
                  <a:cubicBezTo>
                    <a:pt x="537" y="356"/>
                    <a:pt x="537" y="356"/>
                    <a:pt x="537" y="356"/>
                  </a:cubicBezTo>
                  <a:cubicBezTo>
                    <a:pt x="547" y="349"/>
                    <a:pt x="547" y="349"/>
                    <a:pt x="547" y="349"/>
                  </a:cubicBezTo>
                  <a:cubicBezTo>
                    <a:pt x="547" y="349"/>
                    <a:pt x="542" y="331"/>
                    <a:pt x="538" y="321"/>
                  </a:cubicBezTo>
                  <a:cubicBezTo>
                    <a:pt x="534" y="311"/>
                    <a:pt x="520" y="303"/>
                    <a:pt x="520" y="303"/>
                  </a:cubicBezTo>
                  <a:cubicBezTo>
                    <a:pt x="516" y="290"/>
                    <a:pt x="516" y="290"/>
                    <a:pt x="516" y="290"/>
                  </a:cubicBezTo>
                  <a:cubicBezTo>
                    <a:pt x="516" y="290"/>
                    <a:pt x="501" y="283"/>
                    <a:pt x="492" y="276"/>
                  </a:cubicBezTo>
                  <a:cubicBezTo>
                    <a:pt x="483" y="269"/>
                    <a:pt x="468" y="253"/>
                    <a:pt x="468" y="244"/>
                  </a:cubicBezTo>
                  <a:cubicBezTo>
                    <a:pt x="468" y="235"/>
                    <a:pt x="465" y="231"/>
                    <a:pt x="465" y="231"/>
                  </a:cubicBezTo>
                  <a:cubicBezTo>
                    <a:pt x="465" y="231"/>
                    <a:pt x="442" y="214"/>
                    <a:pt x="439" y="226"/>
                  </a:cubicBezTo>
                  <a:cubicBezTo>
                    <a:pt x="436" y="238"/>
                    <a:pt x="448" y="241"/>
                    <a:pt x="448" y="241"/>
                  </a:cubicBezTo>
                  <a:cubicBezTo>
                    <a:pt x="455" y="237"/>
                    <a:pt x="455" y="237"/>
                    <a:pt x="455" y="237"/>
                  </a:cubicBezTo>
                  <a:cubicBezTo>
                    <a:pt x="455" y="237"/>
                    <a:pt x="463" y="256"/>
                    <a:pt x="459" y="256"/>
                  </a:cubicBezTo>
                  <a:cubicBezTo>
                    <a:pt x="455" y="256"/>
                    <a:pt x="450" y="249"/>
                    <a:pt x="450" y="249"/>
                  </a:cubicBezTo>
                  <a:cubicBezTo>
                    <a:pt x="441" y="258"/>
                    <a:pt x="441" y="258"/>
                    <a:pt x="441" y="258"/>
                  </a:cubicBezTo>
                  <a:cubicBezTo>
                    <a:pt x="428" y="237"/>
                    <a:pt x="428" y="237"/>
                    <a:pt x="428" y="237"/>
                  </a:cubicBezTo>
                  <a:cubicBezTo>
                    <a:pt x="416" y="237"/>
                    <a:pt x="416" y="237"/>
                    <a:pt x="416" y="237"/>
                  </a:cubicBezTo>
                  <a:cubicBezTo>
                    <a:pt x="430" y="261"/>
                    <a:pt x="430" y="261"/>
                    <a:pt x="430" y="261"/>
                  </a:cubicBezTo>
                  <a:cubicBezTo>
                    <a:pt x="418" y="264"/>
                    <a:pt x="418" y="264"/>
                    <a:pt x="418" y="264"/>
                  </a:cubicBezTo>
                  <a:cubicBezTo>
                    <a:pt x="437" y="296"/>
                    <a:pt x="437" y="296"/>
                    <a:pt x="437" y="296"/>
                  </a:cubicBezTo>
                  <a:cubicBezTo>
                    <a:pt x="430" y="304"/>
                    <a:pt x="430" y="304"/>
                    <a:pt x="430" y="304"/>
                  </a:cubicBezTo>
                  <a:cubicBezTo>
                    <a:pt x="430" y="304"/>
                    <a:pt x="466" y="322"/>
                    <a:pt x="464" y="337"/>
                  </a:cubicBezTo>
                  <a:cubicBezTo>
                    <a:pt x="462" y="352"/>
                    <a:pt x="456" y="373"/>
                    <a:pt x="456" y="373"/>
                  </a:cubicBezTo>
                  <a:cubicBezTo>
                    <a:pt x="454" y="391"/>
                    <a:pt x="454" y="391"/>
                    <a:pt x="454" y="391"/>
                  </a:cubicBezTo>
                  <a:cubicBezTo>
                    <a:pt x="454" y="391"/>
                    <a:pt x="475" y="404"/>
                    <a:pt x="465" y="411"/>
                  </a:cubicBezTo>
                  <a:cubicBezTo>
                    <a:pt x="455" y="418"/>
                    <a:pt x="447" y="414"/>
                    <a:pt x="447" y="414"/>
                  </a:cubicBezTo>
                  <a:cubicBezTo>
                    <a:pt x="447" y="414"/>
                    <a:pt x="454" y="444"/>
                    <a:pt x="443" y="450"/>
                  </a:cubicBezTo>
                  <a:cubicBezTo>
                    <a:pt x="432" y="456"/>
                    <a:pt x="409" y="464"/>
                    <a:pt x="409" y="464"/>
                  </a:cubicBezTo>
                  <a:cubicBezTo>
                    <a:pt x="409" y="473"/>
                    <a:pt x="409" y="473"/>
                    <a:pt x="409" y="473"/>
                  </a:cubicBezTo>
                  <a:cubicBezTo>
                    <a:pt x="409" y="473"/>
                    <a:pt x="398" y="477"/>
                    <a:pt x="389" y="467"/>
                  </a:cubicBezTo>
                  <a:cubicBezTo>
                    <a:pt x="380" y="457"/>
                    <a:pt x="383" y="448"/>
                    <a:pt x="383" y="448"/>
                  </a:cubicBezTo>
                  <a:cubicBezTo>
                    <a:pt x="386" y="435"/>
                    <a:pt x="386" y="435"/>
                    <a:pt x="386" y="435"/>
                  </a:cubicBezTo>
                  <a:cubicBezTo>
                    <a:pt x="386" y="435"/>
                    <a:pt x="360" y="440"/>
                    <a:pt x="364" y="450"/>
                  </a:cubicBezTo>
                  <a:cubicBezTo>
                    <a:pt x="368" y="460"/>
                    <a:pt x="381" y="474"/>
                    <a:pt x="379" y="481"/>
                  </a:cubicBezTo>
                  <a:cubicBezTo>
                    <a:pt x="377" y="488"/>
                    <a:pt x="363" y="504"/>
                    <a:pt x="367" y="514"/>
                  </a:cubicBezTo>
                  <a:cubicBezTo>
                    <a:pt x="371" y="524"/>
                    <a:pt x="384" y="539"/>
                    <a:pt x="374" y="540"/>
                  </a:cubicBezTo>
                  <a:cubicBezTo>
                    <a:pt x="364" y="541"/>
                    <a:pt x="338" y="529"/>
                    <a:pt x="329" y="530"/>
                  </a:cubicBezTo>
                  <a:cubicBezTo>
                    <a:pt x="320" y="531"/>
                    <a:pt x="281" y="546"/>
                    <a:pt x="278" y="546"/>
                  </a:cubicBezTo>
                  <a:cubicBezTo>
                    <a:pt x="275" y="546"/>
                    <a:pt x="259" y="546"/>
                    <a:pt x="259" y="546"/>
                  </a:cubicBezTo>
                  <a:cubicBezTo>
                    <a:pt x="251" y="538"/>
                    <a:pt x="251" y="538"/>
                    <a:pt x="251" y="538"/>
                  </a:cubicBezTo>
                  <a:cubicBezTo>
                    <a:pt x="229" y="555"/>
                    <a:pt x="229" y="555"/>
                    <a:pt x="229" y="555"/>
                  </a:cubicBezTo>
                  <a:cubicBezTo>
                    <a:pt x="229" y="555"/>
                    <a:pt x="202" y="600"/>
                    <a:pt x="198" y="600"/>
                  </a:cubicBezTo>
                  <a:cubicBezTo>
                    <a:pt x="194" y="600"/>
                    <a:pt x="179" y="601"/>
                    <a:pt x="179" y="601"/>
                  </a:cubicBezTo>
                  <a:cubicBezTo>
                    <a:pt x="179" y="601"/>
                    <a:pt x="184" y="625"/>
                    <a:pt x="191" y="625"/>
                  </a:cubicBezTo>
                  <a:cubicBezTo>
                    <a:pt x="198" y="625"/>
                    <a:pt x="210" y="621"/>
                    <a:pt x="210" y="621"/>
                  </a:cubicBezTo>
                  <a:cubicBezTo>
                    <a:pt x="210" y="621"/>
                    <a:pt x="229" y="632"/>
                    <a:pt x="234" y="630"/>
                  </a:cubicBezTo>
                  <a:cubicBezTo>
                    <a:pt x="239" y="628"/>
                    <a:pt x="241" y="607"/>
                    <a:pt x="241" y="607"/>
                  </a:cubicBezTo>
                  <a:cubicBezTo>
                    <a:pt x="256" y="615"/>
                    <a:pt x="256" y="615"/>
                    <a:pt x="256" y="615"/>
                  </a:cubicBezTo>
                  <a:cubicBezTo>
                    <a:pt x="256" y="615"/>
                    <a:pt x="290" y="598"/>
                    <a:pt x="295" y="595"/>
                  </a:cubicBezTo>
                  <a:cubicBezTo>
                    <a:pt x="300" y="592"/>
                    <a:pt x="313" y="601"/>
                    <a:pt x="321" y="600"/>
                  </a:cubicBezTo>
                  <a:cubicBezTo>
                    <a:pt x="329" y="599"/>
                    <a:pt x="314" y="584"/>
                    <a:pt x="331" y="584"/>
                  </a:cubicBezTo>
                  <a:cubicBezTo>
                    <a:pt x="348" y="584"/>
                    <a:pt x="352" y="593"/>
                    <a:pt x="352" y="593"/>
                  </a:cubicBezTo>
                  <a:cubicBezTo>
                    <a:pt x="352" y="593"/>
                    <a:pt x="372" y="580"/>
                    <a:pt x="376" y="588"/>
                  </a:cubicBezTo>
                  <a:cubicBezTo>
                    <a:pt x="380" y="596"/>
                    <a:pt x="367" y="615"/>
                    <a:pt x="367" y="615"/>
                  </a:cubicBezTo>
                  <a:cubicBezTo>
                    <a:pt x="367" y="615"/>
                    <a:pt x="387" y="654"/>
                    <a:pt x="407" y="654"/>
                  </a:cubicBezTo>
                  <a:cubicBezTo>
                    <a:pt x="427" y="654"/>
                    <a:pt x="425" y="616"/>
                    <a:pt x="425" y="616"/>
                  </a:cubicBezTo>
                  <a:cubicBezTo>
                    <a:pt x="447" y="612"/>
                    <a:pt x="447" y="612"/>
                    <a:pt x="447" y="612"/>
                  </a:cubicBezTo>
                  <a:cubicBezTo>
                    <a:pt x="447" y="612"/>
                    <a:pt x="430" y="592"/>
                    <a:pt x="427" y="591"/>
                  </a:cubicBezTo>
                  <a:cubicBezTo>
                    <a:pt x="424" y="590"/>
                    <a:pt x="415" y="583"/>
                    <a:pt x="415" y="583"/>
                  </a:cubicBezTo>
                  <a:cubicBezTo>
                    <a:pt x="426" y="568"/>
                    <a:pt x="426" y="568"/>
                    <a:pt x="426" y="568"/>
                  </a:cubicBezTo>
                  <a:cubicBezTo>
                    <a:pt x="435" y="567"/>
                    <a:pt x="429" y="581"/>
                    <a:pt x="439" y="581"/>
                  </a:cubicBezTo>
                  <a:cubicBezTo>
                    <a:pt x="449" y="581"/>
                    <a:pt x="452" y="594"/>
                    <a:pt x="452" y="594"/>
                  </a:cubicBezTo>
                  <a:cubicBezTo>
                    <a:pt x="464" y="585"/>
                    <a:pt x="464" y="585"/>
                    <a:pt x="464" y="585"/>
                  </a:cubicBezTo>
                  <a:cubicBezTo>
                    <a:pt x="464" y="585"/>
                    <a:pt x="479" y="593"/>
                    <a:pt x="494" y="589"/>
                  </a:cubicBezTo>
                  <a:cubicBezTo>
                    <a:pt x="509" y="585"/>
                    <a:pt x="491" y="564"/>
                    <a:pt x="508" y="566"/>
                  </a:cubicBezTo>
                  <a:cubicBezTo>
                    <a:pt x="525" y="568"/>
                    <a:pt x="516" y="596"/>
                    <a:pt x="527" y="590"/>
                  </a:cubicBezTo>
                  <a:cubicBezTo>
                    <a:pt x="538" y="584"/>
                    <a:pt x="520" y="561"/>
                    <a:pt x="528" y="556"/>
                  </a:cubicBezTo>
                  <a:cubicBezTo>
                    <a:pt x="536" y="551"/>
                    <a:pt x="541" y="553"/>
                    <a:pt x="541" y="553"/>
                  </a:cubicBezTo>
                  <a:cubicBezTo>
                    <a:pt x="541" y="553"/>
                    <a:pt x="543" y="522"/>
                    <a:pt x="555" y="534"/>
                  </a:cubicBezTo>
                  <a:cubicBezTo>
                    <a:pt x="567" y="546"/>
                    <a:pt x="548" y="571"/>
                    <a:pt x="568" y="570"/>
                  </a:cubicBezTo>
                  <a:cubicBezTo>
                    <a:pt x="588" y="569"/>
                    <a:pt x="578" y="538"/>
                    <a:pt x="578" y="538"/>
                  </a:cubicBezTo>
                  <a:lnTo>
                    <a:pt x="591" y="531"/>
                  </a:lnTo>
                  <a:close/>
                  <a:moveTo>
                    <a:pt x="338" y="618"/>
                  </a:moveTo>
                  <a:cubicBezTo>
                    <a:pt x="338" y="618"/>
                    <a:pt x="321" y="605"/>
                    <a:pt x="312" y="606"/>
                  </a:cubicBezTo>
                  <a:cubicBezTo>
                    <a:pt x="292" y="608"/>
                    <a:pt x="299" y="628"/>
                    <a:pt x="299" y="628"/>
                  </a:cubicBezTo>
                  <a:cubicBezTo>
                    <a:pt x="299" y="628"/>
                    <a:pt x="282" y="622"/>
                    <a:pt x="272" y="624"/>
                  </a:cubicBezTo>
                  <a:cubicBezTo>
                    <a:pt x="262" y="626"/>
                    <a:pt x="269" y="648"/>
                    <a:pt x="269" y="648"/>
                  </a:cubicBezTo>
                  <a:cubicBezTo>
                    <a:pt x="257" y="659"/>
                    <a:pt x="257" y="659"/>
                    <a:pt x="257" y="659"/>
                  </a:cubicBezTo>
                  <a:cubicBezTo>
                    <a:pt x="257" y="659"/>
                    <a:pt x="270" y="667"/>
                    <a:pt x="276" y="674"/>
                  </a:cubicBezTo>
                  <a:cubicBezTo>
                    <a:pt x="282" y="681"/>
                    <a:pt x="305" y="695"/>
                    <a:pt x="305" y="695"/>
                  </a:cubicBezTo>
                  <a:cubicBezTo>
                    <a:pt x="305" y="695"/>
                    <a:pt x="299" y="664"/>
                    <a:pt x="314" y="654"/>
                  </a:cubicBezTo>
                  <a:cubicBezTo>
                    <a:pt x="329" y="644"/>
                    <a:pt x="351" y="672"/>
                    <a:pt x="351" y="672"/>
                  </a:cubicBezTo>
                  <a:cubicBezTo>
                    <a:pt x="351" y="672"/>
                    <a:pt x="356" y="650"/>
                    <a:pt x="358" y="638"/>
                  </a:cubicBezTo>
                  <a:cubicBezTo>
                    <a:pt x="360" y="626"/>
                    <a:pt x="351" y="615"/>
                    <a:pt x="351" y="615"/>
                  </a:cubicBezTo>
                  <a:lnTo>
                    <a:pt x="338" y="618"/>
                  </a:lnTo>
                  <a:close/>
                  <a:moveTo>
                    <a:pt x="241" y="709"/>
                  </a:moveTo>
                  <a:cubicBezTo>
                    <a:pt x="241" y="698"/>
                    <a:pt x="256" y="689"/>
                    <a:pt x="256" y="689"/>
                  </a:cubicBezTo>
                  <a:cubicBezTo>
                    <a:pt x="255" y="677"/>
                    <a:pt x="232" y="662"/>
                    <a:pt x="232" y="662"/>
                  </a:cubicBezTo>
                  <a:cubicBezTo>
                    <a:pt x="232" y="662"/>
                    <a:pt x="231" y="652"/>
                    <a:pt x="224" y="649"/>
                  </a:cubicBezTo>
                  <a:cubicBezTo>
                    <a:pt x="217" y="646"/>
                    <a:pt x="212" y="648"/>
                    <a:pt x="212" y="648"/>
                  </a:cubicBezTo>
                  <a:cubicBezTo>
                    <a:pt x="212" y="648"/>
                    <a:pt x="191" y="634"/>
                    <a:pt x="184" y="634"/>
                  </a:cubicBezTo>
                  <a:cubicBezTo>
                    <a:pt x="177" y="634"/>
                    <a:pt x="168" y="646"/>
                    <a:pt x="168" y="646"/>
                  </a:cubicBezTo>
                  <a:cubicBezTo>
                    <a:pt x="143" y="660"/>
                    <a:pt x="143" y="660"/>
                    <a:pt x="143" y="660"/>
                  </a:cubicBezTo>
                  <a:cubicBezTo>
                    <a:pt x="162" y="693"/>
                    <a:pt x="162" y="693"/>
                    <a:pt x="162" y="693"/>
                  </a:cubicBezTo>
                  <a:cubicBezTo>
                    <a:pt x="174" y="687"/>
                    <a:pt x="174" y="687"/>
                    <a:pt x="174" y="687"/>
                  </a:cubicBezTo>
                  <a:cubicBezTo>
                    <a:pt x="174" y="687"/>
                    <a:pt x="167" y="668"/>
                    <a:pt x="175" y="672"/>
                  </a:cubicBezTo>
                  <a:cubicBezTo>
                    <a:pt x="183" y="676"/>
                    <a:pt x="195" y="697"/>
                    <a:pt x="195" y="697"/>
                  </a:cubicBezTo>
                  <a:cubicBezTo>
                    <a:pt x="194" y="722"/>
                    <a:pt x="194" y="722"/>
                    <a:pt x="194" y="722"/>
                  </a:cubicBezTo>
                  <a:cubicBezTo>
                    <a:pt x="182" y="727"/>
                    <a:pt x="182" y="727"/>
                    <a:pt x="182" y="727"/>
                  </a:cubicBezTo>
                  <a:cubicBezTo>
                    <a:pt x="182" y="727"/>
                    <a:pt x="193" y="774"/>
                    <a:pt x="203" y="776"/>
                  </a:cubicBezTo>
                  <a:cubicBezTo>
                    <a:pt x="213" y="778"/>
                    <a:pt x="211" y="746"/>
                    <a:pt x="211" y="746"/>
                  </a:cubicBezTo>
                  <a:cubicBezTo>
                    <a:pt x="232" y="753"/>
                    <a:pt x="232" y="753"/>
                    <a:pt x="232" y="753"/>
                  </a:cubicBezTo>
                  <a:cubicBezTo>
                    <a:pt x="232" y="753"/>
                    <a:pt x="229" y="780"/>
                    <a:pt x="233" y="780"/>
                  </a:cubicBezTo>
                  <a:cubicBezTo>
                    <a:pt x="237" y="780"/>
                    <a:pt x="251" y="756"/>
                    <a:pt x="251" y="756"/>
                  </a:cubicBezTo>
                  <a:cubicBezTo>
                    <a:pt x="251" y="756"/>
                    <a:pt x="241" y="720"/>
                    <a:pt x="241" y="709"/>
                  </a:cubicBezTo>
                  <a:close/>
                  <a:moveTo>
                    <a:pt x="183" y="693"/>
                  </a:moveTo>
                  <a:cubicBezTo>
                    <a:pt x="172" y="718"/>
                    <a:pt x="172" y="718"/>
                    <a:pt x="172" y="718"/>
                  </a:cubicBezTo>
                  <a:cubicBezTo>
                    <a:pt x="184" y="715"/>
                    <a:pt x="184" y="715"/>
                    <a:pt x="184" y="715"/>
                  </a:cubicBezTo>
                  <a:lnTo>
                    <a:pt x="183" y="693"/>
                  </a:lnTo>
                  <a:close/>
                  <a:moveTo>
                    <a:pt x="424" y="424"/>
                  </a:moveTo>
                  <a:cubicBezTo>
                    <a:pt x="432" y="423"/>
                    <a:pt x="432" y="423"/>
                    <a:pt x="432" y="423"/>
                  </a:cubicBezTo>
                  <a:cubicBezTo>
                    <a:pt x="431" y="407"/>
                    <a:pt x="431" y="407"/>
                    <a:pt x="431" y="407"/>
                  </a:cubicBezTo>
                  <a:cubicBezTo>
                    <a:pt x="425" y="405"/>
                    <a:pt x="425" y="405"/>
                    <a:pt x="425" y="405"/>
                  </a:cubicBezTo>
                  <a:cubicBezTo>
                    <a:pt x="415" y="392"/>
                    <a:pt x="415" y="392"/>
                    <a:pt x="415" y="392"/>
                  </a:cubicBezTo>
                  <a:cubicBezTo>
                    <a:pt x="411" y="400"/>
                    <a:pt x="411" y="400"/>
                    <a:pt x="411" y="400"/>
                  </a:cubicBezTo>
                  <a:cubicBezTo>
                    <a:pt x="419" y="409"/>
                    <a:pt x="419" y="409"/>
                    <a:pt x="419" y="409"/>
                  </a:cubicBezTo>
                  <a:lnTo>
                    <a:pt x="424" y="424"/>
                  </a:lnTo>
                  <a:close/>
                  <a:moveTo>
                    <a:pt x="372" y="57"/>
                  </a:moveTo>
                  <a:cubicBezTo>
                    <a:pt x="374" y="72"/>
                    <a:pt x="374" y="72"/>
                    <a:pt x="374" y="72"/>
                  </a:cubicBezTo>
                  <a:cubicBezTo>
                    <a:pt x="374" y="72"/>
                    <a:pt x="391" y="83"/>
                    <a:pt x="391" y="90"/>
                  </a:cubicBezTo>
                  <a:cubicBezTo>
                    <a:pt x="391" y="97"/>
                    <a:pt x="384" y="110"/>
                    <a:pt x="384" y="110"/>
                  </a:cubicBezTo>
                  <a:cubicBezTo>
                    <a:pt x="384" y="110"/>
                    <a:pt x="402" y="132"/>
                    <a:pt x="397" y="133"/>
                  </a:cubicBezTo>
                  <a:cubicBezTo>
                    <a:pt x="391" y="134"/>
                    <a:pt x="359" y="125"/>
                    <a:pt x="354" y="123"/>
                  </a:cubicBezTo>
                  <a:cubicBezTo>
                    <a:pt x="348" y="122"/>
                    <a:pt x="369" y="143"/>
                    <a:pt x="369" y="143"/>
                  </a:cubicBezTo>
                  <a:cubicBezTo>
                    <a:pt x="352" y="161"/>
                    <a:pt x="352" y="161"/>
                    <a:pt x="352" y="161"/>
                  </a:cubicBezTo>
                  <a:cubicBezTo>
                    <a:pt x="352" y="161"/>
                    <a:pt x="358" y="173"/>
                    <a:pt x="361" y="179"/>
                  </a:cubicBezTo>
                  <a:cubicBezTo>
                    <a:pt x="363" y="184"/>
                    <a:pt x="390" y="198"/>
                    <a:pt x="390" y="198"/>
                  </a:cubicBezTo>
                  <a:cubicBezTo>
                    <a:pt x="390" y="198"/>
                    <a:pt x="381" y="231"/>
                    <a:pt x="404" y="230"/>
                  </a:cubicBezTo>
                  <a:cubicBezTo>
                    <a:pt x="414" y="229"/>
                    <a:pt x="398" y="211"/>
                    <a:pt x="410" y="211"/>
                  </a:cubicBezTo>
                  <a:cubicBezTo>
                    <a:pt x="423" y="211"/>
                    <a:pt x="433" y="211"/>
                    <a:pt x="433" y="211"/>
                  </a:cubicBezTo>
                  <a:cubicBezTo>
                    <a:pt x="437" y="205"/>
                    <a:pt x="437" y="205"/>
                    <a:pt x="437" y="205"/>
                  </a:cubicBezTo>
                  <a:cubicBezTo>
                    <a:pt x="412" y="189"/>
                    <a:pt x="412" y="189"/>
                    <a:pt x="412" y="189"/>
                  </a:cubicBezTo>
                  <a:cubicBezTo>
                    <a:pt x="399" y="189"/>
                    <a:pt x="399" y="189"/>
                    <a:pt x="399" y="189"/>
                  </a:cubicBezTo>
                  <a:cubicBezTo>
                    <a:pt x="399" y="189"/>
                    <a:pt x="365" y="176"/>
                    <a:pt x="381" y="169"/>
                  </a:cubicBezTo>
                  <a:cubicBezTo>
                    <a:pt x="398" y="162"/>
                    <a:pt x="409" y="179"/>
                    <a:pt x="409" y="179"/>
                  </a:cubicBezTo>
                  <a:cubicBezTo>
                    <a:pt x="409" y="179"/>
                    <a:pt x="423" y="168"/>
                    <a:pt x="433" y="166"/>
                  </a:cubicBezTo>
                  <a:cubicBezTo>
                    <a:pt x="442" y="165"/>
                    <a:pt x="513" y="202"/>
                    <a:pt x="519" y="198"/>
                  </a:cubicBezTo>
                  <a:cubicBezTo>
                    <a:pt x="524" y="194"/>
                    <a:pt x="505" y="155"/>
                    <a:pt x="523" y="148"/>
                  </a:cubicBezTo>
                  <a:cubicBezTo>
                    <a:pt x="541" y="141"/>
                    <a:pt x="539" y="157"/>
                    <a:pt x="557" y="147"/>
                  </a:cubicBezTo>
                  <a:cubicBezTo>
                    <a:pt x="575" y="137"/>
                    <a:pt x="578" y="130"/>
                    <a:pt x="578" y="130"/>
                  </a:cubicBezTo>
                  <a:cubicBezTo>
                    <a:pt x="542" y="107"/>
                    <a:pt x="542" y="107"/>
                    <a:pt x="542" y="107"/>
                  </a:cubicBezTo>
                  <a:cubicBezTo>
                    <a:pt x="542" y="107"/>
                    <a:pt x="542" y="83"/>
                    <a:pt x="535" y="78"/>
                  </a:cubicBezTo>
                  <a:cubicBezTo>
                    <a:pt x="528" y="72"/>
                    <a:pt x="523" y="96"/>
                    <a:pt x="523" y="96"/>
                  </a:cubicBezTo>
                  <a:cubicBezTo>
                    <a:pt x="523" y="96"/>
                    <a:pt x="455" y="80"/>
                    <a:pt x="440" y="69"/>
                  </a:cubicBezTo>
                  <a:cubicBezTo>
                    <a:pt x="424" y="58"/>
                    <a:pt x="350" y="0"/>
                    <a:pt x="340" y="11"/>
                  </a:cubicBezTo>
                  <a:cubicBezTo>
                    <a:pt x="330" y="22"/>
                    <a:pt x="372" y="57"/>
                    <a:pt x="372" y="57"/>
                  </a:cubicBezTo>
                  <a:close/>
                  <a:moveTo>
                    <a:pt x="194" y="984"/>
                  </a:moveTo>
                  <a:cubicBezTo>
                    <a:pt x="209" y="984"/>
                    <a:pt x="209" y="984"/>
                    <a:pt x="209" y="984"/>
                  </a:cubicBezTo>
                  <a:cubicBezTo>
                    <a:pt x="192" y="972"/>
                    <a:pt x="192" y="972"/>
                    <a:pt x="192" y="972"/>
                  </a:cubicBezTo>
                  <a:lnTo>
                    <a:pt x="194" y="984"/>
                  </a:lnTo>
                  <a:close/>
                  <a:moveTo>
                    <a:pt x="208" y="933"/>
                  </a:moveTo>
                  <a:cubicBezTo>
                    <a:pt x="210" y="942"/>
                    <a:pt x="214" y="942"/>
                    <a:pt x="214" y="942"/>
                  </a:cubicBezTo>
                  <a:cubicBezTo>
                    <a:pt x="224" y="944"/>
                    <a:pt x="225" y="934"/>
                    <a:pt x="225" y="934"/>
                  </a:cubicBezTo>
                  <a:cubicBezTo>
                    <a:pt x="225" y="934"/>
                    <a:pt x="240" y="933"/>
                    <a:pt x="233" y="922"/>
                  </a:cubicBezTo>
                  <a:cubicBezTo>
                    <a:pt x="226" y="912"/>
                    <a:pt x="205" y="924"/>
                    <a:pt x="208" y="933"/>
                  </a:cubicBezTo>
                  <a:close/>
                  <a:moveTo>
                    <a:pt x="214" y="956"/>
                  </a:moveTo>
                  <a:cubicBezTo>
                    <a:pt x="204" y="952"/>
                    <a:pt x="205" y="961"/>
                    <a:pt x="205" y="961"/>
                  </a:cubicBezTo>
                  <a:cubicBezTo>
                    <a:pt x="220" y="968"/>
                    <a:pt x="225" y="960"/>
                    <a:pt x="214" y="956"/>
                  </a:cubicBezTo>
                  <a:close/>
                  <a:moveTo>
                    <a:pt x="230" y="810"/>
                  </a:moveTo>
                  <a:cubicBezTo>
                    <a:pt x="230" y="814"/>
                    <a:pt x="217" y="820"/>
                    <a:pt x="217" y="820"/>
                  </a:cubicBezTo>
                  <a:cubicBezTo>
                    <a:pt x="234" y="829"/>
                    <a:pt x="234" y="829"/>
                    <a:pt x="234" y="829"/>
                  </a:cubicBezTo>
                  <a:cubicBezTo>
                    <a:pt x="234" y="829"/>
                    <a:pt x="230" y="806"/>
                    <a:pt x="230" y="810"/>
                  </a:cubicBezTo>
                  <a:close/>
                  <a:moveTo>
                    <a:pt x="252" y="792"/>
                  </a:moveTo>
                  <a:cubicBezTo>
                    <a:pt x="252" y="796"/>
                    <a:pt x="248" y="805"/>
                    <a:pt x="248" y="805"/>
                  </a:cubicBezTo>
                  <a:cubicBezTo>
                    <a:pt x="257" y="825"/>
                    <a:pt x="257" y="825"/>
                    <a:pt x="257" y="825"/>
                  </a:cubicBezTo>
                  <a:cubicBezTo>
                    <a:pt x="258" y="814"/>
                    <a:pt x="258" y="814"/>
                    <a:pt x="258" y="814"/>
                  </a:cubicBezTo>
                  <a:cubicBezTo>
                    <a:pt x="258" y="814"/>
                    <a:pt x="252" y="788"/>
                    <a:pt x="252" y="792"/>
                  </a:cubicBezTo>
                  <a:close/>
                  <a:moveTo>
                    <a:pt x="32" y="1144"/>
                  </a:moveTo>
                  <a:cubicBezTo>
                    <a:pt x="36" y="1144"/>
                    <a:pt x="54" y="1138"/>
                    <a:pt x="54" y="1138"/>
                  </a:cubicBezTo>
                  <a:cubicBezTo>
                    <a:pt x="36" y="1129"/>
                    <a:pt x="36" y="1129"/>
                    <a:pt x="36" y="1129"/>
                  </a:cubicBezTo>
                  <a:cubicBezTo>
                    <a:pt x="36" y="1129"/>
                    <a:pt x="28" y="1144"/>
                    <a:pt x="32" y="1144"/>
                  </a:cubicBezTo>
                  <a:close/>
                  <a:moveTo>
                    <a:pt x="81" y="1117"/>
                  </a:moveTo>
                  <a:cubicBezTo>
                    <a:pt x="72" y="1100"/>
                    <a:pt x="72" y="1100"/>
                    <a:pt x="72" y="1100"/>
                  </a:cubicBezTo>
                  <a:cubicBezTo>
                    <a:pt x="72" y="1110"/>
                    <a:pt x="72" y="1110"/>
                    <a:pt x="72" y="1110"/>
                  </a:cubicBezTo>
                  <a:cubicBezTo>
                    <a:pt x="70" y="1126"/>
                    <a:pt x="85" y="1133"/>
                    <a:pt x="90" y="1125"/>
                  </a:cubicBezTo>
                  <a:cubicBezTo>
                    <a:pt x="96" y="1117"/>
                    <a:pt x="81" y="1117"/>
                    <a:pt x="81" y="1117"/>
                  </a:cubicBezTo>
                  <a:close/>
                  <a:moveTo>
                    <a:pt x="16" y="1134"/>
                  </a:moveTo>
                  <a:cubicBezTo>
                    <a:pt x="0" y="1133"/>
                    <a:pt x="9" y="1150"/>
                    <a:pt x="9" y="1150"/>
                  </a:cubicBezTo>
                  <a:cubicBezTo>
                    <a:pt x="21" y="1153"/>
                    <a:pt x="32" y="1136"/>
                    <a:pt x="16" y="1134"/>
                  </a:cubicBezTo>
                  <a:close/>
                  <a:moveTo>
                    <a:pt x="118" y="1033"/>
                  </a:moveTo>
                  <a:cubicBezTo>
                    <a:pt x="118" y="1041"/>
                    <a:pt x="129" y="1041"/>
                    <a:pt x="129" y="1041"/>
                  </a:cubicBezTo>
                  <a:cubicBezTo>
                    <a:pt x="136" y="1029"/>
                    <a:pt x="118" y="1025"/>
                    <a:pt x="118" y="1033"/>
                  </a:cubicBezTo>
                  <a:close/>
                  <a:moveTo>
                    <a:pt x="184" y="1008"/>
                  </a:moveTo>
                  <a:cubicBezTo>
                    <a:pt x="174" y="1018"/>
                    <a:pt x="165" y="1050"/>
                    <a:pt x="165" y="1050"/>
                  </a:cubicBezTo>
                  <a:cubicBezTo>
                    <a:pt x="178" y="1053"/>
                    <a:pt x="178" y="1053"/>
                    <a:pt x="178" y="1053"/>
                  </a:cubicBezTo>
                  <a:cubicBezTo>
                    <a:pt x="178" y="1053"/>
                    <a:pt x="190" y="1032"/>
                    <a:pt x="186" y="1032"/>
                  </a:cubicBezTo>
                  <a:cubicBezTo>
                    <a:pt x="182" y="1032"/>
                    <a:pt x="198" y="1014"/>
                    <a:pt x="198" y="1014"/>
                  </a:cubicBezTo>
                  <a:cubicBezTo>
                    <a:pt x="198" y="1014"/>
                    <a:pt x="193" y="997"/>
                    <a:pt x="184" y="1008"/>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60" name="Freeform 134"/>
            <p:cNvSpPr>
              <a:spLocks noEditPoints="1"/>
            </p:cNvSpPr>
            <p:nvPr/>
          </p:nvSpPr>
          <p:spPr bwMode="gray">
            <a:xfrm>
              <a:off x="4724400" y="1662113"/>
              <a:ext cx="3382962" cy="1076325"/>
            </a:xfrm>
            <a:custGeom>
              <a:avLst/>
              <a:gdLst>
                <a:gd name="T0" fmla="*/ 1604 w 6045"/>
                <a:gd name="T1" fmla="*/ 319 h 1923"/>
                <a:gd name="T2" fmla="*/ 1125 w 6045"/>
                <a:gd name="T3" fmla="*/ 38 h 1923"/>
                <a:gd name="T4" fmla="*/ 1119 w 6045"/>
                <a:gd name="T5" fmla="*/ 335 h 1923"/>
                <a:gd name="T6" fmla="*/ 1136 w 6045"/>
                <a:gd name="T7" fmla="*/ 227 h 1923"/>
                <a:gd name="T8" fmla="*/ 1032 w 6045"/>
                <a:gd name="T9" fmla="*/ 349 h 1923"/>
                <a:gd name="T10" fmla="*/ 4026 w 6045"/>
                <a:gd name="T11" fmla="*/ 259 h 1923"/>
                <a:gd name="T12" fmla="*/ 2394 w 6045"/>
                <a:gd name="T13" fmla="*/ 103 h 1923"/>
                <a:gd name="T14" fmla="*/ 3618 w 6045"/>
                <a:gd name="T15" fmla="*/ 235 h 1923"/>
                <a:gd name="T16" fmla="*/ 113 w 6045"/>
                <a:gd name="T17" fmla="*/ 1236 h 1923"/>
                <a:gd name="T18" fmla="*/ 755 w 6045"/>
                <a:gd name="T19" fmla="*/ 45 h 1923"/>
                <a:gd name="T20" fmla="*/ 5033 w 6045"/>
                <a:gd name="T21" fmla="*/ 1361 h 1923"/>
                <a:gd name="T22" fmla="*/ 5193 w 6045"/>
                <a:gd name="T23" fmla="*/ 1629 h 1923"/>
                <a:gd name="T24" fmla="*/ 5935 w 6045"/>
                <a:gd name="T25" fmla="*/ 632 h 1923"/>
                <a:gd name="T26" fmla="*/ 5061 w 6045"/>
                <a:gd name="T27" fmla="*/ 515 h 1923"/>
                <a:gd name="T28" fmla="*/ 4321 w 6045"/>
                <a:gd name="T29" fmla="*/ 409 h 1923"/>
                <a:gd name="T30" fmla="*/ 3936 w 6045"/>
                <a:gd name="T31" fmla="*/ 365 h 1923"/>
                <a:gd name="T32" fmla="*/ 3577 w 6045"/>
                <a:gd name="T33" fmla="*/ 386 h 1923"/>
                <a:gd name="T34" fmla="*/ 3251 w 6045"/>
                <a:gd name="T35" fmla="*/ 351 h 1923"/>
                <a:gd name="T36" fmla="*/ 2915 w 6045"/>
                <a:gd name="T37" fmla="*/ 313 h 1923"/>
                <a:gd name="T38" fmla="*/ 2906 w 6045"/>
                <a:gd name="T39" fmla="*/ 254 h 1923"/>
                <a:gd name="T40" fmla="*/ 2423 w 6045"/>
                <a:gd name="T41" fmla="*/ 210 h 1923"/>
                <a:gd name="T42" fmla="*/ 2038 w 6045"/>
                <a:gd name="T43" fmla="*/ 402 h 1923"/>
                <a:gd name="T44" fmla="*/ 1740 w 6045"/>
                <a:gd name="T45" fmla="*/ 389 h 1923"/>
                <a:gd name="T46" fmla="*/ 1845 w 6045"/>
                <a:gd name="T47" fmla="*/ 542 h 1923"/>
                <a:gd name="T48" fmla="*/ 1684 w 6045"/>
                <a:gd name="T49" fmla="*/ 417 h 1923"/>
                <a:gd name="T50" fmla="*/ 1499 w 6045"/>
                <a:gd name="T51" fmla="*/ 522 h 1923"/>
                <a:gd name="T52" fmla="*/ 1060 w 6045"/>
                <a:gd name="T53" fmla="*/ 545 h 1923"/>
                <a:gd name="T54" fmla="*/ 795 w 6045"/>
                <a:gd name="T55" fmla="*/ 644 h 1923"/>
                <a:gd name="T56" fmla="*/ 508 w 6045"/>
                <a:gd name="T57" fmla="*/ 670 h 1923"/>
                <a:gd name="T58" fmla="*/ 357 w 6045"/>
                <a:gd name="T59" fmla="*/ 475 h 1923"/>
                <a:gd name="T60" fmla="*/ 323 w 6045"/>
                <a:gd name="T61" fmla="*/ 703 h 1923"/>
                <a:gd name="T62" fmla="*/ 303 w 6045"/>
                <a:gd name="T63" fmla="*/ 980 h 1923"/>
                <a:gd name="T64" fmla="*/ 382 w 6045"/>
                <a:gd name="T65" fmla="*/ 1163 h 1923"/>
                <a:gd name="T66" fmla="*/ 538 w 6045"/>
                <a:gd name="T67" fmla="*/ 1342 h 1923"/>
                <a:gd name="T68" fmla="*/ 827 w 6045"/>
                <a:gd name="T69" fmla="*/ 1472 h 1923"/>
                <a:gd name="T70" fmla="*/ 752 w 6045"/>
                <a:gd name="T71" fmla="*/ 1694 h 1923"/>
                <a:gd name="T72" fmla="*/ 1214 w 6045"/>
                <a:gd name="T73" fmla="*/ 1892 h 1923"/>
                <a:gd name="T74" fmla="*/ 1231 w 6045"/>
                <a:gd name="T75" fmla="*/ 1631 h 1923"/>
                <a:gd name="T76" fmla="*/ 1419 w 6045"/>
                <a:gd name="T77" fmla="*/ 1396 h 1923"/>
                <a:gd name="T78" fmla="*/ 1765 w 6045"/>
                <a:gd name="T79" fmla="*/ 1244 h 1923"/>
                <a:gd name="T80" fmla="*/ 2222 w 6045"/>
                <a:gd name="T81" fmla="*/ 1256 h 1923"/>
                <a:gd name="T82" fmla="*/ 2847 w 6045"/>
                <a:gd name="T83" fmla="*/ 1496 h 1923"/>
                <a:gd name="T84" fmla="*/ 3152 w 6045"/>
                <a:gd name="T85" fmla="*/ 1456 h 1923"/>
                <a:gd name="T86" fmla="*/ 3428 w 6045"/>
                <a:gd name="T87" fmla="*/ 1441 h 1923"/>
                <a:gd name="T88" fmla="*/ 3929 w 6045"/>
                <a:gd name="T89" fmla="*/ 1447 h 1923"/>
                <a:gd name="T90" fmla="*/ 4174 w 6045"/>
                <a:gd name="T91" fmla="*/ 1268 h 1923"/>
                <a:gd name="T92" fmla="*/ 4630 w 6045"/>
                <a:gd name="T93" fmla="*/ 1533 h 1923"/>
                <a:gd name="T94" fmla="*/ 4843 w 6045"/>
                <a:gd name="T95" fmla="*/ 1667 h 1923"/>
                <a:gd name="T96" fmla="*/ 4985 w 6045"/>
                <a:gd name="T97" fmla="*/ 1754 h 1923"/>
                <a:gd name="T98" fmla="*/ 4903 w 6045"/>
                <a:gd name="T99" fmla="*/ 1298 h 1923"/>
                <a:gd name="T100" fmla="*/ 4580 w 6045"/>
                <a:gd name="T101" fmla="*/ 1205 h 1923"/>
                <a:gd name="T102" fmla="*/ 4885 w 6045"/>
                <a:gd name="T103" fmla="*/ 977 h 1923"/>
                <a:gd name="T104" fmla="*/ 5110 w 6045"/>
                <a:gd name="T105" fmla="*/ 890 h 1923"/>
                <a:gd name="T106" fmla="*/ 5374 w 6045"/>
                <a:gd name="T107" fmla="*/ 897 h 1923"/>
                <a:gd name="T108" fmla="*/ 5630 w 6045"/>
                <a:gd name="T109" fmla="*/ 1386 h 1923"/>
                <a:gd name="T110" fmla="*/ 5463 w 6045"/>
                <a:gd name="T111" fmla="*/ 992 h 1923"/>
                <a:gd name="T112" fmla="*/ 5791 w 6045"/>
                <a:gd name="T113" fmla="*/ 813 h 1923"/>
                <a:gd name="T114" fmla="*/ 5719 w 6045"/>
                <a:gd name="T115" fmla="*/ 660 h 1923"/>
                <a:gd name="T116" fmla="*/ 3494 w 6045"/>
                <a:gd name="T117" fmla="*/ 1368 h 1923"/>
                <a:gd name="T118" fmla="*/ 3579 w 6045"/>
                <a:gd name="T119" fmla="*/ 1259 h 1923"/>
                <a:gd name="T120" fmla="*/ 943 w 6045"/>
                <a:gd name="T121" fmla="*/ 537 h 1923"/>
                <a:gd name="T122" fmla="*/ 924 w 6045"/>
                <a:gd name="T123" fmla="*/ 25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45" h="1923">
                  <a:moveTo>
                    <a:pt x="1866" y="364"/>
                  </a:moveTo>
                  <a:cubicBezTo>
                    <a:pt x="1845" y="359"/>
                    <a:pt x="1845" y="359"/>
                    <a:pt x="1845" y="359"/>
                  </a:cubicBezTo>
                  <a:cubicBezTo>
                    <a:pt x="1828" y="373"/>
                    <a:pt x="1828" y="373"/>
                    <a:pt x="1828" y="373"/>
                  </a:cubicBezTo>
                  <a:cubicBezTo>
                    <a:pt x="1854" y="380"/>
                    <a:pt x="1854" y="380"/>
                    <a:pt x="1854" y="380"/>
                  </a:cubicBezTo>
                  <a:lnTo>
                    <a:pt x="1866" y="364"/>
                  </a:lnTo>
                  <a:close/>
                  <a:moveTo>
                    <a:pt x="1894" y="346"/>
                  </a:moveTo>
                  <a:cubicBezTo>
                    <a:pt x="1869" y="329"/>
                    <a:pt x="1876" y="352"/>
                    <a:pt x="1876" y="352"/>
                  </a:cubicBezTo>
                  <a:cubicBezTo>
                    <a:pt x="1901" y="362"/>
                    <a:pt x="1919" y="363"/>
                    <a:pt x="1894" y="346"/>
                  </a:cubicBezTo>
                  <a:close/>
                  <a:moveTo>
                    <a:pt x="1138" y="13"/>
                  </a:moveTo>
                  <a:cubicBezTo>
                    <a:pt x="1148" y="11"/>
                    <a:pt x="1162" y="1"/>
                    <a:pt x="1155" y="1"/>
                  </a:cubicBezTo>
                  <a:cubicBezTo>
                    <a:pt x="1148" y="1"/>
                    <a:pt x="1100" y="1"/>
                    <a:pt x="1100" y="1"/>
                  </a:cubicBezTo>
                  <a:cubicBezTo>
                    <a:pt x="1097" y="10"/>
                    <a:pt x="1097" y="10"/>
                    <a:pt x="1097" y="10"/>
                  </a:cubicBezTo>
                  <a:cubicBezTo>
                    <a:pt x="1124" y="7"/>
                    <a:pt x="1124" y="7"/>
                    <a:pt x="1124" y="7"/>
                  </a:cubicBezTo>
                  <a:cubicBezTo>
                    <a:pt x="1124" y="7"/>
                    <a:pt x="1128" y="14"/>
                    <a:pt x="1138" y="13"/>
                  </a:cubicBezTo>
                  <a:close/>
                  <a:moveTo>
                    <a:pt x="1163" y="39"/>
                  </a:moveTo>
                  <a:cubicBezTo>
                    <a:pt x="1168" y="39"/>
                    <a:pt x="1176" y="34"/>
                    <a:pt x="1176" y="34"/>
                  </a:cubicBezTo>
                  <a:cubicBezTo>
                    <a:pt x="1176" y="34"/>
                    <a:pt x="1203" y="42"/>
                    <a:pt x="1210" y="35"/>
                  </a:cubicBezTo>
                  <a:cubicBezTo>
                    <a:pt x="1217" y="28"/>
                    <a:pt x="1211" y="17"/>
                    <a:pt x="1189" y="17"/>
                  </a:cubicBezTo>
                  <a:cubicBezTo>
                    <a:pt x="1166" y="17"/>
                    <a:pt x="1145" y="34"/>
                    <a:pt x="1145" y="34"/>
                  </a:cubicBezTo>
                  <a:cubicBezTo>
                    <a:pt x="1149" y="39"/>
                    <a:pt x="1159" y="39"/>
                    <a:pt x="1163" y="39"/>
                  </a:cubicBezTo>
                  <a:close/>
                  <a:moveTo>
                    <a:pt x="1590" y="341"/>
                  </a:moveTo>
                  <a:cubicBezTo>
                    <a:pt x="1623" y="333"/>
                    <a:pt x="1612" y="323"/>
                    <a:pt x="1604" y="319"/>
                  </a:cubicBezTo>
                  <a:cubicBezTo>
                    <a:pt x="1596" y="315"/>
                    <a:pt x="1566" y="319"/>
                    <a:pt x="1566" y="319"/>
                  </a:cubicBezTo>
                  <a:cubicBezTo>
                    <a:pt x="1566" y="319"/>
                    <a:pt x="1572" y="345"/>
                    <a:pt x="1590" y="341"/>
                  </a:cubicBezTo>
                  <a:close/>
                  <a:moveTo>
                    <a:pt x="1062" y="20"/>
                  </a:moveTo>
                  <a:cubicBezTo>
                    <a:pt x="1034" y="17"/>
                    <a:pt x="1034" y="17"/>
                    <a:pt x="1034" y="17"/>
                  </a:cubicBezTo>
                  <a:cubicBezTo>
                    <a:pt x="1041" y="25"/>
                    <a:pt x="1041" y="25"/>
                    <a:pt x="1041" y="25"/>
                  </a:cubicBezTo>
                  <a:lnTo>
                    <a:pt x="1062" y="20"/>
                  </a:lnTo>
                  <a:close/>
                  <a:moveTo>
                    <a:pt x="1264" y="465"/>
                  </a:moveTo>
                  <a:cubicBezTo>
                    <a:pt x="1259" y="473"/>
                    <a:pt x="1324" y="507"/>
                    <a:pt x="1330" y="491"/>
                  </a:cubicBezTo>
                  <a:cubicBezTo>
                    <a:pt x="1336" y="475"/>
                    <a:pt x="1270" y="455"/>
                    <a:pt x="1264" y="465"/>
                  </a:cubicBezTo>
                  <a:close/>
                  <a:moveTo>
                    <a:pt x="2074" y="83"/>
                  </a:moveTo>
                  <a:cubicBezTo>
                    <a:pt x="2084" y="73"/>
                    <a:pt x="2084" y="73"/>
                    <a:pt x="2084" y="73"/>
                  </a:cubicBezTo>
                  <a:cubicBezTo>
                    <a:pt x="2024" y="73"/>
                    <a:pt x="2024" y="73"/>
                    <a:pt x="2024" y="73"/>
                  </a:cubicBezTo>
                  <a:lnTo>
                    <a:pt x="2074" y="83"/>
                  </a:lnTo>
                  <a:close/>
                  <a:moveTo>
                    <a:pt x="1044" y="68"/>
                  </a:moveTo>
                  <a:cubicBezTo>
                    <a:pt x="1090" y="66"/>
                    <a:pt x="1090" y="66"/>
                    <a:pt x="1090" y="66"/>
                  </a:cubicBezTo>
                  <a:cubicBezTo>
                    <a:pt x="1075" y="56"/>
                    <a:pt x="1075" y="56"/>
                    <a:pt x="1075" y="56"/>
                  </a:cubicBezTo>
                  <a:lnTo>
                    <a:pt x="1044" y="68"/>
                  </a:lnTo>
                  <a:close/>
                  <a:moveTo>
                    <a:pt x="1051" y="39"/>
                  </a:moveTo>
                  <a:cubicBezTo>
                    <a:pt x="1064" y="48"/>
                    <a:pt x="1066" y="52"/>
                    <a:pt x="1066" y="52"/>
                  </a:cubicBezTo>
                  <a:cubicBezTo>
                    <a:pt x="1083" y="44"/>
                    <a:pt x="1083" y="44"/>
                    <a:pt x="1083" y="44"/>
                  </a:cubicBezTo>
                  <a:cubicBezTo>
                    <a:pt x="1083" y="44"/>
                    <a:pt x="1076" y="49"/>
                    <a:pt x="1090" y="49"/>
                  </a:cubicBezTo>
                  <a:cubicBezTo>
                    <a:pt x="1104" y="49"/>
                    <a:pt x="1125" y="38"/>
                    <a:pt x="1125" y="38"/>
                  </a:cubicBezTo>
                  <a:cubicBezTo>
                    <a:pt x="1089" y="32"/>
                    <a:pt x="1089" y="32"/>
                    <a:pt x="1089" y="32"/>
                  </a:cubicBezTo>
                  <a:cubicBezTo>
                    <a:pt x="1079" y="38"/>
                    <a:pt x="1079" y="38"/>
                    <a:pt x="1079" y="38"/>
                  </a:cubicBezTo>
                  <a:cubicBezTo>
                    <a:pt x="1079" y="38"/>
                    <a:pt x="1065" y="32"/>
                    <a:pt x="1061" y="34"/>
                  </a:cubicBezTo>
                  <a:cubicBezTo>
                    <a:pt x="1057" y="35"/>
                    <a:pt x="1051" y="39"/>
                    <a:pt x="1051" y="39"/>
                  </a:cubicBezTo>
                  <a:close/>
                  <a:moveTo>
                    <a:pt x="1113" y="23"/>
                  </a:moveTo>
                  <a:cubicBezTo>
                    <a:pt x="1071" y="23"/>
                    <a:pt x="1071" y="23"/>
                    <a:pt x="1071" y="23"/>
                  </a:cubicBezTo>
                  <a:cubicBezTo>
                    <a:pt x="1106" y="31"/>
                    <a:pt x="1106" y="31"/>
                    <a:pt x="1106" y="31"/>
                  </a:cubicBezTo>
                  <a:lnTo>
                    <a:pt x="1113" y="23"/>
                  </a:lnTo>
                  <a:close/>
                  <a:moveTo>
                    <a:pt x="1032" y="349"/>
                  </a:moveTo>
                  <a:cubicBezTo>
                    <a:pt x="1002" y="354"/>
                    <a:pt x="1002" y="354"/>
                    <a:pt x="1002" y="354"/>
                  </a:cubicBezTo>
                  <a:cubicBezTo>
                    <a:pt x="1011" y="366"/>
                    <a:pt x="1011" y="366"/>
                    <a:pt x="1011" y="366"/>
                  </a:cubicBezTo>
                  <a:cubicBezTo>
                    <a:pt x="1030" y="357"/>
                    <a:pt x="1030" y="357"/>
                    <a:pt x="1030" y="357"/>
                  </a:cubicBezTo>
                  <a:cubicBezTo>
                    <a:pt x="1020" y="373"/>
                    <a:pt x="1020" y="373"/>
                    <a:pt x="1020" y="373"/>
                  </a:cubicBezTo>
                  <a:cubicBezTo>
                    <a:pt x="1020" y="373"/>
                    <a:pt x="992" y="379"/>
                    <a:pt x="994" y="390"/>
                  </a:cubicBezTo>
                  <a:cubicBezTo>
                    <a:pt x="996" y="401"/>
                    <a:pt x="1023" y="405"/>
                    <a:pt x="1035" y="405"/>
                  </a:cubicBezTo>
                  <a:cubicBezTo>
                    <a:pt x="1048" y="405"/>
                    <a:pt x="1065" y="408"/>
                    <a:pt x="1076" y="414"/>
                  </a:cubicBezTo>
                  <a:cubicBezTo>
                    <a:pt x="1086" y="420"/>
                    <a:pt x="1085" y="437"/>
                    <a:pt x="1088" y="438"/>
                  </a:cubicBezTo>
                  <a:cubicBezTo>
                    <a:pt x="1091" y="440"/>
                    <a:pt x="1140" y="447"/>
                    <a:pt x="1140" y="447"/>
                  </a:cubicBezTo>
                  <a:cubicBezTo>
                    <a:pt x="1214" y="443"/>
                    <a:pt x="1214" y="443"/>
                    <a:pt x="1214" y="443"/>
                  </a:cubicBezTo>
                  <a:cubicBezTo>
                    <a:pt x="1214" y="443"/>
                    <a:pt x="1154" y="437"/>
                    <a:pt x="1138" y="411"/>
                  </a:cubicBezTo>
                  <a:cubicBezTo>
                    <a:pt x="1122" y="385"/>
                    <a:pt x="1106" y="385"/>
                    <a:pt x="1122" y="361"/>
                  </a:cubicBezTo>
                  <a:cubicBezTo>
                    <a:pt x="1138" y="337"/>
                    <a:pt x="1119" y="335"/>
                    <a:pt x="1119" y="335"/>
                  </a:cubicBezTo>
                  <a:cubicBezTo>
                    <a:pt x="1146" y="331"/>
                    <a:pt x="1146" y="331"/>
                    <a:pt x="1146" y="331"/>
                  </a:cubicBezTo>
                  <a:cubicBezTo>
                    <a:pt x="1135" y="319"/>
                    <a:pt x="1135" y="319"/>
                    <a:pt x="1135" y="319"/>
                  </a:cubicBezTo>
                  <a:cubicBezTo>
                    <a:pt x="1158" y="322"/>
                    <a:pt x="1158" y="322"/>
                    <a:pt x="1158" y="322"/>
                  </a:cubicBezTo>
                  <a:cubicBezTo>
                    <a:pt x="1145" y="314"/>
                    <a:pt x="1145" y="314"/>
                    <a:pt x="1145" y="314"/>
                  </a:cubicBezTo>
                  <a:cubicBezTo>
                    <a:pt x="1161" y="316"/>
                    <a:pt x="1161" y="316"/>
                    <a:pt x="1161" y="316"/>
                  </a:cubicBezTo>
                  <a:cubicBezTo>
                    <a:pt x="1165" y="306"/>
                    <a:pt x="1165" y="306"/>
                    <a:pt x="1165" y="306"/>
                  </a:cubicBezTo>
                  <a:cubicBezTo>
                    <a:pt x="1151" y="299"/>
                    <a:pt x="1151" y="299"/>
                    <a:pt x="1151" y="299"/>
                  </a:cubicBezTo>
                  <a:cubicBezTo>
                    <a:pt x="1151" y="299"/>
                    <a:pt x="1178" y="303"/>
                    <a:pt x="1182" y="299"/>
                  </a:cubicBezTo>
                  <a:cubicBezTo>
                    <a:pt x="1186" y="295"/>
                    <a:pt x="1171" y="285"/>
                    <a:pt x="1171" y="285"/>
                  </a:cubicBezTo>
                  <a:cubicBezTo>
                    <a:pt x="1193" y="287"/>
                    <a:pt x="1193" y="287"/>
                    <a:pt x="1193" y="287"/>
                  </a:cubicBezTo>
                  <a:cubicBezTo>
                    <a:pt x="1191" y="268"/>
                    <a:pt x="1191" y="268"/>
                    <a:pt x="1191" y="268"/>
                  </a:cubicBezTo>
                  <a:cubicBezTo>
                    <a:pt x="1191" y="268"/>
                    <a:pt x="1205" y="279"/>
                    <a:pt x="1223" y="271"/>
                  </a:cubicBezTo>
                  <a:cubicBezTo>
                    <a:pt x="1242" y="264"/>
                    <a:pt x="1254" y="250"/>
                    <a:pt x="1254" y="250"/>
                  </a:cubicBezTo>
                  <a:cubicBezTo>
                    <a:pt x="1254" y="250"/>
                    <a:pt x="1399" y="229"/>
                    <a:pt x="1420" y="220"/>
                  </a:cubicBezTo>
                  <a:cubicBezTo>
                    <a:pt x="1442" y="210"/>
                    <a:pt x="1463" y="195"/>
                    <a:pt x="1430" y="184"/>
                  </a:cubicBezTo>
                  <a:cubicBezTo>
                    <a:pt x="1397" y="172"/>
                    <a:pt x="1363" y="188"/>
                    <a:pt x="1348" y="194"/>
                  </a:cubicBezTo>
                  <a:cubicBezTo>
                    <a:pt x="1334" y="200"/>
                    <a:pt x="1290" y="215"/>
                    <a:pt x="1270" y="212"/>
                  </a:cubicBezTo>
                  <a:cubicBezTo>
                    <a:pt x="1249" y="210"/>
                    <a:pt x="1218" y="206"/>
                    <a:pt x="1218" y="206"/>
                  </a:cubicBezTo>
                  <a:cubicBezTo>
                    <a:pt x="1207" y="223"/>
                    <a:pt x="1207" y="223"/>
                    <a:pt x="1207" y="223"/>
                  </a:cubicBezTo>
                  <a:cubicBezTo>
                    <a:pt x="1190" y="214"/>
                    <a:pt x="1190" y="214"/>
                    <a:pt x="1190" y="214"/>
                  </a:cubicBezTo>
                  <a:cubicBezTo>
                    <a:pt x="1155" y="228"/>
                    <a:pt x="1155" y="228"/>
                    <a:pt x="1155" y="228"/>
                  </a:cubicBezTo>
                  <a:cubicBezTo>
                    <a:pt x="1136" y="227"/>
                    <a:pt x="1136" y="227"/>
                    <a:pt x="1136" y="227"/>
                  </a:cubicBezTo>
                  <a:cubicBezTo>
                    <a:pt x="1117" y="242"/>
                    <a:pt x="1117" y="242"/>
                    <a:pt x="1117" y="242"/>
                  </a:cubicBezTo>
                  <a:cubicBezTo>
                    <a:pt x="1131" y="247"/>
                    <a:pt x="1131" y="247"/>
                    <a:pt x="1131" y="247"/>
                  </a:cubicBezTo>
                  <a:cubicBezTo>
                    <a:pt x="1098" y="248"/>
                    <a:pt x="1098" y="248"/>
                    <a:pt x="1098" y="248"/>
                  </a:cubicBezTo>
                  <a:cubicBezTo>
                    <a:pt x="1079" y="254"/>
                    <a:pt x="1079" y="254"/>
                    <a:pt x="1079" y="254"/>
                  </a:cubicBezTo>
                  <a:cubicBezTo>
                    <a:pt x="1080" y="263"/>
                    <a:pt x="1080" y="263"/>
                    <a:pt x="1080" y="263"/>
                  </a:cubicBezTo>
                  <a:cubicBezTo>
                    <a:pt x="1097" y="254"/>
                    <a:pt x="1097" y="254"/>
                    <a:pt x="1097" y="254"/>
                  </a:cubicBezTo>
                  <a:cubicBezTo>
                    <a:pt x="1098" y="263"/>
                    <a:pt x="1098" y="263"/>
                    <a:pt x="1098" y="263"/>
                  </a:cubicBezTo>
                  <a:cubicBezTo>
                    <a:pt x="1117" y="265"/>
                    <a:pt x="1117" y="265"/>
                    <a:pt x="1117" y="265"/>
                  </a:cubicBezTo>
                  <a:cubicBezTo>
                    <a:pt x="1111" y="273"/>
                    <a:pt x="1111" y="273"/>
                    <a:pt x="1111" y="273"/>
                  </a:cubicBezTo>
                  <a:cubicBezTo>
                    <a:pt x="1085" y="273"/>
                    <a:pt x="1085" y="273"/>
                    <a:pt x="1085" y="273"/>
                  </a:cubicBezTo>
                  <a:cubicBezTo>
                    <a:pt x="1081" y="282"/>
                    <a:pt x="1081" y="282"/>
                    <a:pt x="1081" y="282"/>
                  </a:cubicBezTo>
                  <a:cubicBezTo>
                    <a:pt x="1099" y="285"/>
                    <a:pt x="1099" y="285"/>
                    <a:pt x="1099" y="285"/>
                  </a:cubicBezTo>
                  <a:cubicBezTo>
                    <a:pt x="1068" y="287"/>
                    <a:pt x="1068" y="287"/>
                    <a:pt x="1068" y="287"/>
                  </a:cubicBezTo>
                  <a:cubicBezTo>
                    <a:pt x="1090" y="293"/>
                    <a:pt x="1090" y="293"/>
                    <a:pt x="1090" y="293"/>
                  </a:cubicBezTo>
                  <a:cubicBezTo>
                    <a:pt x="1061" y="295"/>
                    <a:pt x="1061" y="295"/>
                    <a:pt x="1061" y="295"/>
                  </a:cubicBezTo>
                  <a:cubicBezTo>
                    <a:pt x="1059" y="309"/>
                    <a:pt x="1059" y="309"/>
                    <a:pt x="1059" y="309"/>
                  </a:cubicBezTo>
                  <a:cubicBezTo>
                    <a:pt x="1039" y="316"/>
                    <a:pt x="1039" y="316"/>
                    <a:pt x="1039" y="316"/>
                  </a:cubicBezTo>
                  <a:cubicBezTo>
                    <a:pt x="1046" y="326"/>
                    <a:pt x="1046" y="326"/>
                    <a:pt x="1046" y="326"/>
                  </a:cubicBezTo>
                  <a:cubicBezTo>
                    <a:pt x="1073" y="314"/>
                    <a:pt x="1073" y="314"/>
                    <a:pt x="1073" y="314"/>
                  </a:cubicBezTo>
                  <a:cubicBezTo>
                    <a:pt x="1062" y="332"/>
                    <a:pt x="1062" y="332"/>
                    <a:pt x="1062" y="332"/>
                  </a:cubicBezTo>
                  <a:cubicBezTo>
                    <a:pt x="1062" y="332"/>
                    <a:pt x="1041" y="327"/>
                    <a:pt x="1033" y="334"/>
                  </a:cubicBezTo>
                  <a:cubicBezTo>
                    <a:pt x="1026" y="341"/>
                    <a:pt x="1032" y="349"/>
                    <a:pt x="1032" y="349"/>
                  </a:cubicBezTo>
                  <a:close/>
                  <a:moveTo>
                    <a:pt x="3856" y="331"/>
                  </a:moveTo>
                  <a:cubicBezTo>
                    <a:pt x="3904" y="325"/>
                    <a:pt x="3904" y="325"/>
                    <a:pt x="3904" y="325"/>
                  </a:cubicBezTo>
                  <a:cubicBezTo>
                    <a:pt x="3976" y="335"/>
                    <a:pt x="3976" y="335"/>
                    <a:pt x="3976" y="335"/>
                  </a:cubicBezTo>
                  <a:cubicBezTo>
                    <a:pt x="3976" y="335"/>
                    <a:pt x="3954" y="311"/>
                    <a:pt x="3938" y="307"/>
                  </a:cubicBezTo>
                  <a:cubicBezTo>
                    <a:pt x="3922" y="303"/>
                    <a:pt x="3866" y="311"/>
                    <a:pt x="3866" y="311"/>
                  </a:cubicBezTo>
                  <a:lnTo>
                    <a:pt x="3856" y="331"/>
                  </a:lnTo>
                  <a:close/>
                  <a:moveTo>
                    <a:pt x="3858" y="253"/>
                  </a:moveTo>
                  <a:cubicBezTo>
                    <a:pt x="3896" y="257"/>
                    <a:pt x="3896" y="257"/>
                    <a:pt x="3896" y="257"/>
                  </a:cubicBezTo>
                  <a:cubicBezTo>
                    <a:pt x="3906" y="247"/>
                    <a:pt x="3904" y="235"/>
                    <a:pt x="3886" y="235"/>
                  </a:cubicBezTo>
                  <a:cubicBezTo>
                    <a:pt x="3868" y="235"/>
                    <a:pt x="3808" y="221"/>
                    <a:pt x="3816" y="233"/>
                  </a:cubicBezTo>
                  <a:cubicBezTo>
                    <a:pt x="3824" y="245"/>
                    <a:pt x="3858" y="253"/>
                    <a:pt x="3858" y="253"/>
                  </a:cubicBezTo>
                  <a:close/>
                  <a:moveTo>
                    <a:pt x="3818" y="289"/>
                  </a:moveTo>
                  <a:cubicBezTo>
                    <a:pt x="3792" y="315"/>
                    <a:pt x="3848" y="313"/>
                    <a:pt x="3856" y="303"/>
                  </a:cubicBezTo>
                  <a:cubicBezTo>
                    <a:pt x="3864" y="293"/>
                    <a:pt x="3825" y="282"/>
                    <a:pt x="3818" y="289"/>
                  </a:cubicBezTo>
                  <a:close/>
                  <a:moveTo>
                    <a:pt x="2050" y="65"/>
                  </a:moveTo>
                  <a:cubicBezTo>
                    <a:pt x="2050" y="65"/>
                    <a:pt x="2106" y="69"/>
                    <a:pt x="2118" y="65"/>
                  </a:cubicBezTo>
                  <a:cubicBezTo>
                    <a:pt x="2130" y="61"/>
                    <a:pt x="2172" y="65"/>
                    <a:pt x="2164" y="49"/>
                  </a:cubicBezTo>
                  <a:cubicBezTo>
                    <a:pt x="2156" y="33"/>
                    <a:pt x="2082" y="11"/>
                    <a:pt x="2082" y="11"/>
                  </a:cubicBezTo>
                  <a:cubicBezTo>
                    <a:pt x="2082" y="11"/>
                    <a:pt x="2026" y="1"/>
                    <a:pt x="2024" y="21"/>
                  </a:cubicBezTo>
                  <a:cubicBezTo>
                    <a:pt x="2022" y="41"/>
                    <a:pt x="2050" y="65"/>
                    <a:pt x="2050" y="65"/>
                  </a:cubicBezTo>
                  <a:close/>
                  <a:moveTo>
                    <a:pt x="4094" y="273"/>
                  </a:moveTo>
                  <a:cubicBezTo>
                    <a:pt x="4122" y="259"/>
                    <a:pt x="4026" y="259"/>
                    <a:pt x="4026" y="259"/>
                  </a:cubicBezTo>
                  <a:cubicBezTo>
                    <a:pt x="4026" y="259"/>
                    <a:pt x="4006" y="241"/>
                    <a:pt x="3998" y="241"/>
                  </a:cubicBezTo>
                  <a:cubicBezTo>
                    <a:pt x="3990" y="241"/>
                    <a:pt x="3966" y="245"/>
                    <a:pt x="3966" y="245"/>
                  </a:cubicBezTo>
                  <a:cubicBezTo>
                    <a:pt x="3942" y="243"/>
                    <a:pt x="3942" y="243"/>
                    <a:pt x="3942" y="243"/>
                  </a:cubicBezTo>
                  <a:cubicBezTo>
                    <a:pt x="3966" y="259"/>
                    <a:pt x="3966" y="259"/>
                    <a:pt x="3966" y="259"/>
                  </a:cubicBezTo>
                  <a:cubicBezTo>
                    <a:pt x="3966" y="259"/>
                    <a:pt x="4066" y="287"/>
                    <a:pt x="4094" y="273"/>
                  </a:cubicBezTo>
                  <a:close/>
                  <a:moveTo>
                    <a:pt x="5070" y="495"/>
                  </a:moveTo>
                  <a:cubicBezTo>
                    <a:pt x="5078" y="485"/>
                    <a:pt x="5004" y="475"/>
                    <a:pt x="5004" y="475"/>
                  </a:cubicBezTo>
                  <a:cubicBezTo>
                    <a:pt x="5004" y="483"/>
                    <a:pt x="5062" y="505"/>
                    <a:pt x="5070" y="495"/>
                  </a:cubicBezTo>
                  <a:close/>
                  <a:moveTo>
                    <a:pt x="2112" y="81"/>
                  </a:moveTo>
                  <a:cubicBezTo>
                    <a:pt x="2112" y="89"/>
                    <a:pt x="2178" y="95"/>
                    <a:pt x="2178" y="95"/>
                  </a:cubicBezTo>
                  <a:cubicBezTo>
                    <a:pt x="2212" y="91"/>
                    <a:pt x="2212" y="91"/>
                    <a:pt x="2212" y="91"/>
                  </a:cubicBezTo>
                  <a:cubicBezTo>
                    <a:pt x="2250" y="105"/>
                    <a:pt x="2250" y="105"/>
                    <a:pt x="2250" y="105"/>
                  </a:cubicBezTo>
                  <a:cubicBezTo>
                    <a:pt x="2292" y="103"/>
                    <a:pt x="2292" y="103"/>
                    <a:pt x="2292" y="103"/>
                  </a:cubicBezTo>
                  <a:cubicBezTo>
                    <a:pt x="2286" y="85"/>
                    <a:pt x="2268" y="59"/>
                    <a:pt x="2250" y="61"/>
                  </a:cubicBezTo>
                  <a:cubicBezTo>
                    <a:pt x="2232" y="63"/>
                    <a:pt x="2214" y="75"/>
                    <a:pt x="2214" y="75"/>
                  </a:cubicBezTo>
                  <a:cubicBezTo>
                    <a:pt x="2200" y="59"/>
                    <a:pt x="2200" y="59"/>
                    <a:pt x="2200" y="59"/>
                  </a:cubicBezTo>
                  <a:cubicBezTo>
                    <a:pt x="2200" y="59"/>
                    <a:pt x="2112" y="73"/>
                    <a:pt x="2112" y="81"/>
                  </a:cubicBezTo>
                  <a:close/>
                  <a:moveTo>
                    <a:pt x="2392" y="133"/>
                  </a:moveTo>
                  <a:cubicBezTo>
                    <a:pt x="2498" y="127"/>
                    <a:pt x="2498" y="127"/>
                    <a:pt x="2498" y="127"/>
                  </a:cubicBezTo>
                  <a:cubicBezTo>
                    <a:pt x="2470" y="111"/>
                    <a:pt x="2470" y="111"/>
                    <a:pt x="2470" y="111"/>
                  </a:cubicBezTo>
                  <a:cubicBezTo>
                    <a:pt x="2470" y="111"/>
                    <a:pt x="2432" y="91"/>
                    <a:pt x="2422" y="91"/>
                  </a:cubicBezTo>
                  <a:cubicBezTo>
                    <a:pt x="2412" y="91"/>
                    <a:pt x="2394" y="103"/>
                    <a:pt x="2394" y="103"/>
                  </a:cubicBezTo>
                  <a:cubicBezTo>
                    <a:pt x="2394" y="103"/>
                    <a:pt x="2388" y="75"/>
                    <a:pt x="2366" y="75"/>
                  </a:cubicBezTo>
                  <a:cubicBezTo>
                    <a:pt x="2344" y="75"/>
                    <a:pt x="2332" y="141"/>
                    <a:pt x="2332" y="141"/>
                  </a:cubicBezTo>
                  <a:cubicBezTo>
                    <a:pt x="2348" y="149"/>
                    <a:pt x="2348" y="149"/>
                    <a:pt x="2348" y="149"/>
                  </a:cubicBezTo>
                  <a:cubicBezTo>
                    <a:pt x="2366" y="145"/>
                    <a:pt x="2392" y="133"/>
                    <a:pt x="2392" y="133"/>
                  </a:cubicBezTo>
                  <a:close/>
                  <a:moveTo>
                    <a:pt x="3752" y="279"/>
                  </a:moveTo>
                  <a:cubicBezTo>
                    <a:pt x="3762" y="261"/>
                    <a:pt x="3762" y="261"/>
                    <a:pt x="3762" y="261"/>
                  </a:cubicBezTo>
                  <a:cubicBezTo>
                    <a:pt x="3762" y="261"/>
                    <a:pt x="3788" y="261"/>
                    <a:pt x="3798" y="261"/>
                  </a:cubicBezTo>
                  <a:cubicBezTo>
                    <a:pt x="3808" y="261"/>
                    <a:pt x="3838" y="259"/>
                    <a:pt x="3838" y="259"/>
                  </a:cubicBezTo>
                  <a:cubicBezTo>
                    <a:pt x="3796" y="239"/>
                    <a:pt x="3796" y="239"/>
                    <a:pt x="3796" y="239"/>
                  </a:cubicBezTo>
                  <a:cubicBezTo>
                    <a:pt x="3804" y="225"/>
                    <a:pt x="3804" y="225"/>
                    <a:pt x="3804" y="225"/>
                  </a:cubicBezTo>
                  <a:cubicBezTo>
                    <a:pt x="3744" y="213"/>
                    <a:pt x="3744" y="213"/>
                    <a:pt x="3744" y="213"/>
                  </a:cubicBezTo>
                  <a:cubicBezTo>
                    <a:pt x="3754" y="231"/>
                    <a:pt x="3754" y="231"/>
                    <a:pt x="3754" y="231"/>
                  </a:cubicBezTo>
                  <a:cubicBezTo>
                    <a:pt x="3754" y="231"/>
                    <a:pt x="3632" y="191"/>
                    <a:pt x="3634" y="221"/>
                  </a:cubicBezTo>
                  <a:cubicBezTo>
                    <a:pt x="3636" y="251"/>
                    <a:pt x="3752" y="279"/>
                    <a:pt x="3752" y="279"/>
                  </a:cubicBezTo>
                  <a:close/>
                  <a:moveTo>
                    <a:pt x="2882" y="289"/>
                  </a:moveTo>
                  <a:cubicBezTo>
                    <a:pt x="2914" y="295"/>
                    <a:pt x="2914" y="295"/>
                    <a:pt x="2914" y="295"/>
                  </a:cubicBezTo>
                  <a:cubicBezTo>
                    <a:pt x="2934" y="297"/>
                    <a:pt x="2954" y="285"/>
                    <a:pt x="2924" y="279"/>
                  </a:cubicBezTo>
                  <a:cubicBezTo>
                    <a:pt x="2894" y="273"/>
                    <a:pt x="2882" y="289"/>
                    <a:pt x="2882" y="289"/>
                  </a:cubicBezTo>
                  <a:close/>
                  <a:moveTo>
                    <a:pt x="3618" y="235"/>
                  </a:moveTo>
                  <a:cubicBezTo>
                    <a:pt x="3582" y="223"/>
                    <a:pt x="3582" y="223"/>
                    <a:pt x="3582" y="223"/>
                  </a:cubicBezTo>
                  <a:cubicBezTo>
                    <a:pt x="3598" y="245"/>
                    <a:pt x="3598" y="245"/>
                    <a:pt x="3598" y="245"/>
                  </a:cubicBezTo>
                  <a:lnTo>
                    <a:pt x="3618" y="235"/>
                  </a:lnTo>
                  <a:close/>
                  <a:moveTo>
                    <a:pt x="5328" y="443"/>
                  </a:moveTo>
                  <a:cubicBezTo>
                    <a:pt x="5340" y="439"/>
                    <a:pt x="5358" y="437"/>
                    <a:pt x="5384" y="437"/>
                  </a:cubicBezTo>
                  <a:cubicBezTo>
                    <a:pt x="5410" y="437"/>
                    <a:pt x="5414" y="421"/>
                    <a:pt x="5396" y="419"/>
                  </a:cubicBezTo>
                  <a:cubicBezTo>
                    <a:pt x="5378" y="417"/>
                    <a:pt x="5346" y="405"/>
                    <a:pt x="5334" y="405"/>
                  </a:cubicBezTo>
                  <a:cubicBezTo>
                    <a:pt x="5322" y="405"/>
                    <a:pt x="5294" y="405"/>
                    <a:pt x="5294" y="427"/>
                  </a:cubicBezTo>
                  <a:cubicBezTo>
                    <a:pt x="5294" y="451"/>
                    <a:pt x="5316" y="447"/>
                    <a:pt x="5328" y="443"/>
                  </a:cubicBezTo>
                  <a:close/>
                  <a:moveTo>
                    <a:pt x="111" y="1194"/>
                  </a:moveTo>
                  <a:cubicBezTo>
                    <a:pt x="103" y="1195"/>
                    <a:pt x="79" y="1198"/>
                    <a:pt x="79" y="1198"/>
                  </a:cubicBezTo>
                  <a:cubicBezTo>
                    <a:pt x="77" y="1192"/>
                    <a:pt x="77" y="1192"/>
                    <a:pt x="77" y="1192"/>
                  </a:cubicBezTo>
                  <a:cubicBezTo>
                    <a:pt x="69" y="1193"/>
                    <a:pt x="69" y="1193"/>
                    <a:pt x="69" y="1193"/>
                  </a:cubicBezTo>
                  <a:cubicBezTo>
                    <a:pt x="66" y="1187"/>
                    <a:pt x="66" y="1187"/>
                    <a:pt x="66" y="1187"/>
                  </a:cubicBezTo>
                  <a:cubicBezTo>
                    <a:pt x="61" y="1187"/>
                    <a:pt x="61" y="1187"/>
                    <a:pt x="61" y="1187"/>
                  </a:cubicBezTo>
                  <a:cubicBezTo>
                    <a:pt x="61" y="1192"/>
                    <a:pt x="53" y="1201"/>
                    <a:pt x="53" y="1201"/>
                  </a:cubicBezTo>
                  <a:cubicBezTo>
                    <a:pt x="53" y="1201"/>
                    <a:pt x="12" y="1196"/>
                    <a:pt x="6" y="1203"/>
                  </a:cubicBezTo>
                  <a:cubicBezTo>
                    <a:pt x="0" y="1210"/>
                    <a:pt x="13" y="1219"/>
                    <a:pt x="13" y="1219"/>
                  </a:cubicBezTo>
                  <a:cubicBezTo>
                    <a:pt x="8" y="1228"/>
                    <a:pt x="8" y="1228"/>
                    <a:pt x="8" y="1228"/>
                  </a:cubicBezTo>
                  <a:cubicBezTo>
                    <a:pt x="8" y="1227"/>
                    <a:pt x="8" y="1227"/>
                    <a:pt x="8" y="1227"/>
                  </a:cubicBezTo>
                  <a:cubicBezTo>
                    <a:pt x="13" y="1232"/>
                    <a:pt x="13" y="1232"/>
                    <a:pt x="13" y="1232"/>
                  </a:cubicBezTo>
                  <a:cubicBezTo>
                    <a:pt x="13" y="1232"/>
                    <a:pt x="25" y="1227"/>
                    <a:pt x="34" y="1229"/>
                  </a:cubicBezTo>
                  <a:cubicBezTo>
                    <a:pt x="43" y="1231"/>
                    <a:pt x="51" y="1236"/>
                    <a:pt x="51" y="1236"/>
                  </a:cubicBezTo>
                  <a:cubicBezTo>
                    <a:pt x="51" y="1236"/>
                    <a:pt x="82" y="1234"/>
                    <a:pt x="90" y="1235"/>
                  </a:cubicBezTo>
                  <a:cubicBezTo>
                    <a:pt x="98" y="1236"/>
                    <a:pt x="113" y="1236"/>
                    <a:pt x="113" y="1236"/>
                  </a:cubicBezTo>
                  <a:cubicBezTo>
                    <a:pt x="113" y="1236"/>
                    <a:pt x="109" y="1230"/>
                    <a:pt x="117" y="1231"/>
                  </a:cubicBezTo>
                  <a:cubicBezTo>
                    <a:pt x="112" y="1221"/>
                    <a:pt x="112" y="1221"/>
                    <a:pt x="112" y="1221"/>
                  </a:cubicBezTo>
                  <a:cubicBezTo>
                    <a:pt x="112" y="1221"/>
                    <a:pt x="120" y="1214"/>
                    <a:pt x="121" y="1209"/>
                  </a:cubicBezTo>
                  <a:cubicBezTo>
                    <a:pt x="122" y="1204"/>
                    <a:pt x="119" y="1193"/>
                    <a:pt x="111" y="1194"/>
                  </a:cubicBezTo>
                  <a:close/>
                  <a:moveTo>
                    <a:pt x="698" y="59"/>
                  </a:moveTo>
                  <a:cubicBezTo>
                    <a:pt x="712" y="49"/>
                    <a:pt x="712" y="49"/>
                    <a:pt x="712" y="49"/>
                  </a:cubicBezTo>
                  <a:cubicBezTo>
                    <a:pt x="712" y="49"/>
                    <a:pt x="677" y="42"/>
                    <a:pt x="698" y="59"/>
                  </a:cubicBezTo>
                  <a:close/>
                  <a:moveTo>
                    <a:pt x="664" y="48"/>
                  </a:moveTo>
                  <a:cubicBezTo>
                    <a:pt x="720" y="35"/>
                    <a:pt x="720" y="35"/>
                    <a:pt x="720" y="35"/>
                  </a:cubicBezTo>
                  <a:cubicBezTo>
                    <a:pt x="702" y="30"/>
                    <a:pt x="702" y="30"/>
                    <a:pt x="702" y="30"/>
                  </a:cubicBezTo>
                  <a:cubicBezTo>
                    <a:pt x="668" y="38"/>
                    <a:pt x="668" y="38"/>
                    <a:pt x="668" y="38"/>
                  </a:cubicBezTo>
                  <a:cubicBezTo>
                    <a:pt x="634" y="37"/>
                    <a:pt x="634" y="37"/>
                    <a:pt x="634" y="37"/>
                  </a:cubicBezTo>
                  <a:cubicBezTo>
                    <a:pt x="650" y="44"/>
                    <a:pt x="650" y="44"/>
                    <a:pt x="650" y="44"/>
                  </a:cubicBezTo>
                  <a:lnTo>
                    <a:pt x="664" y="48"/>
                  </a:lnTo>
                  <a:close/>
                  <a:moveTo>
                    <a:pt x="754" y="61"/>
                  </a:moveTo>
                  <a:cubicBezTo>
                    <a:pt x="757" y="51"/>
                    <a:pt x="757" y="51"/>
                    <a:pt x="757" y="51"/>
                  </a:cubicBezTo>
                  <a:cubicBezTo>
                    <a:pt x="774" y="51"/>
                    <a:pt x="774" y="51"/>
                    <a:pt x="774" y="51"/>
                  </a:cubicBezTo>
                  <a:cubicBezTo>
                    <a:pt x="779" y="45"/>
                    <a:pt x="779" y="45"/>
                    <a:pt x="779" y="45"/>
                  </a:cubicBezTo>
                  <a:cubicBezTo>
                    <a:pt x="779" y="45"/>
                    <a:pt x="806" y="48"/>
                    <a:pt x="816" y="42"/>
                  </a:cubicBezTo>
                  <a:cubicBezTo>
                    <a:pt x="826" y="37"/>
                    <a:pt x="791" y="37"/>
                    <a:pt x="791" y="37"/>
                  </a:cubicBezTo>
                  <a:cubicBezTo>
                    <a:pt x="791" y="37"/>
                    <a:pt x="791" y="27"/>
                    <a:pt x="774" y="27"/>
                  </a:cubicBezTo>
                  <a:cubicBezTo>
                    <a:pt x="757" y="27"/>
                    <a:pt x="755" y="45"/>
                    <a:pt x="755" y="45"/>
                  </a:cubicBezTo>
                  <a:cubicBezTo>
                    <a:pt x="755" y="45"/>
                    <a:pt x="719" y="51"/>
                    <a:pt x="722" y="56"/>
                  </a:cubicBezTo>
                  <a:cubicBezTo>
                    <a:pt x="724" y="62"/>
                    <a:pt x="754" y="61"/>
                    <a:pt x="754" y="61"/>
                  </a:cubicBezTo>
                  <a:close/>
                  <a:moveTo>
                    <a:pt x="786" y="53"/>
                  </a:moveTo>
                  <a:cubicBezTo>
                    <a:pt x="776" y="59"/>
                    <a:pt x="776" y="59"/>
                    <a:pt x="776" y="59"/>
                  </a:cubicBezTo>
                  <a:cubicBezTo>
                    <a:pt x="789" y="66"/>
                    <a:pt x="789" y="66"/>
                    <a:pt x="789" y="66"/>
                  </a:cubicBezTo>
                  <a:cubicBezTo>
                    <a:pt x="802" y="72"/>
                    <a:pt x="802" y="72"/>
                    <a:pt x="802" y="72"/>
                  </a:cubicBezTo>
                  <a:cubicBezTo>
                    <a:pt x="834" y="69"/>
                    <a:pt x="834" y="69"/>
                    <a:pt x="834" y="69"/>
                  </a:cubicBezTo>
                  <a:cubicBezTo>
                    <a:pt x="833" y="61"/>
                    <a:pt x="833" y="61"/>
                    <a:pt x="833" y="61"/>
                  </a:cubicBezTo>
                  <a:cubicBezTo>
                    <a:pt x="810" y="61"/>
                    <a:pt x="810" y="61"/>
                    <a:pt x="810" y="61"/>
                  </a:cubicBezTo>
                  <a:lnTo>
                    <a:pt x="786" y="53"/>
                  </a:lnTo>
                  <a:close/>
                  <a:moveTo>
                    <a:pt x="5213" y="1622"/>
                  </a:moveTo>
                  <a:cubicBezTo>
                    <a:pt x="5191" y="1599"/>
                    <a:pt x="5191" y="1599"/>
                    <a:pt x="5191" y="1599"/>
                  </a:cubicBezTo>
                  <a:cubicBezTo>
                    <a:pt x="5191" y="1599"/>
                    <a:pt x="5169" y="1593"/>
                    <a:pt x="5156" y="1575"/>
                  </a:cubicBezTo>
                  <a:cubicBezTo>
                    <a:pt x="5144" y="1557"/>
                    <a:pt x="5136" y="1516"/>
                    <a:pt x="5136" y="1516"/>
                  </a:cubicBezTo>
                  <a:cubicBezTo>
                    <a:pt x="5136" y="1516"/>
                    <a:pt x="5112" y="1502"/>
                    <a:pt x="5125" y="1495"/>
                  </a:cubicBezTo>
                  <a:cubicBezTo>
                    <a:pt x="5137" y="1488"/>
                    <a:pt x="5213" y="1526"/>
                    <a:pt x="5213" y="1526"/>
                  </a:cubicBezTo>
                  <a:cubicBezTo>
                    <a:pt x="5163" y="1489"/>
                    <a:pt x="5163" y="1489"/>
                    <a:pt x="5163" y="1489"/>
                  </a:cubicBezTo>
                  <a:cubicBezTo>
                    <a:pt x="5163" y="1489"/>
                    <a:pt x="5144" y="1459"/>
                    <a:pt x="5134" y="1452"/>
                  </a:cubicBezTo>
                  <a:cubicBezTo>
                    <a:pt x="5125" y="1445"/>
                    <a:pt x="5109" y="1435"/>
                    <a:pt x="5109" y="1435"/>
                  </a:cubicBezTo>
                  <a:cubicBezTo>
                    <a:pt x="5057" y="1379"/>
                    <a:pt x="5057" y="1379"/>
                    <a:pt x="5057" y="1379"/>
                  </a:cubicBezTo>
                  <a:cubicBezTo>
                    <a:pt x="5040" y="1380"/>
                    <a:pt x="5040" y="1380"/>
                    <a:pt x="5040" y="1380"/>
                  </a:cubicBezTo>
                  <a:cubicBezTo>
                    <a:pt x="5033" y="1361"/>
                    <a:pt x="5033" y="1361"/>
                    <a:pt x="5033" y="1361"/>
                  </a:cubicBezTo>
                  <a:cubicBezTo>
                    <a:pt x="5033" y="1361"/>
                    <a:pt x="5023" y="1363"/>
                    <a:pt x="5011" y="1351"/>
                  </a:cubicBezTo>
                  <a:cubicBezTo>
                    <a:pt x="4999" y="1338"/>
                    <a:pt x="5003" y="1322"/>
                    <a:pt x="5003" y="1322"/>
                  </a:cubicBezTo>
                  <a:cubicBezTo>
                    <a:pt x="4983" y="1297"/>
                    <a:pt x="4983" y="1297"/>
                    <a:pt x="4983" y="1297"/>
                  </a:cubicBezTo>
                  <a:cubicBezTo>
                    <a:pt x="4969" y="1298"/>
                    <a:pt x="4969" y="1298"/>
                    <a:pt x="4969" y="1298"/>
                  </a:cubicBezTo>
                  <a:cubicBezTo>
                    <a:pt x="4960" y="1279"/>
                    <a:pt x="4960" y="1279"/>
                    <a:pt x="4960" y="1279"/>
                  </a:cubicBezTo>
                  <a:cubicBezTo>
                    <a:pt x="4933" y="1259"/>
                    <a:pt x="4933" y="1259"/>
                    <a:pt x="4933" y="1259"/>
                  </a:cubicBezTo>
                  <a:cubicBezTo>
                    <a:pt x="4925" y="1243"/>
                    <a:pt x="4925" y="1243"/>
                    <a:pt x="4925" y="1243"/>
                  </a:cubicBezTo>
                  <a:cubicBezTo>
                    <a:pt x="4925" y="1243"/>
                    <a:pt x="4907" y="1230"/>
                    <a:pt x="4900" y="1235"/>
                  </a:cubicBezTo>
                  <a:cubicBezTo>
                    <a:pt x="4893" y="1239"/>
                    <a:pt x="4939" y="1272"/>
                    <a:pt x="4933" y="1275"/>
                  </a:cubicBezTo>
                  <a:cubicBezTo>
                    <a:pt x="4928" y="1277"/>
                    <a:pt x="4915" y="1262"/>
                    <a:pt x="4913" y="1277"/>
                  </a:cubicBezTo>
                  <a:cubicBezTo>
                    <a:pt x="4910" y="1293"/>
                    <a:pt x="4939" y="1322"/>
                    <a:pt x="4939" y="1322"/>
                  </a:cubicBezTo>
                  <a:cubicBezTo>
                    <a:pt x="4939" y="1322"/>
                    <a:pt x="4946" y="1340"/>
                    <a:pt x="4953" y="1347"/>
                  </a:cubicBezTo>
                  <a:cubicBezTo>
                    <a:pt x="4960" y="1354"/>
                    <a:pt x="5007" y="1384"/>
                    <a:pt x="5018" y="1398"/>
                  </a:cubicBezTo>
                  <a:cubicBezTo>
                    <a:pt x="5029" y="1412"/>
                    <a:pt x="5028" y="1434"/>
                    <a:pt x="5041" y="1445"/>
                  </a:cubicBezTo>
                  <a:cubicBezTo>
                    <a:pt x="5055" y="1456"/>
                    <a:pt x="5087" y="1512"/>
                    <a:pt x="5087" y="1512"/>
                  </a:cubicBezTo>
                  <a:cubicBezTo>
                    <a:pt x="5087" y="1512"/>
                    <a:pt x="5093" y="1535"/>
                    <a:pt x="5100" y="1535"/>
                  </a:cubicBezTo>
                  <a:cubicBezTo>
                    <a:pt x="5107" y="1535"/>
                    <a:pt x="5120" y="1545"/>
                    <a:pt x="5127" y="1555"/>
                  </a:cubicBezTo>
                  <a:cubicBezTo>
                    <a:pt x="5134" y="1564"/>
                    <a:pt x="5134" y="1584"/>
                    <a:pt x="5134" y="1584"/>
                  </a:cubicBezTo>
                  <a:cubicBezTo>
                    <a:pt x="5162" y="1607"/>
                    <a:pt x="5162" y="1607"/>
                    <a:pt x="5162" y="1607"/>
                  </a:cubicBezTo>
                  <a:cubicBezTo>
                    <a:pt x="5172" y="1643"/>
                    <a:pt x="5172" y="1643"/>
                    <a:pt x="5172" y="1643"/>
                  </a:cubicBezTo>
                  <a:cubicBezTo>
                    <a:pt x="5198" y="1671"/>
                    <a:pt x="5198" y="1671"/>
                    <a:pt x="5198" y="1671"/>
                  </a:cubicBezTo>
                  <a:cubicBezTo>
                    <a:pt x="5198" y="1671"/>
                    <a:pt x="5184" y="1632"/>
                    <a:pt x="5193" y="1629"/>
                  </a:cubicBezTo>
                  <a:cubicBezTo>
                    <a:pt x="5201" y="1627"/>
                    <a:pt x="5205" y="1636"/>
                    <a:pt x="5205" y="1636"/>
                  </a:cubicBezTo>
                  <a:cubicBezTo>
                    <a:pt x="5226" y="1636"/>
                    <a:pt x="5226" y="1636"/>
                    <a:pt x="5226" y="1636"/>
                  </a:cubicBezTo>
                  <a:cubicBezTo>
                    <a:pt x="5248" y="1663"/>
                    <a:pt x="5248" y="1663"/>
                    <a:pt x="5248" y="1663"/>
                  </a:cubicBezTo>
                  <a:cubicBezTo>
                    <a:pt x="5249" y="1646"/>
                    <a:pt x="5249" y="1646"/>
                    <a:pt x="5249" y="1646"/>
                  </a:cubicBezTo>
                  <a:cubicBezTo>
                    <a:pt x="5229" y="1621"/>
                    <a:pt x="5229" y="1621"/>
                    <a:pt x="5229" y="1621"/>
                  </a:cubicBezTo>
                  <a:lnTo>
                    <a:pt x="5213" y="1622"/>
                  </a:lnTo>
                  <a:close/>
                  <a:moveTo>
                    <a:pt x="899" y="58"/>
                  </a:moveTo>
                  <a:cubicBezTo>
                    <a:pt x="905" y="46"/>
                    <a:pt x="905" y="46"/>
                    <a:pt x="905" y="46"/>
                  </a:cubicBezTo>
                  <a:cubicBezTo>
                    <a:pt x="876" y="42"/>
                    <a:pt x="876" y="42"/>
                    <a:pt x="876" y="42"/>
                  </a:cubicBezTo>
                  <a:cubicBezTo>
                    <a:pt x="861" y="52"/>
                    <a:pt x="861" y="52"/>
                    <a:pt x="861" y="52"/>
                  </a:cubicBezTo>
                  <a:cubicBezTo>
                    <a:pt x="864" y="61"/>
                    <a:pt x="864" y="61"/>
                    <a:pt x="864" y="61"/>
                  </a:cubicBezTo>
                  <a:lnTo>
                    <a:pt x="899" y="58"/>
                  </a:lnTo>
                  <a:close/>
                  <a:moveTo>
                    <a:pt x="771" y="1607"/>
                  </a:moveTo>
                  <a:cubicBezTo>
                    <a:pt x="771" y="1607"/>
                    <a:pt x="773" y="1608"/>
                    <a:pt x="774" y="1608"/>
                  </a:cubicBezTo>
                  <a:cubicBezTo>
                    <a:pt x="773" y="1608"/>
                    <a:pt x="771" y="1607"/>
                    <a:pt x="771" y="1607"/>
                  </a:cubicBezTo>
                  <a:close/>
                  <a:moveTo>
                    <a:pt x="771" y="1607"/>
                  </a:moveTo>
                  <a:cubicBezTo>
                    <a:pt x="770" y="1607"/>
                    <a:pt x="770" y="1607"/>
                    <a:pt x="770" y="1607"/>
                  </a:cubicBezTo>
                  <a:cubicBezTo>
                    <a:pt x="770" y="1607"/>
                    <a:pt x="770" y="1607"/>
                    <a:pt x="771" y="1607"/>
                  </a:cubicBezTo>
                  <a:close/>
                  <a:moveTo>
                    <a:pt x="6034" y="664"/>
                  </a:moveTo>
                  <a:cubicBezTo>
                    <a:pt x="6023" y="650"/>
                    <a:pt x="5993" y="645"/>
                    <a:pt x="5993" y="645"/>
                  </a:cubicBezTo>
                  <a:cubicBezTo>
                    <a:pt x="5962" y="631"/>
                    <a:pt x="5962" y="631"/>
                    <a:pt x="5962" y="631"/>
                  </a:cubicBezTo>
                  <a:cubicBezTo>
                    <a:pt x="5935" y="632"/>
                    <a:pt x="5935" y="632"/>
                    <a:pt x="5935" y="632"/>
                  </a:cubicBezTo>
                  <a:cubicBezTo>
                    <a:pt x="5915" y="619"/>
                    <a:pt x="5915" y="619"/>
                    <a:pt x="5915" y="619"/>
                  </a:cubicBezTo>
                  <a:cubicBezTo>
                    <a:pt x="5854" y="615"/>
                    <a:pt x="5854" y="615"/>
                    <a:pt x="5854" y="615"/>
                  </a:cubicBezTo>
                  <a:cubicBezTo>
                    <a:pt x="5829" y="603"/>
                    <a:pt x="5829" y="603"/>
                    <a:pt x="5829" y="603"/>
                  </a:cubicBezTo>
                  <a:cubicBezTo>
                    <a:pt x="5805" y="605"/>
                    <a:pt x="5805" y="605"/>
                    <a:pt x="5805" y="605"/>
                  </a:cubicBezTo>
                  <a:cubicBezTo>
                    <a:pt x="5838" y="630"/>
                    <a:pt x="5838" y="630"/>
                    <a:pt x="5838" y="630"/>
                  </a:cubicBezTo>
                  <a:cubicBezTo>
                    <a:pt x="5874" y="646"/>
                    <a:pt x="5874" y="646"/>
                    <a:pt x="5874" y="646"/>
                  </a:cubicBezTo>
                  <a:cubicBezTo>
                    <a:pt x="5874" y="646"/>
                    <a:pt x="5834" y="652"/>
                    <a:pt x="5822" y="642"/>
                  </a:cubicBezTo>
                  <a:cubicBezTo>
                    <a:pt x="5810" y="632"/>
                    <a:pt x="5809" y="610"/>
                    <a:pt x="5756" y="592"/>
                  </a:cubicBezTo>
                  <a:cubicBezTo>
                    <a:pt x="5703" y="574"/>
                    <a:pt x="5687" y="567"/>
                    <a:pt x="5633" y="558"/>
                  </a:cubicBezTo>
                  <a:cubicBezTo>
                    <a:pt x="5579" y="549"/>
                    <a:pt x="5466" y="523"/>
                    <a:pt x="5412" y="510"/>
                  </a:cubicBezTo>
                  <a:cubicBezTo>
                    <a:pt x="5358" y="497"/>
                    <a:pt x="5297" y="488"/>
                    <a:pt x="5297" y="488"/>
                  </a:cubicBezTo>
                  <a:cubicBezTo>
                    <a:pt x="5175" y="490"/>
                    <a:pt x="5175" y="490"/>
                    <a:pt x="5175" y="490"/>
                  </a:cubicBezTo>
                  <a:cubicBezTo>
                    <a:pt x="5166" y="478"/>
                    <a:pt x="5166" y="478"/>
                    <a:pt x="5166" y="478"/>
                  </a:cubicBezTo>
                  <a:cubicBezTo>
                    <a:pt x="5135" y="480"/>
                    <a:pt x="5135" y="480"/>
                    <a:pt x="5135" y="480"/>
                  </a:cubicBezTo>
                  <a:cubicBezTo>
                    <a:pt x="5124" y="472"/>
                    <a:pt x="5124" y="472"/>
                    <a:pt x="5124" y="472"/>
                  </a:cubicBezTo>
                  <a:cubicBezTo>
                    <a:pt x="5088" y="471"/>
                    <a:pt x="5088" y="471"/>
                    <a:pt x="5088" y="471"/>
                  </a:cubicBezTo>
                  <a:cubicBezTo>
                    <a:pt x="5105" y="483"/>
                    <a:pt x="5105" y="483"/>
                    <a:pt x="5105" y="483"/>
                  </a:cubicBezTo>
                  <a:cubicBezTo>
                    <a:pt x="5100" y="497"/>
                    <a:pt x="5100" y="497"/>
                    <a:pt x="5100" y="497"/>
                  </a:cubicBezTo>
                  <a:cubicBezTo>
                    <a:pt x="5100" y="497"/>
                    <a:pt x="5199" y="520"/>
                    <a:pt x="5170" y="533"/>
                  </a:cubicBezTo>
                  <a:cubicBezTo>
                    <a:pt x="5141" y="546"/>
                    <a:pt x="5123" y="529"/>
                    <a:pt x="5123" y="529"/>
                  </a:cubicBezTo>
                  <a:cubicBezTo>
                    <a:pt x="5106" y="515"/>
                    <a:pt x="5106" y="515"/>
                    <a:pt x="5106" y="515"/>
                  </a:cubicBezTo>
                  <a:cubicBezTo>
                    <a:pt x="5061" y="515"/>
                    <a:pt x="5061" y="515"/>
                    <a:pt x="5061" y="515"/>
                  </a:cubicBezTo>
                  <a:cubicBezTo>
                    <a:pt x="5024" y="492"/>
                    <a:pt x="5024" y="492"/>
                    <a:pt x="5024" y="492"/>
                  </a:cubicBezTo>
                  <a:cubicBezTo>
                    <a:pt x="5024" y="492"/>
                    <a:pt x="5006" y="496"/>
                    <a:pt x="5002" y="499"/>
                  </a:cubicBezTo>
                  <a:cubicBezTo>
                    <a:pt x="4998" y="502"/>
                    <a:pt x="4966" y="501"/>
                    <a:pt x="4966" y="501"/>
                  </a:cubicBezTo>
                  <a:cubicBezTo>
                    <a:pt x="4962" y="493"/>
                    <a:pt x="4962" y="493"/>
                    <a:pt x="4962" y="493"/>
                  </a:cubicBezTo>
                  <a:cubicBezTo>
                    <a:pt x="4900" y="496"/>
                    <a:pt x="4900" y="496"/>
                    <a:pt x="4900" y="496"/>
                  </a:cubicBezTo>
                  <a:cubicBezTo>
                    <a:pt x="4884" y="484"/>
                    <a:pt x="4884" y="484"/>
                    <a:pt x="4884" y="484"/>
                  </a:cubicBezTo>
                  <a:cubicBezTo>
                    <a:pt x="4879" y="490"/>
                    <a:pt x="4879" y="490"/>
                    <a:pt x="4879" y="490"/>
                  </a:cubicBezTo>
                  <a:cubicBezTo>
                    <a:pt x="4879" y="490"/>
                    <a:pt x="4801" y="483"/>
                    <a:pt x="4806" y="493"/>
                  </a:cubicBezTo>
                  <a:cubicBezTo>
                    <a:pt x="4811" y="503"/>
                    <a:pt x="4840" y="527"/>
                    <a:pt x="4840" y="527"/>
                  </a:cubicBezTo>
                  <a:cubicBezTo>
                    <a:pt x="4840" y="527"/>
                    <a:pt x="4804" y="506"/>
                    <a:pt x="4799" y="501"/>
                  </a:cubicBezTo>
                  <a:cubicBezTo>
                    <a:pt x="4794" y="496"/>
                    <a:pt x="4728" y="488"/>
                    <a:pt x="4728" y="488"/>
                  </a:cubicBezTo>
                  <a:cubicBezTo>
                    <a:pt x="4728" y="488"/>
                    <a:pt x="4718" y="470"/>
                    <a:pt x="4693" y="457"/>
                  </a:cubicBezTo>
                  <a:cubicBezTo>
                    <a:pt x="4668" y="444"/>
                    <a:pt x="4630" y="438"/>
                    <a:pt x="4613" y="437"/>
                  </a:cubicBezTo>
                  <a:cubicBezTo>
                    <a:pt x="4596" y="436"/>
                    <a:pt x="4561" y="432"/>
                    <a:pt x="4561" y="432"/>
                  </a:cubicBezTo>
                  <a:cubicBezTo>
                    <a:pt x="4527" y="425"/>
                    <a:pt x="4527" y="425"/>
                    <a:pt x="4527" y="425"/>
                  </a:cubicBezTo>
                  <a:cubicBezTo>
                    <a:pt x="4518" y="429"/>
                    <a:pt x="4518" y="429"/>
                    <a:pt x="4518" y="429"/>
                  </a:cubicBezTo>
                  <a:cubicBezTo>
                    <a:pt x="4478" y="427"/>
                    <a:pt x="4478" y="427"/>
                    <a:pt x="4478" y="427"/>
                  </a:cubicBezTo>
                  <a:cubicBezTo>
                    <a:pt x="4478" y="427"/>
                    <a:pt x="4473" y="447"/>
                    <a:pt x="4451" y="444"/>
                  </a:cubicBezTo>
                  <a:cubicBezTo>
                    <a:pt x="4429" y="441"/>
                    <a:pt x="4400" y="439"/>
                    <a:pt x="4400" y="439"/>
                  </a:cubicBezTo>
                  <a:cubicBezTo>
                    <a:pt x="4400" y="439"/>
                    <a:pt x="4370" y="419"/>
                    <a:pt x="4353" y="418"/>
                  </a:cubicBezTo>
                  <a:cubicBezTo>
                    <a:pt x="4336" y="417"/>
                    <a:pt x="4327" y="420"/>
                    <a:pt x="4327" y="420"/>
                  </a:cubicBezTo>
                  <a:cubicBezTo>
                    <a:pt x="4321" y="409"/>
                    <a:pt x="4321" y="409"/>
                    <a:pt x="4321" y="409"/>
                  </a:cubicBezTo>
                  <a:cubicBezTo>
                    <a:pt x="4296" y="407"/>
                    <a:pt x="4296" y="407"/>
                    <a:pt x="4296" y="407"/>
                  </a:cubicBezTo>
                  <a:cubicBezTo>
                    <a:pt x="4253" y="403"/>
                    <a:pt x="4253" y="403"/>
                    <a:pt x="4253" y="403"/>
                  </a:cubicBezTo>
                  <a:cubicBezTo>
                    <a:pt x="4277" y="395"/>
                    <a:pt x="4277" y="395"/>
                    <a:pt x="4277" y="395"/>
                  </a:cubicBezTo>
                  <a:cubicBezTo>
                    <a:pt x="4251" y="382"/>
                    <a:pt x="4251" y="382"/>
                    <a:pt x="4251" y="382"/>
                  </a:cubicBezTo>
                  <a:cubicBezTo>
                    <a:pt x="4251" y="382"/>
                    <a:pt x="4158" y="369"/>
                    <a:pt x="4155" y="375"/>
                  </a:cubicBezTo>
                  <a:cubicBezTo>
                    <a:pt x="4152" y="381"/>
                    <a:pt x="4164" y="400"/>
                    <a:pt x="4149" y="401"/>
                  </a:cubicBezTo>
                  <a:cubicBezTo>
                    <a:pt x="4134" y="402"/>
                    <a:pt x="4114" y="398"/>
                    <a:pt x="4114" y="398"/>
                  </a:cubicBezTo>
                  <a:cubicBezTo>
                    <a:pt x="4126" y="390"/>
                    <a:pt x="4126" y="390"/>
                    <a:pt x="4126" y="390"/>
                  </a:cubicBezTo>
                  <a:cubicBezTo>
                    <a:pt x="4116" y="380"/>
                    <a:pt x="4116" y="380"/>
                    <a:pt x="4116" y="380"/>
                  </a:cubicBezTo>
                  <a:cubicBezTo>
                    <a:pt x="4116" y="380"/>
                    <a:pt x="4110" y="380"/>
                    <a:pt x="4096" y="382"/>
                  </a:cubicBezTo>
                  <a:cubicBezTo>
                    <a:pt x="4082" y="384"/>
                    <a:pt x="4068" y="379"/>
                    <a:pt x="4068" y="379"/>
                  </a:cubicBezTo>
                  <a:cubicBezTo>
                    <a:pt x="4079" y="374"/>
                    <a:pt x="4079" y="374"/>
                    <a:pt x="4079" y="374"/>
                  </a:cubicBezTo>
                  <a:cubicBezTo>
                    <a:pt x="4109" y="371"/>
                    <a:pt x="4109" y="371"/>
                    <a:pt x="4109" y="371"/>
                  </a:cubicBezTo>
                  <a:cubicBezTo>
                    <a:pt x="4147" y="394"/>
                    <a:pt x="4147" y="394"/>
                    <a:pt x="4147" y="394"/>
                  </a:cubicBezTo>
                  <a:cubicBezTo>
                    <a:pt x="4149" y="375"/>
                    <a:pt x="4149" y="375"/>
                    <a:pt x="4149" y="375"/>
                  </a:cubicBezTo>
                  <a:cubicBezTo>
                    <a:pt x="4110" y="362"/>
                    <a:pt x="4110" y="362"/>
                    <a:pt x="4110" y="362"/>
                  </a:cubicBezTo>
                  <a:cubicBezTo>
                    <a:pt x="4037" y="366"/>
                    <a:pt x="4037" y="366"/>
                    <a:pt x="4037" y="366"/>
                  </a:cubicBezTo>
                  <a:cubicBezTo>
                    <a:pt x="4036" y="357"/>
                    <a:pt x="4036" y="357"/>
                    <a:pt x="4036" y="357"/>
                  </a:cubicBezTo>
                  <a:cubicBezTo>
                    <a:pt x="3955" y="362"/>
                    <a:pt x="3955" y="362"/>
                    <a:pt x="3955" y="362"/>
                  </a:cubicBezTo>
                  <a:cubicBezTo>
                    <a:pt x="3924" y="349"/>
                    <a:pt x="3924" y="349"/>
                    <a:pt x="3924" y="349"/>
                  </a:cubicBezTo>
                  <a:cubicBezTo>
                    <a:pt x="3911" y="349"/>
                    <a:pt x="3911" y="349"/>
                    <a:pt x="3911" y="349"/>
                  </a:cubicBezTo>
                  <a:cubicBezTo>
                    <a:pt x="3936" y="365"/>
                    <a:pt x="3936" y="365"/>
                    <a:pt x="3936" y="365"/>
                  </a:cubicBezTo>
                  <a:cubicBezTo>
                    <a:pt x="3936" y="365"/>
                    <a:pt x="3884" y="364"/>
                    <a:pt x="3892" y="372"/>
                  </a:cubicBezTo>
                  <a:cubicBezTo>
                    <a:pt x="3900" y="380"/>
                    <a:pt x="3910" y="385"/>
                    <a:pt x="3910" y="385"/>
                  </a:cubicBezTo>
                  <a:cubicBezTo>
                    <a:pt x="3931" y="383"/>
                    <a:pt x="3931" y="383"/>
                    <a:pt x="3931" y="383"/>
                  </a:cubicBezTo>
                  <a:cubicBezTo>
                    <a:pt x="3931" y="388"/>
                    <a:pt x="3931" y="388"/>
                    <a:pt x="3931" y="388"/>
                  </a:cubicBezTo>
                  <a:cubicBezTo>
                    <a:pt x="3970" y="414"/>
                    <a:pt x="3970" y="414"/>
                    <a:pt x="3970" y="414"/>
                  </a:cubicBezTo>
                  <a:cubicBezTo>
                    <a:pt x="3970" y="414"/>
                    <a:pt x="3964" y="415"/>
                    <a:pt x="3949" y="414"/>
                  </a:cubicBezTo>
                  <a:cubicBezTo>
                    <a:pt x="3934" y="413"/>
                    <a:pt x="3914" y="398"/>
                    <a:pt x="3909" y="403"/>
                  </a:cubicBezTo>
                  <a:cubicBezTo>
                    <a:pt x="3904" y="408"/>
                    <a:pt x="3900" y="411"/>
                    <a:pt x="3900" y="411"/>
                  </a:cubicBezTo>
                  <a:cubicBezTo>
                    <a:pt x="3917" y="425"/>
                    <a:pt x="3917" y="425"/>
                    <a:pt x="3917" y="425"/>
                  </a:cubicBezTo>
                  <a:cubicBezTo>
                    <a:pt x="3881" y="420"/>
                    <a:pt x="3881" y="420"/>
                    <a:pt x="3881" y="420"/>
                  </a:cubicBezTo>
                  <a:cubicBezTo>
                    <a:pt x="3881" y="420"/>
                    <a:pt x="3832" y="404"/>
                    <a:pt x="3824" y="405"/>
                  </a:cubicBezTo>
                  <a:cubicBezTo>
                    <a:pt x="3816" y="406"/>
                    <a:pt x="3788" y="418"/>
                    <a:pt x="3788" y="418"/>
                  </a:cubicBezTo>
                  <a:cubicBezTo>
                    <a:pt x="3743" y="414"/>
                    <a:pt x="3743" y="414"/>
                    <a:pt x="3743" y="414"/>
                  </a:cubicBezTo>
                  <a:cubicBezTo>
                    <a:pt x="3743" y="414"/>
                    <a:pt x="3705" y="396"/>
                    <a:pt x="3702" y="392"/>
                  </a:cubicBezTo>
                  <a:cubicBezTo>
                    <a:pt x="3699" y="388"/>
                    <a:pt x="3692" y="398"/>
                    <a:pt x="3695" y="406"/>
                  </a:cubicBezTo>
                  <a:cubicBezTo>
                    <a:pt x="3698" y="414"/>
                    <a:pt x="3725" y="442"/>
                    <a:pt x="3709" y="443"/>
                  </a:cubicBezTo>
                  <a:cubicBezTo>
                    <a:pt x="3693" y="444"/>
                    <a:pt x="3614" y="415"/>
                    <a:pt x="3611" y="413"/>
                  </a:cubicBezTo>
                  <a:cubicBezTo>
                    <a:pt x="3608" y="411"/>
                    <a:pt x="3589" y="394"/>
                    <a:pt x="3589" y="394"/>
                  </a:cubicBezTo>
                  <a:cubicBezTo>
                    <a:pt x="3587" y="404"/>
                    <a:pt x="3587" y="404"/>
                    <a:pt x="3587" y="404"/>
                  </a:cubicBezTo>
                  <a:cubicBezTo>
                    <a:pt x="3550" y="393"/>
                    <a:pt x="3550" y="393"/>
                    <a:pt x="3550" y="393"/>
                  </a:cubicBezTo>
                  <a:cubicBezTo>
                    <a:pt x="3533" y="381"/>
                    <a:pt x="3533" y="381"/>
                    <a:pt x="3533" y="381"/>
                  </a:cubicBezTo>
                  <a:cubicBezTo>
                    <a:pt x="3533" y="381"/>
                    <a:pt x="3571" y="391"/>
                    <a:pt x="3577" y="386"/>
                  </a:cubicBezTo>
                  <a:cubicBezTo>
                    <a:pt x="3583" y="381"/>
                    <a:pt x="3554" y="367"/>
                    <a:pt x="3554" y="367"/>
                  </a:cubicBezTo>
                  <a:cubicBezTo>
                    <a:pt x="3531" y="367"/>
                    <a:pt x="3531" y="367"/>
                    <a:pt x="3531" y="367"/>
                  </a:cubicBezTo>
                  <a:cubicBezTo>
                    <a:pt x="3531" y="367"/>
                    <a:pt x="3542" y="361"/>
                    <a:pt x="3535" y="356"/>
                  </a:cubicBezTo>
                  <a:cubicBezTo>
                    <a:pt x="3528" y="351"/>
                    <a:pt x="3508" y="351"/>
                    <a:pt x="3508" y="351"/>
                  </a:cubicBezTo>
                  <a:cubicBezTo>
                    <a:pt x="3516" y="342"/>
                    <a:pt x="3516" y="342"/>
                    <a:pt x="3516" y="342"/>
                  </a:cubicBezTo>
                  <a:cubicBezTo>
                    <a:pt x="3516" y="342"/>
                    <a:pt x="3484" y="333"/>
                    <a:pt x="3480" y="333"/>
                  </a:cubicBezTo>
                  <a:cubicBezTo>
                    <a:pt x="3476" y="333"/>
                    <a:pt x="3461" y="323"/>
                    <a:pt x="3461" y="323"/>
                  </a:cubicBezTo>
                  <a:cubicBezTo>
                    <a:pt x="3430" y="323"/>
                    <a:pt x="3430" y="323"/>
                    <a:pt x="3430" y="323"/>
                  </a:cubicBezTo>
                  <a:cubicBezTo>
                    <a:pt x="3430" y="323"/>
                    <a:pt x="3439" y="326"/>
                    <a:pt x="3416" y="327"/>
                  </a:cubicBezTo>
                  <a:cubicBezTo>
                    <a:pt x="3393" y="328"/>
                    <a:pt x="3378" y="320"/>
                    <a:pt x="3378" y="320"/>
                  </a:cubicBezTo>
                  <a:cubicBezTo>
                    <a:pt x="3364" y="326"/>
                    <a:pt x="3364" y="326"/>
                    <a:pt x="3364" y="326"/>
                  </a:cubicBezTo>
                  <a:cubicBezTo>
                    <a:pt x="3362" y="317"/>
                    <a:pt x="3362" y="317"/>
                    <a:pt x="3362" y="317"/>
                  </a:cubicBezTo>
                  <a:cubicBezTo>
                    <a:pt x="3330" y="311"/>
                    <a:pt x="3330" y="311"/>
                    <a:pt x="3330" y="311"/>
                  </a:cubicBezTo>
                  <a:cubicBezTo>
                    <a:pt x="3323" y="305"/>
                    <a:pt x="3323" y="305"/>
                    <a:pt x="3323" y="305"/>
                  </a:cubicBezTo>
                  <a:cubicBezTo>
                    <a:pt x="3318" y="318"/>
                    <a:pt x="3318" y="318"/>
                    <a:pt x="3318" y="318"/>
                  </a:cubicBezTo>
                  <a:cubicBezTo>
                    <a:pt x="3309" y="319"/>
                    <a:pt x="3309" y="319"/>
                    <a:pt x="3309" y="319"/>
                  </a:cubicBezTo>
                  <a:cubicBezTo>
                    <a:pt x="3327" y="334"/>
                    <a:pt x="3327" y="334"/>
                    <a:pt x="3327" y="334"/>
                  </a:cubicBezTo>
                  <a:cubicBezTo>
                    <a:pt x="3344" y="354"/>
                    <a:pt x="3344" y="354"/>
                    <a:pt x="3344" y="354"/>
                  </a:cubicBezTo>
                  <a:cubicBezTo>
                    <a:pt x="3310" y="350"/>
                    <a:pt x="3310" y="350"/>
                    <a:pt x="3310" y="350"/>
                  </a:cubicBezTo>
                  <a:cubicBezTo>
                    <a:pt x="3306" y="344"/>
                    <a:pt x="3306" y="344"/>
                    <a:pt x="3306" y="344"/>
                  </a:cubicBezTo>
                  <a:cubicBezTo>
                    <a:pt x="3262" y="347"/>
                    <a:pt x="3262" y="347"/>
                    <a:pt x="3262" y="347"/>
                  </a:cubicBezTo>
                  <a:cubicBezTo>
                    <a:pt x="3251" y="351"/>
                    <a:pt x="3251" y="351"/>
                    <a:pt x="3251" y="351"/>
                  </a:cubicBezTo>
                  <a:cubicBezTo>
                    <a:pt x="3250" y="343"/>
                    <a:pt x="3250" y="343"/>
                    <a:pt x="3250" y="343"/>
                  </a:cubicBezTo>
                  <a:cubicBezTo>
                    <a:pt x="3221" y="349"/>
                    <a:pt x="3221" y="349"/>
                    <a:pt x="3221" y="349"/>
                  </a:cubicBezTo>
                  <a:cubicBezTo>
                    <a:pt x="3216" y="341"/>
                    <a:pt x="3216" y="341"/>
                    <a:pt x="3216" y="341"/>
                  </a:cubicBezTo>
                  <a:cubicBezTo>
                    <a:pt x="3178" y="342"/>
                    <a:pt x="3178" y="342"/>
                    <a:pt x="3178" y="342"/>
                  </a:cubicBezTo>
                  <a:cubicBezTo>
                    <a:pt x="3156" y="335"/>
                    <a:pt x="3156" y="335"/>
                    <a:pt x="3156" y="335"/>
                  </a:cubicBezTo>
                  <a:cubicBezTo>
                    <a:pt x="3167" y="321"/>
                    <a:pt x="3167" y="321"/>
                    <a:pt x="3167" y="321"/>
                  </a:cubicBezTo>
                  <a:cubicBezTo>
                    <a:pt x="3082" y="320"/>
                    <a:pt x="3082" y="320"/>
                    <a:pt x="3082" y="320"/>
                  </a:cubicBezTo>
                  <a:cubicBezTo>
                    <a:pt x="3077" y="314"/>
                    <a:pt x="3077" y="314"/>
                    <a:pt x="3077" y="314"/>
                  </a:cubicBezTo>
                  <a:cubicBezTo>
                    <a:pt x="3071" y="317"/>
                    <a:pt x="3071" y="317"/>
                    <a:pt x="3071" y="317"/>
                  </a:cubicBezTo>
                  <a:cubicBezTo>
                    <a:pt x="3065" y="313"/>
                    <a:pt x="3065" y="313"/>
                    <a:pt x="3065" y="313"/>
                  </a:cubicBezTo>
                  <a:cubicBezTo>
                    <a:pt x="3030" y="315"/>
                    <a:pt x="3030" y="315"/>
                    <a:pt x="3030" y="315"/>
                  </a:cubicBezTo>
                  <a:cubicBezTo>
                    <a:pt x="3034" y="323"/>
                    <a:pt x="3034" y="323"/>
                    <a:pt x="3034" y="323"/>
                  </a:cubicBezTo>
                  <a:cubicBezTo>
                    <a:pt x="2997" y="319"/>
                    <a:pt x="2997" y="319"/>
                    <a:pt x="2997" y="319"/>
                  </a:cubicBezTo>
                  <a:cubicBezTo>
                    <a:pt x="2987" y="324"/>
                    <a:pt x="2987" y="324"/>
                    <a:pt x="2987" y="324"/>
                  </a:cubicBezTo>
                  <a:cubicBezTo>
                    <a:pt x="3008" y="331"/>
                    <a:pt x="3008" y="331"/>
                    <a:pt x="3008" y="331"/>
                  </a:cubicBezTo>
                  <a:cubicBezTo>
                    <a:pt x="2981" y="330"/>
                    <a:pt x="2981" y="330"/>
                    <a:pt x="2981" y="330"/>
                  </a:cubicBezTo>
                  <a:cubicBezTo>
                    <a:pt x="2978" y="318"/>
                    <a:pt x="2978" y="318"/>
                    <a:pt x="2978" y="318"/>
                  </a:cubicBezTo>
                  <a:cubicBezTo>
                    <a:pt x="2961" y="303"/>
                    <a:pt x="2961" y="303"/>
                    <a:pt x="2961" y="303"/>
                  </a:cubicBezTo>
                  <a:cubicBezTo>
                    <a:pt x="2947" y="303"/>
                    <a:pt x="2947" y="303"/>
                    <a:pt x="2947" y="303"/>
                  </a:cubicBezTo>
                  <a:cubicBezTo>
                    <a:pt x="2954" y="318"/>
                    <a:pt x="2954" y="318"/>
                    <a:pt x="2954" y="318"/>
                  </a:cubicBezTo>
                  <a:cubicBezTo>
                    <a:pt x="2919" y="318"/>
                    <a:pt x="2919" y="318"/>
                    <a:pt x="2919" y="318"/>
                  </a:cubicBezTo>
                  <a:cubicBezTo>
                    <a:pt x="2915" y="313"/>
                    <a:pt x="2915" y="313"/>
                    <a:pt x="2915" y="313"/>
                  </a:cubicBezTo>
                  <a:cubicBezTo>
                    <a:pt x="2906" y="313"/>
                    <a:pt x="2906" y="313"/>
                    <a:pt x="2906" y="313"/>
                  </a:cubicBezTo>
                  <a:cubicBezTo>
                    <a:pt x="2902" y="303"/>
                    <a:pt x="2902" y="303"/>
                    <a:pt x="2902" y="303"/>
                  </a:cubicBezTo>
                  <a:cubicBezTo>
                    <a:pt x="2893" y="303"/>
                    <a:pt x="2893" y="303"/>
                    <a:pt x="2893" y="303"/>
                  </a:cubicBezTo>
                  <a:cubicBezTo>
                    <a:pt x="2882" y="306"/>
                    <a:pt x="2882" y="306"/>
                    <a:pt x="2882" y="306"/>
                  </a:cubicBezTo>
                  <a:cubicBezTo>
                    <a:pt x="2866" y="298"/>
                    <a:pt x="2866" y="298"/>
                    <a:pt x="2866" y="298"/>
                  </a:cubicBezTo>
                  <a:cubicBezTo>
                    <a:pt x="2846" y="312"/>
                    <a:pt x="2846" y="312"/>
                    <a:pt x="2846" y="312"/>
                  </a:cubicBezTo>
                  <a:cubicBezTo>
                    <a:pt x="2882" y="316"/>
                    <a:pt x="2882" y="316"/>
                    <a:pt x="2882" y="316"/>
                  </a:cubicBezTo>
                  <a:cubicBezTo>
                    <a:pt x="2890" y="317"/>
                    <a:pt x="2890" y="317"/>
                    <a:pt x="2890" y="317"/>
                  </a:cubicBezTo>
                  <a:cubicBezTo>
                    <a:pt x="2890" y="317"/>
                    <a:pt x="2877" y="328"/>
                    <a:pt x="2870" y="328"/>
                  </a:cubicBezTo>
                  <a:cubicBezTo>
                    <a:pt x="2863" y="328"/>
                    <a:pt x="2858" y="327"/>
                    <a:pt x="2852" y="329"/>
                  </a:cubicBezTo>
                  <a:cubicBezTo>
                    <a:pt x="2846" y="331"/>
                    <a:pt x="2844" y="337"/>
                    <a:pt x="2839" y="337"/>
                  </a:cubicBezTo>
                  <a:cubicBezTo>
                    <a:pt x="2834" y="337"/>
                    <a:pt x="2790" y="338"/>
                    <a:pt x="2790" y="338"/>
                  </a:cubicBezTo>
                  <a:cubicBezTo>
                    <a:pt x="2768" y="341"/>
                    <a:pt x="2768" y="341"/>
                    <a:pt x="2768" y="341"/>
                  </a:cubicBezTo>
                  <a:cubicBezTo>
                    <a:pt x="2758" y="358"/>
                    <a:pt x="2758" y="358"/>
                    <a:pt x="2758" y="358"/>
                  </a:cubicBezTo>
                  <a:cubicBezTo>
                    <a:pt x="2742" y="354"/>
                    <a:pt x="2742" y="354"/>
                    <a:pt x="2742" y="354"/>
                  </a:cubicBezTo>
                  <a:cubicBezTo>
                    <a:pt x="2742" y="354"/>
                    <a:pt x="2745" y="338"/>
                    <a:pt x="2753" y="334"/>
                  </a:cubicBezTo>
                  <a:cubicBezTo>
                    <a:pt x="2761" y="330"/>
                    <a:pt x="2773" y="330"/>
                    <a:pt x="2773" y="330"/>
                  </a:cubicBezTo>
                  <a:cubicBezTo>
                    <a:pt x="2778" y="319"/>
                    <a:pt x="2778" y="319"/>
                    <a:pt x="2778" y="319"/>
                  </a:cubicBezTo>
                  <a:cubicBezTo>
                    <a:pt x="2806" y="316"/>
                    <a:pt x="2806" y="316"/>
                    <a:pt x="2806" y="316"/>
                  </a:cubicBezTo>
                  <a:cubicBezTo>
                    <a:pt x="2836" y="294"/>
                    <a:pt x="2836" y="294"/>
                    <a:pt x="2836" y="294"/>
                  </a:cubicBezTo>
                  <a:cubicBezTo>
                    <a:pt x="2836" y="294"/>
                    <a:pt x="2835" y="281"/>
                    <a:pt x="2847" y="276"/>
                  </a:cubicBezTo>
                  <a:cubicBezTo>
                    <a:pt x="2859" y="271"/>
                    <a:pt x="2908" y="272"/>
                    <a:pt x="2906" y="254"/>
                  </a:cubicBezTo>
                  <a:cubicBezTo>
                    <a:pt x="2904" y="236"/>
                    <a:pt x="2889" y="232"/>
                    <a:pt x="2889" y="232"/>
                  </a:cubicBezTo>
                  <a:cubicBezTo>
                    <a:pt x="2862" y="234"/>
                    <a:pt x="2862" y="234"/>
                    <a:pt x="2862" y="234"/>
                  </a:cubicBezTo>
                  <a:cubicBezTo>
                    <a:pt x="2885" y="224"/>
                    <a:pt x="2885" y="224"/>
                    <a:pt x="2885" y="224"/>
                  </a:cubicBezTo>
                  <a:cubicBezTo>
                    <a:pt x="2885" y="224"/>
                    <a:pt x="2865" y="209"/>
                    <a:pt x="2860" y="210"/>
                  </a:cubicBezTo>
                  <a:cubicBezTo>
                    <a:pt x="2855" y="211"/>
                    <a:pt x="2838" y="212"/>
                    <a:pt x="2838" y="212"/>
                  </a:cubicBezTo>
                  <a:cubicBezTo>
                    <a:pt x="2838" y="212"/>
                    <a:pt x="2832" y="196"/>
                    <a:pt x="2819" y="196"/>
                  </a:cubicBezTo>
                  <a:cubicBezTo>
                    <a:pt x="2806" y="196"/>
                    <a:pt x="2792" y="201"/>
                    <a:pt x="2792" y="201"/>
                  </a:cubicBezTo>
                  <a:cubicBezTo>
                    <a:pt x="2756" y="192"/>
                    <a:pt x="2756" y="192"/>
                    <a:pt x="2756" y="192"/>
                  </a:cubicBezTo>
                  <a:cubicBezTo>
                    <a:pt x="2662" y="189"/>
                    <a:pt x="2662" y="189"/>
                    <a:pt x="2662" y="189"/>
                  </a:cubicBezTo>
                  <a:cubicBezTo>
                    <a:pt x="2665" y="201"/>
                    <a:pt x="2665" y="201"/>
                    <a:pt x="2665" y="201"/>
                  </a:cubicBezTo>
                  <a:cubicBezTo>
                    <a:pt x="2620" y="201"/>
                    <a:pt x="2620" y="201"/>
                    <a:pt x="2620" y="201"/>
                  </a:cubicBezTo>
                  <a:cubicBezTo>
                    <a:pt x="2620" y="201"/>
                    <a:pt x="2639" y="184"/>
                    <a:pt x="2627" y="179"/>
                  </a:cubicBezTo>
                  <a:cubicBezTo>
                    <a:pt x="2615" y="174"/>
                    <a:pt x="2564" y="180"/>
                    <a:pt x="2564" y="180"/>
                  </a:cubicBezTo>
                  <a:cubicBezTo>
                    <a:pt x="2523" y="176"/>
                    <a:pt x="2523" y="176"/>
                    <a:pt x="2523" y="176"/>
                  </a:cubicBezTo>
                  <a:cubicBezTo>
                    <a:pt x="2523" y="176"/>
                    <a:pt x="2570" y="174"/>
                    <a:pt x="2564" y="165"/>
                  </a:cubicBezTo>
                  <a:cubicBezTo>
                    <a:pt x="2558" y="156"/>
                    <a:pt x="2511" y="155"/>
                    <a:pt x="2511" y="155"/>
                  </a:cubicBezTo>
                  <a:cubicBezTo>
                    <a:pt x="2483" y="151"/>
                    <a:pt x="2483" y="151"/>
                    <a:pt x="2483" y="151"/>
                  </a:cubicBezTo>
                  <a:cubicBezTo>
                    <a:pt x="2480" y="161"/>
                    <a:pt x="2480" y="161"/>
                    <a:pt x="2480" y="161"/>
                  </a:cubicBezTo>
                  <a:cubicBezTo>
                    <a:pt x="2480" y="161"/>
                    <a:pt x="2431" y="159"/>
                    <a:pt x="2435" y="173"/>
                  </a:cubicBezTo>
                  <a:cubicBezTo>
                    <a:pt x="2439" y="187"/>
                    <a:pt x="2485" y="202"/>
                    <a:pt x="2485" y="202"/>
                  </a:cubicBezTo>
                  <a:cubicBezTo>
                    <a:pt x="2389" y="196"/>
                    <a:pt x="2389" y="196"/>
                    <a:pt x="2389" y="196"/>
                  </a:cubicBezTo>
                  <a:cubicBezTo>
                    <a:pt x="2423" y="210"/>
                    <a:pt x="2423" y="210"/>
                    <a:pt x="2423" y="210"/>
                  </a:cubicBezTo>
                  <a:cubicBezTo>
                    <a:pt x="2388" y="215"/>
                    <a:pt x="2388" y="215"/>
                    <a:pt x="2388" y="215"/>
                  </a:cubicBezTo>
                  <a:cubicBezTo>
                    <a:pt x="2388" y="215"/>
                    <a:pt x="2331" y="233"/>
                    <a:pt x="2321" y="227"/>
                  </a:cubicBezTo>
                  <a:cubicBezTo>
                    <a:pt x="2311" y="221"/>
                    <a:pt x="2326" y="209"/>
                    <a:pt x="2326" y="209"/>
                  </a:cubicBezTo>
                  <a:cubicBezTo>
                    <a:pt x="2326" y="209"/>
                    <a:pt x="2278" y="209"/>
                    <a:pt x="2269" y="211"/>
                  </a:cubicBezTo>
                  <a:cubicBezTo>
                    <a:pt x="2260" y="213"/>
                    <a:pt x="2246" y="225"/>
                    <a:pt x="2246" y="225"/>
                  </a:cubicBezTo>
                  <a:cubicBezTo>
                    <a:pt x="2246" y="225"/>
                    <a:pt x="2183" y="230"/>
                    <a:pt x="2168" y="233"/>
                  </a:cubicBezTo>
                  <a:cubicBezTo>
                    <a:pt x="2153" y="236"/>
                    <a:pt x="2120" y="243"/>
                    <a:pt x="2120" y="243"/>
                  </a:cubicBezTo>
                  <a:cubicBezTo>
                    <a:pt x="2091" y="266"/>
                    <a:pt x="2091" y="266"/>
                    <a:pt x="2091" y="266"/>
                  </a:cubicBezTo>
                  <a:cubicBezTo>
                    <a:pt x="2091" y="266"/>
                    <a:pt x="2059" y="264"/>
                    <a:pt x="2073" y="278"/>
                  </a:cubicBezTo>
                  <a:cubicBezTo>
                    <a:pt x="2087" y="292"/>
                    <a:pt x="2112" y="302"/>
                    <a:pt x="2112" y="302"/>
                  </a:cubicBezTo>
                  <a:cubicBezTo>
                    <a:pt x="2082" y="308"/>
                    <a:pt x="2082" y="308"/>
                    <a:pt x="2082" y="308"/>
                  </a:cubicBezTo>
                  <a:cubicBezTo>
                    <a:pt x="2068" y="317"/>
                    <a:pt x="2068" y="317"/>
                    <a:pt x="2068" y="317"/>
                  </a:cubicBezTo>
                  <a:cubicBezTo>
                    <a:pt x="2001" y="315"/>
                    <a:pt x="2001" y="315"/>
                    <a:pt x="2001" y="315"/>
                  </a:cubicBezTo>
                  <a:cubicBezTo>
                    <a:pt x="1996" y="320"/>
                    <a:pt x="1996" y="320"/>
                    <a:pt x="1996" y="320"/>
                  </a:cubicBezTo>
                  <a:cubicBezTo>
                    <a:pt x="1971" y="311"/>
                    <a:pt x="1971" y="311"/>
                    <a:pt x="1971" y="311"/>
                  </a:cubicBezTo>
                  <a:cubicBezTo>
                    <a:pt x="1960" y="318"/>
                    <a:pt x="1960" y="318"/>
                    <a:pt x="1960" y="318"/>
                  </a:cubicBezTo>
                  <a:cubicBezTo>
                    <a:pt x="1960" y="318"/>
                    <a:pt x="1922" y="314"/>
                    <a:pt x="1920" y="322"/>
                  </a:cubicBezTo>
                  <a:cubicBezTo>
                    <a:pt x="1918" y="330"/>
                    <a:pt x="1919" y="345"/>
                    <a:pt x="1930" y="347"/>
                  </a:cubicBezTo>
                  <a:cubicBezTo>
                    <a:pt x="1941" y="349"/>
                    <a:pt x="1947" y="365"/>
                    <a:pt x="1947" y="365"/>
                  </a:cubicBezTo>
                  <a:cubicBezTo>
                    <a:pt x="1947" y="365"/>
                    <a:pt x="1982" y="375"/>
                    <a:pt x="1991" y="375"/>
                  </a:cubicBezTo>
                  <a:cubicBezTo>
                    <a:pt x="2000" y="375"/>
                    <a:pt x="2019" y="380"/>
                    <a:pt x="2026" y="383"/>
                  </a:cubicBezTo>
                  <a:cubicBezTo>
                    <a:pt x="2033" y="386"/>
                    <a:pt x="2049" y="402"/>
                    <a:pt x="2038" y="402"/>
                  </a:cubicBezTo>
                  <a:cubicBezTo>
                    <a:pt x="2027" y="402"/>
                    <a:pt x="2003" y="404"/>
                    <a:pt x="2003" y="404"/>
                  </a:cubicBezTo>
                  <a:cubicBezTo>
                    <a:pt x="2003" y="404"/>
                    <a:pt x="1957" y="384"/>
                    <a:pt x="1941" y="380"/>
                  </a:cubicBezTo>
                  <a:cubicBezTo>
                    <a:pt x="1925" y="376"/>
                    <a:pt x="1901" y="373"/>
                    <a:pt x="1893" y="373"/>
                  </a:cubicBezTo>
                  <a:cubicBezTo>
                    <a:pt x="1885" y="373"/>
                    <a:pt x="1864" y="371"/>
                    <a:pt x="1866" y="379"/>
                  </a:cubicBezTo>
                  <a:cubicBezTo>
                    <a:pt x="1868" y="387"/>
                    <a:pt x="1894" y="397"/>
                    <a:pt x="1877" y="398"/>
                  </a:cubicBezTo>
                  <a:cubicBezTo>
                    <a:pt x="1860" y="399"/>
                    <a:pt x="1854" y="387"/>
                    <a:pt x="1844" y="387"/>
                  </a:cubicBezTo>
                  <a:cubicBezTo>
                    <a:pt x="1834" y="387"/>
                    <a:pt x="1820" y="377"/>
                    <a:pt x="1819" y="390"/>
                  </a:cubicBezTo>
                  <a:cubicBezTo>
                    <a:pt x="1818" y="403"/>
                    <a:pt x="1832" y="416"/>
                    <a:pt x="1847" y="415"/>
                  </a:cubicBezTo>
                  <a:cubicBezTo>
                    <a:pt x="1862" y="414"/>
                    <a:pt x="1885" y="421"/>
                    <a:pt x="1895" y="421"/>
                  </a:cubicBezTo>
                  <a:cubicBezTo>
                    <a:pt x="1905" y="421"/>
                    <a:pt x="1921" y="437"/>
                    <a:pt x="1921" y="437"/>
                  </a:cubicBezTo>
                  <a:cubicBezTo>
                    <a:pt x="1900" y="437"/>
                    <a:pt x="1900" y="437"/>
                    <a:pt x="1900" y="437"/>
                  </a:cubicBezTo>
                  <a:cubicBezTo>
                    <a:pt x="1900" y="437"/>
                    <a:pt x="1894" y="427"/>
                    <a:pt x="1880" y="427"/>
                  </a:cubicBezTo>
                  <a:cubicBezTo>
                    <a:pt x="1866" y="427"/>
                    <a:pt x="1823" y="425"/>
                    <a:pt x="1823" y="425"/>
                  </a:cubicBezTo>
                  <a:cubicBezTo>
                    <a:pt x="1820" y="417"/>
                    <a:pt x="1820" y="417"/>
                    <a:pt x="1820" y="417"/>
                  </a:cubicBezTo>
                  <a:cubicBezTo>
                    <a:pt x="1803" y="417"/>
                    <a:pt x="1803" y="417"/>
                    <a:pt x="1803" y="417"/>
                  </a:cubicBezTo>
                  <a:cubicBezTo>
                    <a:pt x="1800" y="406"/>
                    <a:pt x="1800" y="406"/>
                    <a:pt x="1800" y="406"/>
                  </a:cubicBezTo>
                  <a:cubicBezTo>
                    <a:pt x="1778" y="395"/>
                    <a:pt x="1778" y="395"/>
                    <a:pt x="1778" y="395"/>
                  </a:cubicBezTo>
                  <a:cubicBezTo>
                    <a:pt x="1778" y="395"/>
                    <a:pt x="1803" y="383"/>
                    <a:pt x="1793" y="374"/>
                  </a:cubicBezTo>
                  <a:cubicBezTo>
                    <a:pt x="1783" y="365"/>
                    <a:pt x="1769" y="354"/>
                    <a:pt x="1769" y="354"/>
                  </a:cubicBezTo>
                  <a:cubicBezTo>
                    <a:pt x="1748" y="353"/>
                    <a:pt x="1748" y="353"/>
                    <a:pt x="1748" y="353"/>
                  </a:cubicBezTo>
                  <a:cubicBezTo>
                    <a:pt x="1748" y="353"/>
                    <a:pt x="1778" y="370"/>
                    <a:pt x="1769" y="378"/>
                  </a:cubicBezTo>
                  <a:cubicBezTo>
                    <a:pt x="1760" y="386"/>
                    <a:pt x="1740" y="389"/>
                    <a:pt x="1740" y="389"/>
                  </a:cubicBezTo>
                  <a:cubicBezTo>
                    <a:pt x="1727" y="416"/>
                    <a:pt x="1727" y="416"/>
                    <a:pt x="1727" y="416"/>
                  </a:cubicBezTo>
                  <a:cubicBezTo>
                    <a:pt x="1776" y="441"/>
                    <a:pt x="1776" y="441"/>
                    <a:pt x="1776" y="441"/>
                  </a:cubicBezTo>
                  <a:cubicBezTo>
                    <a:pt x="1776" y="441"/>
                    <a:pt x="1789" y="436"/>
                    <a:pt x="1789" y="442"/>
                  </a:cubicBezTo>
                  <a:cubicBezTo>
                    <a:pt x="1789" y="448"/>
                    <a:pt x="1782" y="479"/>
                    <a:pt x="1782" y="479"/>
                  </a:cubicBezTo>
                  <a:cubicBezTo>
                    <a:pt x="1789" y="492"/>
                    <a:pt x="1789" y="492"/>
                    <a:pt x="1789" y="492"/>
                  </a:cubicBezTo>
                  <a:cubicBezTo>
                    <a:pt x="1813" y="496"/>
                    <a:pt x="1813" y="496"/>
                    <a:pt x="1813" y="496"/>
                  </a:cubicBezTo>
                  <a:cubicBezTo>
                    <a:pt x="1812" y="514"/>
                    <a:pt x="1812" y="514"/>
                    <a:pt x="1812" y="514"/>
                  </a:cubicBezTo>
                  <a:cubicBezTo>
                    <a:pt x="1852" y="522"/>
                    <a:pt x="1852" y="522"/>
                    <a:pt x="1852" y="522"/>
                  </a:cubicBezTo>
                  <a:cubicBezTo>
                    <a:pt x="1852" y="522"/>
                    <a:pt x="1882" y="510"/>
                    <a:pt x="1896" y="511"/>
                  </a:cubicBezTo>
                  <a:cubicBezTo>
                    <a:pt x="1910" y="512"/>
                    <a:pt x="1928" y="524"/>
                    <a:pt x="1928" y="524"/>
                  </a:cubicBezTo>
                  <a:cubicBezTo>
                    <a:pt x="1928" y="524"/>
                    <a:pt x="1957" y="528"/>
                    <a:pt x="1970" y="537"/>
                  </a:cubicBezTo>
                  <a:cubicBezTo>
                    <a:pt x="1983" y="546"/>
                    <a:pt x="1986" y="557"/>
                    <a:pt x="1986" y="557"/>
                  </a:cubicBezTo>
                  <a:cubicBezTo>
                    <a:pt x="1986" y="557"/>
                    <a:pt x="1953" y="561"/>
                    <a:pt x="1966" y="569"/>
                  </a:cubicBezTo>
                  <a:cubicBezTo>
                    <a:pt x="1979" y="577"/>
                    <a:pt x="1993" y="584"/>
                    <a:pt x="1993" y="584"/>
                  </a:cubicBezTo>
                  <a:cubicBezTo>
                    <a:pt x="2021" y="583"/>
                    <a:pt x="2021" y="583"/>
                    <a:pt x="2021" y="583"/>
                  </a:cubicBezTo>
                  <a:cubicBezTo>
                    <a:pt x="2021" y="583"/>
                    <a:pt x="2005" y="591"/>
                    <a:pt x="1992" y="591"/>
                  </a:cubicBezTo>
                  <a:cubicBezTo>
                    <a:pt x="1979" y="591"/>
                    <a:pt x="1963" y="582"/>
                    <a:pt x="1963" y="582"/>
                  </a:cubicBezTo>
                  <a:cubicBezTo>
                    <a:pt x="1963" y="582"/>
                    <a:pt x="1964" y="559"/>
                    <a:pt x="1949" y="550"/>
                  </a:cubicBezTo>
                  <a:cubicBezTo>
                    <a:pt x="1934" y="541"/>
                    <a:pt x="1922" y="536"/>
                    <a:pt x="1922" y="536"/>
                  </a:cubicBezTo>
                  <a:cubicBezTo>
                    <a:pt x="1922" y="536"/>
                    <a:pt x="1918" y="521"/>
                    <a:pt x="1906" y="522"/>
                  </a:cubicBezTo>
                  <a:cubicBezTo>
                    <a:pt x="1894" y="523"/>
                    <a:pt x="1862" y="529"/>
                    <a:pt x="1862" y="529"/>
                  </a:cubicBezTo>
                  <a:cubicBezTo>
                    <a:pt x="1862" y="529"/>
                    <a:pt x="1844" y="531"/>
                    <a:pt x="1845" y="542"/>
                  </a:cubicBezTo>
                  <a:cubicBezTo>
                    <a:pt x="1846" y="553"/>
                    <a:pt x="1878" y="571"/>
                    <a:pt x="1878" y="575"/>
                  </a:cubicBezTo>
                  <a:cubicBezTo>
                    <a:pt x="1878" y="579"/>
                    <a:pt x="1859" y="591"/>
                    <a:pt x="1859" y="591"/>
                  </a:cubicBezTo>
                  <a:cubicBezTo>
                    <a:pt x="1857" y="620"/>
                    <a:pt x="1857" y="620"/>
                    <a:pt x="1857" y="620"/>
                  </a:cubicBezTo>
                  <a:cubicBezTo>
                    <a:pt x="1829" y="634"/>
                    <a:pt x="1829" y="634"/>
                    <a:pt x="1829" y="634"/>
                  </a:cubicBezTo>
                  <a:cubicBezTo>
                    <a:pt x="1829" y="634"/>
                    <a:pt x="1823" y="655"/>
                    <a:pt x="1810" y="649"/>
                  </a:cubicBezTo>
                  <a:cubicBezTo>
                    <a:pt x="1797" y="643"/>
                    <a:pt x="1771" y="645"/>
                    <a:pt x="1771" y="645"/>
                  </a:cubicBezTo>
                  <a:cubicBezTo>
                    <a:pt x="1733" y="641"/>
                    <a:pt x="1733" y="641"/>
                    <a:pt x="1733" y="641"/>
                  </a:cubicBezTo>
                  <a:cubicBezTo>
                    <a:pt x="1733" y="641"/>
                    <a:pt x="1690" y="626"/>
                    <a:pt x="1701" y="625"/>
                  </a:cubicBezTo>
                  <a:cubicBezTo>
                    <a:pt x="1712" y="624"/>
                    <a:pt x="1735" y="623"/>
                    <a:pt x="1735" y="623"/>
                  </a:cubicBezTo>
                  <a:cubicBezTo>
                    <a:pt x="1748" y="627"/>
                    <a:pt x="1748" y="627"/>
                    <a:pt x="1748" y="627"/>
                  </a:cubicBezTo>
                  <a:cubicBezTo>
                    <a:pt x="1763" y="616"/>
                    <a:pt x="1763" y="616"/>
                    <a:pt x="1763" y="616"/>
                  </a:cubicBezTo>
                  <a:cubicBezTo>
                    <a:pt x="1763" y="616"/>
                    <a:pt x="1801" y="625"/>
                    <a:pt x="1801" y="614"/>
                  </a:cubicBezTo>
                  <a:cubicBezTo>
                    <a:pt x="1801" y="603"/>
                    <a:pt x="1803" y="588"/>
                    <a:pt x="1803" y="588"/>
                  </a:cubicBezTo>
                  <a:cubicBezTo>
                    <a:pt x="1819" y="583"/>
                    <a:pt x="1819" y="583"/>
                    <a:pt x="1819" y="583"/>
                  </a:cubicBezTo>
                  <a:cubicBezTo>
                    <a:pt x="1821" y="569"/>
                    <a:pt x="1821" y="569"/>
                    <a:pt x="1821" y="569"/>
                  </a:cubicBezTo>
                  <a:cubicBezTo>
                    <a:pt x="1810" y="567"/>
                    <a:pt x="1810" y="567"/>
                    <a:pt x="1810" y="567"/>
                  </a:cubicBezTo>
                  <a:cubicBezTo>
                    <a:pt x="1810" y="567"/>
                    <a:pt x="1826" y="547"/>
                    <a:pt x="1816" y="543"/>
                  </a:cubicBezTo>
                  <a:cubicBezTo>
                    <a:pt x="1806" y="539"/>
                    <a:pt x="1763" y="541"/>
                    <a:pt x="1761" y="525"/>
                  </a:cubicBezTo>
                  <a:cubicBezTo>
                    <a:pt x="1759" y="509"/>
                    <a:pt x="1761" y="490"/>
                    <a:pt x="1752" y="485"/>
                  </a:cubicBezTo>
                  <a:cubicBezTo>
                    <a:pt x="1743" y="480"/>
                    <a:pt x="1730" y="464"/>
                    <a:pt x="1730" y="464"/>
                  </a:cubicBezTo>
                  <a:cubicBezTo>
                    <a:pt x="1726" y="440"/>
                    <a:pt x="1726" y="440"/>
                    <a:pt x="1726" y="440"/>
                  </a:cubicBezTo>
                  <a:cubicBezTo>
                    <a:pt x="1684" y="417"/>
                    <a:pt x="1684" y="417"/>
                    <a:pt x="1684" y="417"/>
                  </a:cubicBezTo>
                  <a:cubicBezTo>
                    <a:pt x="1684" y="417"/>
                    <a:pt x="1711" y="396"/>
                    <a:pt x="1697" y="376"/>
                  </a:cubicBezTo>
                  <a:cubicBezTo>
                    <a:pt x="1683" y="356"/>
                    <a:pt x="1651" y="356"/>
                    <a:pt x="1651" y="356"/>
                  </a:cubicBezTo>
                  <a:cubicBezTo>
                    <a:pt x="1562" y="348"/>
                    <a:pt x="1562" y="348"/>
                    <a:pt x="1562" y="348"/>
                  </a:cubicBezTo>
                  <a:cubicBezTo>
                    <a:pt x="1555" y="368"/>
                    <a:pt x="1555" y="368"/>
                    <a:pt x="1555" y="368"/>
                  </a:cubicBezTo>
                  <a:cubicBezTo>
                    <a:pt x="1566" y="379"/>
                    <a:pt x="1566" y="379"/>
                    <a:pt x="1566" y="379"/>
                  </a:cubicBezTo>
                  <a:cubicBezTo>
                    <a:pt x="1561" y="402"/>
                    <a:pt x="1561" y="402"/>
                    <a:pt x="1561" y="402"/>
                  </a:cubicBezTo>
                  <a:cubicBezTo>
                    <a:pt x="1523" y="418"/>
                    <a:pt x="1523" y="418"/>
                    <a:pt x="1523" y="418"/>
                  </a:cubicBezTo>
                  <a:cubicBezTo>
                    <a:pt x="1517" y="437"/>
                    <a:pt x="1517" y="437"/>
                    <a:pt x="1517" y="437"/>
                  </a:cubicBezTo>
                  <a:cubicBezTo>
                    <a:pt x="1538" y="439"/>
                    <a:pt x="1538" y="439"/>
                    <a:pt x="1538" y="439"/>
                  </a:cubicBezTo>
                  <a:cubicBezTo>
                    <a:pt x="1561" y="474"/>
                    <a:pt x="1561" y="474"/>
                    <a:pt x="1561" y="474"/>
                  </a:cubicBezTo>
                  <a:cubicBezTo>
                    <a:pt x="1552" y="486"/>
                    <a:pt x="1552" y="486"/>
                    <a:pt x="1552" y="486"/>
                  </a:cubicBezTo>
                  <a:cubicBezTo>
                    <a:pt x="1571" y="501"/>
                    <a:pt x="1571" y="501"/>
                    <a:pt x="1571" y="501"/>
                  </a:cubicBezTo>
                  <a:cubicBezTo>
                    <a:pt x="1594" y="495"/>
                    <a:pt x="1594" y="495"/>
                    <a:pt x="1594" y="495"/>
                  </a:cubicBezTo>
                  <a:cubicBezTo>
                    <a:pt x="1594" y="495"/>
                    <a:pt x="1612" y="516"/>
                    <a:pt x="1625" y="519"/>
                  </a:cubicBezTo>
                  <a:cubicBezTo>
                    <a:pt x="1638" y="522"/>
                    <a:pt x="1651" y="522"/>
                    <a:pt x="1651" y="522"/>
                  </a:cubicBezTo>
                  <a:cubicBezTo>
                    <a:pt x="1648" y="559"/>
                    <a:pt x="1648" y="559"/>
                    <a:pt x="1648" y="559"/>
                  </a:cubicBezTo>
                  <a:cubicBezTo>
                    <a:pt x="1635" y="545"/>
                    <a:pt x="1635" y="545"/>
                    <a:pt x="1635" y="545"/>
                  </a:cubicBezTo>
                  <a:cubicBezTo>
                    <a:pt x="1625" y="551"/>
                    <a:pt x="1625" y="551"/>
                    <a:pt x="1625" y="551"/>
                  </a:cubicBezTo>
                  <a:cubicBezTo>
                    <a:pt x="1625" y="551"/>
                    <a:pt x="1572" y="524"/>
                    <a:pt x="1556" y="521"/>
                  </a:cubicBezTo>
                  <a:cubicBezTo>
                    <a:pt x="1540" y="518"/>
                    <a:pt x="1516" y="520"/>
                    <a:pt x="1516" y="520"/>
                  </a:cubicBezTo>
                  <a:cubicBezTo>
                    <a:pt x="1505" y="508"/>
                    <a:pt x="1505" y="508"/>
                    <a:pt x="1505" y="508"/>
                  </a:cubicBezTo>
                  <a:cubicBezTo>
                    <a:pt x="1499" y="522"/>
                    <a:pt x="1499" y="522"/>
                    <a:pt x="1499" y="522"/>
                  </a:cubicBezTo>
                  <a:cubicBezTo>
                    <a:pt x="1483" y="504"/>
                    <a:pt x="1483" y="504"/>
                    <a:pt x="1483" y="504"/>
                  </a:cubicBezTo>
                  <a:cubicBezTo>
                    <a:pt x="1483" y="504"/>
                    <a:pt x="1441" y="490"/>
                    <a:pt x="1434" y="490"/>
                  </a:cubicBezTo>
                  <a:cubicBezTo>
                    <a:pt x="1427" y="490"/>
                    <a:pt x="1406" y="491"/>
                    <a:pt x="1406" y="491"/>
                  </a:cubicBezTo>
                  <a:cubicBezTo>
                    <a:pt x="1406" y="491"/>
                    <a:pt x="1357" y="485"/>
                    <a:pt x="1353" y="488"/>
                  </a:cubicBezTo>
                  <a:cubicBezTo>
                    <a:pt x="1349" y="491"/>
                    <a:pt x="1340" y="491"/>
                    <a:pt x="1340" y="499"/>
                  </a:cubicBezTo>
                  <a:cubicBezTo>
                    <a:pt x="1340" y="507"/>
                    <a:pt x="1366" y="521"/>
                    <a:pt x="1366" y="521"/>
                  </a:cubicBezTo>
                  <a:cubicBezTo>
                    <a:pt x="1353" y="541"/>
                    <a:pt x="1353" y="541"/>
                    <a:pt x="1353" y="541"/>
                  </a:cubicBezTo>
                  <a:cubicBezTo>
                    <a:pt x="1344" y="534"/>
                    <a:pt x="1344" y="534"/>
                    <a:pt x="1344" y="534"/>
                  </a:cubicBezTo>
                  <a:cubicBezTo>
                    <a:pt x="1344" y="551"/>
                    <a:pt x="1344" y="551"/>
                    <a:pt x="1344" y="551"/>
                  </a:cubicBezTo>
                  <a:cubicBezTo>
                    <a:pt x="1344" y="551"/>
                    <a:pt x="1320" y="550"/>
                    <a:pt x="1320" y="545"/>
                  </a:cubicBezTo>
                  <a:cubicBezTo>
                    <a:pt x="1320" y="540"/>
                    <a:pt x="1325" y="518"/>
                    <a:pt x="1311" y="519"/>
                  </a:cubicBezTo>
                  <a:cubicBezTo>
                    <a:pt x="1297" y="520"/>
                    <a:pt x="1261" y="543"/>
                    <a:pt x="1256" y="546"/>
                  </a:cubicBezTo>
                  <a:cubicBezTo>
                    <a:pt x="1251" y="549"/>
                    <a:pt x="1240" y="535"/>
                    <a:pt x="1219" y="537"/>
                  </a:cubicBezTo>
                  <a:cubicBezTo>
                    <a:pt x="1198" y="539"/>
                    <a:pt x="1174" y="550"/>
                    <a:pt x="1172" y="558"/>
                  </a:cubicBezTo>
                  <a:cubicBezTo>
                    <a:pt x="1170" y="566"/>
                    <a:pt x="1123" y="562"/>
                    <a:pt x="1123" y="562"/>
                  </a:cubicBezTo>
                  <a:cubicBezTo>
                    <a:pt x="1131" y="545"/>
                    <a:pt x="1131" y="545"/>
                    <a:pt x="1131" y="545"/>
                  </a:cubicBezTo>
                  <a:cubicBezTo>
                    <a:pt x="1130" y="521"/>
                    <a:pt x="1130" y="521"/>
                    <a:pt x="1130" y="521"/>
                  </a:cubicBezTo>
                  <a:cubicBezTo>
                    <a:pt x="1130" y="521"/>
                    <a:pt x="1086" y="529"/>
                    <a:pt x="1086" y="538"/>
                  </a:cubicBezTo>
                  <a:cubicBezTo>
                    <a:pt x="1086" y="547"/>
                    <a:pt x="1092" y="554"/>
                    <a:pt x="1092" y="554"/>
                  </a:cubicBezTo>
                  <a:cubicBezTo>
                    <a:pt x="1074" y="555"/>
                    <a:pt x="1074" y="555"/>
                    <a:pt x="1074" y="555"/>
                  </a:cubicBezTo>
                  <a:cubicBezTo>
                    <a:pt x="1074" y="540"/>
                    <a:pt x="1074" y="540"/>
                    <a:pt x="1074" y="540"/>
                  </a:cubicBezTo>
                  <a:cubicBezTo>
                    <a:pt x="1060" y="545"/>
                    <a:pt x="1060" y="545"/>
                    <a:pt x="1060" y="545"/>
                  </a:cubicBezTo>
                  <a:cubicBezTo>
                    <a:pt x="1025" y="548"/>
                    <a:pt x="1025" y="548"/>
                    <a:pt x="1025" y="548"/>
                  </a:cubicBezTo>
                  <a:cubicBezTo>
                    <a:pt x="996" y="568"/>
                    <a:pt x="996" y="568"/>
                    <a:pt x="996" y="568"/>
                  </a:cubicBezTo>
                  <a:cubicBezTo>
                    <a:pt x="963" y="571"/>
                    <a:pt x="963" y="571"/>
                    <a:pt x="963" y="571"/>
                  </a:cubicBezTo>
                  <a:cubicBezTo>
                    <a:pt x="970" y="584"/>
                    <a:pt x="970" y="584"/>
                    <a:pt x="970" y="584"/>
                  </a:cubicBezTo>
                  <a:cubicBezTo>
                    <a:pt x="970" y="584"/>
                    <a:pt x="944" y="578"/>
                    <a:pt x="941" y="589"/>
                  </a:cubicBezTo>
                  <a:cubicBezTo>
                    <a:pt x="938" y="600"/>
                    <a:pt x="941" y="615"/>
                    <a:pt x="941" y="615"/>
                  </a:cubicBezTo>
                  <a:cubicBezTo>
                    <a:pt x="890" y="621"/>
                    <a:pt x="890" y="621"/>
                    <a:pt x="890" y="621"/>
                  </a:cubicBezTo>
                  <a:cubicBezTo>
                    <a:pt x="890" y="621"/>
                    <a:pt x="875" y="610"/>
                    <a:pt x="870" y="609"/>
                  </a:cubicBezTo>
                  <a:cubicBezTo>
                    <a:pt x="865" y="608"/>
                    <a:pt x="843" y="614"/>
                    <a:pt x="843" y="600"/>
                  </a:cubicBezTo>
                  <a:cubicBezTo>
                    <a:pt x="843" y="586"/>
                    <a:pt x="843" y="569"/>
                    <a:pt x="860" y="575"/>
                  </a:cubicBezTo>
                  <a:cubicBezTo>
                    <a:pt x="877" y="581"/>
                    <a:pt x="898" y="575"/>
                    <a:pt x="898" y="575"/>
                  </a:cubicBezTo>
                  <a:cubicBezTo>
                    <a:pt x="898" y="575"/>
                    <a:pt x="860" y="544"/>
                    <a:pt x="854" y="541"/>
                  </a:cubicBezTo>
                  <a:cubicBezTo>
                    <a:pt x="848" y="538"/>
                    <a:pt x="773" y="539"/>
                    <a:pt x="773" y="539"/>
                  </a:cubicBezTo>
                  <a:cubicBezTo>
                    <a:pt x="779" y="548"/>
                    <a:pt x="779" y="548"/>
                    <a:pt x="779" y="548"/>
                  </a:cubicBezTo>
                  <a:cubicBezTo>
                    <a:pt x="779" y="548"/>
                    <a:pt x="810" y="543"/>
                    <a:pt x="805" y="563"/>
                  </a:cubicBezTo>
                  <a:cubicBezTo>
                    <a:pt x="800" y="583"/>
                    <a:pt x="790" y="612"/>
                    <a:pt x="797" y="612"/>
                  </a:cubicBezTo>
                  <a:cubicBezTo>
                    <a:pt x="804" y="612"/>
                    <a:pt x="830" y="620"/>
                    <a:pt x="830" y="620"/>
                  </a:cubicBezTo>
                  <a:cubicBezTo>
                    <a:pt x="828" y="645"/>
                    <a:pt x="828" y="645"/>
                    <a:pt x="828" y="645"/>
                  </a:cubicBezTo>
                  <a:cubicBezTo>
                    <a:pt x="834" y="664"/>
                    <a:pt x="834" y="664"/>
                    <a:pt x="834" y="664"/>
                  </a:cubicBezTo>
                  <a:cubicBezTo>
                    <a:pt x="813" y="650"/>
                    <a:pt x="813" y="650"/>
                    <a:pt x="813" y="650"/>
                  </a:cubicBezTo>
                  <a:cubicBezTo>
                    <a:pt x="798" y="666"/>
                    <a:pt x="798" y="666"/>
                    <a:pt x="798" y="666"/>
                  </a:cubicBezTo>
                  <a:cubicBezTo>
                    <a:pt x="795" y="644"/>
                    <a:pt x="795" y="644"/>
                    <a:pt x="795" y="644"/>
                  </a:cubicBezTo>
                  <a:cubicBezTo>
                    <a:pt x="749" y="632"/>
                    <a:pt x="749" y="632"/>
                    <a:pt x="749" y="632"/>
                  </a:cubicBezTo>
                  <a:cubicBezTo>
                    <a:pt x="729" y="657"/>
                    <a:pt x="729" y="657"/>
                    <a:pt x="729" y="657"/>
                  </a:cubicBezTo>
                  <a:cubicBezTo>
                    <a:pt x="711" y="658"/>
                    <a:pt x="711" y="658"/>
                    <a:pt x="711" y="658"/>
                  </a:cubicBezTo>
                  <a:cubicBezTo>
                    <a:pt x="711" y="658"/>
                    <a:pt x="705" y="669"/>
                    <a:pt x="695" y="673"/>
                  </a:cubicBezTo>
                  <a:cubicBezTo>
                    <a:pt x="685" y="677"/>
                    <a:pt x="665" y="681"/>
                    <a:pt x="673" y="688"/>
                  </a:cubicBezTo>
                  <a:cubicBezTo>
                    <a:pt x="681" y="695"/>
                    <a:pt x="713" y="718"/>
                    <a:pt x="713" y="718"/>
                  </a:cubicBezTo>
                  <a:cubicBezTo>
                    <a:pt x="725" y="735"/>
                    <a:pt x="725" y="735"/>
                    <a:pt x="725" y="735"/>
                  </a:cubicBezTo>
                  <a:cubicBezTo>
                    <a:pt x="705" y="726"/>
                    <a:pt x="705" y="726"/>
                    <a:pt x="705" y="726"/>
                  </a:cubicBezTo>
                  <a:cubicBezTo>
                    <a:pt x="705" y="726"/>
                    <a:pt x="687" y="736"/>
                    <a:pt x="674" y="730"/>
                  </a:cubicBezTo>
                  <a:cubicBezTo>
                    <a:pt x="661" y="724"/>
                    <a:pt x="618" y="717"/>
                    <a:pt x="618" y="717"/>
                  </a:cubicBezTo>
                  <a:cubicBezTo>
                    <a:pt x="618" y="717"/>
                    <a:pt x="612" y="693"/>
                    <a:pt x="597" y="699"/>
                  </a:cubicBezTo>
                  <a:cubicBezTo>
                    <a:pt x="582" y="705"/>
                    <a:pt x="574" y="711"/>
                    <a:pt x="574" y="711"/>
                  </a:cubicBezTo>
                  <a:cubicBezTo>
                    <a:pt x="562" y="712"/>
                    <a:pt x="562" y="712"/>
                    <a:pt x="562" y="712"/>
                  </a:cubicBezTo>
                  <a:cubicBezTo>
                    <a:pt x="592" y="738"/>
                    <a:pt x="592" y="738"/>
                    <a:pt x="592" y="738"/>
                  </a:cubicBezTo>
                  <a:cubicBezTo>
                    <a:pt x="592" y="738"/>
                    <a:pt x="632" y="739"/>
                    <a:pt x="632" y="746"/>
                  </a:cubicBezTo>
                  <a:cubicBezTo>
                    <a:pt x="632" y="753"/>
                    <a:pt x="614" y="764"/>
                    <a:pt x="614" y="764"/>
                  </a:cubicBezTo>
                  <a:cubicBezTo>
                    <a:pt x="572" y="754"/>
                    <a:pt x="572" y="754"/>
                    <a:pt x="572" y="754"/>
                  </a:cubicBezTo>
                  <a:cubicBezTo>
                    <a:pt x="572" y="754"/>
                    <a:pt x="557" y="740"/>
                    <a:pt x="547" y="739"/>
                  </a:cubicBezTo>
                  <a:cubicBezTo>
                    <a:pt x="537" y="738"/>
                    <a:pt x="511" y="749"/>
                    <a:pt x="509" y="735"/>
                  </a:cubicBezTo>
                  <a:cubicBezTo>
                    <a:pt x="507" y="721"/>
                    <a:pt x="508" y="705"/>
                    <a:pt x="508" y="705"/>
                  </a:cubicBezTo>
                  <a:cubicBezTo>
                    <a:pt x="495" y="697"/>
                    <a:pt x="495" y="697"/>
                    <a:pt x="495" y="697"/>
                  </a:cubicBezTo>
                  <a:cubicBezTo>
                    <a:pt x="495" y="697"/>
                    <a:pt x="516" y="679"/>
                    <a:pt x="508" y="670"/>
                  </a:cubicBezTo>
                  <a:cubicBezTo>
                    <a:pt x="500" y="661"/>
                    <a:pt x="444" y="646"/>
                    <a:pt x="444" y="646"/>
                  </a:cubicBezTo>
                  <a:cubicBezTo>
                    <a:pt x="424" y="631"/>
                    <a:pt x="424" y="631"/>
                    <a:pt x="424" y="631"/>
                  </a:cubicBezTo>
                  <a:cubicBezTo>
                    <a:pt x="408" y="620"/>
                    <a:pt x="408" y="620"/>
                    <a:pt x="408" y="620"/>
                  </a:cubicBezTo>
                  <a:cubicBezTo>
                    <a:pt x="398" y="610"/>
                    <a:pt x="398" y="610"/>
                    <a:pt x="398" y="610"/>
                  </a:cubicBezTo>
                  <a:cubicBezTo>
                    <a:pt x="424" y="609"/>
                    <a:pt x="424" y="609"/>
                    <a:pt x="424" y="609"/>
                  </a:cubicBezTo>
                  <a:cubicBezTo>
                    <a:pt x="424" y="609"/>
                    <a:pt x="419" y="618"/>
                    <a:pt x="438" y="622"/>
                  </a:cubicBezTo>
                  <a:cubicBezTo>
                    <a:pt x="457" y="626"/>
                    <a:pt x="482" y="623"/>
                    <a:pt x="482" y="623"/>
                  </a:cubicBezTo>
                  <a:cubicBezTo>
                    <a:pt x="482" y="623"/>
                    <a:pt x="498" y="641"/>
                    <a:pt x="510" y="643"/>
                  </a:cubicBezTo>
                  <a:cubicBezTo>
                    <a:pt x="522" y="645"/>
                    <a:pt x="576" y="650"/>
                    <a:pt x="576" y="650"/>
                  </a:cubicBezTo>
                  <a:cubicBezTo>
                    <a:pt x="576" y="650"/>
                    <a:pt x="613" y="666"/>
                    <a:pt x="656" y="655"/>
                  </a:cubicBezTo>
                  <a:cubicBezTo>
                    <a:pt x="699" y="644"/>
                    <a:pt x="741" y="629"/>
                    <a:pt x="719" y="609"/>
                  </a:cubicBezTo>
                  <a:cubicBezTo>
                    <a:pt x="697" y="589"/>
                    <a:pt x="696" y="576"/>
                    <a:pt x="667" y="570"/>
                  </a:cubicBezTo>
                  <a:cubicBezTo>
                    <a:pt x="638" y="564"/>
                    <a:pt x="598" y="549"/>
                    <a:pt x="579" y="542"/>
                  </a:cubicBezTo>
                  <a:cubicBezTo>
                    <a:pt x="560" y="535"/>
                    <a:pt x="526" y="518"/>
                    <a:pt x="506" y="517"/>
                  </a:cubicBezTo>
                  <a:cubicBezTo>
                    <a:pt x="486" y="516"/>
                    <a:pt x="467" y="516"/>
                    <a:pt x="455" y="516"/>
                  </a:cubicBezTo>
                  <a:cubicBezTo>
                    <a:pt x="443" y="516"/>
                    <a:pt x="421" y="516"/>
                    <a:pt x="421" y="516"/>
                  </a:cubicBezTo>
                  <a:cubicBezTo>
                    <a:pt x="413" y="506"/>
                    <a:pt x="413" y="506"/>
                    <a:pt x="413" y="506"/>
                  </a:cubicBezTo>
                  <a:cubicBezTo>
                    <a:pt x="394" y="507"/>
                    <a:pt x="394" y="507"/>
                    <a:pt x="394" y="507"/>
                  </a:cubicBezTo>
                  <a:cubicBezTo>
                    <a:pt x="373" y="498"/>
                    <a:pt x="373" y="498"/>
                    <a:pt x="373" y="498"/>
                  </a:cubicBezTo>
                  <a:cubicBezTo>
                    <a:pt x="394" y="493"/>
                    <a:pt x="394" y="493"/>
                    <a:pt x="394" y="493"/>
                  </a:cubicBezTo>
                  <a:cubicBezTo>
                    <a:pt x="406" y="485"/>
                    <a:pt x="406" y="485"/>
                    <a:pt x="406" y="485"/>
                  </a:cubicBezTo>
                  <a:cubicBezTo>
                    <a:pt x="406" y="485"/>
                    <a:pt x="363" y="469"/>
                    <a:pt x="357" y="475"/>
                  </a:cubicBezTo>
                  <a:cubicBezTo>
                    <a:pt x="351" y="481"/>
                    <a:pt x="348" y="490"/>
                    <a:pt x="348" y="490"/>
                  </a:cubicBezTo>
                  <a:cubicBezTo>
                    <a:pt x="335" y="490"/>
                    <a:pt x="335" y="490"/>
                    <a:pt x="335" y="490"/>
                  </a:cubicBezTo>
                  <a:cubicBezTo>
                    <a:pt x="333" y="493"/>
                    <a:pt x="329" y="497"/>
                    <a:pt x="321" y="498"/>
                  </a:cubicBezTo>
                  <a:cubicBezTo>
                    <a:pt x="303" y="501"/>
                    <a:pt x="304" y="498"/>
                    <a:pt x="304" y="498"/>
                  </a:cubicBezTo>
                  <a:cubicBezTo>
                    <a:pt x="300" y="506"/>
                    <a:pt x="300" y="506"/>
                    <a:pt x="300" y="506"/>
                  </a:cubicBezTo>
                  <a:cubicBezTo>
                    <a:pt x="285" y="507"/>
                    <a:pt x="285" y="507"/>
                    <a:pt x="285" y="507"/>
                  </a:cubicBezTo>
                  <a:cubicBezTo>
                    <a:pt x="285" y="507"/>
                    <a:pt x="284" y="521"/>
                    <a:pt x="275" y="522"/>
                  </a:cubicBezTo>
                  <a:cubicBezTo>
                    <a:pt x="270" y="522"/>
                    <a:pt x="266" y="521"/>
                    <a:pt x="262" y="519"/>
                  </a:cubicBezTo>
                  <a:cubicBezTo>
                    <a:pt x="261" y="528"/>
                    <a:pt x="261" y="528"/>
                    <a:pt x="261" y="528"/>
                  </a:cubicBezTo>
                  <a:cubicBezTo>
                    <a:pt x="261" y="528"/>
                    <a:pt x="265" y="534"/>
                    <a:pt x="266" y="537"/>
                  </a:cubicBezTo>
                  <a:cubicBezTo>
                    <a:pt x="267" y="540"/>
                    <a:pt x="254" y="542"/>
                    <a:pt x="254" y="542"/>
                  </a:cubicBezTo>
                  <a:cubicBezTo>
                    <a:pt x="254" y="542"/>
                    <a:pt x="257" y="545"/>
                    <a:pt x="259" y="557"/>
                  </a:cubicBezTo>
                  <a:cubicBezTo>
                    <a:pt x="261" y="569"/>
                    <a:pt x="275" y="561"/>
                    <a:pt x="281" y="561"/>
                  </a:cubicBezTo>
                  <a:cubicBezTo>
                    <a:pt x="287" y="561"/>
                    <a:pt x="292" y="568"/>
                    <a:pt x="296" y="573"/>
                  </a:cubicBezTo>
                  <a:cubicBezTo>
                    <a:pt x="300" y="578"/>
                    <a:pt x="306" y="581"/>
                    <a:pt x="315" y="591"/>
                  </a:cubicBezTo>
                  <a:cubicBezTo>
                    <a:pt x="324" y="601"/>
                    <a:pt x="300" y="603"/>
                    <a:pt x="300" y="608"/>
                  </a:cubicBezTo>
                  <a:cubicBezTo>
                    <a:pt x="300" y="613"/>
                    <a:pt x="283" y="620"/>
                    <a:pt x="283" y="620"/>
                  </a:cubicBezTo>
                  <a:cubicBezTo>
                    <a:pt x="296" y="631"/>
                    <a:pt x="296" y="631"/>
                    <a:pt x="296" y="631"/>
                  </a:cubicBezTo>
                  <a:cubicBezTo>
                    <a:pt x="296" y="631"/>
                    <a:pt x="337" y="663"/>
                    <a:pt x="343" y="673"/>
                  </a:cubicBezTo>
                  <a:cubicBezTo>
                    <a:pt x="349" y="683"/>
                    <a:pt x="321" y="677"/>
                    <a:pt x="321" y="677"/>
                  </a:cubicBezTo>
                  <a:cubicBezTo>
                    <a:pt x="316" y="697"/>
                    <a:pt x="316" y="697"/>
                    <a:pt x="316" y="697"/>
                  </a:cubicBezTo>
                  <a:cubicBezTo>
                    <a:pt x="323" y="703"/>
                    <a:pt x="323" y="703"/>
                    <a:pt x="323" y="703"/>
                  </a:cubicBezTo>
                  <a:cubicBezTo>
                    <a:pt x="323" y="713"/>
                    <a:pt x="323" y="713"/>
                    <a:pt x="323" y="713"/>
                  </a:cubicBezTo>
                  <a:cubicBezTo>
                    <a:pt x="323" y="713"/>
                    <a:pt x="342" y="718"/>
                    <a:pt x="343" y="722"/>
                  </a:cubicBezTo>
                  <a:cubicBezTo>
                    <a:pt x="344" y="726"/>
                    <a:pt x="337" y="737"/>
                    <a:pt x="337" y="737"/>
                  </a:cubicBezTo>
                  <a:cubicBezTo>
                    <a:pt x="352" y="740"/>
                    <a:pt x="352" y="740"/>
                    <a:pt x="352" y="740"/>
                  </a:cubicBezTo>
                  <a:cubicBezTo>
                    <a:pt x="352" y="740"/>
                    <a:pt x="363" y="748"/>
                    <a:pt x="364" y="752"/>
                  </a:cubicBezTo>
                  <a:cubicBezTo>
                    <a:pt x="365" y="756"/>
                    <a:pt x="344" y="770"/>
                    <a:pt x="344" y="770"/>
                  </a:cubicBezTo>
                  <a:cubicBezTo>
                    <a:pt x="383" y="788"/>
                    <a:pt x="383" y="788"/>
                    <a:pt x="383" y="788"/>
                  </a:cubicBezTo>
                  <a:cubicBezTo>
                    <a:pt x="383" y="788"/>
                    <a:pt x="406" y="807"/>
                    <a:pt x="405" y="815"/>
                  </a:cubicBezTo>
                  <a:cubicBezTo>
                    <a:pt x="404" y="823"/>
                    <a:pt x="395" y="830"/>
                    <a:pt x="391" y="837"/>
                  </a:cubicBezTo>
                  <a:cubicBezTo>
                    <a:pt x="387" y="844"/>
                    <a:pt x="366" y="856"/>
                    <a:pt x="366" y="856"/>
                  </a:cubicBezTo>
                  <a:cubicBezTo>
                    <a:pt x="366" y="856"/>
                    <a:pt x="338" y="882"/>
                    <a:pt x="334" y="887"/>
                  </a:cubicBezTo>
                  <a:cubicBezTo>
                    <a:pt x="330" y="892"/>
                    <a:pt x="289" y="916"/>
                    <a:pt x="289" y="916"/>
                  </a:cubicBezTo>
                  <a:cubicBezTo>
                    <a:pt x="293" y="923"/>
                    <a:pt x="293" y="923"/>
                    <a:pt x="293" y="923"/>
                  </a:cubicBezTo>
                  <a:cubicBezTo>
                    <a:pt x="313" y="912"/>
                    <a:pt x="313" y="912"/>
                    <a:pt x="313" y="912"/>
                  </a:cubicBezTo>
                  <a:cubicBezTo>
                    <a:pt x="315" y="923"/>
                    <a:pt x="315" y="923"/>
                    <a:pt x="315" y="923"/>
                  </a:cubicBezTo>
                  <a:cubicBezTo>
                    <a:pt x="315" y="923"/>
                    <a:pt x="328" y="936"/>
                    <a:pt x="334" y="939"/>
                  </a:cubicBezTo>
                  <a:cubicBezTo>
                    <a:pt x="340" y="942"/>
                    <a:pt x="367" y="942"/>
                    <a:pt x="367" y="942"/>
                  </a:cubicBezTo>
                  <a:cubicBezTo>
                    <a:pt x="376" y="954"/>
                    <a:pt x="376" y="954"/>
                    <a:pt x="376" y="954"/>
                  </a:cubicBezTo>
                  <a:cubicBezTo>
                    <a:pt x="376" y="954"/>
                    <a:pt x="337" y="945"/>
                    <a:pt x="335" y="951"/>
                  </a:cubicBezTo>
                  <a:cubicBezTo>
                    <a:pt x="333" y="957"/>
                    <a:pt x="333" y="961"/>
                    <a:pt x="333" y="961"/>
                  </a:cubicBezTo>
                  <a:cubicBezTo>
                    <a:pt x="307" y="962"/>
                    <a:pt x="307" y="962"/>
                    <a:pt x="307" y="962"/>
                  </a:cubicBezTo>
                  <a:cubicBezTo>
                    <a:pt x="303" y="980"/>
                    <a:pt x="303" y="980"/>
                    <a:pt x="303" y="980"/>
                  </a:cubicBezTo>
                  <a:cubicBezTo>
                    <a:pt x="303" y="980"/>
                    <a:pt x="300" y="979"/>
                    <a:pt x="295" y="978"/>
                  </a:cubicBezTo>
                  <a:cubicBezTo>
                    <a:pt x="292" y="988"/>
                    <a:pt x="292" y="988"/>
                    <a:pt x="292" y="988"/>
                  </a:cubicBezTo>
                  <a:cubicBezTo>
                    <a:pt x="295" y="997"/>
                    <a:pt x="295" y="997"/>
                    <a:pt x="295" y="997"/>
                  </a:cubicBezTo>
                  <a:cubicBezTo>
                    <a:pt x="295" y="997"/>
                    <a:pt x="288" y="1001"/>
                    <a:pt x="284" y="1003"/>
                  </a:cubicBezTo>
                  <a:cubicBezTo>
                    <a:pt x="280" y="1005"/>
                    <a:pt x="281" y="1019"/>
                    <a:pt x="281" y="1019"/>
                  </a:cubicBezTo>
                  <a:cubicBezTo>
                    <a:pt x="290" y="1023"/>
                    <a:pt x="290" y="1023"/>
                    <a:pt x="290" y="1023"/>
                  </a:cubicBezTo>
                  <a:cubicBezTo>
                    <a:pt x="285" y="1041"/>
                    <a:pt x="285" y="1041"/>
                    <a:pt x="285" y="1041"/>
                  </a:cubicBezTo>
                  <a:cubicBezTo>
                    <a:pt x="292" y="1043"/>
                    <a:pt x="292" y="1043"/>
                    <a:pt x="292" y="1043"/>
                  </a:cubicBezTo>
                  <a:cubicBezTo>
                    <a:pt x="301" y="1055"/>
                    <a:pt x="301" y="1055"/>
                    <a:pt x="301" y="1055"/>
                  </a:cubicBezTo>
                  <a:cubicBezTo>
                    <a:pt x="288" y="1064"/>
                    <a:pt x="288" y="1064"/>
                    <a:pt x="288" y="1064"/>
                  </a:cubicBezTo>
                  <a:cubicBezTo>
                    <a:pt x="288" y="1072"/>
                    <a:pt x="288" y="1072"/>
                    <a:pt x="288" y="1072"/>
                  </a:cubicBezTo>
                  <a:cubicBezTo>
                    <a:pt x="288" y="1072"/>
                    <a:pt x="309" y="1082"/>
                    <a:pt x="310" y="1087"/>
                  </a:cubicBezTo>
                  <a:cubicBezTo>
                    <a:pt x="311" y="1092"/>
                    <a:pt x="298" y="1094"/>
                    <a:pt x="298" y="1094"/>
                  </a:cubicBezTo>
                  <a:cubicBezTo>
                    <a:pt x="297" y="1103"/>
                    <a:pt x="297" y="1103"/>
                    <a:pt x="297" y="1103"/>
                  </a:cubicBezTo>
                  <a:cubicBezTo>
                    <a:pt x="310" y="1107"/>
                    <a:pt x="310" y="1107"/>
                    <a:pt x="310" y="1107"/>
                  </a:cubicBezTo>
                  <a:cubicBezTo>
                    <a:pt x="310" y="1107"/>
                    <a:pt x="315" y="1118"/>
                    <a:pt x="322" y="1124"/>
                  </a:cubicBezTo>
                  <a:cubicBezTo>
                    <a:pt x="328" y="1129"/>
                    <a:pt x="328" y="1139"/>
                    <a:pt x="328" y="1143"/>
                  </a:cubicBezTo>
                  <a:cubicBezTo>
                    <a:pt x="332" y="1144"/>
                    <a:pt x="336" y="1144"/>
                    <a:pt x="339" y="1145"/>
                  </a:cubicBezTo>
                  <a:cubicBezTo>
                    <a:pt x="347" y="1146"/>
                    <a:pt x="348" y="1153"/>
                    <a:pt x="348" y="1153"/>
                  </a:cubicBezTo>
                  <a:cubicBezTo>
                    <a:pt x="354" y="1147"/>
                    <a:pt x="354" y="1147"/>
                    <a:pt x="354" y="1147"/>
                  </a:cubicBezTo>
                  <a:cubicBezTo>
                    <a:pt x="380" y="1153"/>
                    <a:pt x="380" y="1153"/>
                    <a:pt x="380" y="1153"/>
                  </a:cubicBezTo>
                  <a:cubicBezTo>
                    <a:pt x="382" y="1163"/>
                    <a:pt x="382" y="1163"/>
                    <a:pt x="382" y="1163"/>
                  </a:cubicBezTo>
                  <a:cubicBezTo>
                    <a:pt x="404" y="1151"/>
                    <a:pt x="404" y="1151"/>
                    <a:pt x="404" y="1151"/>
                  </a:cubicBezTo>
                  <a:cubicBezTo>
                    <a:pt x="404" y="1151"/>
                    <a:pt x="426" y="1162"/>
                    <a:pt x="437" y="1167"/>
                  </a:cubicBezTo>
                  <a:cubicBezTo>
                    <a:pt x="448" y="1172"/>
                    <a:pt x="434" y="1186"/>
                    <a:pt x="434" y="1186"/>
                  </a:cubicBezTo>
                  <a:cubicBezTo>
                    <a:pt x="442" y="1196"/>
                    <a:pt x="442" y="1196"/>
                    <a:pt x="442" y="1196"/>
                  </a:cubicBezTo>
                  <a:cubicBezTo>
                    <a:pt x="438" y="1208"/>
                    <a:pt x="438" y="1208"/>
                    <a:pt x="438" y="1208"/>
                  </a:cubicBezTo>
                  <a:cubicBezTo>
                    <a:pt x="438" y="1208"/>
                    <a:pt x="443" y="1213"/>
                    <a:pt x="451" y="1215"/>
                  </a:cubicBezTo>
                  <a:cubicBezTo>
                    <a:pt x="459" y="1217"/>
                    <a:pt x="462" y="1238"/>
                    <a:pt x="462" y="1238"/>
                  </a:cubicBezTo>
                  <a:cubicBezTo>
                    <a:pt x="482" y="1245"/>
                    <a:pt x="482" y="1245"/>
                    <a:pt x="482" y="1245"/>
                  </a:cubicBezTo>
                  <a:cubicBezTo>
                    <a:pt x="484" y="1260"/>
                    <a:pt x="484" y="1260"/>
                    <a:pt x="484" y="1260"/>
                  </a:cubicBezTo>
                  <a:cubicBezTo>
                    <a:pt x="484" y="1260"/>
                    <a:pt x="494" y="1258"/>
                    <a:pt x="507" y="1261"/>
                  </a:cubicBezTo>
                  <a:cubicBezTo>
                    <a:pt x="520" y="1264"/>
                    <a:pt x="512" y="1273"/>
                    <a:pt x="512" y="1273"/>
                  </a:cubicBezTo>
                  <a:cubicBezTo>
                    <a:pt x="526" y="1281"/>
                    <a:pt x="526" y="1281"/>
                    <a:pt x="526" y="1281"/>
                  </a:cubicBezTo>
                  <a:cubicBezTo>
                    <a:pt x="526" y="1281"/>
                    <a:pt x="517" y="1290"/>
                    <a:pt x="509" y="1297"/>
                  </a:cubicBezTo>
                  <a:cubicBezTo>
                    <a:pt x="501" y="1304"/>
                    <a:pt x="488" y="1296"/>
                    <a:pt x="488" y="1296"/>
                  </a:cubicBezTo>
                  <a:cubicBezTo>
                    <a:pt x="488" y="1296"/>
                    <a:pt x="486" y="1290"/>
                    <a:pt x="472" y="1293"/>
                  </a:cubicBezTo>
                  <a:cubicBezTo>
                    <a:pt x="458" y="1296"/>
                    <a:pt x="485" y="1318"/>
                    <a:pt x="485" y="1318"/>
                  </a:cubicBezTo>
                  <a:cubicBezTo>
                    <a:pt x="485" y="1318"/>
                    <a:pt x="485" y="1332"/>
                    <a:pt x="488" y="1333"/>
                  </a:cubicBezTo>
                  <a:cubicBezTo>
                    <a:pt x="490" y="1333"/>
                    <a:pt x="490" y="1343"/>
                    <a:pt x="491" y="1351"/>
                  </a:cubicBezTo>
                  <a:cubicBezTo>
                    <a:pt x="486" y="1351"/>
                    <a:pt x="481" y="1350"/>
                    <a:pt x="477" y="1349"/>
                  </a:cubicBezTo>
                  <a:cubicBezTo>
                    <a:pt x="490" y="1351"/>
                    <a:pt x="510" y="1355"/>
                    <a:pt x="516" y="1352"/>
                  </a:cubicBezTo>
                  <a:cubicBezTo>
                    <a:pt x="524" y="1348"/>
                    <a:pt x="520" y="1339"/>
                    <a:pt x="520" y="1339"/>
                  </a:cubicBezTo>
                  <a:cubicBezTo>
                    <a:pt x="538" y="1342"/>
                    <a:pt x="538" y="1342"/>
                    <a:pt x="538" y="1342"/>
                  </a:cubicBezTo>
                  <a:cubicBezTo>
                    <a:pt x="549" y="1337"/>
                    <a:pt x="549" y="1337"/>
                    <a:pt x="549" y="1337"/>
                  </a:cubicBezTo>
                  <a:cubicBezTo>
                    <a:pt x="579" y="1336"/>
                    <a:pt x="579" y="1336"/>
                    <a:pt x="579" y="1336"/>
                  </a:cubicBezTo>
                  <a:cubicBezTo>
                    <a:pt x="585" y="1350"/>
                    <a:pt x="585" y="1350"/>
                    <a:pt x="585" y="1350"/>
                  </a:cubicBezTo>
                  <a:cubicBezTo>
                    <a:pt x="585" y="1350"/>
                    <a:pt x="606" y="1356"/>
                    <a:pt x="604" y="1362"/>
                  </a:cubicBezTo>
                  <a:cubicBezTo>
                    <a:pt x="602" y="1368"/>
                    <a:pt x="594" y="1369"/>
                    <a:pt x="594" y="1369"/>
                  </a:cubicBezTo>
                  <a:cubicBezTo>
                    <a:pt x="599" y="1381"/>
                    <a:pt x="599" y="1381"/>
                    <a:pt x="599" y="1381"/>
                  </a:cubicBezTo>
                  <a:cubicBezTo>
                    <a:pt x="600" y="1392"/>
                    <a:pt x="600" y="1392"/>
                    <a:pt x="600" y="1392"/>
                  </a:cubicBezTo>
                  <a:cubicBezTo>
                    <a:pt x="623" y="1394"/>
                    <a:pt x="623" y="1394"/>
                    <a:pt x="623" y="1394"/>
                  </a:cubicBezTo>
                  <a:cubicBezTo>
                    <a:pt x="651" y="1406"/>
                    <a:pt x="651" y="1406"/>
                    <a:pt x="651" y="1406"/>
                  </a:cubicBezTo>
                  <a:cubicBezTo>
                    <a:pt x="658" y="1435"/>
                    <a:pt x="658" y="1435"/>
                    <a:pt x="658" y="1435"/>
                  </a:cubicBezTo>
                  <a:cubicBezTo>
                    <a:pt x="662" y="1438"/>
                    <a:pt x="662" y="1438"/>
                    <a:pt x="662" y="1438"/>
                  </a:cubicBezTo>
                  <a:cubicBezTo>
                    <a:pt x="680" y="1434"/>
                    <a:pt x="680" y="1434"/>
                    <a:pt x="680" y="1434"/>
                  </a:cubicBezTo>
                  <a:cubicBezTo>
                    <a:pt x="680" y="1434"/>
                    <a:pt x="688" y="1438"/>
                    <a:pt x="696" y="1442"/>
                  </a:cubicBezTo>
                  <a:cubicBezTo>
                    <a:pt x="704" y="1446"/>
                    <a:pt x="702" y="1441"/>
                    <a:pt x="713" y="1440"/>
                  </a:cubicBezTo>
                  <a:cubicBezTo>
                    <a:pt x="724" y="1439"/>
                    <a:pt x="733" y="1445"/>
                    <a:pt x="733" y="1445"/>
                  </a:cubicBezTo>
                  <a:cubicBezTo>
                    <a:pt x="733" y="1445"/>
                    <a:pt x="729" y="1435"/>
                    <a:pt x="738" y="1436"/>
                  </a:cubicBezTo>
                  <a:cubicBezTo>
                    <a:pt x="747" y="1437"/>
                    <a:pt x="749" y="1448"/>
                    <a:pt x="755" y="1452"/>
                  </a:cubicBezTo>
                  <a:cubicBezTo>
                    <a:pt x="761" y="1456"/>
                    <a:pt x="764" y="1461"/>
                    <a:pt x="764" y="1461"/>
                  </a:cubicBezTo>
                  <a:cubicBezTo>
                    <a:pt x="764" y="1461"/>
                    <a:pt x="776" y="1455"/>
                    <a:pt x="780" y="1455"/>
                  </a:cubicBezTo>
                  <a:cubicBezTo>
                    <a:pt x="784" y="1455"/>
                    <a:pt x="797" y="1464"/>
                    <a:pt x="797" y="1464"/>
                  </a:cubicBezTo>
                  <a:cubicBezTo>
                    <a:pt x="797" y="1464"/>
                    <a:pt x="811" y="1462"/>
                    <a:pt x="818" y="1464"/>
                  </a:cubicBezTo>
                  <a:cubicBezTo>
                    <a:pt x="825" y="1466"/>
                    <a:pt x="827" y="1472"/>
                    <a:pt x="827" y="1472"/>
                  </a:cubicBezTo>
                  <a:cubicBezTo>
                    <a:pt x="840" y="1481"/>
                    <a:pt x="840" y="1481"/>
                    <a:pt x="840" y="1481"/>
                  </a:cubicBezTo>
                  <a:cubicBezTo>
                    <a:pt x="840" y="1481"/>
                    <a:pt x="857" y="1475"/>
                    <a:pt x="858" y="1485"/>
                  </a:cubicBezTo>
                  <a:cubicBezTo>
                    <a:pt x="859" y="1495"/>
                    <a:pt x="860" y="1502"/>
                    <a:pt x="860" y="1502"/>
                  </a:cubicBezTo>
                  <a:cubicBezTo>
                    <a:pt x="846" y="1509"/>
                    <a:pt x="846" y="1509"/>
                    <a:pt x="846" y="1509"/>
                  </a:cubicBezTo>
                  <a:cubicBezTo>
                    <a:pt x="846" y="1509"/>
                    <a:pt x="863" y="1512"/>
                    <a:pt x="862" y="1518"/>
                  </a:cubicBezTo>
                  <a:cubicBezTo>
                    <a:pt x="861" y="1524"/>
                    <a:pt x="844" y="1522"/>
                    <a:pt x="845" y="1525"/>
                  </a:cubicBezTo>
                  <a:cubicBezTo>
                    <a:pt x="846" y="1528"/>
                    <a:pt x="858" y="1536"/>
                    <a:pt x="859" y="1542"/>
                  </a:cubicBezTo>
                  <a:cubicBezTo>
                    <a:pt x="860" y="1548"/>
                    <a:pt x="868" y="1561"/>
                    <a:pt x="856" y="1565"/>
                  </a:cubicBezTo>
                  <a:cubicBezTo>
                    <a:pt x="844" y="1569"/>
                    <a:pt x="821" y="1567"/>
                    <a:pt x="821" y="1567"/>
                  </a:cubicBezTo>
                  <a:cubicBezTo>
                    <a:pt x="821" y="1567"/>
                    <a:pt x="813" y="1576"/>
                    <a:pt x="810" y="1580"/>
                  </a:cubicBezTo>
                  <a:cubicBezTo>
                    <a:pt x="807" y="1584"/>
                    <a:pt x="794" y="1584"/>
                    <a:pt x="794" y="1584"/>
                  </a:cubicBezTo>
                  <a:cubicBezTo>
                    <a:pt x="797" y="1609"/>
                    <a:pt x="797" y="1609"/>
                    <a:pt x="797" y="1609"/>
                  </a:cubicBezTo>
                  <a:cubicBezTo>
                    <a:pt x="796" y="1610"/>
                    <a:pt x="795" y="1610"/>
                    <a:pt x="795" y="1610"/>
                  </a:cubicBezTo>
                  <a:cubicBezTo>
                    <a:pt x="796" y="1610"/>
                    <a:pt x="797" y="1609"/>
                    <a:pt x="799" y="1609"/>
                  </a:cubicBezTo>
                  <a:cubicBezTo>
                    <a:pt x="810" y="1603"/>
                    <a:pt x="839" y="1594"/>
                    <a:pt x="840" y="1603"/>
                  </a:cubicBezTo>
                  <a:cubicBezTo>
                    <a:pt x="841" y="1611"/>
                    <a:pt x="819" y="1627"/>
                    <a:pt x="819" y="1627"/>
                  </a:cubicBezTo>
                  <a:cubicBezTo>
                    <a:pt x="786" y="1637"/>
                    <a:pt x="786" y="1637"/>
                    <a:pt x="786" y="1637"/>
                  </a:cubicBezTo>
                  <a:cubicBezTo>
                    <a:pt x="816" y="1660"/>
                    <a:pt x="816" y="1660"/>
                    <a:pt x="816" y="1660"/>
                  </a:cubicBezTo>
                  <a:cubicBezTo>
                    <a:pt x="816" y="1660"/>
                    <a:pt x="792" y="1665"/>
                    <a:pt x="791" y="1675"/>
                  </a:cubicBezTo>
                  <a:cubicBezTo>
                    <a:pt x="790" y="1685"/>
                    <a:pt x="790" y="1696"/>
                    <a:pt x="790" y="1696"/>
                  </a:cubicBezTo>
                  <a:cubicBezTo>
                    <a:pt x="790" y="1696"/>
                    <a:pt x="777" y="1705"/>
                    <a:pt x="772" y="1705"/>
                  </a:cubicBezTo>
                  <a:cubicBezTo>
                    <a:pt x="767" y="1705"/>
                    <a:pt x="752" y="1694"/>
                    <a:pt x="752" y="1694"/>
                  </a:cubicBezTo>
                  <a:cubicBezTo>
                    <a:pt x="748" y="1705"/>
                    <a:pt x="748" y="1705"/>
                    <a:pt x="748" y="1705"/>
                  </a:cubicBezTo>
                  <a:cubicBezTo>
                    <a:pt x="748" y="1705"/>
                    <a:pt x="760" y="1718"/>
                    <a:pt x="763" y="1718"/>
                  </a:cubicBezTo>
                  <a:cubicBezTo>
                    <a:pt x="766" y="1718"/>
                    <a:pt x="775" y="1737"/>
                    <a:pt x="775" y="1737"/>
                  </a:cubicBezTo>
                  <a:cubicBezTo>
                    <a:pt x="800" y="1735"/>
                    <a:pt x="800" y="1735"/>
                    <a:pt x="800" y="1735"/>
                  </a:cubicBezTo>
                  <a:cubicBezTo>
                    <a:pt x="800" y="1735"/>
                    <a:pt x="818" y="1754"/>
                    <a:pt x="824" y="1754"/>
                  </a:cubicBezTo>
                  <a:cubicBezTo>
                    <a:pt x="830" y="1754"/>
                    <a:pt x="842" y="1755"/>
                    <a:pt x="842" y="1755"/>
                  </a:cubicBezTo>
                  <a:cubicBezTo>
                    <a:pt x="842" y="1755"/>
                    <a:pt x="873" y="1792"/>
                    <a:pt x="881" y="1795"/>
                  </a:cubicBezTo>
                  <a:cubicBezTo>
                    <a:pt x="889" y="1798"/>
                    <a:pt x="905" y="1805"/>
                    <a:pt x="905" y="1805"/>
                  </a:cubicBezTo>
                  <a:cubicBezTo>
                    <a:pt x="905" y="1805"/>
                    <a:pt x="904" y="1805"/>
                    <a:pt x="901" y="1804"/>
                  </a:cubicBezTo>
                  <a:cubicBezTo>
                    <a:pt x="914" y="1793"/>
                    <a:pt x="914" y="1793"/>
                    <a:pt x="914" y="1793"/>
                  </a:cubicBezTo>
                  <a:cubicBezTo>
                    <a:pt x="914" y="1793"/>
                    <a:pt x="939" y="1796"/>
                    <a:pt x="955" y="1803"/>
                  </a:cubicBezTo>
                  <a:cubicBezTo>
                    <a:pt x="971" y="1810"/>
                    <a:pt x="983" y="1812"/>
                    <a:pt x="996" y="1811"/>
                  </a:cubicBezTo>
                  <a:cubicBezTo>
                    <a:pt x="1009" y="1810"/>
                    <a:pt x="1029" y="1815"/>
                    <a:pt x="1029" y="1815"/>
                  </a:cubicBezTo>
                  <a:cubicBezTo>
                    <a:pt x="1061" y="1835"/>
                    <a:pt x="1061" y="1835"/>
                    <a:pt x="1061" y="1835"/>
                  </a:cubicBezTo>
                  <a:cubicBezTo>
                    <a:pt x="1061" y="1835"/>
                    <a:pt x="1061" y="1846"/>
                    <a:pt x="1080" y="1846"/>
                  </a:cubicBezTo>
                  <a:cubicBezTo>
                    <a:pt x="1099" y="1846"/>
                    <a:pt x="1091" y="1837"/>
                    <a:pt x="1109" y="1835"/>
                  </a:cubicBezTo>
                  <a:cubicBezTo>
                    <a:pt x="1127" y="1833"/>
                    <a:pt x="1137" y="1848"/>
                    <a:pt x="1137" y="1848"/>
                  </a:cubicBezTo>
                  <a:cubicBezTo>
                    <a:pt x="1157" y="1851"/>
                    <a:pt x="1157" y="1851"/>
                    <a:pt x="1157" y="1851"/>
                  </a:cubicBezTo>
                  <a:cubicBezTo>
                    <a:pt x="1157" y="1851"/>
                    <a:pt x="1152" y="1869"/>
                    <a:pt x="1152" y="1868"/>
                  </a:cubicBezTo>
                  <a:cubicBezTo>
                    <a:pt x="1169" y="1869"/>
                    <a:pt x="1180" y="1879"/>
                    <a:pt x="1187" y="1886"/>
                  </a:cubicBezTo>
                  <a:cubicBezTo>
                    <a:pt x="1187" y="1886"/>
                    <a:pt x="1187" y="1886"/>
                    <a:pt x="1187" y="1886"/>
                  </a:cubicBezTo>
                  <a:cubicBezTo>
                    <a:pt x="1194" y="1885"/>
                    <a:pt x="1205" y="1886"/>
                    <a:pt x="1214" y="1892"/>
                  </a:cubicBezTo>
                  <a:cubicBezTo>
                    <a:pt x="1227" y="1901"/>
                    <a:pt x="1236" y="1923"/>
                    <a:pt x="1252" y="1921"/>
                  </a:cubicBezTo>
                  <a:cubicBezTo>
                    <a:pt x="1268" y="1919"/>
                    <a:pt x="1262" y="1907"/>
                    <a:pt x="1262" y="1907"/>
                  </a:cubicBezTo>
                  <a:cubicBezTo>
                    <a:pt x="1262" y="1907"/>
                    <a:pt x="1278" y="1910"/>
                    <a:pt x="1279" y="1903"/>
                  </a:cubicBezTo>
                  <a:cubicBezTo>
                    <a:pt x="1280" y="1896"/>
                    <a:pt x="1281" y="1885"/>
                    <a:pt x="1281" y="1885"/>
                  </a:cubicBezTo>
                  <a:cubicBezTo>
                    <a:pt x="1274" y="1882"/>
                    <a:pt x="1274" y="1882"/>
                    <a:pt x="1274" y="1882"/>
                  </a:cubicBezTo>
                  <a:cubicBezTo>
                    <a:pt x="1274" y="1882"/>
                    <a:pt x="1269" y="1868"/>
                    <a:pt x="1264" y="1860"/>
                  </a:cubicBezTo>
                  <a:cubicBezTo>
                    <a:pt x="1259" y="1852"/>
                    <a:pt x="1240" y="1848"/>
                    <a:pt x="1240" y="1848"/>
                  </a:cubicBezTo>
                  <a:cubicBezTo>
                    <a:pt x="1240" y="1833"/>
                    <a:pt x="1240" y="1833"/>
                    <a:pt x="1240" y="1833"/>
                  </a:cubicBezTo>
                  <a:cubicBezTo>
                    <a:pt x="1240" y="1833"/>
                    <a:pt x="1232" y="1829"/>
                    <a:pt x="1223" y="1818"/>
                  </a:cubicBezTo>
                  <a:cubicBezTo>
                    <a:pt x="1214" y="1807"/>
                    <a:pt x="1226" y="1793"/>
                    <a:pt x="1221" y="1780"/>
                  </a:cubicBezTo>
                  <a:cubicBezTo>
                    <a:pt x="1216" y="1767"/>
                    <a:pt x="1195" y="1753"/>
                    <a:pt x="1195" y="1753"/>
                  </a:cubicBezTo>
                  <a:cubicBezTo>
                    <a:pt x="1195" y="1753"/>
                    <a:pt x="1186" y="1752"/>
                    <a:pt x="1177" y="1747"/>
                  </a:cubicBezTo>
                  <a:cubicBezTo>
                    <a:pt x="1168" y="1742"/>
                    <a:pt x="1190" y="1721"/>
                    <a:pt x="1190" y="1721"/>
                  </a:cubicBezTo>
                  <a:cubicBezTo>
                    <a:pt x="1190" y="1721"/>
                    <a:pt x="1205" y="1708"/>
                    <a:pt x="1208" y="1701"/>
                  </a:cubicBezTo>
                  <a:cubicBezTo>
                    <a:pt x="1211" y="1694"/>
                    <a:pt x="1197" y="1679"/>
                    <a:pt x="1197" y="1679"/>
                  </a:cubicBezTo>
                  <a:cubicBezTo>
                    <a:pt x="1197" y="1679"/>
                    <a:pt x="1211" y="1685"/>
                    <a:pt x="1214" y="1685"/>
                  </a:cubicBezTo>
                  <a:cubicBezTo>
                    <a:pt x="1217" y="1685"/>
                    <a:pt x="1229" y="1684"/>
                    <a:pt x="1232" y="1678"/>
                  </a:cubicBezTo>
                  <a:cubicBezTo>
                    <a:pt x="1235" y="1672"/>
                    <a:pt x="1238" y="1678"/>
                    <a:pt x="1250" y="1676"/>
                  </a:cubicBezTo>
                  <a:cubicBezTo>
                    <a:pt x="1262" y="1674"/>
                    <a:pt x="1245" y="1661"/>
                    <a:pt x="1245" y="1661"/>
                  </a:cubicBezTo>
                  <a:cubicBezTo>
                    <a:pt x="1245" y="1661"/>
                    <a:pt x="1261" y="1662"/>
                    <a:pt x="1264" y="1662"/>
                  </a:cubicBezTo>
                  <a:cubicBezTo>
                    <a:pt x="1266" y="1662"/>
                    <a:pt x="1265" y="1652"/>
                    <a:pt x="1264" y="1649"/>
                  </a:cubicBezTo>
                  <a:cubicBezTo>
                    <a:pt x="1257" y="1647"/>
                    <a:pt x="1231" y="1638"/>
                    <a:pt x="1231" y="1631"/>
                  </a:cubicBezTo>
                  <a:cubicBezTo>
                    <a:pt x="1231" y="1623"/>
                    <a:pt x="1254" y="1632"/>
                    <a:pt x="1254" y="1624"/>
                  </a:cubicBezTo>
                  <a:cubicBezTo>
                    <a:pt x="1254" y="1616"/>
                    <a:pt x="1215" y="1576"/>
                    <a:pt x="1210" y="1574"/>
                  </a:cubicBezTo>
                  <a:cubicBezTo>
                    <a:pt x="1205" y="1571"/>
                    <a:pt x="1181" y="1580"/>
                    <a:pt x="1169" y="1575"/>
                  </a:cubicBezTo>
                  <a:cubicBezTo>
                    <a:pt x="1157" y="1570"/>
                    <a:pt x="1171" y="1555"/>
                    <a:pt x="1159" y="1550"/>
                  </a:cubicBezTo>
                  <a:cubicBezTo>
                    <a:pt x="1147" y="1544"/>
                    <a:pt x="1137" y="1554"/>
                    <a:pt x="1137" y="1538"/>
                  </a:cubicBezTo>
                  <a:cubicBezTo>
                    <a:pt x="1137" y="1522"/>
                    <a:pt x="1145" y="1510"/>
                    <a:pt x="1145" y="1502"/>
                  </a:cubicBezTo>
                  <a:cubicBezTo>
                    <a:pt x="1145" y="1494"/>
                    <a:pt x="1139" y="1488"/>
                    <a:pt x="1139" y="1488"/>
                  </a:cubicBezTo>
                  <a:cubicBezTo>
                    <a:pt x="1137" y="1464"/>
                    <a:pt x="1137" y="1464"/>
                    <a:pt x="1137" y="1464"/>
                  </a:cubicBezTo>
                  <a:cubicBezTo>
                    <a:pt x="1137" y="1464"/>
                    <a:pt x="1150" y="1467"/>
                    <a:pt x="1150" y="1459"/>
                  </a:cubicBezTo>
                  <a:cubicBezTo>
                    <a:pt x="1150" y="1451"/>
                    <a:pt x="1142" y="1432"/>
                    <a:pt x="1154" y="1431"/>
                  </a:cubicBezTo>
                  <a:cubicBezTo>
                    <a:pt x="1166" y="1430"/>
                    <a:pt x="1194" y="1472"/>
                    <a:pt x="1209" y="1458"/>
                  </a:cubicBezTo>
                  <a:cubicBezTo>
                    <a:pt x="1223" y="1443"/>
                    <a:pt x="1205" y="1428"/>
                    <a:pt x="1205" y="1428"/>
                  </a:cubicBezTo>
                  <a:cubicBezTo>
                    <a:pt x="1223" y="1419"/>
                    <a:pt x="1223" y="1419"/>
                    <a:pt x="1223" y="1419"/>
                  </a:cubicBezTo>
                  <a:cubicBezTo>
                    <a:pt x="1223" y="1404"/>
                    <a:pt x="1223" y="1404"/>
                    <a:pt x="1223" y="1404"/>
                  </a:cubicBezTo>
                  <a:cubicBezTo>
                    <a:pt x="1223" y="1404"/>
                    <a:pt x="1251" y="1399"/>
                    <a:pt x="1259" y="1388"/>
                  </a:cubicBezTo>
                  <a:cubicBezTo>
                    <a:pt x="1267" y="1378"/>
                    <a:pt x="1245" y="1370"/>
                    <a:pt x="1267" y="1368"/>
                  </a:cubicBezTo>
                  <a:cubicBezTo>
                    <a:pt x="1290" y="1367"/>
                    <a:pt x="1282" y="1380"/>
                    <a:pt x="1298" y="1380"/>
                  </a:cubicBezTo>
                  <a:cubicBezTo>
                    <a:pt x="1314" y="1380"/>
                    <a:pt x="1327" y="1367"/>
                    <a:pt x="1334" y="1367"/>
                  </a:cubicBezTo>
                  <a:cubicBezTo>
                    <a:pt x="1341" y="1367"/>
                    <a:pt x="1342" y="1380"/>
                    <a:pt x="1351" y="1382"/>
                  </a:cubicBezTo>
                  <a:cubicBezTo>
                    <a:pt x="1361" y="1383"/>
                    <a:pt x="1385" y="1378"/>
                    <a:pt x="1389" y="1382"/>
                  </a:cubicBezTo>
                  <a:cubicBezTo>
                    <a:pt x="1393" y="1386"/>
                    <a:pt x="1395" y="1398"/>
                    <a:pt x="1395" y="1398"/>
                  </a:cubicBezTo>
                  <a:cubicBezTo>
                    <a:pt x="1419" y="1396"/>
                    <a:pt x="1419" y="1396"/>
                    <a:pt x="1419" y="1396"/>
                  </a:cubicBezTo>
                  <a:cubicBezTo>
                    <a:pt x="1426" y="1416"/>
                    <a:pt x="1426" y="1416"/>
                    <a:pt x="1426" y="1416"/>
                  </a:cubicBezTo>
                  <a:cubicBezTo>
                    <a:pt x="1426" y="1416"/>
                    <a:pt x="1434" y="1436"/>
                    <a:pt x="1442" y="1430"/>
                  </a:cubicBezTo>
                  <a:cubicBezTo>
                    <a:pt x="1450" y="1423"/>
                    <a:pt x="1427" y="1406"/>
                    <a:pt x="1438" y="1403"/>
                  </a:cubicBezTo>
                  <a:cubicBezTo>
                    <a:pt x="1449" y="1400"/>
                    <a:pt x="1490" y="1431"/>
                    <a:pt x="1493" y="1427"/>
                  </a:cubicBezTo>
                  <a:cubicBezTo>
                    <a:pt x="1495" y="1423"/>
                    <a:pt x="1513" y="1403"/>
                    <a:pt x="1522" y="1402"/>
                  </a:cubicBezTo>
                  <a:cubicBezTo>
                    <a:pt x="1531" y="1400"/>
                    <a:pt x="1542" y="1416"/>
                    <a:pt x="1558" y="1412"/>
                  </a:cubicBezTo>
                  <a:cubicBezTo>
                    <a:pt x="1574" y="1408"/>
                    <a:pt x="1585" y="1399"/>
                    <a:pt x="1593" y="1400"/>
                  </a:cubicBezTo>
                  <a:cubicBezTo>
                    <a:pt x="1601" y="1402"/>
                    <a:pt x="1613" y="1423"/>
                    <a:pt x="1623" y="1424"/>
                  </a:cubicBezTo>
                  <a:cubicBezTo>
                    <a:pt x="1634" y="1426"/>
                    <a:pt x="1657" y="1430"/>
                    <a:pt x="1657" y="1430"/>
                  </a:cubicBezTo>
                  <a:cubicBezTo>
                    <a:pt x="1663" y="1414"/>
                    <a:pt x="1663" y="1414"/>
                    <a:pt x="1663" y="1414"/>
                  </a:cubicBezTo>
                  <a:cubicBezTo>
                    <a:pt x="1663" y="1414"/>
                    <a:pt x="1723" y="1444"/>
                    <a:pt x="1719" y="1406"/>
                  </a:cubicBezTo>
                  <a:cubicBezTo>
                    <a:pt x="1715" y="1367"/>
                    <a:pt x="1665" y="1370"/>
                    <a:pt x="1665" y="1370"/>
                  </a:cubicBezTo>
                  <a:cubicBezTo>
                    <a:pt x="1642" y="1350"/>
                    <a:pt x="1642" y="1350"/>
                    <a:pt x="1642" y="1350"/>
                  </a:cubicBezTo>
                  <a:cubicBezTo>
                    <a:pt x="1642" y="1350"/>
                    <a:pt x="1675" y="1344"/>
                    <a:pt x="1677" y="1338"/>
                  </a:cubicBezTo>
                  <a:cubicBezTo>
                    <a:pt x="1678" y="1331"/>
                    <a:pt x="1665" y="1314"/>
                    <a:pt x="1665" y="1314"/>
                  </a:cubicBezTo>
                  <a:cubicBezTo>
                    <a:pt x="1671" y="1303"/>
                    <a:pt x="1671" y="1303"/>
                    <a:pt x="1671" y="1303"/>
                  </a:cubicBezTo>
                  <a:cubicBezTo>
                    <a:pt x="1671" y="1303"/>
                    <a:pt x="1709" y="1310"/>
                    <a:pt x="1709" y="1303"/>
                  </a:cubicBezTo>
                  <a:cubicBezTo>
                    <a:pt x="1709" y="1296"/>
                    <a:pt x="1666" y="1288"/>
                    <a:pt x="1666" y="1288"/>
                  </a:cubicBezTo>
                  <a:cubicBezTo>
                    <a:pt x="1677" y="1276"/>
                    <a:pt x="1677" y="1276"/>
                    <a:pt x="1677" y="1276"/>
                  </a:cubicBezTo>
                  <a:cubicBezTo>
                    <a:pt x="1658" y="1275"/>
                    <a:pt x="1658" y="1275"/>
                    <a:pt x="1658" y="1275"/>
                  </a:cubicBezTo>
                  <a:cubicBezTo>
                    <a:pt x="1658" y="1275"/>
                    <a:pt x="1642" y="1256"/>
                    <a:pt x="1687" y="1250"/>
                  </a:cubicBezTo>
                  <a:cubicBezTo>
                    <a:pt x="1733" y="1243"/>
                    <a:pt x="1765" y="1244"/>
                    <a:pt x="1765" y="1244"/>
                  </a:cubicBezTo>
                  <a:cubicBezTo>
                    <a:pt x="1769" y="1232"/>
                    <a:pt x="1769" y="1232"/>
                    <a:pt x="1769" y="1232"/>
                  </a:cubicBezTo>
                  <a:cubicBezTo>
                    <a:pt x="1811" y="1232"/>
                    <a:pt x="1811" y="1232"/>
                    <a:pt x="1811" y="1232"/>
                  </a:cubicBezTo>
                  <a:cubicBezTo>
                    <a:pt x="1811" y="1232"/>
                    <a:pt x="1811" y="1216"/>
                    <a:pt x="1819" y="1216"/>
                  </a:cubicBezTo>
                  <a:cubicBezTo>
                    <a:pt x="1827" y="1216"/>
                    <a:pt x="1855" y="1220"/>
                    <a:pt x="1877" y="1215"/>
                  </a:cubicBezTo>
                  <a:cubicBezTo>
                    <a:pt x="1898" y="1210"/>
                    <a:pt x="1918" y="1203"/>
                    <a:pt x="1918" y="1203"/>
                  </a:cubicBezTo>
                  <a:cubicBezTo>
                    <a:pt x="1918" y="1203"/>
                    <a:pt x="1915" y="1183"/>
                    <a:pt x="1949" y="1182"/>
                  </a:cubicBezTo>
                  <a:cubicBezTo>
                    <a:pt x="1982" y="1180"/>
                    <a:pt x="1995" y="1191"/>
                    <a:pt x="2001" y="1191"/>
                  </a:cubicBezTo>
                  <a:cubicBezTo>
                    <a:pt x="2006" y="1191"/>
                    <a:pt x="2013" y="1182"/>
                    <a:pt x="2021" y="1187"/>
                  </a:cubicBezTo>
                  <a:cubicBezTo>
                    <a:pt x="2029" y="1192"/>
                    <a:pt x="2034" y="1210"/>
                    <a:pt x="2034" y="1210"/>
                  </a:cubicBezTo>
                  <a:cubicBezTo>
                    <a:pt x="2034" y="1210"/>
                    <a:pt x="2046" y="1210"/>
                    <a:pt x="2046" y="1216"/>
                  </a:cubicBezTo>
                  <a:cubicBezTo>
                    <a:pt x="2046" y="1223"/>
                    <a:pt x="2045" y="1244"/>
                    <a:pt x="2050" y="1244"/>
                  </a:cubicBezTo>
                  <a:cubicBezTo>
                    <a:pt x="2055" y="1244"/>
                    <a:pt x="2083" y="1240"/>
                    <a:pt x="2083" y="1240"/>
                  </a:cubicBezTo>
                  <a:cubicBezTo>
                    <a:pt x="2090" y="1230"/>
                    <a:pt x="2090" y="1230"/>
                    <a:pt x="2090" y="1230"/>
                  </a:cubicBezTo>
                  <a:cubicBezTo>
                    <a:pt x="2109" y="1251"/>
                    <a:pt x="2109" y="1251"/>
                    <a:pt x="2109" y="1251"/>
                  </a:cubicBezTo>
                  <a:cubicBezTo>
                    <a:pt x="2122" y="1243"/>
                    <a:pt x="2122" y="1243"/>
                    <a:pt x="2122" y="1243"/>
                  </a:cubicBezTo>
                  <a:cubicBezTo>
                    <a:pt x="2139" y="1254"/>
                    <a:pt x="2139" y="1254"/>
                    <a:pt x="2139" y="1254"/>
                  </a:cubicBezTo>
                  <a:cubicBezTo>
                    <a:pt x="2139" y="1254"/>
                    <a:pt x="2145" y="1242"/>
                    <a:pt x="2154" y="1251"/>
                  </a:cubicBezTo>
                  <a:cubicBezTo>
                    <a:pt x="2163" y="1260"/>
                    <a:pt x="2142" y="1276"/>
                    <a:pt x="2153" y="1278"/>
                  </a:cubicBezTo>
                  <a:cubicBezTo>
                    <a:pt x="2163" y="1279"/>
                    <a:pt x="2165" y="1266"/>
                    <a:pt x="2171" y="1268"/>
                  </a:cubicBezTo>
                  <a:cubicBezTo>
                    <a:pt x="2178" y="1271"/>
                    <a:pt x="2193" y="1287"/>
                    <a:pt x="2201" y="1280"/>
                  </a:cubicBezTo>
                  <a:cubicBezTo>
                    <a:pt x="2209" y="1274"/>
                    <a:pt x="2201" y="1266"/>
                    <a:pt x="2207" y="1262"/>
                  </a:cubicBezTo>
                  <a:cubicBezTo>
                    <a:pt x="2214" y="1258"/>
                    <a:pt x="2222" y="1256"/>
                    <a:pt x="2222" y="1256"/>
                  </a:cubicBezTo>
                  <a:cubicBezTo>
                    <a:pt x="2231" y="1246"/>
                    <a:pt x="2231" y="1246"/>
                    <a:pt x="2231" y="1246"/>
                  </a:cubicBezTo>
                  <a:cubicBezTo>
                    <a:pt x="2255" y="1238"/>
                    <a:pt x="2255" y="1238"/>
                    <a:pt x="2255" y="1238"/>
                  </a:cubicBezTo>
                  <a:cubicBezTo>
                    <a:pt x="2255" y="1238"/>
                    <a:pt x="2267" y="1216"/>
                    <a:pt x="2275" y="1227"/>
                  </a:cubicBezTo>
                  <a:cubicBezTo>
                    <a:pt x="2283" y="1238"/>
                    <a:pt x="2263" y="1250"/>
                    <a:pt x="2263" y="1250"/>
                  </a:cubicBezTo>
                  <a:cubicBezTo>
                    <a:pt x="2263" y="1250"/>
                    <a:pt x="2331" y="1282"/>
                    <a:pt x="2337" y="1284"/>
                  </a:cubicBezTo>
                  <a:cubicBezTo>
                    <a:pt x="2342" y="1287"/>
                    <a:pt x="2414" y="1354"/>
                    <a:pt x="2429" y="1367"/>
                  </a:cubicBezTo>
                  <a:cubicBezTo>
                    <a:pt x="2443" y="1380"/>
                    <a:pt x="2467" y="1419"/>
                    <a:pt x="2485" y="1416"/>
                  </a:cubicBezTo>
                  <a:cubicBezTo>
                    <a:pt x="2502" y="1414"/>
                    <a:pt x="2498" y="1384"/>
                    <a:pt x="2509" y="1387"/>
                  </a:cubicBezTo>
                  <a:cubicBezTo>
                    <a:pt x="2519" y="1390"/>
                    <a:pt x="2515" y="1406"/>
                    <a:pt x="2519" y="1407"/>
                  </a:cubicBezTo>
                  <a:cubicBezTo>
                    <a:pt x="2523" y="1408"/>
                    <a:pt x="2541" y="1410"/>
                    <a:pt x="2541" y="1410"/>
                  </a:cubicBezTo>
                  <a:cubicBezTo>
                    <a:pt x="2541" y="1410"/>
                    <a:pt x="2555" y="1426"/>
                    <a:pt x="2567" y="1424"/>
                  </a:cubicBezTo>
                  <a:cubicBezTo>
                    <a:pt x="2579" y="1423"/>
                    <a:pt x="2595" y="1402"/>
                    <a:pt x="2618" y="1406"/>
                  </a:cubicBezTo>
                  <a:cubicBezTo>
                    <a:pt x="2641" y="1410"/>
                    <a:pt x="2662" y="1439"/>
                    <a:pt x="2662" y="1439"/>
                  </a:cubicBezTo>
                  <a:cubicBezTo>
                    <a:pt x="2662" y="1439"/>
                    <a:pt x="2697" y="1444"/>
                    <a:pt x="2698" y="1448"/>
                  </a:cubicBezTo>
                  <a:cubicBezTo>
                    <a:pt x="2699" y="1452"/>
                    <a:pt x="2715" y="1480"/>
                    <a:pt x="2715" y="1480"/>
                  </a:cubicBezTo>
                  <a:cubicBezTo>
                    <a:pt x="2762" y="1484"/>
                    <a:pt x="2762" y="1484"/>
                    <a:pt x="2762" y="1484"/>
                  </a:cubicBezTo>
                  <a:cubicBezTo>
                    <a:pt x="2773" y="1462"/>
                    <a:pt x="2773" y="1462"/>
                    <a:pt x="2773" y="1462"/>
                  </a:cubicBezTo>
                  <a:cubicBezTo>
                    <a:pt x="2786" y="1478"/>
                    <a:pt x="2786" y="1478"/>
                    <a:pt x="2786" y="1478"/>
                  </a:cubicBezTo>
                  <a:cubicBezTo>
                    <a:pt x="2810" y="1504"/>
                    <a:pt x="2810" y="1504"/>
                    <a:pt x="2810" y="1504"/>
                  </a:cubicBezTo>
                  <a:cubicBezTo>
                    <a:pt x="2815" y="1505"/>
                    <a:pt x="2819" y="1506"/>
                    <a:pt x="2819" y="1506"/>
                  </a:cubicBezTo>
                  <a:cubicBezTo>
                    <a:pt x="2819" y="1506"/>
                    <a:pt x="2832" y="1499"/>
                    <a:pt x="2840" y="1503"/>
                  </a:cubicBezTo>
                  <a:cubicBezTo>
                    <a:pt x="2847" y="1496"/>
                    <a:pt x="2847" y="1496"/>
                    <a:pt x="2847" y="1496"/>
                  </a:cubicBezTo>
                  <a:cubicBezTo>
                    <a:pt x="2846" y="1484"/>
                    <a:pt x="2846" y="1484"/>
                    <a:pt x="2846" y="1484"/>
                  </a:cubicBezTo>
                  <a:cubicBezTo>
                    <a:pt x="2887" y="1484"/>
                    <a:pt x="2887" y="1484"/>
                    <a:pt x="2887" y="1484"/>
                  </a:cubicBezTo>
                  <a:cubicBezTo>
                    <a:pt x="2885" y="1475"/>
                    <a:pt x="2885" y="1475"/>
                    <a:pt x="2885" y="1475"/>
                  </a:cubicBezTo>
                  <a:cubicBezTo>
                    <a:pt x="2901" y="1475"/>
                    <a:pt x="2901" y="1475"/>
                    <a:pt x="2901" y="1475"/>
                  </a:cubicBezTo>
                  <a:cubicBezTo>
                    <a:pt x="2901" y="1475"/>
                    <a:pt x="2892" y="1473"/>
                    <a:pt x="2901" y="1463"/>
                  </a:cubicBezTo>
                  <a:cubicBezTo>
                    <a:pt x="2910" y="1453"/>
                    <a:pt x="2921" y="1445"/>
                    <a:pt x="2921" y="1445"/>
                  </a:cubicBezTo>
                  <a:cubicBezTo>
                    <a:pt x="2930" y="1446"/>
                    <a:pt x="2930" y="1446"/>
                    <a:pt x="2930" y="1446"/>
                  </a:cubicBezTo>
                  <a:cubicBezTo>
                    <a:pt x="2941" y="1433"/>
                    <a:pt x="2941" y="1433"/>
                    <a:pt x="2941" y="1433"/>
                  </a:cubicBezTo>
                  <a:cubicBezTo>
                    <a:pt x="2957" y="1433"/>
                    <a:pt x="2957" y="1433"/>
                    <a:pt x="2957" y="1433"/>
                  </a:cubicBezTo>
                  <a:cubicBezTo>
                    <a:pt x="2957" y="1433"/>
                    <a:pt x="2958" y="1416"/>
                    <a:pt x="2965" y="1416"/>
                  </a:cubicBezTo>
                  <a:cubicBezTo>
                    <a:pt x="2972" y="1416"/>
                    <a:pt x="2981" y="1422"/>
                    <a:pt x="2981" y="1422"/>
                  </a:cubicBezTo>
                  <a:cubicBezTo>
                    <a:pt x="2993" y="1415"/>
                    <a:pt x="2993" y="1415"/>
                    <a:pt x="2993" y="1415"/>
                  </a:cubicBezTo>
                  <a:cubicBezTo>
                    <a:pt x="2993" y="1415"/>
                    <a:pt x="2993" y="1420"/>
                    <a:pt x="2996" y="1420"/>
                  </a:cubicBezTo>
                  <a:cubicBezTo>
                    <a:pt x="2999" y="1420"/>
                    <a:pt x="3015" y="1420"/>
                    <a:pt x="3015" y="1420"/>
                  </a:cubicBezTo>
                  <a:cubicBezTo>
                    <a:pt x="3020" y="1431"/>
                    <a:pt x="3020" y="1431"/>
                    <a:pt x="3020" y="1431"/>
                  </a:cubicBezTo>
                  <a:cubicBezTo>
                    <a:pt x="3020" y="1431"/>
                    <a:pt x="3064" y="1427"/>
                    <a:pt x="3071" y="1427"/>
                  </a:cubicBezTo>
                  <a:cubicBezTo>
                    <a:pt x="3078" y="1427"/>
                    <a:pt x="3076" y="1440"/>
                    <a:pt x="3085" y="1447"/>
                  </a:cubicBezTo>
                  <a:cubicBezTo>
                    <a:pt x="3094" y="1454"/>
                    <a:pt x="3116" y="1452"/>
                    <a:pt x="3116" y="1452"/>
                  </a:cubicBezTo>
                  <a:cubicBezTo>
                    <a:pt x="3118" y="1461"/>
                    <a:pt x="3118" y="1461"/>
                    <a:pt x="3118" y="1461"/>
                  </a:cubicBezTo>
                  <a:cubicBezTo>
                    <a:pt x="3137" y="1458"/>
                    <a:pt x="3137" y="1458"/>
                    <a:pt x="3137" y="1458"/>
                  </a:cubicBezTo>
                  <a:cubicBezTo>
                    <a:pt x="3139" y="1463"/>
                    <a:pt x="3139" y="1463"/>
                    <a:pt x="3139" y="1463"/>
                  </a:cubicBezTo>
                  <a:cubicBezTo>
                    <a:pt x="3139" y="1463"/>
                    <a:pt x="3141" y="1457"/>
                    <a:pt x="3152" y="1456"/>
                  </a:cubicBezTo>
                  <a:cubicBezTo>
                    <a:pt x="3163" y="1455"/>
                    <a:pt x="3172" y="1456"/>
                    <a:pt x="3172" y="1456"/>
                  </a:cubicBezTo>
                  <a:cubicBezTo>
                    <a:pt x="3173" y="1464"/>
                    <a:pt x="3173" y="1464"/>
                    <a:pt x="3173" y="1464"/>
                  </a:cubicBezTo>
                  <a:cubicBezTo>
                    <a:pt x="3203" y="1462"/>
                    <a:pt x="3203" y="1462"/>
                    <a:pt x="3203" y="1462"/>
                  </a:cubicBezTo>
                  <a:cubicBezTo>
                    <a:pt x="3203" y="1462"/>
                    <a:pt x="3197" y="1478"/>
                    <a:pt x="3214" y="1470"/>
                  </a:cubicBezTo>
                  <a:cubicBezTo>
                    <a:pt x="3231" y="1462"/>
                    <a:pt x="3229" y="1455"/>
                    <a:pt x="3229" y="1455"/>
                  </a:cubicBezTo>
                  <a:cubicBezTo>
                    <a:pt x="3229" y="1455"/>
                    <a:pt x="3241" y="1465"/>
                    <a:pt x="3241" y="1447"/>
                  </a:cubicBezTo>
                  <a:cubicBezTo>
                    <a:pt x="3241" y="1429"/>
                    <a:pt x="3226" y="1429"/>
                    <a:pt x="3226" y="1429"/>
                  </a:cubicBezTo>
                  <a:cubicBezTo>
                    <a:pt x="3210" y="1405"/>
                    <a:pt x="3210" y="1405"/>
                    <a:pt x="3210" y="1405"/>
                  </a:cubicBezTo>
                  <a:cubicBezTo>
                    <a:pt x="3206" y="1391"/>
                    <a:pt x="3206" y="1391"/>
                    <a:pt x="3206" y="1391"/>
                  </a:cubicBezTo>
                  <a:cubicBezTo>
                    <a:pt x="3206" y="1391"/>
                    <a:pt x="3200" y="1388"/>
                    <a:pt x="3200" y="1382"/>
                  </a:cubicBezTo>
                  <a:cubicBezTo>
                    <a:pt x="3200" y="1376"/>
                    <a:pt x="3211" y="1378"/>
                    <a:pt x="3211" y="1378"/>
                  </a:cubicBezTo>
                  <a:cubicBezTo>
                    <a:pt x="3209" y="1367"/>
                    <a:pt x="3209" y="1367"/>
                    <a:pt x="3209" y="1367"/>
                  </a:cubicBezTo>
                  <a:cubicBezTo>
                    <a:pt x="3209" y="1367"/>
                    <a:pt x="3213" y="1369"/>
                    <a:pt x="3218" y="1363"/>
                  </a:cubicBezTo>
                  <a:cubicBezTo>
                    <a:pt x="3223" y="1357"/>
                    <a:pt x="3222" y="1345"/>
                    <a:pt x="3222" y="1345"/>
                  </a:cubicBezTo>
                  <a:cubicBezTo>
                    <a:pt x="3231" y="1347"/>
                    <a:pt x="3231" y="1347"/>
                    <a:pt x="3231" y="1347"/>
                  </a:cubicBezTo>
                  <a:cubicBezTo>
                    <a:pt x="3231" y="1347"/>
                    <a:pt x="3254" y="1364"/>
                    <a:pt x="3272" y="1366"/>
                  </a:cubicBezTo>
                  <a:cubicBezTo>
                    <a:pt x="3290" y="1368"/>
                    <a:pt x="3310" y="1367"/>
                    <a:pt x="3310" y="1367"/>
                  </a:cubicBezTo>
                  <a:cubicBezTo>
                    <a:pt x="3310" y="1367"/>
                    <a:pt x="3329" y="1381"/>
                    <a:pt x="3339" y="1383"/>
                  </a:cubicBezTo>
                  <a:cubicBezTo>
                    <a:pt x="3349" y="1385"/>
                    <a:pt x="3361" y="1372"/>
                    <a:pt x="3370" y="1383"/>
                  </a:cubicBezTo>
                  <a:cubicBezTo>
                    <a:pt x="3379" y="1394"/>
                    <a:pt x="3401" y="1428"/>
                    <a:pt x="3401" y="1428"/>
                  </a:cubicBezTo>
                  <a:cubicBezTo>
                    <a:pt x="3416" y="1425"/>
                    <a:pt x="3416" y="1425"/>
                    <a:pt x="3416" y="1425"/>
                  </a:cubicBezTo>
                  <a:cubicBezTo>
                    <a:pt x="3416" y="1425"/>
                    <a:pt x="3418" y="1441"/>
                    <a:pt x="3428" y="1441"/>
                  </a:cubicBezTo>
                  <a:cubicBezTo>
                    <a:pt x="3438" y="1441"/>
                    <a:pt x="3445" y="1440"/>
                    <a:pt x="3445" y="1440"/>
                  </a:cubicBezTo>
                  <a:cubicBezTo>
                    <a:pt x="3445" y="1440"/>
                    <a:pt x="3462" y="1450"/>
                    <a:pt x="3475" y="1449"/>
                  </a:cubicBezTo>
                  <a:cubicBezTo>
                    <a:pt x="3488" y="1448"/>
                    <a:pt x="3506" y="1430"/>
                    <a:pt x="3535" y="1432"/>
                  </a:cubicBezTo>
                  <a:cubicBezTo>
                    <a:pt x="3564" y="1434"/>
                    <a:pt x="3566" y="1442"/>
                    <a:pt x="3566" y="1442"/>
                  </a:cubicBezTo>
                  <a:cubicBezTo>
                    <a:pt x="3593" y="1439"/>
                    <a:pt x="3593" y="1439"/>
                    <a:pt x="3593" y="1439"/>
                  </a:cubicBezTo>
                  <a:cubicBezTo>
                    <a:pt x="3593" y="1439"/>
                    <a:pt x="3604" y="1458"/>
                    <a:pt x="3616" y="1458"/>
                  </a:cubicBezTo>
                  <a:cubicBezTo>
                    <a:pt x="3628" y="1458"/>
                    <a:pt x="3647" y="1458"/>
                    <a:pt x="3650" y="1459"/>
                  </a:cubicBezTo>
                  <a:cubicBezTo>
                    <a:pt x="3653" y="1460"/>
                    <a:pt x="3661" y="1479"/>
                    <a:pt x="3664" y="1478"/>
                  </a:cubicBezTo>
                  <a:cubicBezTo>
                    <a:pt x="3667" y="1477"/>
                    <a:pt x="3678" y="1480"/>
                    <a:pt x="3678" y="1480"/>
                  </a:cubicBezTo>
                  <a:cubicBezTo>
                    <a:pt x="3678" y="1480"/>
                    <a:pt x="3673" y="1491"/>
                    <a:pt x="3693" y="1493"/>
                  </a:cubicBezTo>
                  <a:cubicBezTo>
                    <a:pt x="3713" y="1495"/>
                    <a:pt x="3723" y="1492"/>
                    <a:pt x="3723" y="1492"/>
                  </a:cubicBezTo>
                  <a:cubicBezTo>
                    <a:pt x="3723" y="1492"/>
                    <a:pt x="3730" y="1495"/>
                    <a:pt x="3733" y="1498"/>
                  </a:cubicBezTo>
                  <a:cubicBezTo>
                    <a:pt x="3736" y="1501"/>
                    <a:pt x="3760" y="1501"/>
                    <a:pt x="3760" y="1501"/>
                  </a:cubicBezTo>
                  <a:cubicBezTo>
                    <a:pt x="3760" y="1501"/>
                    <a:pt x="3772" y="1494"/>
                    <a:pt x="3776" y="1496"/>
                  </a:cubicBezTo>
                  <a:cubicBezTo>
                    <a:pt x="3780" y="1498"/>
                    <a:pt x="3788" y="1507"/>
                    <a:pt x="3793" y="1501"/>
                  </a:cubicBezTo>
                  <a:cubicBezTo>
                    <a:pt x="3798" y="1495"/>
                    <a:pt x="3796" y="1490"/>
                    <a:pt x="3805" y="1488"/>
                  </a:cubicBezTo>
                  <a:cubicBezTo>
                    <a:pt x="3814" y="1486"/>
                    <a:pt x="3831" y="1487"/>
                    <a:pt x="3831" y="1487"/>
                  </a:cubicBezTo>
                  <a:cubicBezTo>
                    <a:pt x="3841" y="1482"/>
                    <a:pt x="3841" y="1482"/>
                    <a:pt x="3841" y="1482"/>
                  </a:cubicBezTo>
                  <a:cubicBezTo>
                    <a:pt x="3841" y="1482"/>
                    <a:pt x="3853" y="1485"/>
                    <a:pt x="3863" y="1481"/>
                  </a:cubicBezTo>
                  <a:cubicBezTo>
                    <a:pt x="3873" y="1477"/>
                    <a:pt x="3870" y="1466"/>
                    <a:pt x="3870" y="1466"/>
                  </a:cubicBezTo>
                  <a:cubicBezTo>
                    <a:pt x="3893" y="1443"/>
                    <a:pt x="3893" y="1443"/>
                    <a:pt x="3893" y="1443"/>
                  </a:cubicBezTo>
                  <a:cubicBezTo>
                    <a:pt x="3893" y="1443"/>
                    <a:pt x="3920" y="1447"/>
                    <a:pt x="3929" y="1447"/>
                  </a:cubicBezTo>
                  <a:cubicBezTo>
                    <a:pt x="3938" y="1447"/>
                    <a:pt x="3948" y="1463"/>
                    <a:pt x="3962" y="1463"/>
                  </a:cubicBezTo>
                  <a:cubicBezTo>
                    <a:pt x="3976" y="1463"/>
                    <a:pt x="3982" y="1456"/>
                    <a:pt x="3982" y="1456"/>
                  </a:cubicBezTo>
                  <a:cubicBezTo>
                    <a:pt x="4000" y="1459"/>
                    <a:pt x="4000" y="1459"/>
                    <a:pt x="4000" y="1459"/>
                  </a:cubicBezTo>
                  <a:cubicBezTo>
                    <a:pt x="4011" y="1462"/>
                    <a:pt x="4011" y="1462"/>
                    <a:pt x="4011" y="1462"/>
                  </a:cubicBezTo>
                  <a:cubicBezTo>
                    <a:pt x="4034" y="1476"/>
                    <a:pt x="4034" y="1476"/>
                    <a:pt x="4034" y="1476"/>
                  </a:cubicBezTo>
                  <a:cubicBezTo>
                    <a:pt x="4058" y="1477"/>
                    <a:pt x="4058" y="1477"/>
                    <a:pt x="4058" y="1477"/>
                  </a:cubicBezTo>
                  <a:cubicBezTo>
                    <a:pt x="4058" y="1477"/>
                    <a:pt x="4061" y="1482"/>
                    <a:pt x="4071" y="1482"/>
                  </a:cubicBezTo>
                  <a:cubicBezTo>
                    <a:pt x="4081" y="1482"/>
                    <a:pt x="4085" y="1460"/>
                    <a:pt x="4085" y="1460"/>
                  </a:cubicBezTo>
                  <a:cubicBezTo>
                    <a:pt x="4085" y="1460"/>
                    <a:pt x="4096" y="1465"/>
                    <a:pt x="4109" y="1457"/>
                  </a:cubicBezTo>
                  <a:cubicBezTo>
                    <a:pt x="4122" y="1449"/>
                    <a:pt x="4098" y="1439"/>
                    <a:pt x="4098" y="1439"/>
                  </a:cubicBezTo>
                  <a:cubicBezTo>
                    <a:pt x="4097" y="1414"/>
                    <a:pt x="4097" y="1414"/>
                    <a:pt x="4097" y="1414"/>
                  </a:cubicBezTo>
                  <a:cubicBezTo>
                    <a:pt x="4097" y="1395"/>
                    <a:pt x="4097" y="1395"/>
                    <a:pt x="4097" y="1395"/>
                  </a:cubicBezTo>
                  <a:cubicBezTo>
                    <a:pt x="4097" y="1395"/>
                    <a:pt x="4092" y="1377"/>
                    <a:pt x="4094" y="1368"/>
                  </a:cubicBezTo>
                  <a:cubicBezTo>
                    <a:pt x="4096" y="1359"/>
                    <a:pt x="4108" y="1354"/>
                    <a:pt x="4109" y="1348"/>
                  </a:cubicBezTo>
                  <a:cubicBezTo>
                    <a:pt x="4110" y="1342"/>
                    <a:pt x="4083" y="1327"/>
                    <a:pt x="4083" y="1327"/>
                  </a:cubicBezTo>
                  <a:cubicBezTo>
                    <a:pt x="4083" y="1327"/>
                    <a:pt x="4071" y="1325"/>
                    <a:pt x="4056" y="1322"/>
                  </a:cubicBezTo>
                  <a:cubicBezTo>
                    <a:pt x="4041" y="1319"/>
                    <a:pt x="4063" y="1304"/>
                    <a:pt x="4063" y="1304"/>
                  </a:cubicBezTo>
                  <a:cubicBezTo>
                    <a:pt x="4083" y="1284"/>
                    <a:pt x="4083" y="1284"/>
                    <a:pt x="4083" y="1284"/>
                  </a:cubicBezTo>
                  <a:cubicBezTo>
                    <a:pt x="4107" y="1281"/>
                    <a:pt x="4107" y="1281"/>
                    <a:pt x="4107" y="1281"/>
                  </a:cubicBezTo>
                  <a:cubicBezTo>
                    <a:pt x="4111" y="1273"/>
                    <a:pt x="4111" y="1273"/>
                    <a:pt x="4111" y="1273"/>
                  </a:cubicBezTo>
                  <a:cubicBezTo>
                    <a:pt x="4139" y="1275"/>
                    <a:pt x="4139" y="1275"/>
                    <a:pt x="4139" y="1275"/>
                  </a:cubicBezTo>
                  <a:cubicBezTo>
                    <a:pt x="4174" y="1268"/>
                    <a:pt x="4174" y="1268"/>
                    <a:pt x="4174" y="1268"/>
                  </a:cubicBezTo>
                  <a:cubicBezTo>
                    <a:pt x="4199" y="1281"/>
                    <a:pt x="4199" y="1281"/>
                    <a:pt x="4199" y="1281"/>
                  </a:cubicBezTo>
                  <a:cubicBezTo>
                    <a:pt x="4225" y="1298"/>
                    <a:pt x="4225" y="1298"/>
                    <a:pt x="4225" y="1298"/>
                  </a:cubicBezTo>
                  <a:cubicBezTo>
                    <a:pt x="4240" y="1295"/>
                    <a:pt x="4240" y="1295"/>
                    <a:pt x="4240" y="1295"/>
                  </a:cubicBezTo>
                  <a:cubicBezTo>
                    <a:pt x="4240" y="1295"/>
                    <a:pt x="4259" y="1296"/>
                    <a:pt x="4266" y="1297"/>
                  </a:cubicBezTo>
                  <a:cubicBezTo>
                    <a:pt x="4273" y="1298"/>
                    <a:pt x="4294" y="1312"/>
                    <a:pt x="4294" y="1312"/>
                  </a:cubicBezTo>
                  <a:cubicBezTo>
                    <a:pt x="4296" y="1321"/>
                    <a:pt x="4296" y="1321"/>
                    <a:pt x="4296" y="1321"/>
                  </a:cubicBezTo>
                  <a:cubicBezTo>
                    <a:pt x="4296" y="1321"/>
                    <a:pt x="4314" y="1331"/>
                    <a:pt x="4319" y="1335"/>
                  </a:cubicBezTo>
                  <a:cubicBezTo>
                    <a:pt x="4324" y="1339"/>
                    <a:pt x="4339" y="1344"/>
                    <a:pt x="4339" y="1344"/>
                  </a:cubicBezTo>
                  <a:cubicBezTo>
                    <a:pt x="4342" y="1363"/>
                    <a:pt x="4342" y="1363"/>
                    <a:pt x="4342" y="1363"/>
                  </a:cubicBezTo>
                  <a:cubicBezTo>
                    <a:pt x="4374" y="1380"/>
                    <a:pt x="4374" y="1380"/>
                    <a:pt x="4374" y="1380"/>
                  </a:cubicBezTo>
                  <a:cubicBezTo>
                    <a:pt x="4385" y="1402"/>
                    <a:pt x="4385" y="1402"/>
                    <a:pt x="4385" y="1402"/>
                  </a:cubicBezTo>
                  <a:cubicBezTo>
                    <a:pt x="4385" y="1402"/>
                    <a:pt x="4406" y="1404"/>
                    <a:pt x="4416" y="1413"/>
                  </a:cubicBezTo>
                  <a:cubicBezTo>
                    <a:pt x="4426" y="1422"/>
                    <a:pt x="4444" y="1446"/>
                    <a:pt x="4444" y="1446"/>
                  </a:cubicBezTo>
                  <a:cubicBezTo>
                    <a:pt x="4451" y="1446"/>
                    <a:pt x="4451" y="1446"/>
                    <a:pt x="4451" y="1446"/>
                  </a:cubicBezTo>
                  <a:cubicBezTo>
                    <a:pt x="4455" y="1462"/>
                    <a:pt x="4455" y="1462"/>
                    <a:pt x="4455" y="1462"/>
                  </a:cubicBezTo>
                  <a:cubicBezTo>
                    <a:pt x="4455" y="1462"/>
                    <a:pt x="4474" y="1472"/>
                    <a:pt x="4482" y="1477"/>
                  </a:cubicBezTo>
                  <a:cubicBezTo>
                    <a:pt x="4490" y="1482"/>
                    <a:pt x="4507" y="1481"/>
                    <a:pt x="4517" y="1479"/>
                  </a:cubicBezTo>
                  <a:cubicBezTo>
                    <a:pt x="4527" y="1477"/>
                    <a:pt x="4543" y="1493"/>
                    <a:pt x="4543" y="1493"/>
                  </a:cubicBezTo>
                  <a:cubicBezTo>
                    <a:pt x="4543" y="1493"/>
                    <a:pt x="4551" y="1486"/>
                    <a:pt x="4555" y="1486"/>
                  </a:cubicBezTo>
                  <a:cubicBezTo>
                    <a:pt x="4559" y="1486"/>
                    <a:pt x="4597" y="1514"/>
                    <a:pt x="4597" y="1514"/>
                  </a:cubicBezTo>
                  <a:cubicBezTo>
                    <a:pt x="4621" y="1514"/>
                    <a:pt x="4621" y="1514"/>
                    <a:pt x="4621" y="1514"/>
                  </a:cubicBezTo>
                  <a:cubicBezTo>
                    <a:pt x="4630" y="1533"/>
                    <a:pt x="4630" y="1533"/>
                    <a:pt x="4630" y="1533"/>
                  </a:cubicBezTo>
                  <a:cubicBezTo>
                    <a:pt x="4630" y="1533"/>
                    <a:pt x="4646" y="1534"/>
                    <a:pt x="4649" y="1541"/>
                  </a:cubicBezTo>
                  <a:cubicBezTo>
                    <a:pt x="4652" y="1548"/>
                    <a:pt x="4653" y="1556"/>
                    <a:pt x="4653" y="1556"/>
                  </a:cubicBezTo>
                  <a:cubicBezTo>
                    <a:pt x="4678" y="1576"/>
                    <a:pt x="4678" y="1576"/>
                    <a:pt x="4678" y="1576"/>
                  </a:cubicBezTo>
                  <a:cubicBezTo>
                    <a:pt x="4695" y="1572"/>
                    <a:pt x="4695" y="1572"/>
                    <a:pt x="4695" y="1572"/>
                  </a:cubicBezTo>
                  <a:cubicBezTo>
                    <a:pt x="4703" y="1582"/>
                    <a:pt x="4703" y="1582"/>
                    <a:pt x="4703" y="1582"/>
                  </a:cubicBezTo>
                  <a:cubicBezTo>
                    <a:pt x="4716" y="1581"/>
                    <a:pt x="4716" y="1581"/>
                    <a:pt x="4716" y="1581"/>
                  </a:cubicBezTo>
                  <a:cubicBezTo>
                    <a:pt x="4716" y="1574"/>
                    <a:pt x="4716" y="1574"/>
                    <a:pt x="4716" y="1574"/>
                  </a:cubicBezTo>
                  <a:cubicBezTo>
                    <a:pt x="4735" y="1576"/>
                    <a:pt x="4735" y="1576"/>
                    <a:pt x="4735" y="1576"/>
                  </a:cubicBezTo>
                  <a:cubicBezTo>
                    <a:pt x="4735" y="1576"/>
                    <a:pt x="4736" y="1565"/>
                    <a:pt x="4739" y="1560"/>
                  </a:cubicBezTo>
                  <a:cubicBezTo>
                    <a:pt x="4742" y="1555"/>
                    <a:pt x="4770" y="1556"/>
                    <a:pt x="4770" y="1556"/>
                  </a:cubicBezTo>
                  <a:cubicBezTo>
                    <a:pt x="4775" y="1542"/>
                    <a:pt x="4775" y="1542"/>
                    <a:pt x="4775" y="1542"/>
                  </a:cubicBezTo>
                  <a:cubicBezTo>
                    <a:pt x="4775" y="1542"/>
                    <a:pt x="4800" y="1536"/>
                    <a:pt x="4810" y="1544"/>
                  </a:cubicBezTo>
                  <a:cubicBezTo>
                    <a:pt x="4820" y="1552"/>
                    <a:pt x="4814" y="1565"/>
                    <a:pt x="4814" y="1565"/>
                  </a:cubicBezTo>
                  <a:cubicBezTo>
                    <a:pt x="4832" y="1573"/>
                    <a:pt x="4832" y="1573"/>
                    <a:pt x="4832" y="1573"/>
                  </a:cubicBezTo>
                  <a:cubicBezTo>
                    <a:pt x="4832" y="1593"/>
                    <a:pt x="4832" y="1593"/>
                    <a:pt x="4832" y="1593"/>
                  </a:cubicBezTo>
                  <a:cubicBezTo>
                    <a:pt x="4820" y="1598"/>
                    <a:pt x="4820" y="1598"/>
                    <a:pt x="4820" y="1598"/>
                  </a:cubicBezTo>
                  <a:cubicBezTo>
                    <a:pt x="4828" y="1608"/>
                    <a:pt x="4828" y="1608"/>
                    <a:pt x="4828" y="1608"/>
                  </a:cubicBezTo>
                  <a:cubicBezTo>
                    <a:pt x="4828" y="1620"/>
                    <a:pt x="4828" y="1620"/>
                    <a:pt x="4828" y="1620"/>
                  </a:cubicBezTo>
                  <a:cubicBezTo>
                    <a:pt x="4835" y="1630"/>
                    <a:pt x="4835" y="1630"/>
                    <a:pt x="4835" y="1630"/>
                  </a:cubicBezTo>
                  <a:cubicBezTo>
                    <a:pt x="4835" y="1643"/>
                    <a:pt x="4835" y="1643"/>
                    <a:pt x="4835" y="1643"/>
                  </a:cubicBezTo>
                  <a:cubicBezTo>
                    <a:pt x="4846" y="1650"/>
                    <a:pt x="4846" y="1650"/>
                    <a:pt x="4846" y="1650"/>
                  </a:cubicBezTo>
                  <a:cubicBezTo>
                    <a:pt x="4843" y="1667"/>
                    <a:pt x="4843" y="1667"/>
                    <a:pt x="4843" y="1667"/>
                  </a:cubicBezTo>
                  <a:cubicBezTo>
                    <a:pt x="4846" y="1684"/>
                    <a:pt x="4846" y="1684"/>
                    <a:pt x="4846" y="1684"/>
                  </a:cubicBezTo>
                  <a:cubicBezTo>
                    <a:pt x="4846" y="1684"/>
                    <a:pt x="4834" y="1688"/>
                    <a:pt x="4839" y="1700"/>
                  </a:cubicBezTo>
                  <a:cubicBezTo>
                    <a:pt x="4844" y="1712"/>
                    <a:pt x="4846" y="1713"/>
                    <a:pt x="4839" y="1719"/>
                  </a:cubicBezTo>
                  <a:cubicBezTo>
                    <a:pt x="4832" y="1725"/>
                    <a:pt x="4796" y="1702"/>
                    <a:pt x="4785" y="1707"/>
                  </a:cubicBezTo>
                  <a:cubicBezTo>
                    <a:pt x="4774" y="1712"/>
                    <a:pt x="4786" y="1718"/>
                    <a:pt x="4784" y="1723"/>
                  </a:cubicBezTo>
                  <a:cubicBezTo>
                    <a:pt x="4782" y="1728"/>
                    <a:pt x="4769" y="1719"/>
                    <a:pt x="4766" y="1729"/>
                  </a:cubicBezTo>
                  <a:cubicBezTo>
                    <a:pt x="4763" y="1739"/>
                    <a:pt x="4778" y="1740"/>
                    <a:pt x="4792" y="1753"/>
                  </a:cubicBezTo>
                  <a:cubicBezTo>
                    <a:pt x="4806" y="1766"/>
                    <a:pt x="4810" y="1785"/>
                    <a:pt x="4812" y="1791"/>
                  </a:cubicBezTo>
                  <a:cubicBezTo>
                    <a:pt x="4814" y="1797"/>
                    <a:pt x="4825" y="1808"/>
                    <a:pt x="4825" y="1808"/>
                  </a:cubicBezTo>
                  <a:cubicBezTo>
                    <a:pt x="4826" y="1831"/>
                    <a:pt x="4826" y="1831"/>
                    <a:pt x="4826" y="1831"/>
                  </a:cubicBezTo>
                  <a:cubicBezTo>
                    <a:pt x="4809" y="1827"/>
                    <a:pt x="4809" y="1827"/>
                    <a:pt x="4809" y="1827"/>
                  </a:cubicBezTo>
                  <a:cubicBezTo>
                    <a:pt x="4802" y="1845"/>
                    <a:pt x="4802" y="1845"/>
                    <a:pt x="4802" y="1845"/>
                  </a:cubicBezTo>
                  <a:cubicBezTo>
                    <a:pt x="4821" y="1851"/>
                    <a:pt x="4821" y="1851"/>
                    <a:pt x="4821" y="1851"/>
                  </a:cubicBezTo>
                  <a:cubicBezTo>
                    <a:pt x="4844" y="1852"/>
                    <a:pt x="4844" y="1852"/>
                    <a:pt x="4844" y="1852"/>
                  </a:cubicBezTo>
                  <a:cubicBezTo>
                    <a:pt x="4844" y="1852"/>
                    <a:pt x="4838" y="1811"/>
                    <a:pt x="4847" y="1807"/>
                  </a:cubicBezTo>
                  <a:cubicBezTo>
                    <a:pt x="4856" y="1803"/>
                    <a:pt x="4863" y="1816"/>
                    <a:pt x="4863" y="1816"/>
                  </a:cubicBezTo>
                  <a:cubicBezTo>
                    <a:pt x="4872" y="1808"/>
                    <a:pt x="4872" y="1808"/>
                    <a:pt x="4872" y="1808"/>
                  </a:cubicBezTo>
                  <a:cubicBezTo>
                    <a:pt x="4872" y="1808"/>
                    <a:pt x="4888" y="1840"/>
                    <a:pt x="4896" y="1838"/>
                  </a:cubicBezTo>
                  <a:cubicBezTo>
                    <a:pt x="4904" y="1836"/>
                    <a:pt x="4923" y="1830"/>
                    <a:pt x="4923" y="1830"/>
                  </a:cubicBezTo>
                  <a:cubicBezTo>
                    <a:pt x="4923" y="1842"/>
                    <a:pt x="4923" y="1842"/>
                    <a:pt x="4923" y="1842"/>
                  </a:cubicBezTo>
                  <a:cubicBezTo>
                    <a:pt x="4923" y="1842"/>
                    <a:pt x="4978" y="1822"/>
                    <a:pt x="4980" y="1802"/>
                  </a:cubicBezTo>
                  <a:cubicBezTo>
                    <a:pt x="4982" y="1782"/>
                    <a:pt x="4985" y="1754"/>
                    <a:pt x="4985" y="1754"/>
                  </a:cubicBezTo>
                  <a:cubicBezTo>
                    <a:pt x="4999" y="1747"/>
                    <a:pt x="4999" y="1747"/>
                    <a:pt x="4999" y="1747"/>
                  </a:cubicBezTo>
                  <a:cubicBezTo>
                    <a:pt x="4999" y="1747"/>
                    <a:pt x="4997" y="1704"/>
                    <a:pt x="5006" y="1697"/>
                  </a:cubicBezTo>
                  <a:cubicBezTo>
                    <a:pt x="5015" y="1690"/>
                    <a:pt x="5017" y="1666"/>
                    <a:pt x="5019" y="1650"/>
                  </a:cubicBezTo>
                  <a:cubicBezTo>
                    <a:pt x="5021" y="1634"/>
                    <a:pt x="5010" y="1607"/>
                    <a:pt x="5010" y="1607"/>
                  </a:cubicBezTo>
                  <a:cubicBezTo>
                    <a:pt x="5010" y="1607"/>
                    <a:pt x="5024" y="1585"/>
                    <a:pt x="5024" y="1580"/>
                  </a:cubicBezTo>
                  <a:cubicBezTo>
                    <a:pt x="5024" y="1575"/>
                    <a:pt x="5016" y="1565"/>
                    <a:pt x="5016" y="1565"/>
                  </a:cubicBezTo>
                  <a:cubicBezTo>
                    <a:pt x="5016" y="1565"/>
                    <a:pt x="5033" y="1541"/>
                    <a:pt x="5029" y="1532"/>
                  </a:cubicBezTo>
                  <a:cubicBezTo>
                    <a:pt x="5025" y="1523"/>
                    <a:pt x="5013" y="1496"/>
                    <a:pt x="5013" y="1496"/>
                  </a:cubicBezTo>
                  <a:cubicBezTo>
                    <a:pt x="5013" y="1496"/>
                    <a:pt x="5005" y="1468"/>
                    <a:pt x="4998" y="1465"/>
                  </a:cubicBezTo>
                  <a:cubicBezTo>
                    <a:pt x="4991" y="1462"/>
                    <a:pt x="4986" y="1458"/>
                    <a:pt x="4986" y="1458"/>
                  </a:cubicBezTo>
                  <a:cubicBezTo>
                    <a:pt x="4990" y="1451"/>
                    <a:pt x="4990" y="1451"/>
                    <a:pt x="4990" y="1451"/>
                  </a:cubicBezTo>
                  <a:cubicBezTo>
                    <a:pt x="4990" y="1451"/>
                    <a:pt x="4971" y="1443"/>
                    <a:pt x="4965" y="1428"/>
                  </a:cubicBezTo>
                  <a:cubicBezTo>
                    <a:pt x="4959" y="1413"/>
                    <a:pt x="4957" y="1401"/>
                    <a:pt x="4957" y="1401"/>
                  </a:cubicBezTo>
                  <a:cubicBezTo>
                    <a:pt x="4948" y="1395"/>
                    <a:pt x="4948" y="1395"/>
                    <a:pt x="4948" y="1395"/>
                  </a:cubicBezTo>
                  <a:cubicBezTo>
                    <a:pt x="4948" y="1395"/>
                    <a:pt x="4955" y="1365"/>
                    <a:pt x="4948" y="1356"/>
                  </a:cubicBezTo>
                  <a:cubicBezTo>
                    <a:pt x="4941" y="1347"/>
                    <a:pt x="4936" y="1340"/>
                    <a:pt x="4936" y="1340"/>
                  </a:cubicBezTo>
                  <a:cubicBezTo>
                    <a:pt x="4924" y="1336"/>
                    <a:pt x="4924" y="1336"/>
                    <a:pt x="4924" y="1336"/>
                  </a:cubicBezTo>
                  <a:cubicBezTo>
                    <a:pt x="4924" y="1336"/>
                    <a:pt x="4920" y="1322"/>
                    <a:pt x="4913" y="1317"/>
                  </a:cubicBezTo>
                  <a:cubicBezTo>
                    <a:pt x="4906" y="1312"/>
                    <a:pt x="4889" y="1304"/>
                    <a:pt x="4889" y="1304"/>
                  </a:cubicBezTo>
                  <a:cubicBezTo>
                    <a:pt x="4875" y="1300"/>
                    <a:pt x="4875" y="1300"/>
                    <a:pt x="4875" y="1300"/>
                  </a:cubicBezTo>
                  <a:cubicBezTo>
                    <a:pt x="4872" y="1291"/>
                    <a:pt x="4872" y="1291"/>
                    <a:pt x="4872" y="1291"/>
                  </a:cubicBezTo>
                  <a:cubicBezTo>
                    <a:pt x="4872" y="1291"/>
                    <a:pt x="4900" y="1304"/>
                    <a:pt x="4903" y="1298"/>
                  </a:cubicBezTo>
                  <a:cubicBezTo>
                    <a:pt x="4906" y="1292"/>
                    <a:pt x="4885" y="1286"/>
                    <a:pt x="4885" y="1286"/>
                  </a:cubicBezTo>
                  <a:cubicBezTo>
                    <a:pt x="4830" y="1260"/>
                    <a:pt x="4830" y="1260"/>
                    <a:pt x="4830" y="1260"/>
                  </a:cubicBezTo>
                  <a:cubicBezTo>
                    <a:pt x="4830" y="1260"/>
                    <a:pt x="4802" y="1243"/>
                    <a:pt x="4794" y="1238"/>
                  </a:cubicBezTo>
                  <a:cubicBezTo>
                    <a:pt x="4786" y="1233"/>
                    <a:pt x="4772" y="1243"/>
                    <a:pt x="4772" y="1243"/>
                  </a:cubicBezTo>
                  <a:cubicBezTo>
                    <a:pt x="4746" y="1236"/>
                    <a:pt x="4746" y="1236"/>
                    <a:pt x="4746" y="1236"/>
                  </a:cubicBezTo>
                  <a:cubicBezTo>
                    <a:pt x="4771" y="1264"/>
                    <a:pt x="4771" y="1264"/>
                    <a:pt x="4771" y="1264"/>
                  </a:cubicBezTo>
                  <a:cubicBezTo>
                    <a:pt x="4767" y="1281"/>
                    <a:pt x="4767" y="1281"/>
                    <a:pt x="4767" y="1281"/>
                  </a:cubicBezTo>
                  <a:cubicBezTo>
                    <a:pt x="4759" y="1279"/>
                    <a:pt x="4759" y="1279"/>
                    <a:pt x="4759" y="1279"/>
                  </a:cubicBezTo>
                  <a:cubicBezTo>
                    <a:pt x="4758" y="1259"/>
                    <a:pt x="4758" y="1259"/>
                    <a:pt x="4758" y="1259"/>
                  </a:cubicBezTo>
                  <a:cubicBezTo>
                    <a:pt x="4748" y="1252"/>
                    <a:pt x="4748" y="1252"/>
                    <a:pt x="4748" y="1252"/>
                  </a:cubicBezTo>
                  <a:cubicBezTo>
                    <a:pt x="4746" y="1271"/>
                    <a:pt x="4746" y="1271"/>
                    <a:pt x="4746" y="1271"/>
                  </a:cubicBezTo>
                  <a:cubicBezTo>
                    <a:pt x="4717" y="1273"/>
                    <a:pt x="4717" y="1273"/>
                    <a:pt x="4717" y="1273"/>
                  </a:cubicBezTo>
                  <a:cubicBezTo>
                    <a:pt x="4717" y="1273"/>
                    <a:pt x="4724" y="1263"/>
                    <a:pt x="4719" y="1257"/>
                  </a:cubicBezTo>
                  <a:cubicBezTo>
                    <a:pt x="4714" y="1251"/>
                    <a:pt x="4701" y="1253"/>
                    <a:pt x="4701" y="1253"/>
                  </a:cubicBezTo>
                  <a:cubicBezTo>
                    <a:pt x="4696" y="1260"/>
                    <a:pt x="4696" y="1260"/>
                    <a:pt x="4696" y="1260"/>
                  </a:cubicBezTo>
                  <a:cubicBezTo>
                    <a:pt x="4681" y="1261"/>
                    <a:pt x="4681" y="1261"/>
                    <a:pt x="4681" y="1261"/>
                  </a:cubicBezTo>
                  <a:cubicBezTo>
                    <a:pt x="4672" y="1236"/>
                    <a:pt x="4672" y="1236"/>
                    <a:pt x="4672" y="1236"/>
                  </a:cubicBezTo>
                  <a:cubicBezTo>
                    <a:pt x="4668" y="1235"/>
                    <a:pt x="4668" y="1235"/>
                    <a:pt x="4668" y="1235"/>
                  </a:cubicBezTo>
                  <a:cubicBezTo>
                    <a:pt x="4660" y="1222"/>
                    <a:pt x="4660" y="1222"/>
                    <a:pt x="4660" y="1222"/>
                  </a:cubicBezTo>
                  <a:cubicBezTo>
                    <a:pt x="4612" y="1224"/>
                    <a:pt x="4612" y="1224"/>
                    <a:pt x="4612" y="1224"/>
                  </a:cubicBezTo>
                  <a:cubicBezTo>
                    <a:pt x="4606" y="1218"/>
                    <a:pt x="4606" y="1218"/>
                    <a:pt x="4606" y="1218"/>
                  </a:cubicBezTo>
                  <a:cubicBezTo>
                    <a:pt x="4606" y="1218"/>
                    <a:pt x="4580" y="1222"/>
                    <a:pt x="4580" y="1205"/>
                  </a:cubicBezTo>
                  <a:cubicBezTo>
                    <a:pt x="4580" y="1188"/>
                    <a:pt x="4602" y="1186"/>
                    <a:pt x="4602" y="1186"/>
                  </a:cubicBezTo>
                  <a:cubicBezTo>
                    <a:pt x="4602" y="1170"/>
                    <a:pt x="4602" y="1170"/>
                    <a:pt x="4602" y="1170"/>
                  </a:cubicBezTo>
                  <a:cubicBezTo>
                    <a:pt x="4602" y="1170"/>
                    <a:pt x="4621" y="1169"/>
                    <a:pt x="4622" y="1158"/>
                  </a:cubicBezTo>
                  <a:cubicBezTo>
                    <a:pt x="4623" y="1147"/>
                    <a:pt x="4633" y="1132"/>
                    <a:pt x="4633" y="1132"/>
                  </a:cubicBezTo>
                  <a:cubicBezTo>
                    <a:pt x="4623" y="1123"/>
                    <a:pt x="4623" y="1123"/>
                    <a:pt x="4623" y="1123"/>
                  </a:cubicBezTo>
                  <a:cubicBezTo>
                    <a:pt x="4630" y="1110"/>
                    <a:pt x="4630" y="1110"/>
                    <a:pt x="4630" y="1110"/>
                  </a:cubicBezTo>
                  <a:cubicBezTo>
                    <a:pt x="4623" y="1100"/>
                    <a:pt x="4623" y="1100"/>
                    <a:pt x="4623" y="1100"/>
                  </a:cubicBezTo>
                  <a:cubicBezTo>
                    <a:pt x="4637" y="1089"/>
                    <a:pt x="4637" y="1089"/>
                    <a:pt x="4637" y="1089"/>
                  </a:cubicBezTo>
                  <a:cubicBezTo>
                    <a:pt x="4651" y="1086"/>
                    <a:pt x="4651" y="1086"/>
                    <a:pt x="4651" y="1086"/>
                  </a:cubicBezTo>
                  <a:cubicBezTo>
                    <a:pt x="4645" y="1064"/>
                    <a:pt x="4645" y="1064"/>
                    <a:pt x="4645" y="1064"/>
                  </a:cubicBezTo>
                  <a:cubicBezTo>
                    <a:pt x="4660" y="1059"/>
                    <a:pt x="4660" y="1059"/>
                    <a:pt x="4660" y="1059"/>
                  </a:cubicBezTo>
                  <a:cubicBezTo>
                    <a:pt x="4642" y="1036"/>
                    <a:pt x="4642" y="1036"/>
                    <a:pt x="4642" y="1036"/>
                  </a:cubicBezTo>
                  <a:cubicBezTo>
                    <a:pt x="4664" y="1027"/>
                    <a:pt x="4664" y="1027"/>
                    <a:pt x="4664" y="1027"/>
                  </a:cubicBezTo>
                  <a:cubicBezTo>
                    <a:pt x="4664" y="1027"/>
                    <a:pt x="4657" y="997"/>
                    <a:pt x="4673" y="987"/>
                  </a:cubicBezTo>
                  <a:cubicBezTo>
                    <a:pt x="4689" y="977"/>
                    <a:pt x="4695" y="976"/>
                    <a:pt x="4695" y="976"/>
                  </a:cubicBezTo>
                  <a:cubicBezTo>
                    <a:pt x="4695" y="976"/>
                    <a:pt x="4720" y="980"/>
                    <a:pt x="4732" y="979"/>
                  </a:cubicBezTo>
                  <a:cubicBezTo>
                    <a:pt x="4744" y="978"/>
                    <a:pt x="4796" y="982"/>
                    <a:pt x="4796" y="982"/>
                  </a:cubicBezTo>
                  <a:cubicBezTo>
                    <a:pt x="4807" y="993"/>
                    <a:pt x="4807" y="993"/>
                    <a:pt x="4807" y="993"/>
                  </a:cubicBezTo>
                  <a:cubicBezTo>
                    <a:pt x="4820" y="988"/>
                    <a:pt x="4820" y="988"/>
                    <a:pt x="4820" y="988"/>
                  </a:cubicBezTo>
                  <a:cubicBezTo>
                    <a:pt x="4815" y="976"/>
                    <a:pt x="4815" y="976"/>
                    <a:pt x="4815" y="976"/>
                  </a:cubicBezTo>
                  <a:cubicBezTo>
                    <a:pt x="4865" y="989"/>
                    <a:pt x="4865" y="989"/>
                    <a:pt x="4865" y="989"/>
                  </a:cubicBezTo>
                  <a:cubicBezTo>
                    <a:pt x="4885" y="977"/>
                    <a:pt x="4885" y="977"/>
                    <a:pt x="4885" y="977"/>
                  </a:cubicBezTo>
                  <a:cubicBezTo>
                    <a:pt x="4904" y="992"/>
                    <a:pt x="4904" y="992"/>
                    <a:pt x="4904" y="992"/>
                  </a:cubicBezTo>
                  <a:cubicBezTo>
                    <a:pt x="4909" y="968"/>
                    <a:pt x="4909" y="968"/>
                    <a:pt x="4909" y="968"/>
                  </a:cubicBezTo>
                  <a:cubicBezTo>
                    <a:pt x="4909" y="968"/>
                    <a:pt x="4932" y="966"/>
                    <a:pt x="4948" y="967"/>
                  </a:cubicBezTo>
                  <a:cubicBezTo>
                    <a:pt x="4964" y="968"/>
                    <a:pt x="4970" y="982"/>
                    <a:pt x="4976" y="980"/>
                  </a:cubicBezTo>
                  <a:cubicBezTo>
                    <a:pt x="4982" y="978"/>
                    <a:pt x="5000" y="967"/>
                    <a:pt x="5000" y="967"/>
                  </a:cubicBezTo>
                  <a:cubicBezTo>
                    <a:pt x="5016" y="981"/>
                    <a:pt x="5016" y="981"/>
                    <a:pt x="5016" y="981"/>
                  </a:cubicBezTo>
                  <a:cubicBezTo>
                    <a:pt x="5044" y="986"/>
                    <a:pt x="5044" y="986"/>
                    <a:pt x="5044" y="986"/>
                  </a:cubicBezTo>
                  <a:cubicBezTo>
                    <a:pt x="5008" y="993"/>
                    <a:pt x="5008" y="993"/>
                    <a:pt x="5008" y="993"/>
                  </a:cubicBezTo>
                  <a:cubicBezTo>
                    <a:pt x="5008" y="993"/>
                    <a:pt x="5019" y="1014"/>
                    <a:pt x="5030" y="1009"/>
                  </a:cubicBezTo>
                  <a:cubicBezTo>
                    <a:pt x="5041" y="1004"/>
                    <a:pt x="5061" y="996"/>
                    <a:pt x="5061" y="996"/>
                  </a:cubicBezTo>
                  <a:cubicBezTo>
                    <a:pt x="5079" y="1005"/>
                    <a:pt x="5079" y="1005"/>
                    <a:pt x="5079" y="1005"/>
                  </a:cubicBezTo>
                  <a:cubicBezTo>
                    <a:pt x="5094" y="993"/>
                    <a:pt x="5094" y="993"/>
                    <a:pt x="5094" y="993"/>
                  </a:cubicBezTo>
                  <a:cubicBezTo>
                    <a:pt x="5094" y="993"/>
                    <a:pt x="5121" y="1002"/>
                    <a:pt x="5129" y="998"/>
                  </a:cubicBezTo>
                  <a:cubicBezTo>
                    <a:pt x="5137" y="994"/>
                    <a:pt x="5131" y="986"/>
                    <a:pt x="5131" y="986"/>
                  </a:cubicBezTo>
                  <a:cubicBezTo>
                    <a:pt x="5155" y="988"/>
                    <a:pt x="5155" y="988"/>
                    <a:pt x="5155" y="988"/>
                  </a:cubicBezTo>
                  <a:cubicBezTo>
                    <a:pt x="5122" y="970"/>
                    <a:pt x="5122" y="970"/>
                    <a:pt x="5122" y="970"/>
                  </a:cubicBezTo>
                  <a:cubicBezTo>
                    <a:pt x="5104" y="977"/>
                    <a:pt x="5104" y="977"/>
                    <a:pt x="5104" y="977"/>
                  </a:cubicBezTo>
                  <a:cubicBezTo>
                    <a:pt x="5099" y="965"/>
                    <a:pt x="5099" y="965"/>
                    <a:pt x="5099" y="965"/>
                  </a:cubicBezTo>
                  <a:cubicBezTo>
                    <a:pt x="5099" y="965"/>
                    <a:pt x="5084" y="942"/>
                    <a:pt x="5086" y="937"/>
                  </a:cubicBezTo>
                  <a:cubicBezTo>
                    <a:pt x="5088" y="932"/>
                    <a:pt x="5105" y="918"/>
                    <a:pt x="5105" y="918"/>
                  </a:cubicBezTo>
                  <a:cubicBezTo>
                    <a:pt x="5101" y="898"/>
                    <a:pt x="5101" y="898"/>
                    <a:pt x="5101" y="898"/>
                  </a:cubicBezTo>
                  <a:cubicBezTo>
                    <a:pt x="5110" y="890"/>
                    <a:pt x="5110" y="890"/>
                    <a:pt x="5110" y="890"/>
                  </a:cubicBezTo>
                  <a:cubicBezTo>
                    <a:pt x="5110" y="890"/>
                    <a:pt x="5084" y="877"/>
                    <a:pt x="5101" y="866"/>
                  </a:cubicBezTo>
                  <a:cubicBezTo>
                    <a:pt x="5118" y="855"/>
                    <a:pt x="5154" y="866"/>
                    <a:pt x="5154" y="866"/>
                  </a:cubicBezTo>
                  <a:cubicBezTo>
                    <a:pt x="5168" y="852"/>
                    <a:pt x="5168" y="852"/>
                    <a:pt x="5168" y="852"/>
                  </a:cubicBezTo>
                  <a:cubicBezTo>
                    <a:pt x="5190" y="871"/>
                    <a:pt x="5190" y="871"/>
                    <a:pt x="5190" y="871"/>
                  </a:cubicBezTo>
                  <a:cubicBezTo>
                    <a:pt x="5209" y="860"/>
                    <a:pt x="5209" y="860"/>
                    <a:pt x="5209" y="860"/>
                  </a:cubicBezTo>
                  <a:cubicBezTo>
                    <a:pt x="5209" y="860"/>
                    <a:pt x="5222" y="893"/>
                    <a:pt x="5229" y="896"/>
                  </a:cubicBezTo>
                  <a:cubicBezTo>
                    <a:pt x="5236" y="899"/>
                    <a:pt x="5257" y="895"/>
                    <a:pt x="5257" y="895"/>
                  </a:cubicBezTo>
                  <a:cubicBezTo>
                    <a:pt x="5257" y="895"/>
                    <a:pt x="5257" y="926"/>
                    <a:pt x="5268" y="922"/>
                  </a:cubicBezTo>
                  <a:cubicBezTo>
                    <a:pt x="5279" y="918"/>
                    <a:pt x="5294" y="878"/>
                    <a:pt x="5294" y="878"/>
                  </a:cubicBezTo>
                  <a:cubicBezTo>
                    <a:pt x="5310" y="869"/>
                    <a:pt x="5310" y="869"/>
                    <a:pt x="5310" y="869"/>
                  </a:cubicBezTo>
                  <a:cubicBezTo>
                    <a:pt x="5330" y="876"/>
                    <a:pt x="5330" y="876"/>
                    <a:pt x="5330" y="876"/>
                  </a:cubicBezTo>
                  <a:cubicBezTo>
                    <a:pt x="5329" y="867"/>
                    <a:pt x="5329" y="867"/>
                    <a:pt x="5329" y="867"/>
                  </a:cubicBezTo>
                  <a:cubicBezTo>
                    <a:pt x="5310" y="857"/>
                    <a:pt x="5310" y="857"/>
                    <a:pt x="5310" y="857"/>
                  </a:cubicBezTo>
                  <a:cubicBezTo>
                    <a:pt x="5310" y="857"/>
                    <a:pt x="5263" y="823"/>
                    <a:pt x="5274" y="822"/>
                  </a:cubicBezTo>
                  <a:cubicBezTo>
                    <a:pt x="5285" y="821"/>
                    <a:pt x="5339" y="823"/>
                    <a:pt x="5339" y="823"/>
                  </a:cubicBezTo>
                  <a:cubicBezTo>
                    <a:pt x="5373" y="823"/>
                    <a:pt x="5373" y="823"/>
                    <a:pt x="5373" y="823"/>
                  </a:cubicBezTo>
                  <a:cubicBezTo>
                    <a:pt x="5373" y="823"/>
                    <a:pt x="5376" y="837"/>
                    <a:pt x="5372" y="836"/>
                  </a:cubicBezTo>
                  <a:cubicBezTo>
                    <a:pt x="5368" y="835"/>
                    <a:pt x="5329" y="823"/>
                    <a:pt x="5331" y="837"/>
                  </a:cubicBezTo>
                  <a:cubicBezTo>
                    <a:pt x="5333" y="851"/>
                    <a:pt x="5356" y="864"/>
                    <a:pt x="5356" y="864"/>
                  </a:cubicBezTo>
                  <a:cubicBezTo>
                    <a:pt x="5358" y="881"/>
                    <a:pt x="5358" y="881"/>
                    <a:pt x="5358" y="881"/>
                  </a:cubicBezTo>
                  <a:cubicBezTo>
                    <a:pt x="5378" y="884"/>
                    <a:pt x="5378" y="884"/>
                    <a:pt x="5378" y="884"/>
                  </a:cubicBezTo>
                  <a:cubicBezTo>
                    <a:pt x="5374" y="897"/>
                    <a:pt x="5374" y="897"/>
                    <a:pt x="5374" y="897"/>
                  </a:cubicBezTo>
                  <a:cubicBezTo>
                    <a:pt x="5387" y="908"/>
                    <a:pt x="5387" y="908"/>
                    <a:pt x="5387" y="908"/>
                  </a:cubicBezTo>
                  <a:cubicBezTo>
                    <a:pt x="5369" y="911"/>
                    <a:pt x="5369" y="911"/>
                    <a:pt x="5369" y="911"/>
                  </a:cubicBezTo>
                  <a:cubicBezTo>
                    <a:pt x="5364" y="922"/>
                    <a:pt x="5364" y="922"/>
                    <a:pt x="5364" y="922"/>
                  </a:cubicBezTo>
                  <a:cubicBezTo>
                    <a:pt x="5352" y="926"/>
                    <a:pt x="5352" y="926"/>
                    <a:pt x="5352" y="926"/>
                  </a:cubicBezTo>
                  <a:cubicBezTo>
                    <a:pt x="5352" y="926"/>
                    <a:pt x="5365" y="948"/>
                    <a:pt x="5358" y="960"/>
                  </a:cubicBezTo>
                  <a:cubicBezTo>
                    <a:pt x="5351" y="972"/>
                    <a:pt x="5340" y="992"/>
                    <a:pt x="5340" y="999"/>
                  </a:cubicBezTo>
                  <a:cubicBezTo>
                    <a:pt x="5340" y="1006"/>
                    <a:pt x="5358" y="1012"/>
                    <a:pt x="5345" y="1029"/>
                  </a:cubicBezTo>
                  <a:cubicBezTo>
                    <a:pt x="5332" y="1046"/>
                    <a:pt x="5310" y="1051"/>
                    <a:pt x="5310" y="1051"/>
                  </a:cubicBezTo>
                  <a:cubicBezTo>
                    <a:pt x="5313" y="1063"/>
                    <a:pt x="5313" y="1063"/>
                    <a:pt x="5313" y="1063"/>
                  </a:cubicBezTo>
                  <a:cubicBezTo>
                    <a:pt x="5300" y="1063"/>
                    <a:pt x="5300" y="1063"/>
                    <a:pt x="5300" y="1063"/>
                  </a:cubicBezTo>
                  <a:cubicBezTo>
                    <a:pt x="5300" y="1063"/>
                    <a:pt x="5324" y="1073"/>
                    <a:pt x="5322" y="1090"/>
                  </a:cubicBezTo>
                  <a:cubicBezTo>
                    <a:pt x="5320" y="1107"/>
                    <a:pt x="5313" y="1118"/>
                    <a:pt x="5320" y="1135"/>
                  </a:cubicBezTo>
                  <a:cubicBezTo>
                    <a:pt x="5327" y="1152"/>
                    <a:pt x="5392" y="1206"/>
                    <a:pt x="5392" y="1206"/>
                  </a:cubicBezTo>
                  <a:cubicBezTo>
                    <a:pt x="5432" y="1247"/>
                    <a:pt x="5432" y="1247"/>
                    <a:pt x="5432" y="1247"/>
                  </a:cubicBezTo>
                  <a:cubicBezTo>
                    <a:pt x="5441" y="1244"/>
                    <a:pt x="5441" y="1244"/>
                    <a:pt x="5441" y="1244"/>
                  </a:cubicBezTo>
                  <a:cubicBezTo>
                    <a:pt x="5494" y="1308"/>
                    <a:pt x="5494" y="1308"/>
                    <a:pt x="5494" y="1308"/>
                  </a:cubicBezTo>
                  <a:cubicBezTo>
                    <a:pt x="5529" y="1319"/>
                    <a:pt x="5529" y="1319"/>
                    <a:pt x="5529" y="1319"/>
                  </a:cubicBezTo>
                  <a:cubicBezTo>
                    <a:pt x="5544" y="1337"/>
                    <a:pt x="5544" y="1337"/>
                    <a:pt x="5544" y="1337"/>
                  </a:cubicBezTo>
                  <a:cubicBezTo>
                    <a:pt x="5544" y="1337"/>
                    <a:pt x="5583" y="1385"/>
                    <a:pt x="5590" y="1389"/>
                  </a:cubicBezTo>
                  <a:cubicBezTo>
                    <a:pt x="5597" y="1393"/>
                    <a:pt x="5608" y="1393"/>
                    <a:pt x="5608" y="1393"/>
                  </a:cubicBezTo>
                  <a:cubicBezTo>
                    <a:pt x="5608" y="1393"/>
                    <a:pt x="5602" y="1411"/>
                    <a:pt x="5617" y="1405"/>
                  </a:cubicBezTo>
                  <a:cubicBezTo>
                    <a:pt x="5632" y="1399"/>
                    <a:pt x="5630" y="1386"/>
                    <a:pt x="5630" y="1386"/>
                  </a:cubicBezTo>
                  <a:cubicBezTo>
                    <a:pt x="5623" y="1378"/>
                    <a:pt x="5623" y="1378"/>
                    <a:pt x="5623" y="1378"/>
                  </a:cubicBezTo>
                  <a:cubicBezTo>
                    <a:pt x="5623" y="1378"/>
                    <a:pt x="5638" y="1358"/>
                    <a:pt x="5635" y="1349"/>
                  </a:cubicBezTo>
                  <a:cubicBezTo>
                    <a:pt x="5632" y="1340"/>
                    <a:pt x="5601" y="1323"/>
                    <a:pt x="5608" y="1310"/>
                  </a:cubicBezTo>
                  <a:cubicBezTo>
                    <a:pt x="5615" y="1297"/>
                    <a:pt x="5624" y="1289"/>
                    <a:pt x="5627" y="1288"/>
                  </a:cubicBezTo>
                  <a:cubicBezTo>
                    <a:pt x="5630" y="1287"/>
                    <a:pt x="5650" y="1295"/>
                    <a:pt x="5650" y="1295"/>
                  </a:cubicBezTo>
                  <a:cubicBezTo>
                    <a:pt x="5650" y="1295"/>
                    <a:pt x="5628" y="1269"/>
                    <a:pt x="5622" y="1265"/>
                  </a:cubicBezTo>
                  <a:cubicBezTo>
                    <a:pt x="5616" y="1261"/>
                    <a:pt x="5601" y="1255"/>
                    <a:pt x="5604" y="1240"/>
                  </a:cubicBezTo>
                  <a:cubicBezTo>
                    <a:pt x="5607" y="1225"/>
                    <a:pt x="5625" y="1220"/>
                    <a:pt x="5625" y="1220"/>
                  </a:cubicBezTo>
                  <a:cubicBezTo>
                    <a:pt x="5625" y="1220"/>
                    <a:pt x="5654" y="1232"/>
                    <a:pt x="5652" y="1217"/>
                  </a:cubicBezTo>
                  <a:cubicBezTo>
                    <a:pt x="5650" y="1202"/>
                    <a:pt x="5637" y="1198"/>
                    <a:pt x="5621" y="1190"/>
                  </a:cubicBezTo>
                  <a:cubicBezTo>
                    <a:pt x="5605" y="1182"/>
                    <a:pt x="5591" y="1163"/>
                    <a:pt x="5590" y="1152"/>
                  </a:cubicBezTo>
                  <a:cubicBezTo>
                    <a:pt x="5589" y="1141"/>
                    <a:pt x="5583" y="1129"/>
                    <a:pt x="5583" y="1129"/>
                  </a:cubicBezTo>
                  <a:cubicBezTo>
                    <a:pt x="5590" y="1126"/>
                    <a:pt x="5590" y="1126"/>
                    <a:pt x="5590" y="1126"/>
                  </a:cubicBezTo>
                  <a:cubicBezTo>
                    <a:pt x="5590" y="1126"/>
                    <a:pt x="5616" y="1151"/>
                    <a:pt x="5622" y="1146"/>
                  </a:cubicBezTo>
                  <a:cubicBezTo>
                    <a:pt x="5628" y="1141"/>
                    <a:pt x="5604" y="1114"/>
                    <a:pt x="5604" y="1114"/>
                  </a:cubicBezTo>
                  <a:cubicBezTo>
                    <a:pt x="5581" y="1111"/>
                    <a:pt x="5581" y="1111"/>
                    <a:pt x="5581" y="1111"/>
                  </a:cubicBezTo>
                  <a:cubicBezTo>
                    <a:pt x="5548" y="1083"/>
                    <a:pt x="5548" y="1083"/>
                    <a:pt x="5548" y="1083"/>
                  </a:cubicBezTo>
                  <a:cubicBezTo>
                    <a:pt x="5548" y="1083"/>
                    <a:pt x="5552" y="1062"/>
                    <a:pt x="5536" y="1055"/>
                  </a:cubicBezTo>
                  <a:cubicBezTo>
                    <a:pt x="5520" y="1048"/>
                    <a:pt x="5508" y="1048"/>
                    <a:pt x="5508" y="1048"/>
                  </a:cubicBezTo>
                  <a:cubicBezTo>
                    <a:pt x="5509" y="1060"/>
                    <a:pt x="5509" y="1060"/>
                    <a:pt x="5509" y="1060"/>
                  </a:cubicBezTo>
                  <a:cubicBezTo>
                    <a:pt x="5509" y="1060"/>
                    <a:pt x="5465" y="1050"/>
                    <a:pt x="5464" y="1034"/>
                  </a:cubicBezTo>
                  <a:cubicBezTo>
                    <a:pt x="5463" y="1018"/>
                    <a:pt x="5471" y="1007"/>
                    <a:pt x="5463" y="992"/>
                  </a:cubicBezTo>
                  <a:cubicBezTo>
                    <a:pt x="5455" y="977"/>
                    <a:pt x="5439" y="969"/>
                    <a:pt x="5439" y="969"/>
                  </a:cubicBezTo>
                  <a:cubicBezTo>
                    <a:pt x="5439" y="969"/>
                    <a:pt x="5441" y="953"/>
                    <a:pt x="5445" y="951"/>
                  </a:cubicBezTo>
                  <a:cubicBezTo>
                    <a:pt x="5449" y="949"/>
                    <a:pt x="5458" y="956"/>
                    <a:pt x="5458" y="956"/>
                  </a:cubicBezTo>
                  <a:cubicBezTo>
                    <a:pt x="5467" y="945"/>
                    <a:pt x="5467" y="945"/>
                    <a:pt x="5467" y="945"/>
                  </a:cubicBezTo>
                  <a:cubicBezTo>
                    <a:pt x="5492" y="964"/>
                    <a:pt x="5492" y="964"/>
                    <a:pt x="5492" y="964"/>
                  </a:cubicBezTo>
                  <a:cubicBezTo>
                    <a:pt x="5497" y="959"/>
                    <a:pt x="5497" y="959"/>
                    <a:pt x="5497" y="959"/>
                  </a:cubicBezTo>
                  <a:cubicBezTo>
                    <a:pt x="5489" y="951"/>
                    <a:pt x="5489" y="951"/>
                    <a:pt x="5489" y="951"/>
                  </a:cubicBezTo>
                  <a:cubicBezTo>
                    <a:pt x="5489" y="951"/>
                    <a:pt x="5495" y="919"/>
                    <a:pt x="5506" y="925"/>
                  </a:cubicBezTo>
                  <a:cubicBezTo>
                    <a:pt x="5517" y="931"/>
                    <a:pt x="5544" y="964"/>
                    <a:pt x="5544" y="964"/>
                  </a:cubicBezTo>
                  <a:cubicBezTo>
                    <a:pt x="5551" y="931"/>
                    <a:pt x="5551" y="931"/>
                    <a:pt x="5551" y="931"/>
                  </a:cubicBezTo>
                  <a:cubicBezTo>
                    <a:pt x="5551" y="931"/>
                    <a:pt x="5608" y="924"/>
                    <a:pt x="5617" y="924"/>
                  </a:cubicBezTo>
                  <a:cubicBezTo>
                    <a:pt x="5626" y="924"/>
                    <a:pt x="5663" y="944"/>
                    <a:pt x="5663" y="944"/>
                  </a:cubicBezTo>
                  <a:cubicBezTo>
                    <a:pt x="5691" y="955"/>
                    <a:pt x="5691" y="955"/>
                    <a:pt x="5691" y="955"/>
                  </a:cubicBezTo>
                  <a:cubicBezTo>
                    <a:pt x="5671" y="915"/>
                    <a:pt x="5671" y="915"/>
                    <a:pt x="5671" y="915"/>
                  </a:cubicBezTo>
                  <a:cubicBezTo>
                    <a:pt x="5671" y="915"/>
                    <a:pt x="5703" y="916"/>
                    <a:pt x="5705" y="905"/>
                  </a:cubicBezTo>
                  <a:cubicBezTo>
                    <a:pt x="5707" y="894"/>
                    <a:pt x="5697" y="876"/>
                    <a:pt x="5697" y="876"/>
                  </a:cubicBezTo>
                  <a:cubicBezTo>
                    <a:pt x="5710" y="877"/>
                    <a:pt x="5710" y="877"/>
                    <a:pt x="5710" y="877"/>
                  </a:cubicBezTo>
                  <a:cubicBezTo>
                    <a:pt x="5713" y="861"/>
                    <a:pt x="5713" y="861"/>
                    <a:pt x="5713" y="861"/>
                  </a:cubicBezTo>
                  <a:cubicBezTo>
                    <a:pt x="5713" y="861"/>
                    <a:pt x="5752" y="870"/>
                    <a:pt x="5758" y="855"/>
                  </a:cubicBezTo>
                  <a:cubicBezTo>
                    <a:pt x="5764" y="840"/>
                    <a:pt x="5784" y="828"/>
                    <a:pt x="5784" y="828"/>
                  </a:cubicBezTo>
                  <a:cubicBezTo>
                    <a:pt x="5770" y="811"/>
                    <a:pt x="5770" y="811"/>
                    <a:pt x="5770" y="811"/>
                  </a:cubicBezTo>
                  <a:cubicBezTo>
                    <a:pt x="5791" y="813"/>
                    <a:pt x="5791" y="813"/>
                    <a:pt x="5791" y="813"/>
                  </a:cubicBezTo>
                  <a:cubicBezTo>
                    <a:pt x="5794" y="825"/>
                    <a:pt x="5794" y="825"/>
                    <a:pt x="5794" y="825"/>
                  </a:cubicBezTo>
                  <a:cubicBezTo>
                    <a:pt x="5835" y="828"/>
                    <a:pt x="5835" y="828"/>
                    <a:pt x="5835" y="828"/>
                  </a:cubicBezTo>
                  <a:cubicBezTo>
                    <a:pt x="5835" y="828"/>
                    <a:pt x="5877" y="838"/>
                    <a:pt x="5877" y="832"/>
                  </a:cubicBezTo>
                  <a:cubicBezTo>
                    <a:pt x="5877" y="826"/>
                    <a:pt x="5873" y="814"/>
                    <a:pt x="5873" y="814"/>
                  </a:cubicBezTo>
                  <a:cubicBezTo>
                    <a:pt x="5848" y="811"/>
                    <a:pt x="5848" y="811"/>
                    <a:pt x="5848" y="811"/>
                  </a:cubicBezTo>
                  <a:cubicBezTo>
                    <a:pt x="5844" y="797"/>
                    <a:pt x="5844" y="797"/>
                    <a:pt x="5844" y="797"/>
                  </a:cubicBezTo>
                  <a:cubicBezTo>
                    <a:pt x="5844" y="797"/>
                    <a:pt x="5807" y="784"/>
                    <a:pt x="5795" y="780"/>
                  </a:cubicBezTo>
                  <a:cubicBezTo>
                    <a:pt x="5783" y="776"/>
                    <a:pt x="5774" y="782"/>
                    <a:pt x="5774" y="782"/>
                  </a:cubicBezTo>
                  <a:cubicBezTo>
                    <a:pt x="5778" y="770"/>
                    <a:pt x="5778" y="770"/>
                    <a:pt x="5778" y="770"/>
                  </a:cubicBezTo>
                  <a:cubicBezTo>
                    <a:pt x="5730" y="736"/>
                    <a:pt x="5730" y="736"/>
                    <a:pt x="5730" y="736"/>
                  </a:cubicBezTo>
                  <a:cubicBezTo>
                    <a:pt x="5719" y="747"/>
                    <a:pt x="5719" y="747"/>
                    <a:pt x="5719" y="747"/>
                  </a:cubicBezTo>
                  <a:cubicBezTo>
                    <a:pt x="5719" y="747"/>
                    <a:pt x="5699" y="742"/>
                    <a:pt x="5691" y="739"/>
                  </a:cubicBezTo>
                  <a:cubicBezTo>
                    <a:pt x="5683" y="736"/>
                    <a:pt x="5672" y="727"/>
                    <a:pt x="5672" y="727"/>
                  </a:cubicBezTo>
                  <a:cubicBezTo>
                    <a:pt x="5649" y="732"/>
                    <a:pt x="5649" y="732"/>
                    <a:pt x="5649" y="732"/>
                  </a:cubicBezTo>
                  <a:cubicBezTo>
                    <a:pt x="5630" y="730"/>
                    <a:pt x="5630" y="730"/>
                    <a:pt x="5630" y="730"/>
                  </a:cubicBezTo>
                  <a:cubicBezTo>
                    <a:pt x="5630" y="730"/>
                    <a:pt x="5599" y="712"/>
                    <a:pt x="5611" y="709"/>
                  </a:cubicBezTo>
                  <a:cubicBezTo>
                    <a:pt x="5623" y="706"/>
                    <a:pt x="5635" y="713"/>
                    <a:pt x="5644" y="715"/>
                  </a:cubicBezTo>
                  <a:cubicBezTo>
                    <a:pt x="5653" y="717"/>
                    <a:pt x="5697" y="724"/>
                    <a:pt x="5697" y="724"/>
                  </a:cubicBezTo>
                  <a:cubicBezTo>
                    <a:pt x="5697" y="724"/>
                    <a:pt x="5749" y="709"/>
                    <a:pt x="5749" y="702"/>
                  </a:cubicBezTo>
                  <a:cubicBezTo>
                    <a:pt x="5749" y="695"/>
                    <a:pt x="5719" y="679"/>
                    <a:pt x="5716" y="677"/>
                  </a:cubicBezTo>
                  <a:cubicBezTo>
                    <a:pt x="5713" y="675"/>
                    <a:pt x="5664" y="658"/>
                    <a:pt x="5679" y="649"/>
                  </a:cubicBezTo>
                  <a:cubicBezTo>
                    <a:pt x="5694" y="640"/>
                    <a:pt x="5719" y="660"/>
                    <a:pt x="5719" y="660"/>
                  </a:cubicBezTo>
                  <a:cubicBezTo>
                    <a:pt x="5719" y="660"/>
                    <a:pt x="5766" y="689"/>
                    <a:pt x="5780" y="687"/>
                  </a:cubicBezTo>
                  <a:cubicBezTo>
                    <a:pt x="5794" y="685"/>
                    <a:pt x="5799" y="671"/>
                    <a:pt x="5838" y="684"/>
                  </a:cubicBezTo>
                  <a:cubicBezTo>
                    <a:pt x="5877" y="697"/>
                    <a:pt x="5911" y="711"/>
                    <a:pt x="5922" y="713"/>
                  </a:cubicBezTo>
                  <a:cubicBezTo>
                    <a:pt x="5933" y="715"/>
                    <a:pt x="5976" y="727"/>
                    <a:pt x="5976" y="727"/>
                  </a:cubicBezTo>
                  <a:cubicBezTo>
                    <a:pt x="5976" y="727"/>
                    <a:pt x="6035" y="762"/>
                    <a:pt x="6031" y="744"/>
                  </a:cubicBezTo>
                  <a:cubicBezTo>
                    <a:pt x="6027" y="726"/>
                    <a:pt x="6007" y="715"/>
                    <a:pt x="6007" y="715"/>
                  </a:cubicBezTo>
                  <a:cubicBezTo>
                    <a:pt x="6019" y="706"/>
                    <a:pt x="6019" y="706"/>
                    <a:pt x="6019" y="706"/>
                  </a:cubicBezTo>
                  <a:cubicBezTo>
                    <a:pt x="5989" y="693"/>
                    <a:pt x="5989" y="693"/>
                    <a:pt x="5989" y="693"/>
                  </a:cubicBezTo>
                  <a:cubicBezTo>
                    <a:pt x="5995" y="689"/>
                    <a:pt x="5995" y="689"/>
                    <a:pt x="5995" y="689"/>
                  </a:cubicBezTo>
                  <a:cubicBezTo>
                    <a:pt x="5962" y="672"/>
                    <a:pt x="5962" y="672"/>
                    <a:pt x="5962" y="672"/>
                  </a:cubicBezTo>
                  <a:cubicBezTo>
                    <a:pt x="5998" y="679"/>
                    <a:pt x="5998" y="679"/>
                    <a:pt x="5998" y="679"/>
                  </a:cubicBezTo>
                  <a:cubicBezTo>
                    <a:pt x="5994" y="666"/>
                    <a:pt x="5994" y="666"/>
                    <a:pt x="5994" y="666"/>
                  </a:cubicBezTo>
                  <a:cubicBezTo>
                    <a:pt x="5994" y="666"/>
                    <a:pt x="6045" y="678"/>
                    <a:pt x="6034" y="664"/>
                  </a:cubicBezTo>
                  <a:close/>
                  <a:moveTo>
                    <a:pt x="3574" y="1289"/>
                  </a:moveTo>
                  <a:cubicBezTo>
                    <a:pt x="3574" y="1289"/>
                    <a:pt x="3571" y="1303"/>
                    <a:pt x="3570" y="1306"/>
                  </a:cubicBezTo>
                  <a:cubicBezTo>
                    <a:pt x="3569" y="1309"/>
                    <a:pt x="3556" y="1316"/>
                    <a:pt x="3556" y="1316"/>
                  </a:cubicBezTo>
                  <a:cubicBezTo>
                    <a:pt x="3556" y="1316"/>
                    <a:pt x="3544" y="1322"/>
                    <a:pt x="3540" y="1322"/>
                  </a:cubicBezTo>
                  <a:cubicBezTo>
                    <a:pt x="3535" y="1322"/>
                    <a:pt x="3536" y="1334"/>
                    <a:pt x="3536" y="1334"/>
                  </a:cubicBezTo>
                  <a:cubicBezTo>
                    <a:pt x="3536" y="1334"/>
                    <a:pt x="3534" y="1327"/>
                    <a:pt x="3514" y="1334"/>
                  </a:cubicBezTo>
                  <a:cubicBezTo>
                    <a:pt x="3493" y="1340"/>
                    <a:pt x="3522" y="1350"/>
                    <a:pt x="3522" y="1350"/>
                  </a:cubicBezTo>
                  <a:cubicBezTo>
                    <a:pt x="3522" y="1350"/>
                    <a:pt x="3512" y="1358"/>
                    <a:pt x="3510" y="1367"/>
                  </a:cubicBezTo>
                  <a:cubicBezTo>
                    <a:pt x="3509" y="1377"/>
                    <a:pt x="3494" y="1368"/>
                    <a:pt x="3494" y="1368"/>
                  </a:cubicBezTo>
                  <a:cubicBezTo>
                    <a:pt x="3494" y="1368"/>
                    <a:pt x="3491" y="1382"/>
                    <a:pt x="3471" y="1382"/>
                  </a:cubicBezTo>
                  <a:cubicBezTo>
                    <a:pt x="3450" y="1382"/>
                    <a:pt x="3451" y="1377"/>
                    <a:pt x="3451" y="1377"/>
                  </a:cubicBezTo>
                  <a:cubicBezTo>
                    <a:pt x="3428" y="1371"/>
                    <a:pt x="3428" y="1371"/>
                    <a:pt x="3428" y="1371"/>
                  </a:cubicBezTo>
                  <a:cubicBezTo>
                    <a:pt x="3439" y="1365"/>
                    <a:pt x="3439" y="1365"/>
                    <a:pt x="3439" y="1365"/>
                  </a:cubicBezTo>
                  <a:cubicBezTo>
                    <a:pt x="3461" y="1365"/>
                    <a:pt x="3461" y="1365"/>
                    <a:pt x="3461" y="1365"/>
                  </a:cubicBezTo>
                  <a:cubicBezTo>
                    <a:pt x="3462" y="1360"/>
                    <a:pt x="3462" y="1360"/>
                    <a:pt x="3462" y="1360"/>
                  </a:cubicBezTo>
                  <a:cubicBezTo>
                    <a:pt x="3462" y="1360"/>
                    <a:pt x="3478" y="1360"/>
                    <a:pt x="3485" y="1353"/>
                  </a:cubicBezTo>
                  <a:cubicBezTo>
                    <a:pt x="3491" y="1347"/>
                    <a:pt x="3492" y="1328"/>
                    <a:pt x="3492" y="1328"/>
                  </a:cubicBezTo>
                  <a:cubicBezTo>
                    <a:pt x="3492" y="1328"/>
                    <a:pt x="3496" y="1327"/>
                    <a:pt x="3505" y="1325"/>
                  </a:cubicBezTo>
                  <a:cubicBezTo>
                    <a:pt x="3514" y="1323"/>
                    <a:pt x="3514" y="1307"/>
                    <a:pt x="3514" y="1307"/>
                  </a:cubicBezTo>
                  <a:cubicBezTo>
                    <a:pt x="3514" y="1307"/>
                    <a:pt x="3507" y="1303"/>
                    <a:pt x="3508" y="1297"/>
                  </a:cubicBezTo>
                  <a:cubicBezTo>
                    <a:pt x="3509" y="1292"/>
                    <a:pt x="3528" y="1275"/>
                    <a:pt x="3528" y="1275"/>
                  </a:cubicBezTo>
                  <a:cubicBezTo>
                    <a:pt x="3528" y="1264"/>
                    <a:pt x="3528" y="1264"/>
                    <a:pt x="3528" y="1264"/>
                  </a:cubicBezTo>
                  <a:cubicBezTo>
                    <a:pt x="3542" y="1251"/>
                    <a:pt x="3542" y="1251"/>
                    <a:pt x="3542" y="1251"/>
                  </a:cubicBezTo>
                  <a:cubicBezTo>
                    <a:pt x="3534" y="1240"/>
                    <a:pt x="3534" y="1240"/>
                    <a:pt x="3534" y="1240"/>
                  </a:cubicBezTo>
                  <a:cubicBezTo>
                    <a:pt x="3533" y="1187"/>
                    <a:pt x="3533" y="1187"/>
                    <a:pt x="3533" y="1187"/>
                  </a:cubicBezTo>
                  <a:cubicBezTo>
                    <a:pt x="3533" y="1187"/>
                    <a:pt x="3518" y="1165"/>
                    <a:pt x="3536" y="1160"/>
                  </a:cubicBezTo>
                  <a:cubicBezTo>
                    <a:pt x="3555" y="1156"/>
                    <a:pt x="3551" y="1181"/>
                    <a:pt x="3551" y="1181"/>
                  </a:cubicBezTo>
                  <a:cubicBezTo>
                    <a:pt x="3551" y="1181"/>
                    <a:pt x="3560" y="1188"/>
                    <a:pt x="3564" y="1203"/>
                  </a:cubicBezTo>
                  <a:cubicBezTo>
                    <a:pt x="3569" y="1219"/>
                    <a:pt x="3571" y="1229"/>
                    <a:pt x="3571" y="1229"/>
                  </a:cubicBezTo>
                  <a:cubicBezTo>
                    <a:pt x="3585" y="1248"/>
                    <a:pt x="3585" y="1248"/>
                    <a:pt x="3585" y="1248"/>
                  </a:cubicBezTo>
                  <a:cubicBezTo>
                    <a:pt x="3579" y="1259"/>
                    <a:pt x="3579" y="1259"/>
                    <a:pt x="3579" y="1259"/>
                  </a:cubicBezTo>
                  <a:cubicBezTo>
                    <a:pt x="3579" y="1259"/>
                    <a:pt x="3566" y="1265"/>
                    <a:pt x="3568" y="1272"/>
                  </a:cubicBezTo>
                  <a:cubicBezTo>
                    <a:pt x="3569" y="1280"/>
                    <a:pt x="3585" y="1271"/>
                    <a:pt x="3585" y="1271"/>
                  </a:cubicBezTo>
                  <a:cubicBezTo>
                    <a:pt x="3587" y="1282"/>
                    <a:pt x="3587" y="1282"/>
                    <a:pt x="3587" y="1282"/>
                  </a:cubicBezTo>
                  <a:lnTo>
                    <a:pt x="3574" y="1289"/>
                  </a:lnTo>
                  <a:close/>
                  <a:moveTo>
                    <a:pt x="4656" y="1185"/>
                  </a:moveTo>
                  <a:cubicBezTo>
                    <a:pt x="4650" y="1193"/>
                    <a:pt x="4662" y="1221"/>
                    <a:pt x="4684" y="1223"/>
                  </a:cubicBezTo>
                  <a:cubicBezTo>
                    <a:pt x="4702" y="1225"/>
                    <a:pt x="4662" y="1177"/>
                    <a:pt x="4656" y="1185"/>
                  </a:cubicBezTo>
                  <a:close/>
                  <a:moveTo>
                    <a:pt x="1020" y="0"/>
                  </a:moveTo>
                  <a:cubicBezTo>
                    <a:pt x="986" y="0"/>
                    <a:pt x="986" y="0"/>
                    <a:pt x="986" y="0"/>
                  </a:cubicBezTo>
                  <a:cubicBezTo>
                    <a:pt x="986" y="10"/>
                    <a:pt x="986" y="10"/>
                    <a:pt x="986" y="10"/>
                  </a:cubicBezTo>
                  <a:cubicBezTo>
                    <a:pt x="1007" y="11"/>
                    <a:pt x="1007" y="11"/>
                    <a:pt x="1007" y="11"/>
                  </a:cubicBezTo>
                  <a:cubicBezTo>
                    <a:pt x="1021" y="10"/>
                    <a:pt x="1020" y="0"/>
                    <a:pt x="1020" y="0"/>
                  </a:cubicBezTo>
                  <a:close/>
                  <a:moveTo>
                    <a:pt x="1012" y="37"/>
                  </a:moveTo>
                  <a:cubicBezTo>
                    <a:pt x="1026" y="35"/>
                    <a:pt x="1035" y="23"/>
                    <a:pt x="1017" y="23"/>
                  </a:cubicBezTo>
                  <a:cubicBezTo>
                    <a:pt x="999" y="23"/>
                    <a:pt x="1002" y="38"/>
                    <a:pt x="1012" y="37"/>
                  </a:cubicBezTo>
                  <a:close/>
                  <a:moveTo>
                    <a:pt x="943" y="537"/>
                  </a:moveTo>
                  <a:cubicBezTo>
                    <a:pt x="965" y="542"/>
                    <a:pt x="973" y="535"/>
                    <a:pt x="980" y="531"/>
                  </a:cubicBezTo>
                  <a:cubicBezTo>
                    <a:pt x="987" y="527"/>
                    <a:pt x="993" y="519"/>
                    <a:pt x="993" y="519"/>
                  </a:cubicBezTo>
                  <a:cubicBezTo>
                    <a:pt x="1002" y="518"/>
                    <a:pt x="1002" y="518"/>
                    <a:pt x="1002" y="518"/>
                  </a:cubicBezTo>
                  <a:cubicBezTo>
                    <a:pt x="1002" y="518"/>
                    <a:pt x="994" y="507"/>
                    <a:pt x="968" y="501"/>
                  </a:cubicBezTo>
                  <a:cubicBezTo>
                    <a:pt x="942" y="495"/>
                    <a:pt x="927" y="518"/>
                    <a:pt x="927" y="518"/>
                  </a:cubicBezTo>
                  <a:cubicBezTo>
                    <a:pt x="927" y="521"/>
                    <a:pt x="921" y="533"/>
                    <a:pt x="943" y="537"/>
                  </a:cubicBezTo>
                  <a:close/>
                  <a:moveTo>
                    <a:pt x="996" y="48"/>
                  </a:moveTo>
                  <a:cubicBezTo>
                    <a:pt x="1007" y="61"/>
                    <a:pt x="1000" y="62"/>
                    <a:pt x="1023" y="55"/>
                  </a:cubicBezTo>
                  <a:cubicBezTo>
                    <a:pt x="1045" y="48"/>
                    <a:pt x="1020" y="45"/>
                    <a:pt x="1016" y="45"/>
                  </a:cubicBezTo>
                  <a:cubicBezTo>
                    <a:pt x="1012" y="45"/>
                    <a:pt x="996" y="48"/>
                    <a:pt x="996" y="48"/>
                  </a:cubicBezTo>
                  <a:close/>
                  <a:moveTo>
                    <a:pt x="966" y="65"/>
                  </a:moveTo>
                  <a:cubicBezTo>
                    <a:pt x="976" y="65"/>
                    <a:pt x="1009" y="63"/>
                    <a:pt x="1003" y="62"/>
                  </a:cubicBezTo>
                  <a:cubicBezTo>
                    <a:pt x="997" y="61"/>
                    <a:pt x="985" y="52"/>
                    <a:pt x="985" y="52"/>
                  </a:cubicBezTo>
                  <a:cubicBezTo>
                    <a:pt x="954" y="52"/>
                    <a:pt x="954" y="52"/>
                    <a:pt x="954" y="52"/>
                  </a:cubicBezTo>
                  <a:cubicBezTo>
                    <a:pt x="954" y="52"/>
                    <a:pt x="957" y="65"/>
                    <a:pt x="966" y="65"/>
                  </a:cubicBezTo>
                  <a:close/>
                  <a:moveTo>
                    <a:pt x="893" y="23"/>
                  </a:moveTo>
                  <a:cubicBezTo>
                    <a:pt x="876" y="24"/>
                    <a:pt x="885" y="35"/>
                    <a:pt x="885" y="35"/>
                  </a:cubicBezTo>
                  <a:cubicBezTo>
                    <a:pt x="910" y="30"/>
                    <a:pt x="910" y="21"/>
                    <a:pt x="893" y="23"/>
                  </a:cubicBezTo>
                  <a:close/>
                  <a:moveTo>
                    <a:pt x="940" y="48"/>
                  </a:moveTo>
                  <a:cubicBezTo>
                    <a:pt x="924" y="45"/>
                    <a:pt x="924" y="45"/>
                    <a:pt x="924" y="45"/>
                  </a:cubicBezTo>
                  <a:cubicBezTo>
                    <a:pt x="930" y="61"/>
                    <a:pt x="930" y="61"/>
                    <a:pt x="930" y="61"/>
                  </a:cubicBezTo>
                  <a:lnTo>
                    <a:pt x="940" y="48"/>
                  </a:lnTo>
                  <a:close/>
                  <a:moveTo>
                    <a:pt x="972" y="10"/>
                  </a:moveTo>
                  <a:cubicBezTo>
                    <a:pt x="972" y="27"/>
                    <a:pt x="972" y="27"/>
                    <a:pt x="972" y="27"/>
                  </a:cubicBezTo>
                  <a:cubicBezTo>
                    <a:pt x="995" y="20"/>
                    <a:pt x="995" y="20"/>
                    <a:pt x="995" y="20"/>
                  </a:cubicBezTo>
                  <a:lnTo>
                    <a:pt x="972" y="10"/>
                  </a:lnTo>
                  <a:close/>
                  <a:moveTo>
                    <a:pt x="936" y="31"/>
                  </a:moveTo>
                  <a:cubicBezTo>
                    <a:pt x="936" y="31"/>
                    <a:pt x="931" y="25"/>
                    <a:pt x="924" y="25"/>
                  </a:cubicBezTo>
                  <a:cubicBezTo>
                    <a:pt x="917" y="25"/>
                    <a:pt x="919" y="38"/>
                    <a:pt x="919" y="38"/>
                  </a:cubicBezTo>
                  <a:lnTo>
                    <a:pt x="936" y="31"/>
                  </a:lnTo>
                  <a:close/>
                  <a:moveTo>
                    <a:pt x="957" y="31"/>
                  </a:moveTo>
                  <a:cubicBezTo>
                    <a:pt x="938" y="39"/>
                    <a:pt x="938" y="39"/>
                    <a:pt x="938" y="39"/>
                  </a:cubicBezTo>
                  <a:cubicBezTo>
                    <a:pt x="957" y="39"/>
                    <a:pt x="957" y="39"/>
                    <a:pt x="957" y="39"/>
                  </a:cubicBezTo>
                  <a:lnTo>
                    <a:pt x="957" y="31"/>
                  </a:lnTo>
                  <a:close/>
                  <a:moveTo>
                    <a:pt x="979" y="42"/>
                  </a:moveTo>
                  <a:cubicBezTo>
                    <a:pt x="995" y="47"/>
                    <a:pt x="1009" y="30"/>
                    <a:pt x="990" y="28"/>
                  </a:cubicBezTo>
                  <a:cubicBezTo>
                    <a:pt x="972" y="27"/>
                    <a:pt x="964" y="38"/>
                    <a:pt x="979" y="42"/>
                  </a:cubicBezTo>
                  <a:close/>
                  <a:moveTo>
                    <a:pt x="966" y="23"/>
                  </a:moveTo>
                  <a:cubicBezTo>
                    <a:pt x="965" y="7"/>
                    <a:pt x="965" y="7"/>
                    <a:pt x="965" y="7"/>
                  </a:cubicBezTo>
                  <a:cubicBezTo>
                    <a:pt x="938" y="14"/>
                    <a:pt x="938" y="14"/>
                    <a:pt x="938" y="14"/>
                  </a:cubicBezTo>
                  <a:cubicBezTo>
                    <a:pt x="944" y="24"/>
                    <a:pt x="944" y="24"/>
                    <a:pt x="944" y="24"/>
                  </a:cubicBezTo>
                  <a:lnTo>
                    <a:pt x="966" y="23"/>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61" name="Freeform 135"/>
            <p:cNvSpPr>
              <a:spLocks noEditPoints="1"/>
            </p:cNvSpPr>
            <p:nvPr/>
          </p:nvSpPr>
          <p:spPr bwMode="gray">
            <a:xfrm>
              <a:off x="4535488" y="1954213"/>
              <a:ext cx="257175" cy="371475"/>
            </a:xfrm>
            <a:custGeom>
              <a:avLst/>
              <a:gdLst>
                <a:gd name="T0" fmla="*/ 445 w 459"/>
                <a:gd name="T1" fmla="*/ 95 h 664"/>
                <a:gd name="T2" fmla="*/ 424 w 459"/>
                <a:gd name="T3" fmla="*/ 67 h 664"/>
                <a:gd name="T4" fmla="*/ 391 w 459"/>
                <a:gd name="T5" fmla="*/ 26 h 664"/>
                <a:gd name="T6" fmla="*/ 338 w 459"/>
                <a:gd name="T7" fmla="*/ 9 h 664"/>
                <a:gd name="T8" fmla="*/ 305 w 459"/>
                <a:gd name="T9" fmla="*/ 14 h 664"/>
                <a:gd name="T10" fmla="*/ 284 w 459"/>
                <a:gd name="T11" fmla="*/ 25 h 664"/>
                <a:gd name="T12" fmla="*/ 243 w 459"/>
                <a:gd name="T13" fmla="*/ 25 h 664"/>
                <a:gd name="T14" fmla="*/ 216 w 459"/>
                <a:gd name="T15" fmla="*/ 45 h 664"/>
                <a:gd name="T16" fmla="*/ 165 w 459"/>
                <a:gd name="T17" fmla="*/ 71 h 664"/>
                <a:gd name="T18" fmla="*/ 161 w 459"/>
                <a:gd name="T19" fmla="*/ 99 h 664"/>
                <a:gd name="T20" fmla="*/ 146 w 459"/>
                <a:gd name="T21" fmla="*/ 128 h 664"/>
                <a:gd name="T22" fmla="*/ 118 w 459"/>
                <a:gd name="T23" fmla="*/ 144 h 664"/>
                <a:gd name="T24" fmla="*/ 96 w 459"/>
                <a:gd name="T25" fmla="*/ 194 h 664"/>
                <a:gd name="T26" fmla="*/ 68 w 459"/>
                <a:gd name="T27" fmla="*/ 227 h 664"/>
                <a:gd name="T28" fmla="*/ 28 w 459"/>
                <a:gd name="T29" fmla="*/ 260 h 664"/>
                <a:gd name="T30" fmla="*/ 21 w 459"/>
                <a:gd name="T31" fmla="*/ 290 h 664"/>
                <a:gd name="T32" fmla="*/ 33 w 459"/>
                <a:gd name="T33" fmla="*/ 334 h 664"/>
                <a:gd name="T34" fmla="*/ 50 w 459"/>
                <a:gd name="T35" fmla="*/ 374 h 664"/>
                <a:gd name="T36" fmla="*/ 51 w 459"/>
                <a:gd name="T37" fmla="*/ 409 h 664"/>
                <a:gd name="T38" fmla="*/ 36 w 459"/>
                <a:gd name="T39" fmla="*/ 431 h 664"/>
                <a:gd name="T40" fmla="*/ 15 w 459"/>
                <a:gd name="T41" fmla="*/ 452 h 664"/>
                <a:gd name="T42" fmla="*/ 0 w 459"/>
                <a:gd name="T43" fmla="*/ 469 h 664"/>
                <a:gd name="T44" fmla="*/ 19 w 459"/>
                <a:gd name="T45" fmla="*/ 515 h 664"/>
                <a:gd name="T46" fmla="*/ 49 w 459"/>
                <a:gd name="T47" fmla="*/ 586 h 664"/>
                <a:gd name="T48" fmla="*/ 53 w 459"/>
                <a:gd name="T49" fmla="*/ 607 h 664"/>
                <a:gd name="T50" fmla="*/ 69 w 459"/>
                <a:gd name="T51" fmla="*/ 656 h 664"/>
                <a:gd name="T52" fmla="*/ 120 w 459"/>
                <a:gd name="T53" fmla="*/ 631 h 664"/>
                <a:gd name="T54" fmla="*/ 176 w 459"/>
                <a:gd name="T55" fmla="*/ 618 h 664"/>
                <a:gd name="T56" fmla="*/ 206 w 459"/>
                <a:gd name="T57" fmla="*/ 549 h 664"/>
                <a:gd name="T58" fmla="*/ 196 w 459"/>
                <a:gd name="T59" fmla="*/ 507 h 664"/>
                <a:gd name="T60" fmla="*/ 237 w 459"/>
                <a:gd name="T61" fmla="*/ 489 h 664"/>
                <a:gd name="T62" fmla="*/ 270 w 459"/>
                <a:gd name="T63" fmla="*/ 456 h 664"/>
                <a:gd name="T64" fmla="*/ 271 w 459"/>
                <a:gd name="T65" fmla="*/ 409 h 664"/>
                <a:gd name="T66" fmla="*/ 217 w 459"/>
                <a:gd name="T67" fmla="*/ 350 h 664"/>
                <a:gd name="T68" fmla="*/ 237 w 459"/>
                <a:gd name="T69" fmla="*/ 303 h 664"/>
                <a:gd name="T70" fmla="*/ 271 w 459"/>
                <a:gd name="T71" fmla="*/ 270 h 664"/>
                <a:gd name="T72" fmla="*/ 340 w 459"/>
                <a:gd name="T73" fmla="*/ 249 h 664"/>
                <a:gd name="T74" fmla="*/ 372 w 459"/>
                <a:gd name="T75" fmla="*/ 175 h 664"/>
                <a:gd name="T76" fmla="*/ 396 w 459"/>
                <a:gd name="T77" fmla="*/ 144 h 664"/>
                <a:gd name="T78" fmla="*/ 459 w 459"/>
                <a:gd name="T79" fmla="*/ 157 h 664"/>
                <a:gd name="T80" fmla="*/ 271 w 459"/>
                <a:gd name="T81" fmla="*/ 583 h 664"/>
                <a:gd name="T82" fmla="*/ 290 w 459"/>
                <a:gd name="T83" fmla="*/ 543 h 664"/>
                <a:gd name="T84" fmla="*/ 200 w 459"/>
                <a:gd name="T85" fmla="*/ 597 h 664"/>
                <a:gd name="T86" fmla="*/ 230 w 459"/>
                <a:gd name="T87" fmla="*/ 57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9" h="664">
                  <a:moveTo>
                    <a:pt x="451" y="136"/>
                  </a:moveTo>
                  <a:cubicBezTo>
                    <a:pt x="451" y="136"/>
                    <a:pt x="436" y="126"/>
                    <a:pt x="434" y="118"/>
                  </a:cubicBezTo>
                  <a:cubicBezTo>
                    <a:pt x="432" y="110"/>
                    <a:pt x="445" y="95"/>
                    <a:pt x="445" y="95"/>
                  </a:cubicBezTo>
                  <a:cubicBezTo>
                    <a:pt x="428" y="85"/>
                    <a:pt x="428" y="85"/>
                    <a:pt x="428" y="85"/>
                  </a:cubicBezTo>
                  <a:cubicBezTo>
                    <a:pt x="432" y="72"/>
                    <a:pt x="432" y="72"/>
                    <a:pt x="432" y="72"/>
                  </a:cubicBezTo>
                  <a:cubicBezTo>
                    <a:pt x="424" y="67"/>
                    <a:pt x="424" y="67"/>
                    <a:pt x="424" y="67"/>
                  </a:cubicBezTo>
                  <a:cubicBezTo>
                    <a:pt x="424" y="67"/>
                    <a:pt x="429" y="53"/>
                    <a:pt x="430" y="48"/>
                  </a:cubicBezTo>
                  <a:cubicBezTo>
                    <a:pt x="431" y="43"/>
                    <a:pt x="413" y="38"/>
                    <a:pt x="413" y="38"/>
                  </a:cubicBezTo>
                  <a:cubicBezTo>
                    <a:pt x="391" y="26"/>
                    <a:pt x="391" y="26"/>
                    <a:pt x="391" y="26"/>
                  </a:cubicBezTo>
                  <a:cubicBezTo>
                    <a:pt x="369" y="25"/>
                    <a:pt x="369" y="25"/>
                    <a:pt x="369" y="25"/>
                  </a:cubicBezTo>
                  <a:cubicBezTo>
                    <a:pt x="361" y="17"/>
                    <a:pt x="361" y="17"/>
                    <a:pt x="361" y="17"/>
                  </a:cubicBezTo>
                  <a:cubicBezTo>
                    <a:pt x="361" y="17"/>
                    <a:pt x="348" y="13"/>
                    <a:pt x="338" y="9"/>
                  </a:cubicBezTo>
                  <a:cubicBezTo>
                    <a:pt x="332" y="7"/>
                    <a:pt x="327" y="3"/>
                    <a:pt x="324" y="1"/>
                  </a:cubicBezTo>
                  <a:cubicBezTo>
                    <a:pt x="304" y="0"/>
                    <a:pt x="304" y="0"/>
                    <a:pt x="304" y="0"/>
                  </a:cubicBezTo>
                  <a:cubicBezTo>
                    <a:pt x="305" y="14"/>
                    <a:pt x="305" y="14"/>
                    <a:pt x="305" y="14"/>
                  </a:cubicBezTo>
                  <a:cubicBezTo>
                    <a:pt x="305" y="14"/>
                    <a:pt x="298" y="11"/>
                    <a:pt x="298" y="16"/>
                  </a:cubicBezTo>
                  <a:cubicBezTo>
                    <a:pt x="298" y="21"/>
                    <a:pt x="311" y="27"/>
                    <a:pt x="303" y="29"/>
                  </a:cubicBezTo>
                  <a:cubicBezTo>
                    <a:pt x="295" y="31"/>
                    <a:pt x="284" y="25"/>
                    <a:pt x="284" y="25"/>
                  </a:cubicBezTo>
                  <a:cubicBezTo>
                    <a:pt x="275" y="25"/>
                    <a:pt x="275" y="25"/>
                    <a:pt x="275" y="25"/>
                  </a:cubicBezTo>
                  <a:cubicBezTo>
                    <a:pt x="262" y="21"/>
                    <a:pt x="262" y="21"/>
                    <a:pt x="262" y="21"/>
                  </a:cubicBezTo>
                  <a:cubicBezTo>
                    <a:pt x="243" y="25"/>
                    <a:pt x="243" y="25"/>
                    <a:pt x="243" y="25"/>
                  </a:cubicBezTo>
                  <a:cubicBezTo>
                    <a:pt x="243" y="25"/>
                    <a:pt x="243" y="12"/>
                    <a:pt x="235" y="18"/>
                  </a:cubicBezTo>
                  <a:cubicBezTo>
                    <a:pt x="227" y="24"/>
                    <a:pt x="237" y="35"/>
                    <a:pt x="234" y="40"/>
                  </a:cubicBezTo>
                  <a:cubicBezTo>
                    <a:pt x="231" y="45"/>
                    <a:pt x="216" y="45"/>
                    <a:pt x="216" y="45"/>
                  </a:cubicBezTo>
                  <a:cubicBezTo>
                    <a:pt x="190" y="49"/>
                    <a:pt x="190" y="49"/>
                    <a:pt x="190" y="49"/>
                  </a:cubicBezTo>
                  <a:cubicBezTo>
                    <a:pt x="181" y="59"/>
                    <a:pt x="181" y="59"/>
                    <a:pt x="181" y="59"/>
                  </a:cubicBezTo>
                  <a:cubicBezTo>
                    <a:pt x="181" y="59"/>
                    <a:pt x="164" y="67"/>
                    <a:pt x="165" y="71"/>
                  </a:cubicBezTo>
                  <a:cubicBezTo>
                    <a:pt x="166" y="75"/>
                    <a:pt x="177" y="83"/>
                    <a:pt x="177" y="83"/>
                  </a:cubicBezTo>
                  <a:cubicBezTo>
                    <a:pt x="172" y="93"/>
                    <a:pt x="172" y="93"/>
                    <a:pt x="172" y="93"/>
                  </a:cubicBezTo>
                  <a:cubicBezTo>
                    <a:pt x="172" y="93"/>
                    <a:pt x="167" y="94"/>
                    <a:pt x="161" y="99"/>
                  </a:cubicBezTo>
                  <a:cubicBezTo>
                    <a:pt x="155" y="104"/>
                    <a:pt x="153" y="111"/>
                    <a:pt x="153" y="111"/>
                  </a:cubicBezTo>
                  <a:cubicBezTo>
                    <a:pt x="139" y="112"/>
                    <a:pt x="139" y="112"/>
                    <a:pt x="139" y="112"/>
                  </a:cubicBezTo>
                  <a:cubicBezTo>
                    <a:pt x="139" y="112"/>
                    <a:pt x="153" y="126"/>
                    <a:pt x="146" y="128"/>
                  </a:cubicBezTo>
                  <a:cubicBezTo>
                    <a:pt x="139" y="130"/>
                    <a:pt x="130" y="135"/>
                    <a:pt x="130" y="135"/>
                  </a:cubicBezTo>
                  <a:cubicBezTo>
                    <a:pt x="116" y="128"/>
                    <a:pt x="116" y="128"/>
                    <a:pt x="116" y="128"/>
                  </a:cubicBezTo>
                  <a:cubicBezTo>
                    <a:pt x="118" y="144"/>
                    <a:pt x="118" y="144"/>
                    <a:pt x="118" y="144"/>
                  </a:cubicBezTo>
                  <a:cubicBezTo>
                    <a:pt x="115" y="149"/>
                    <a:pt x="115" y="149"/>
                    <a:pt x="115" y="149"/>
                  </a:cubicBezTo>
                  <a:cubicBezTo>
                    <a:pt x="111" y="178"/>
                    <a:pt x="111" y="178"/>
                    <a:pt x="111" y="178"/>
                  </a:cubicBezTo>
                  <a:cubicBezTo>
                    <a:pt x="111" y="178"/>
                    <a:pt x="101" y="190"/>
                    <a:pt x="96" y="194"/>
                  </a:cubicBezTo>
                  <a:cubicBezTo>
                    <a:pt x="91" y="198"/>
                    <a:pt x="82" y="204"/>
                    <a:pt x="82" y="204"/>
                  </a:cubicBezTo>
                  <a:cubicBezTo>
                    <a:pt x="82" y="204"/>
                    <a:pt x="103" y="214"/>
                    <a:pt x="99" y="223"/>
                  </a:cubicBezTo>
                  <a:cubicBezTo>
                    <a:pt x="95" y="232"/>
                    <a:pt x="68" y="227"/>
                    <a:pt x="68" y="227"/>
                  </a:cubicBezTo>
                  <a:cubicBezTo>
                    <a:pt x="68" y="227"/>
                    <a:pt x="53" y="239"/>
                    <a:pt x="46" y="244"/>
                  </a:cubicBezTo>
                  <a:cubicBezTo>
                    <a:pt x="39" y="249"/>
                    <a:pt x="33" y="254"/>
                    <a:pt x="33" y="254"/>
                  </a:cubicBezTo>
                  <a:cubicBezTo>
                    <a:pt x="28" y="260"/>
                    <a:pt x="28" y="260"/>
                    <a:pt x="28" y="260"/>
                  </a:cubicBezTo>
                  <a:cubicBezTo>
                    <a:pt x="28" y="260"/>
                    <a:pt x="22" y="265"/>
                    <a:pt x="22" y="268"/>
                  </a:cubicBezTo>
                  <a:cubicBezTo>
                    <a:pt x="22" y="271"/>
                    <a:pt x="40" y="271"/>
                    <a:pt x="34" y="277"/>
                  </a:cubicBezTo>
                  <a:cubicBezTo>
                    <a:pt x="28" y="283"/>
                    <a:pt x="19" y="285"/>
                    <a:pt x="21" y="290"/>
                  </a:cubicBezTo>
                  <a:cubicBezTo>
                    <a:pt x="23" y="295"/>
                    <a:pt x="29" y="303"/>
                    <a:pt x="29" y="303"/>
                  </a:cubicBezTo>
                  <a:cubicBezTo>
                    <a:pt x="29" y="303"/>
                    <a:pt x="40" y="310"/>
                    <a:pt x="39" y="315"/>
                  </a:cubicBezTo>
                  <a:cubicBezTo>
                    <a:pt x="38" y="320"/>
                    <a:pt x="32" y="327"/>
                    <a:pt x="33" y="334"/>
                  </a:cubicBezTo>
                  <a:cubicBezTo>
                    <a:pt x="34" y="341"/>
                    <a:pt x="42" y="348"/>
                    <a:pt x="42" y="348"/>
                  </a:cubicBezTo>
                  <a:cubicBezTo>
                    <a:pt x="42" y="348"/>
                    <a:pt x="61" y="354"/>
                    <a:pt x="59" y="361"/>
                  </a:cubicBezTo>
                  <a:cubicBezTo>
                    <a:pt x="57" y="368"/>
                    <a:pt x="50" y="374"/>
                    <a:pt x="50" y="374"/>
                  </a:cubicBezTo>
                  <a:cubicBezTo>
                    <a:pt x="35" y="377"/>
                    <a:pt x="35" y="377"/>
                    <a:pt x="35" y="377"/>
                  </a:cubicBezTo>
                  <a:cubicBezTo>
                    <a:pt x="35" y="377"/>
                    <a:pt x="41" y="394"/>
                    <a:pt x="44" y="397"/>
                  </a:cubicBezTo>
                  <a:cubicBezTo>
                    <a:pt x="47" y="400"/>
                    <a:pt x="51" y="409"/>
                    <a:pt x="51" y="409"/>
                  </a:cubicBezTo>
                  <a:cubicBezTo>
                    <a:pt x="44" y="409"/>
                    <a:pt x="44" y="409"/>
                    <a:pt x="44" y="409"/>
                  </a:cubicBezTo>
                  <a:cubicBezTo>
                    <a:pt x="44" y="426"/>
                    <a:pt x="44" y="426"/>
                    <a:pt x="44" y="426"/>
                  </a:cubicBezTo>
                  <a:cubicBezTo>
                    <a:pt x="44" y="426"/>
                    <a:pt x="41" y="431"/>
                    <a:pt x="36" y="431"/>
                  </a:cubicBezTo>
                  <a:cubicBezTo>
                    <a:pt x="31" y="431"/>
                    <a:pt x="17" y="425"/>
                    <a:pt x="19" y="431"/>
                  </a:cubicBezTo>
                  <a:cubicBezTo>
                    <a:pt x="21" y="437"/>
                    <a:pt x="21" y="441"/>
                    <a:pt x="21" y="441"/>
                  </a:cubicBezTo>
                  <a:cubicBezTo>
                    <a:pt x="21" y="441"/>
                    <a:pt x="12" y="444"/>
                    <a:pt x="15" y="452"/>
                  </a:cubicBezTo>
                  <a:cubicBezTo>
                    <a:pt x="18" y="460"/>
                    <a:pt x="24" y="461"/>
                    <a:pt x="22" y="466"/>
                  </a:cubicBezTo>
                  <a:cubicBezTo>
                    <a:pt x="20" y="471"/>
                    <a:pt x="14" y="482"/>
                    <a:pt x="14" y="482"/>
                  </a:cubicBezTo>
                  <a:cubicBezTo>
                    <a:pt x="0" y="469"/>
                    <a:pt x="0" y="469"/>
                    <a:pt x="0" y="469"/>
                  </a:cubicBezTo>
                  <a:cubicBezTo>
                    <a:pt x="2" y="510"/>
                    <a:pt x="2" y="510"/>
                    <a:pt x="2" y="510"/>
                  </a:cubicBezTo>
                  <a:cubicBezTo>
                    <a:pt x="2" y="510"/>
                    <a:pt x="16" y="499"/>
                    <a:pt x="23" y="511"/>
                  </a:cubicBezTo>
                  <a:cubicBezTo>
                    <a:pt x="30" y="523"/>
                    <a:pt x="19" y="515"/>
                    <a:pt x="19" y="515"/>
                  </a:cubicBezTo>
                  <a:cubicBezTo>
                    <a:pt x="19" y="515"/>
                    <a:pt x="14" y="549"/>
                    <a:pt x="18" y="553"/>
                  </a:cubicBezTo>
                  <a:cubicBezTo>
                    <a:pt x="22" y="557"/>
                    <a:pt x="34" y="562"/>
                    <a:pt x="34" y="562"/>
                  </a:cubicBezTo>
                  <a:cubicBezTo>
                    <a:pt x="34" y="562"/>
                    <a:pt x="43" y="579"/>
                    <a:pt x="49" y="586"/>
                  </a:cubicBezTo>
                  <a:cubicBezTo>
                    <a:pt x="55" y="593"/>
                    <a:pt x="66" y="597"/>
                    <a:pt x="66" y="597"/>
                  </a:cubicBezTo>
                  <a:cubicBezTo>
                    <a:pt x="65" y="605"/>
                    <a:pt x="65" y="605"/>
                    <a:pt x="65" y="605"/>
                  </a:cubicBezTo>
                  <a:cubicBezTo>
                    <a:pt x="53" y="607"/>
                    <a:pt x="53" y="607"/>
                    <a:pt x="53" y="607"/>
                  </a:cubicBezTo>
                  <a:cubicBezTo>
                    <a:pt x="53" y="607"/>
                    <a:pt x="51" y="615"/>
                    <a:pt x="52" y="621"/>
                  </a:cubicBezTo>
                  <a:cubicBezTo>
                    <a:pt x="53" y="627"/>
                    <a:pt x="68" y="640"/>
                    <a:pt x="68" y="640"/>
                  </a:cubicBezTo>
                  <a:cubicBezTo>
                    <a:pt x="68" y="640"/>
                    <a:pt x="64" y="653"/>
                    <a:pt x="69" y="656"/>
                  </a:cubicBezTo>
                  <a:cubicBezTo>
                    <a:pt x="74" y="659"/>
                    <a:pt x="94" y="657"/>
                    <a:pt x="94" y="657"/>
                  </a:cubicBezTo>
                  <a:cubicBezTo>
                    <a:pt x="94" y="657"/>
                    <a:pt x="122" y="664"/>
                    <a:pt x="121" y="655"/>
                  </a:cubicBezTo>
                  <a:cubicBezTo>
                    <a:pt x="120" y="646"/>
                    <a:pt x="120" y="631"/>
                    <a:pt x="120" y="631"/>
                  </a:cubicBezTo>
                  <a:cubicBezTo>
                    <a:pt x="132" y="625"/>
                    <a:pt x="132" y="625"/>
                    <a:pt x="132" y="625"/>
                  </a:cubicBezTo>
                  <a:cubicBezTo>
                    <a:pt x="133" y="615"/>
                    <a:pt x="133" y="615"/>
                    <a:pt x="133" y="615"/>
                  </a:cubicBezTo>
                  <a:cubicBezTo>
                    <a:pt x="176" y="618"/>
                    <a:pt x="176" y="618"/>
                    <a:pt x="176" y="618"/>
                  </a:cubicBezTo>
                  <a:cubicBezTo>
                    <a:pt x="185" y="623"/>
                    <a:pt x="185" y="623"/>
                    <a:pt x="185" y="623"/>
                  </a:cubicBezTo>
                  <a:cubicBezTo>
                    <a:pt x="199" y="581"/>
                    <a:pt x="199" y="581"/>
                    <a:pt x="199" y="581"/>
                  </a:cubicBezTo>
                  <a:cubicBezTo>
                    <a:pt x="199" y="581"/>
                    <a:pt x="208" y="555"/>
                    <a:pt x="206" y="549"/>
                  </a:cubicBezTo>
                  <a:cubicBezTo>
                    <a:pt x="204" y="543"/>
                    <a:pt x="198" y="532"/>
                    <a:pt x="198" y="532"/>
                  </a:cubicBezTo>
                  <a:cubicBezTo>
                    <a:pt x="198" y="532"/>
                    <a:pt x="219" y="529"/>
                    <a:pt x="217" y="518"/>
                  </a:cubicBezTo>
                  <a:cubicBezTo>
                    <a:pt x="215" y="507"/>
                    <a:pt x="196" y="507"/>
                    <a:pt x="196" y="507"/>
                  </a:cubicBezTo>
                  <a:cubicBezTo>
                    <a:pt x="209" y="502"/>
                    <a:pt x="209" y="502"/>
                    <a:pt x="209" y="502"/>
                  </a:cubicBezTo>
                  <a:cubicBezTo>
                    <a:pt x="200" y="498"/>
                    <a:pt x="200" y="498"/>
                    <a:pt x="200" y="498"/>
                  </a:cubicBezTo>
                  <a:cubicBezTo>
                    <a:pt x="200" y="498"/>
                    <a:pt x="234" y="500"/>
                    <a:pt x="237" y="489"/>
                  </a:cubicBezTo>
                  <a:cubicBezTo>
                    <a:pt x="240" y="478"/>
                    <a:pt x="245" y="472"/>
                    <a:pt x="245" y="472"/>
                  </a:cubicBezTo>
                  <a:cubicBezTo>
                    <a:pt x="245" y="472"/>
                    <a:pt x="256" y="490"/>
                    <a:pt x="266" y="478"/>
                  </a:cubicBezTo>
                  <a:cubicBezTo>
                    <a:pt x="276" y="466"/>
                    <a:pt x="270" y="456"/>
                    <a:pt x="270" y="456"/>
                  </a:cubicBezTo>
                  <a:cubicBezTo>
                    <a:pt x="270" y="456"/>
                    <a:pt x="297" y="451"/>
                    <a:pt x="290" y="437"/>
                  </a:cubicBezTo>
                  <a:cubicBezTo>
                    <a:pt x="283" y="423"/>
                    <a:pt x="271" y="420"/>
                    <a:pt x="271" y="420"/>
                  </a:cubicBezTo>
                  <a:cubicBezTo>
                    <a:pt x="271" y="409"/>
                    <a:pt x="271" y="409"/>
                    <a:pt x="271" y="409"/>
                  </a:cubicBezTo>
                  <a:cubicBezTo>
                    <a:pt x="247" y="399"/>
                    <a:pt x="247" y="399"/>
                    <a:pt x="247" y="399"/>
                  </a:cubicBezTo>
                  <a:cubicBezTo>
                    <a:pt x="247" y="399"/>
                    <a:pt x="236" y="406"/>
                    <a:pt x="228" y="399"/>
                  </a:cubicBezTo>
                  <a:cubicBezTo>
                    <a:pt x="220" y="392"/>
                    <a:pt x="217" y="350"/>
                    <a:pt x="217" y="350"/>
                  </a:cubicBezTo>
                  <a:cubicBezTo>
                    <a:pt x="217" y="350"/>
                    <a:pt x="228" y="340"/>
                    <a:pt x="229" y="329"/>
                  </a:cubicBezTo>
                  <a:cubicBezTo>
                    <a:pt x="230" y="318"/>
                    <a:pt x="219" y="308"/>
                    <a:pt x="219" y="308"/>
                  </a:cubicBezTo>
                  <a:cubicBezTo>
                    <a:pt x="219" y="308"/>
                    <a:pt x="233" y="311"/>
                    <a:pt x="237" y="303"/>
                  </a:cubicBezTo>
                  <a:cubicBezTo>
                    <a:pt x="241" y="295"/>
                    <a:pt x="232" y="283"/>
                    <a:pt x="232" y="283"/>
                  </a:cubicBezTo>
                  <a:cubicBezTo>
                    <a:pt x="232" y="283"/>
                    <a:pt x="249" y="292"/>
                    <a:pt x="254" y="287"/>
                  </a:cubicBezTo>
                  <a:cubicBezTo>
                    <a:pt x="259" y="282"/>
                    <a:pt x="271" y="270"/>
                    <a:pt x="271" y="270"/>
                  </a:cubicBezTo>
                  <a:cubicBezTo>
                    <a:pt x="291" y="273"/>
                    <a:pt x="291" y="273"/>
                    <a:pt x="291" y="273"/>
                  </a:cubicBezTo>
                  <a:cubicBezTo>
                    <a:pt x="299" y="258"/>
                    <a:pt x="299" y="258"/>
                    <a:pt x="299" y="258"/>
                  </a:cubicBezTo>
                  <a:cubicBezTo>
                    <a:pt x="299" y="258"/>
                    <a:pt x="330" y="259"/>
                    <a:pt x="340" y="249"/>
                  </a:cubicBezTo>
                  <a:cubicBezTo>
                    <a:pt x="350" y="239"/>
                    <a:pt x="364" y="213"/>
                    <a:pt x="364" y="213"/>
                  </a:cubicBezTo>
                  <a:cubicBezTo>
                    <a:pt x="352" y="198"/>
                    <a:pt x="352" y="198"/>
                    <a:pt x="352" y="198"/>
                  </a:cubicBezTo>
                  <a:cubicBezTo>
                    <a:pt x="372" y="175"/>
                    <a:pt x="372" y="175"/>
                    <a:pt x="372" y="175"/>
                  </a:cubicBezTo>
                  <a:cubicBezTo>
                    <a:pt x="361" y="162"/>
                    <a:pt x="361" y="162"/>
                    <a:pt x="361" y="162"/>
                  </a:cubicBezTo>
                  <a:cubicBezTo>
                    <a:pt x="386" y="156"/>
                    <a:pt x="386" y="156"/>
                    <a:pt x="386" y="156"/>
                  </a:cubicBezTo>
                  <a:cubicBezTo>
                    <a:pt x="396" y="144"/>
                    <a:pt x="396" y="144"/>
                    <a:pt x="396" y="144"/>
                  </a:cubicBezTo>
                  <a:cubicBezTo>
                    <a:pt x="449" y="146"/>
                    <a:pt x="449" y="146"/>
                    <a:pt x="449" y="146"/>
                  </a:cubicBezTo>
                  <a:cubicBezTo>
                    <a:pt x="457" y="159"/>
                    <a:pt x="457" y="159"/>
                    <a:pt x="457" y="159"/>
                  </a:cubicBezTo>
                  <a:cubicBezTo>
                    <a:pt x="459" y="157"/>
                    <a:pt x="459" y="157"/>
                    <a:pt x="459" y="157"/>
                  </a:cubicBezTo>
                  <a:lnTo>
                    <a:pt x="451" y="136"/>
                  </a:lnTo>
                  <a:close/>
                  <a:moveTo>
                    <a:pt x="262" y="549"/>
                  </a:moveTo>
                  <a:cubicBezTo>
                    <a:pt x="259" y="560"/>
                    <a:pt x="271" y="583"/>
                    <a:pt x="271" y="583"/>
                  </a:cubicBezTo>
                  <a:cubicBezTo>
                    <a:pt x="279" y="566"/>
                    <a:pt x="279" y="566"/>
                    <a:pt x="279" y="566"/>
                  </a:cubicBezTo>
                  <a:cubicBezTo>
                    <a:pt x="279" y="566"/>
                    <a:pt x="285" y="569"/>
                    <a:pt x="290" y="560"/>
                  </a:cubicBezTo>
                  <a:cubicBezTo>
                    <a:pt x="296" y="552"/>
                    <a:pt x="290" y="543"/>
                    <a:pt x="290" y="543"/>
                  </a:cubicBezTo>
                  <a:cubicBezTo>
                    <a:pt x="302" y="531"/>
                    <a:pt x="302" y="531"/>
                    <a:pt x="302" y="531"/>
                  </a:cubicBezTo>
                  <a:cubicBezTo>
                    <a:pt x="302" y="531"/>
                    <a:pt x="265" y="538"/>
                    <a:pt x="262" y="549"/>
                  </a:cubicBezTo>
                  <a:close/>
                  <a:moveTo>
                    <a:pt x="200" y="597"/>
                  </a:moveTo>
                  <a:cubicBezTo>
                    <a:pt x="200" y="602"/>
                    <a:pt x="199" y="615"/>
                    <a:pt x="199" y="615"/>
                  </a:cubicBezTo>
                  <a:cubicBezTo>
                    <a:pt x="207" y="615"/>
                    <a:pt x="216" y="584"/>
                    <a:pt x="216" y="584"/>
                  </a:cubicBezTo>
                  <a:cubicBezTo>
                    <a:pt x="230" y="570"/>
                    <a:pt x="230" y="570"/>
                    <a:pt x="230" y="570"/>
                  </a:cubicBezTo>
                  <a:cubicBezTo>
                    <a:pt x="226" y="557"/>
                    <a:pt x="226" y="557"/>
                    <a:pt x="226" y="557"/>
                  </a:cubicBezTo>
                  <a:cubicBezTo>
                    <a:pt x="226" y="557"/>
                    <a:pt x="200" y="591"/>
                    <a:pt x="200" y="59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62" name="Freeform 136"/>
            <p:cNvSpPr>
              <a:spLocks noEditPoints="1"/>
            </p:cNvSpPr>
            <p:nvPr/>
          </p:nvSpPr>
          <p:spPr bwMode="gray">
            <a:xfrm>
              <a:off x="4405313" y="1685925"/>
              <a:ext cx="506412" cy="565150"/>
            </a:xfrm>
            <a:custGeom>
              <a:avLst/>
              <a:gdLst>
                <a:gd name="T0" fmla="*/ 453 w 905"/>
                <a:gd name="T1" fmla="*/ 40 h 1010"/>
                <a:gd name="T2" fmla="*/ 653 w 905"/>
                <a:gd name="T3" fmla="*/ 48 h 1010"/>
                <a:gd name="T4" fmla="*/ 558 w 905"/>
                <a:gd name="T5" fmla="*/ 4 h 1010"/>
                <a:gd name="T6" fmla="*/ 429 w 905"/>
                <a:gd name="T7" fmla="*/ 28 h 1010"/>
                <a:gd name="T8" fmla="*/ 281 w 905"/>
                <a:gd name="T9" fmla="*/ 93 h 1010"/>
                <a:gd name="T10" fmla="*/ 345 w 905"/>
                <a:gd name="T11" fmla="*/ 111 h 1010"/>
                <a:gd name="T12" fmla="*/ 432 w 905"/>
                <a:gd name="T13" fmla="*/ 100 h 1010"/>
                <a:gd name="T14" fmla="*/ 515 w 905"/>
                <a:gd name="T15" fmla="*/ 123 h 1010"/>
                <a:gd name="T16" fmla="*/ 551 w 905"/>
                <a:gd name="T17" fmla="*/ 82 h 1010"/>
                <a:gd name="T18" fmla="*/ 453 w 905"/>
                <a:gd name="T19" fmla="*/ 54 h 1010"/>
                <a:gd name="T20" fmla="*/ 328 w 905"/>
                <a:gd name="T21" fmla="*/ 27 h 1010"/>
                <a:gd name="T22" fmla="*/ 240 w 905"/>
                <a:gd name="T23" fmla="*/ 24 h 1010"/>
                <a:gd name="T24" fmla="*/ 417 w 905"/>
                <a:gd name="T25" fmla="*/ 467 h 1010"/>
                <a:gd name="T26" fmla="*/ 363 w 905"/>
                <a:gd name="T27" fmla="*/ 482 h 1010"/>
                <a:gd name="T28" fmla="*/ 611 w 905"/>
                <a:gd name="T29" fmla="*/ 404 h 1010"/>
                <a:gd name="T30" fmla="*/ 320 w 905"/>
                <a:gd name="T31" fmla="*/ 509 h 1010"/>
                <a:gd name="T32" fmla="*/ 902 w 905"/>
                <a:gd name="T33" fmla="*/ 421 h 1010"/>
                <a:gd name="T34" fmla="*/ 749 w 905"/>
                <a:gd name="T35" fmla="*/ 425 h 1010"/>
                <a:gd name="T36" fmla="*/ 683 w 905"/>
                <a:gd name="T37" fmla="*/ 393 h 1010"/>
                <a:gd name="T38" fmla="*/ 593 w 905"/>
                <a:gd name="T39" fmla="*/ 446 h 1010"/>
                <a:gd name="T40" fmla="*/ 507 w 905"/>
                <a:gd name="T41" fmla="*/ 444 h 1010"/>
                <a:gd name="T42" fmla="*/ 494 w 905"/>
                <a:gd name="T43" fmla="*/ 437 h 1010"/>
                <a:gd name="T44" fmla="*/ 446 w 905"/>
                <a:gd name="T45" fmla="*/ 491 h 1010"/>
                <a:gd name="T46" fmla="*/ 399 w 905"/>
                <a:gd name="T47" fmla="*/ 505 h 1010"/>
                <a:gd name="T48" fmla="*/ 360 w 905"/>
                <a:gd name="T49" fmla="*/ 526 h 1010"/>
                <a:gd name="T50" fmla="*/ 365 w 905"/>
                <a:gd name="T51" fmla="*/ 561 h 1010"/>
                <a:gd name="T52" fmla="*/ 293 w 905"/>
                <a:gd name="T53" fmla="*/ 606 h 1010"/>
                <a:gd name="T54" fmla="*/ 266 w 905"/>
                <a:gd name="T55" fmla="*/ 642 h 1010"/>
                <a:gd name="T56" fmla="*/ 237 w 905"/>
                <a:gd name="T57" fmla="*/ 689 h 1010"/>
                <a:gd name="T58" fmla="*/ 180 w 905"/>
                <a:gd name="T59" fmla="*/ 715 h 1010"/>
                <a:gd name="T60" fmla="*/ 118 w 905"/>
                <a:gd name="T61" fmla="*/ 741 h 1010"/>
                <a:gd name="T62" fmla="*/ 111 w 905"/>
                <a:gd name="T63" fmla="*/ 775 h 1010"/>
                <a:gd name="T64" fmla="*/ 72 w 905"/>
                <a:gd name="T65" fmla="*/ 808 h 1010"/>
                <a:gd name="T66" fmla="*/ 20 w 905"/>
                <a:gd name="T67" fmla="*/ 804 h 1010"/>
                <a:gd name="T68" fmla="*/ 21 w 905"/>
                <a:gd name="T69" fmla="*/ 834 h 1010"/>
                <a:gd name="T70" fmla="*/ 71 w 905"/>
                <a:gd name="T71" fmla="*/ 854 h 1010"/>
                <a:gd name="T72" fmla="*/ 0 w 905"/>
                <a:gd name="T73" fmla="*/ 858 h 1010"/>
                <a:gd name="T74" fmla="*/ 65 w 905"/>
                <a:gd name="T75" fmla="*/ 884 h 1010"/>
                <a:gd name="T76" fmla="*/ 14 w 905"/>
                <a:gd name="T77" fmla="*/ 926 h 1010"/>
                <a:gd name="T78" fmla="*/ 36 w 905"/>
                <a:gd name="T79" fmla="*/ 967 h 1010"/>
                <a:gd name="T80" fmla="*/ 103 w 905"/>
                <a:gd name="T81" fmla="*/ 1004 h 1010"/>
                <a:gd name="T82" fmla="*/ 207 w 905"/>
                <a:gd name="T83" fmla="*/ 942 h 1010"/>
                <a:gd name="T84" fmla="*/ 252 w 905"/>
                <a:gd name="T85" fmla="*/ 911 h 1010"/>
                <a:gd name="T86" fmla="*/ 268 w 905"/>
                <a:gd name="T87" fmla="*/ 857 h 1010"/>
                <a:gd name="T88" fmla="*/ 262 w 905"/>
                <a:gd name="T89" fmla="*/ 783 h 1010"/>
                <a:gd name="T90" fmla="*/ 279 w 905"/>
                <a:gd name="T91" fmla="*/ 724 h 1010"/>
                <a:gd name="T92" fmla="*/ 348 w 905"/>
                <a:gd name="T93" fmla="*/ 629 h 1010"/>
                <a:gd name="T94" fmla="*/ 386 w 905"/>
                <a:gd name="T95" fmla="*/ 591 h 1010"/>
                <a:gd name="T96" fmla="*/ 423 w 905"/>
                <a:gd name="T97" fmla="*/ 529 h 1010"/>
                <a:gd name="T98" fmla="*/ 508 w 905"/>
                <a:gd name="T99" fmla="*/ 505 h 1010"/>
                <a:gd name="T100" fmla="*/ 557 w 905"/>
                <a:gd name="T101" fmla="*/ 481 h 1010"/>
                <a:gd name="T102" fmla="*/ 594 w 905"/>
                <a:gd name="T103" fmla="*/ 480 h 1010"/>
                <a:gd name="T104" fmla="*/ 677 w 905"/>
                <a:gd name="T105" fmla="*/ 489 h 1010"/>
                <a:gd name="T106" fmla="*/ 752 w 905"/>
                <a:gd name="T107" fmla="*/ 438 h 1010"/>
                <a:gd name="T108" fmla="*/ 834 w 905"/>
                <a:gd name="T109" fmla="*/ 469 h 1010"/>
                <a:gd name="T110" fmla="*/ 891 w 905"/>
                <a:gd name="T111" fmla="*/ 456 h 1010"/>
                <a:gd name="T112" fmla="*/ 380 w 905"/>
                <a:gd name="T113" fmla="*/ 512 h 1010"/>
                <a:gd name="T114" fmla="*/ 346 w 905"/>
                <a:gd name="T115" fmla="*/ 48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5" h="1010">
                  <a:moveTo>
                    <a:pt x="215" y="87"/>
                  </a:moveTo>
                  <a:cubicBezTo>
                    <a:pt x="229" y="97"/>
                    <a:pt x="250" y="93"/>
                    <a:pt x="250" y="93"/>
                  </a:cubicBezTo>
                  <a:cubicBezTo>
                    <a:pt x="228" y="82"/>
                    <a:pt x="228" y="82"/>
                    <a:pt x="228" y="82"/>
                  </a:cubicBezTo>
                  <a:cubicBezTo>
                    <a:pt x="195" y="65"/>
                    <a:pt x="195" y="65"/>
                    <a:pt x="195" y="65"/>
                  </a:cubicBezTo>
                  <a:cubicBezTo>
                    <a:pt x="191" y="78"/>
                    <a:pt x="201" y="78"/>
                    <a:pt x="215" y="87"/>
                  </a:cubicBezTo>
                  <a:close/>
                  <a:moveTo>
                    <a:pt x="453" y="40"/>
                  </a:moveTo>
                  <a:cubicBezTo>
                    <a:pt x="481" y="40"/>
                    <a:pt x="481" y="40"/>
                    <a:pt x="481" y="40"/>
                  </a:cubicBezTo>
                  <a:cubicBezTo>
                    <a:pt x="481" y="40"/>
                    <a:pt x="512" y="51"/>
                    <a:pt x="516" y="49"/>
                  </a:cubicBezTo>
                  <a:cubicBezTo>
                    <a:pt x="520" y="48"/>
                    <a:pt x="542" y="44"/>
                    <a:pt x="547" y="44"/>
                  </a:cubicBezTo>
                  <a:cubicBezTo>
                    <a:pt x="553" y="44"/>
                    <a:pt x="599" y="62"/>
                    <a:pt x="599" y="62"/>
                  </a:cubicBezTo>
                  <a:cubicBezTo>
                    <a:pt x="613" y="47"/>
                    <a:pt x="613" y="47"/>
                    <a:pt x="613" y="47"/>
                  </a:cubicBezTo>
                  <a:cubicBezTo>
                    <a:pt x="653" y="48"/>
                    <a:pt x="653" y="48"/>
                    <a:pt x="653" y="48"/>
                  </a:cubicBezTo>
                  <a:cubicBezTo>
                    <a:pt x="656" y="35"/>
                    <a:pt x="656" y="35"/>
                    <a:pt x="656" y="35"/>
                  </a:cubicBezTo>
                  <a:cubicBezTo>
                    <a:pt x="656" y="35"/>
                    <a:pt x="677" y="42"/>
                    <a:pt x="688" y="21"/>
                  </a:cubicBezTo>
                  <a:cubicBezTo>
                    <a:pt x="699" y="0"/>
                    <a:pt x="653" y="17"/>
                    <a:pt x="653" y="17"/>
                  </a:cubicBezTo>
                  <a:cubicBezTo>
                    <a:pt x="653" y="17"/>
                    <a:pt x="650" y="7"/>
                    <a:pt x="626" y="7"/>
                  </a:cubicBezTo>
                  <a:cubicBezTo>
                    <a:pt x="602" y="7"/>
                    <a:pt x="585" y="19"/>
                    <a:pt x="578" y="17"/>
                  </a:cubicBezTo>
                  <a:cubicBezTo>
                    <a:pt x="571" y="16"/>
                    <a:pt x="577" y="4"/>
                    <a:pt x="558" y="4"/>
                  </a:cubicBezTo>
                  <a:cubicBezTo>
                    <a:pt x="540" y="4"/>
                    <a:pt x="535" y="20"/>
                    <a:pt x="535" y="20"/>
                  </a:cubicBezTo>
                  <a:cubicBezTo>
                    <a:pt x="491" y="4"/>
                    <a:pt x="491" y="4"/>
                    <a:pt x="491" y="4"/>
                  </a:cubicBezTo>
                  <a:cubicBezTo>
                    <a:pt x="491" y="4"/>
                    <a:pt x="470" y="11"/>
                    <a:pt x="447" y="16"/>
                  </a:cubicBezTo>
                  <a:cubicBezTo>
                    <a:pt x="425" y="20"/>
                    <a:pt x="440" y="4"/>
                    <a:pt x="440" y="4"/>
                  </a:cubicBezTo>
                  <a:cubicBezTo>
                    <a:pt x="419" y="14"/>
                    <a:pt x="419" y="14"/>
                    <a:pt x="419" y="14"/>
                  </a:cubicBezTo>
                  <a:cubicBezTo>
                    <a:pt x="429" y="28"/>
                    <a:pt x="429" y="28"/>
                    <a:pt x="429" y="28"/>
                  </a:cubicBezTo>
                  <a:lnTo>
                    <a:pt x="453" y="40"/>
                  </a:lnTo>
                  <a:close/>
                  <a:moveTo>
                    <a:pt x="214" y="49"/>
                  </a:moveTo>
                  <a:cubicBezTo>
                    <a:pt x="221" y="54"/>
                    <a:pt x="236" y="51"/>
                    <a:pt x="239" y="55"/>
                  </a:cubicBezTo>
                  <a:cubicBezTo>
                    <a:pt x="242" y="59"/>
                    <a:pt x="223" y="69"/>
                    <a:pt x="223" y="69"/>
                  </a:cubicBezTo>
                  <a:cubicBezTo>
                    <a:pt x="252" y="80"/>
                    <a:pt x="252" y="80"/>
                    <a:pt x="252" y="80"/>
                  </a:cubicBezTo>
                  <a:cubicBezTo>
                    <a:pt x="252" y="80"/>
                    <a:pt x="267" y="90"/>
                    <a:pt x="281" y="93"/>
                  </a:cubicBezTo>
                  <a:cubicBezTo>
                    <a:pt x="295" y="96"/>
                    <a:pt x="305" y="76"/>
                    <a:pt x="305" y="76"/>
                  </a:cubicBezTo>
                  <a:cubicBezTo>
                    <a:pt x="333" y="71"/>
                    <a:pt x="333" y="71"/>
                    <a:pt x="333" y="71"/>
                  </a:cubicBezTo>
                  <a:cubicBezTo>
                    <a:pt x="356" y="85"/>
                    <a:pt x="356" y="85"/>
                    <a:pt x="356" y="85"/>
                  </a:cubicBezTo>
                  <a:cubicBezTo>
                    <a:pt x="356" y="85"/>
                    <a:pt x="337" y="90"/>
                    <a:pt x="319" y="94"/>
                  </a:cubicBezTo>
                  <a:cubicBezTo>
                    <a:pt x="301" y="99"/>
                    <a:pt x="302" y="106"/>
                    <a:pt x="302" y="106"/>
                  </a:cubicBezTo>
                  <a:cubicBezTo>
                    <a:pt x="302" y="106"/>
                    <a:pt x="352" y="110"/>
                    <a:pt x="345" y="111"/>
                  </a:cubicBezTo>
                  <a:cubicBezTo>
                    <a:pt x="337" y="113"/>
                    <a:pt x="307" y="125"/>
                    <a:pt x="307" y="125"/>
                  </a:cubicBezTo>
                  <a:cubicBezTo>
                    <a:pt x="340" y="137"/>
                    <a:pt x="340" y="137"/>
                    <a:pt x="340" y="137"/>
                  </a:cubicBezTo>
                  <a:cubicBezTo>
                    <a:pt x="340" y="137"/>
                    <a:pt x="370" y="152"/>
                    <a:pt x="395" y="148"/>
                  </a:cubicBezTo>
                  <a:cubicBezTo>
                    <a:pt x="421" y="144"/>
                    <a:pt x="402" y="128"/>
                    <a:pt x="402" y="121"/>
                  </a:cubicBezTo>
                  <a:cubicBezTo>
                    <a:pt x="402" y="114"/>
                    <a:pt x="432" y="114"/>
                    <a:pt x="432" y="114"/>
                  </a:cubicBezTo>
                  <a:cubicBezTo>
                    <a:pt x="432" y="100"/>
                    <a:pt x="432" y="100"/>
                    <a:pt x="432" y="100"/>
                  </a:cubicBezTo>
                  <a:cubicBezTo>
                    <a:pt x="451" y="96"/>
                    <a:pt x="451" y="96"/>
                    <a:pt x="451" y="96"/>
                  </a:cubicBezTo>
                  <a:cubicBezTo>
                    <a:pt x="460" y="75"/>
                    <a:pt x="460" y="75"/>
                    <a:pt x="460" y="75"/>
                  </a:cubicBezTo>
                  <a:cubicBezTo>
                    <a:pt x="473" y="82"/>
                    <a:pt x="473" y="82"/>
                    <a:pt x="473" y="82"/>
                  </a:cubicBezTo>
                  <a:cubicBezTo>
                    <a:pt x="489" y="73"/>
                    <a:pt x="489" y="73"/>
                    <a:pt x="489" y="73"/>
                  </a:cubicBezTo>
                  <a:cubicBezTo>
                    <a:pt x="489" y="73"/>
                    <a:pt x="498" y="87"/>
                    <a:pt x="518" y="92"/>
                  </a:cubicBezTo>
                  <a:cubicBezTo>
                    <a:pt x="537" y="96"/>
                    <a:pt x="515" y="123"/>
                    <a:pt x="515" y="123"/>
                  </a:cubicBezTo>
                  <a:cubicBezTo>
                    <a:pt x="551" y="121"/>
                    <a:pt x="551" y="121"/>
                    <a:pt x="551" y="121"/>
                  </a:cubicBezTo>
                  <a:cubicBezTo>
                    <a:pt x="551" y="121"/>
                    <a:pt x="570" y="137"/>
                    <a:pt x="571" y="132"/>
                  </a:cubicBezTo>
                  <a:cubicBezTo>
                    <a:pt x="572" y="128"/>
                    <a:pt x="623" y="114"/>
                    <a:pt x="627" y="106"/>
                  </a:cubicBezTo>
                  <a:cubicBezTo>
                    <a:pt x="632" y="97"/>
                    <a:pt x="589" y="99"/>
                    <a:pt x="589" y="99"/>
                  </a:cubicBezTo>
                  <a:cubicBezTo>
                    <a:pt x="587" y="87"/>
                    <a:pt x="587" y="87"/>
                    <a:pt x="587" y="87"/>
                  </a:cubicBezTo>
                  <a:cubicBezTo>
                    <a:pt x="551" y="82"/>
                    <a:pt x="551" y="82"/>
                    <a:pt x="551" y="82"/>
                  </a:cubicBezTo>
                  <a:cubicBezTo>
                    <a:pt x="550" y="71"/>
                    <a:pt x="550" y="71"/>
                    <a:pt x="550" y="71"/>
                  </a:cubicBezTo>
                  <a:cubicBezTo>
                    <a:pt x="529" y="73"/>
                    <a:pt x="529" y="73"/>
                    <a:pt x="529" y="73"/>
                  </a:cubicBezTo>
                  <a:cubicBezTo>
                    <a:pt x="532" y="61"/>
                    <a:pt x="532" y="61"/>
                    <a:pt x="532" y="61"/>
                  </a:cubicBezTo>
                  <a:cubicBezTo>
                    <a:pt x="481" y="62"/>
                    <a:pt x="481" y="62"/>
                    <a:pt x="481" y="62"/>
                  </a:cubicBezTo>
                  <a:cubicBezTo>
                    <a:pt x="477" y="54"/>
                    <a:pt x="477" y="54"/>
                    <a:pt x="477" y="54"/>
                  </a:cubicBezTo>
                  <a:cubicBezTo>
                    <a:pt x="453" y="54"/>
                    <a:pt x="453" y="54"/>
                    <a:pt x="453" y="54"/>
                  </a:cubicBezTo>
                  <a:cubicBezTo>
                    <a:pt x="453" y="54"/>
                    <a:pt x="450" y="41"/>
                    <a:pt x="435" y="37"/>
                  </a:cubicBezTo>
                  <a:cubicBezTo>
                    <a:pt x="419" y="33"/>
                    <a:pt x="412" y="38"/>
                    <a:pt x="412" y="38"/>
                  </a:cubicBezTo>
                  <a:cubicBezTo>
                    <a:pt x="415" y="26"/>
                    <a:pt x="415" y="26"/>
                    <a:pt x="415" y="26"/>
                  </a:cubicBezTo>
                  <a:cubicBezTo>
                    <a:pt x="415" y="26"/>
                    <a:pt x="394" y="20"/>
                    <a:pt x="366" y="21"/>
                  </a:cubicBezTo>
                  <a:cubicBezTo>
                    <a:pt x="337" y="23"/>
                    <a:pt x="374" y="55"/>
                    <a:pt x="374" y="55"/>
                  </a:cubicBezTo>
                  <a:cubicBezTo>
                    <a:pt x="374" y="55"/>
                    <a:pt x="343" y="30"/>
                    <a:pt x="328" y="27"/>
                  </a:cubicBezTo>
                  <a:cubicBezTo>
                    <a:pt x="312" y="24"/>
                    <a:pt x="307" y="44"/>
                    <a:pt x="307" y="44"/>
                  </a:cubicBezTo>
                  <a:cubicBezTo>
                    <a:pt x="307" y="44"/>
                    <a:pt x="284" y="40"/>
                    <a:pt x="278" y="37"/>
                  </a:cubicBezTo>
                  <a:cubicBezTo>
                    <a:pt x="273" y="34"/>
                    <a:pt x="291" y="24"/>
                    <a:pt x="291" y="24"/>
                  </a:cubicBezTo>
                  <a:cubicBezTo>
                    <a:pt x="254" y="27"/>
                    <a:pt x="254" y="27"/>
                    <a:pt x="254" y="27"/>
                  </a:cubicBezTo>
                  <a:cubicBezTo>
                    <a:pt x="245" y="35"/>
                    <a:pt x="245" y="35"/>
                    <a:pt x="245" y="35"/>
                  </a:cubicBezTo>
                  <a:cubicBezTo>
                    <a:pt x="240" y="24"/>
                    <a:pt x="240" y="24"/>
                    <a:pt x="240" y="24"/>
                  </a:cubicBezTo>
                  <a:cubicBezTo>
                    <a:pt x="240" y="24"/>
                    <a:pt x="216" y="31"/>
                    <a:pt x="208" y="38"/>
                  </a:cubicBezTo>
                  <a:cubicBezTo>
                    <a:pt x="208" y="38"/>
                    <a:pt x="207" y="45"/>
                    <a:pt x="214" y="49"/>
                  </a:cubicBezTo>
                  <a:close/>
                  <a:moveTo>
                    <a:pt x="425" y="477"/>
                  </a:moveTo>
                  <a:cubicBezTo>
                    <a:pt x="441" y="474"/>
                    <a:pt x="440" y="464"/>
                    <a:pt x="447" y="464"/>
                  </a:cubicBezTo>
                  <a:cubicBezTo>
                    <a:pt x="453" y="464"/>
                    <a:pt x="447" y="453"/>
                    <a:pt x="447" y="453"/>
                  </a:cubicBezTo>
                  <a:cubicBezTo>
                    <a:pt x="417" y="467"/>
                    <a:pt x="417" y="467"/>
                    <a:pt x="417" y="467"/>
                  </a:cubicBezTo>
                  <a:lnTo>
                    <a:pt x="425" y="477"/>
                  </a:lnTo>
                  <a:close/>
                  <a:moveTo>
                    <a:pt x="513" y="437"/>
                  </a:moveTo>
                  <a:cubicBezTo>
                    <a:pt x="522" y="434"/>
                    <a:pt x="535" y="424"/>
                    <a:pt x="517" y="423"/>
                  </a:cubicBezTo>
                  <a:cubicBezTo>
                    <a:pt x="500" y="422"/>
                    <a:pt x="513" y="437"/>
                    <a:pt x="513" y="437"/>
                  </a:cubicBezTo>
                  <a:close/>
                  <a:moveTo>
                    <a:pt x="392" y="470"/>
                  </a:moveTo>
                  <a:cubicBezTo>
                    <a:pt x="373" y="465"/>
                    <a:pt x="363" y="482"/>
                    <a:pt x="363" y="482"/>
                  </a:cubicBezTo>
                  <a:cubicBezTo>
                    <a:pt x="379" y="486"/>
                    <a:pt x="379" y="486"/>
                    <a:pt x="379" y="486"/>
                  </a:cubicBezTo>
                  <a:cubicBezTo>
                    <a:pt x="385" y="482"/>
                    <a:pt x="411" y="474"/>
                    <a:pt x="392" y="470"/>
                  </a:cubicBezTo>
                  <a:close/>
                  <a:moveTo>
                    <a:pt x="610" y="414"/>
                  </a:moveTo>
                  <a:cubicBezTo>
                    <a:pt x="623" y="417"/>
                    <a:pt x="623" y="417"/>
                    <a:pt x="623" y="417"/>
                  </a:cubicBezTo>
                  <a:cubicBezTo>
                    <a:pt x="631" y="408"/>
                    <a:pt x="631" y="402"/>
                    <a:pt x="631" y="402"/>
                  </a:cubicBezTo>
                  <a:cubicBezTo>
                    <a:pt x="611" y="404"/>
                    <a:pt x="611" y="404"/>
                    <a:pt x="611" y="404"/>
                  </a:cubicBezTo>
                  <a:lnTo>
                    <a:pt x="610" y="414"/>
                  </a:lnTo>
                  <a:close/>
                  <a:moveTo>
                    <a:pt x="320" y="509"/>
                  </a:moveTo>
                  <a:cubicBezTo>
                    <a:pt x="304" y="509"/>
                    <a:pt x="279" y="528"/>
                    <a:pt x="285" y="532"/>
                  </a:cubicBezTo>
                  <a:cubicBezTo>
                    <a:pt x="290" y="535"/>
                    <a:pt x="315" y="520"/>
                    <a:pt x="315" y="520"/>
                  </a:cubicBezTo>
                  <a:cubicBezTo>
                    <a:pt x="338" y="516"/>
                    <a:pt x="338" y="516"/>
                    <a:pt x="338" y="516"/>
                  </a:cubicBezTo>
                  <a:cubicBezTo>
                    <a:pt x="335" y="516"/>
                    <a:pt x="336" y="509"/>
                    <a:pt x="320" y="509"/>
                  </a:cubicBezTo>
                  <a:close/>
                  <a:moveTo>
                    <a:pt x="901" y="448"/>
                  </a:moveTo>
                  <a:cubicBezTo>
                    <a:pt x="884" y="451"/>
                    <a:pt x="884" y="451"/>
                    <a:pt x="884" y="451"/>
                  </a:cubicBezTo>
                  <a:cubicBezTo>
                    <a:pt x="856" y="444"/>
                    <a:pt x="856" y="444"/>
                    <a:pt x="856" y="444"/>
                  </a:cubicBezTo>
                  <a:cubicBezTo>
                    <a:pt x="836" y="433"/>
                    <a:pt x="836" y="433"/>
                    <a:pt x="836" y="433"/>
                  </a:cubicBezTo>
                  <a:cubicBezTo>
                    <a:pt x="836" y="433"/>
                    <a:pt x="862" y="437"/>
                    <a:pt x="873" y="432"/>
                  </a:cubicBezTo>
                  <a:cubicBezTo>
                    <a:pt x="884" y="427"/>
                    <a:pt x="902" y="421"/>
                    <a:pt x="902" y="421"/>
                  </a:cubicBezTo>
                  <a:cubicBezTo>
                    <a:pt x="902" y="421"/>
                    <a:pt x="876" y="406"/>
                    <a:pt x="862" y="406"/>
                  </a:cubicBezTo>
                  <a:cubicBezTo>
                    <a:pt x="848" y="406"/>
                    <a:pt x="827" y="395"/>
                    <a:pt x="827" y="395"/>
                  </a:cubicBezTo>
                  <a:cubicBezTo>
                    <a:pt x="827" y="395"/>
                    <a:pt x="819" y="421"/>
                    <a:pt x="803" y="418"/>
                  </a:cubicBezTo>
                  <a:cubicBezTo>
                    <a:pt x="787" y="415"/>
                    <a:pt x="815" y="397"/>
                    <a:pt x="815" y="397"/>
                  </a:cubicBezTo>
                  <a:cubicBezTo>
                    <a:pt x="771" y="382"/>
                    <a:pt x="771" y="382"/>
                    <a:pt x="771" y="382"/>
                  </a:cubicBezTo>
                  <a:cubicBezTo>
                    <a:pt x="771" y="382"/>
                    <a:pt x="763" y="431"/>
                    <a:pt x="749" y="425"/>
                  </a:cubicBezTo>
                  <a:cubicBezTo>
                    <a:pt x="735" y="419"/>
                    <a:pt x="746" y="393"/>
                    <a:pt x="746" y="393"/>
                  </a:cubicBezTo>
                  <a:cubicBezTo>
                    <a:pt x="746" y="393"/>
                    <a:pt x="708" y="437"/>
                    <a:pt x="698" y="430"/>
                  </a:cubicBezTo>
                  <a:cubicBezTo>
                    <a:pt x="688" y="423"/>
                    <a:pt x="734" y="387"/>
                    <a:pt x="734" y="387"/>
                  </a:cubicBezTo>
                  <a:cubicBezTo>
                    <a:pt x="711" y="385"/>
                    <a:pt x="711" y="385"/>
                    <a:pt x="711" y="385"/>
                  </a:cubicBezTo>
                  <a:cubicBezTo>
                    <a:pt x="699" y="395"/>
                    <a:pt x="699" y="395"/>
                    <a:pt x="699" y="395"/>
                  </a:cubicBezTo>
                  <a:cubicBezTo>
                    <a:pt x="683" y="393"/>
                    <a:pt x="683" y="393"/>
                    <a:pt x="683" y="393"/>
                  </a:cubicBezTo>
                  <a:cubicBezTo>
                    <a:pt x="653" y="411"/>
                    <a:pt x="653" y="411"/>
                    <a:pt x="653" y="411"/>
                  </a:cubicBezTo>
                  <a:cubicBezTo>
                    <a:pt x="637" y="412"/>
                    <a:pt x="637" y="412"/>
                    <a:pt x="637" y="412"/>
                  </a:cubicBezTo>
                  <a:cubicBezTo>
                    <a:pt x="635" y="432"/>
                    <a:pt x="635" y="432"/>
                    <a:pt x="635" y="432"/>
                  </a:cubicBezTo>
                  <a:cubicBezTo>
                    <a:pt x="611" y="423"/>
                    <a:pt x="611" y="423"/>
                    <a:pt x="611" y="423"/>
                  </a:cubicBezTo>
                  <a:cubicBezTo>
                    <a:pt x="585" y="428"/>
                    <a:pt x="585" y="428"/>
                    <a:pt x="585" y="428"/>
                  </a:cubicBezTo>
                  <a:cubicBezTo>
                    <a:pt x="593" y="446"/>
                    <a:pt x="593" y="446"/>
                    <a:pt x="593" y="446"/>
                  </a:cubicBezTo>
                  <a:cubicBezTo>
                    <a:pt x="562" y="437"/>
                    <a:pt x="562" y="437"/>
                    <a:pt x="562" y="437"/>
                  </a:cubicBezTo>
                  <a:cubicBezTo>
                    <a:pt x="551" y="443"/>
                    <a:pt x="551" y="443"/>
                    <a:pt x="551" y="443"/>
                  </a:cubicBezTo>
                  <a:cubicBezTo>
                    <a:pt x="554" y="459"/>
                    <a:pt x="554" y="459"/>
                    <a:pt x="554" y="459"/>
                  </a:cubicBezTo>
                  <a:cubicBezTo>
                    <a:pt x="524" y="465"/>
                    <a:pt x="524" y="465"/>
                    <a:pt x="524" y="465"/>
                  </a:cubicBezTo>
                  <a:cubicBezTo>
                    <a:pt x="527" y="444"/>
                    <a:pt x="527" y="444"/>
                    <a:pt x="527" y="444"/>
                  </a:cubicBezTo>
                  <a:cubicBezTo>
                    <a:pt x="507" y="444"/>
                    <a:pt x="507" y="444"/>
                    <a:pt x="507" y="444"/>
                  </a:cubicBezTo>
                  <a:cubicBezTo>
                    <a:pt x="513" y="457"/>
                    <a:pt x="513" y="457"/>
                    <a:pt x="513" y="457"/>
                  </a:cubicBezTo>
                  <a:cubicBezTo>
                    <a:pt x="497" y="447"/>
                    <a:pt x="497" y="447"/>
                    <a:pt x="497" y="447"/>
                  </a:cubicBezTo>
                  <a:cubicBezTo>
                    <a:pt x="499" y="467"/>
                    <a:pt x="499" y="467"/>
                    <a:pt x="499" y="467"/>
                  </a:cubicBezTo>
                  <a:cubicBezTo>
                    <a:pt x="482" y="466"/>
                    <a:pt x="482" y="466"/>
                    <a:pt x="482" y="466"/>
                  </a:cubicBezTo>
                  <a:cubicBezTo>
                    <a:pt x="482" y="466"/>
                    <a:pt x="479" y="453"/>
                    <a:pt x="481" y="450"/>
                  </a:cubicBezTo>
                  <a:cubicBezTo>
                    <a:pt x="483" y="447"/>
                    <a:pt x="494" y="437"/>
                    <a:pt x="494" y="437"/>
                  </a:cubicBezTo>
                  <a:cubicBezTo>
                    <a:pt x="471" y="434"/>
                    <a:pt x="471" y="434"/>
                    <a:pt x="471" y="434"/>
                  </a:cubicBezTo>
                  <a:cubicBezTo>
                    <a:pt x="468" y="463"/>
                    <a:pt x="468" y="463"/>
                    <a:pt x="468" y="463"/>
                  </a:cubicBezTo>
                  <a:cubicBezTo>
                    <a:pt x="450" y="472"/>
                    <a:pt x="450" y="472"/>
                    <a:pt x="450" y="472"/>
                  </a:cubicBezTo>
                  <a:cubicBezTo>
                    <a:pt x="460" y="480"/>
                    <a:pt x="460" y="480"/>
                    <a:pt x="460" y="480"/>
                  </a:cubicBezTo>
                  <a:cubicBezTo>
                    <a:pt x="438" y="483"/>
                    <a:pt x="438" y="483"/>
                    <a:pt x="438" y="483"/>
                  </a:cubicBezTo>
                  <a:cubicBezTo>
                    <a:pt x="446" y="491"/>
                    <a:pt x="446" y="491"/>
                    <a:pt x="446" y="491"/>
                  </a:cubicBezTo>
                  <a:cubicBezTo>
                    <a:pt x="418" y="492"/>
                    <a:pt x="418" y="492"/>
                    <a:pt x="418" y="492"/>
                  </a:cubicBezTo>
                  <a:cubicBezTo>
                    <a:pt x="418" y="500"/>
                    <a:pt x="418" y="500"/>
                    <a:pt x="418" y="500"/>
                  </a:cubicBezTo>
                  <a:cubicBezTo>
                    <a:pt x="439" y="505"/>
                    <a:pt x="439" y="505"/>
                    <a:pt x="439" y="505"/>
                  </a:cubicBezTo>
                  <a:cubicBezTo>
                    <a:pt x="432" y="514"/>
                    <a:pt x="432" y="514"/>
                    <a:pt x="432" y="514"/>
                  </a:cubicBezTo>
                  <a:cubicBezTo>
                    <a:pt x="408" y="504"/>
                    <a:pt x="408" y="504"/>
                    <a:pt x="408" y="504"/>
                  </a:cubicBezTo>
                  <a:cubicBezTo>
                    <a:pt x="399" y="505"/>
                    <a:pt x="399" y="505"/>
                    <a:pt x="399" y="505"/>
                  </a:cubicBezTo>
                  <a:cubicBezTo>
                    <a:pt x="415" y="516"/>
                    <a:pt x="415" y="516"/>
                    <a:pt x="415" y="516"/>
                  </a:cubicBezTo>
                  <a:cubicBezTo>
                    <a:pt x="400" y="527"/>
                    <a:pt x="400" y="527"/>
                    <a:pt x="400" y="527"/>
                  </a:cubicBezTo>
                  <a:cubicBezTo>
                    <a:pt x="392" y="514"/>
                    <a:pt x="392" y="514"/>
                    <a:pt x="392" y="514"/>
                  </a:cubicBezTo>
                  <a:cubicBezTo>
                    <a:pt x="382" y="520"/>
                    <a:pt x="382" y="520"/>
                    <a:pt x="382" y="520"/>
                  </a:cubicBezTo>
                  <a:cubicBezTo>
                    <a:pt x="383" y="525"/>
                    <a:pt x="383" y="525"/>
                    <a:pt x="383" y="525"/>
                  </a:cubicBezTo>
                  <a:cubicBezTo>
                    <a:pt x="360" y="526"/>
                    <a:pt x="360" y="526"/>
                    <a:pt x="360" y="526"/>
                  </a:cubicBezTo>
                  <a:cubicBezTo>
                    <a:pt x="357" y="535"/>
                    <a:pt x="357" y="535"/>
                    <a:pt x="357" y="535"/>
                  </a:cubicBezTo>
                  <a:cubicBezTo>
                    <a:pt x="374" y="544"/>
                    <a:pt x="374" y="544"/>
                    <a:pt x="374" y="544"/>
                  </a:cubicBezTo>
                  <a:cubicBezTo>
                    <a:pt x="372" y="554"/>
                    <a:pt x="372" y="554"/>
                    <a:pt x="372" y="554"/>
                  </a:cubicBezTo>
                  <a:cubicBezTo>
                    <a:pt x="350" y="546"/>
                    <a:pt x="350" y="546"/>
                    <a:pt x="350" y="546"/>
                  </a:cubicBezTo>
                  <a:cubicBezTo>
                    <a:pt x="347" y="556"/>
                    <a:pt x="347" y="556"/>
                    <a:pt x="347" y="556"/>
                  </a:cubicBezTo>
                  <a:cubicBezTo>
                    <a:pt x="365" y="561"/>
                    <a:pt x="365" y="561"/>
                    <a:pt x="365" y="561"/>
                  </a:cubicBezTo>
                  <a:cubicBezTo>
                    <a:pt x="365" y="561"/>
                    <a:pt x="344" y="562"/>
                    <a:pt x="337" y="563"/>
                  </a:cubicBezTo>
                  <a:cubicBezTo>
                    <a:pt x="330" y="564"/>
                    <a:pt x="334" y="574"/>
                    <a:pt x="334" y="574"/>
                  </a:cubicBezTo>
                  <a:cubicBezTo>
                    <a:pt x="334" y="574"/>
                    <a:pt x="321" y="567"/>
                    <a:pt x="313" y="573"/>
                  </a:cubicBezTo>
                  <a:cubicBezTo>
                    <a:pt x="305" y="579"/>
                    <a:pt x="298" y="584"/>
                    <a:pt x="303" y="587"/>
                  </a:cubicBezTo>
                  <a:cubicBezTo>
                    <a:pt x="308" y="590"/>
                    <a:pt x="297" y="596"/>
                    <a:pt x="297" y="596"/>
                  </a:cubicBezTo>
                  <a:cubicBezTo>
                    <a:pt x="297" y="596"/>
                    <a:pt x="290" y="605"/>
                    <a:pt x="293" y="606"/>
                  </a:cubicBezTo>
                  <a:cubicBezTo>
                    <a:pt x="296" y="607"/>
                    <a:pt x="316" y="608"/>
                    <a:pt x="316" y="608"/>
                  </a:cubicBezTo>
                  <a:cubicBezTo>
                    <a:pt x="309" y="616"/>
                    <a:pt x="309" y="616"/>
                    <a:pt x="309" y="616"/>
                  </a:cubicBezTo>
                  <a:cubicBezTo>
                    <a:pt x="286" y="612"/>
                    <a:pt x="286" y="612"/>
                    <a:pt x="286" y="612"/>
                  </a:cubicBezTo>
                  <a:cubicBezTo>
                    <a:pt x="286" y="612"/>
                    <a:pt x="273" y="614"/>
                    <a:pt x="273" y="622"/>
                  </a:cubicBezTo>
                  <a:cubicBezTo>
                    <a:pt x="273" y="630"/>
                    <a:pt x="283" y="636"/>
                    <a:pt x="279" y="639"/>
                  </a:cubicBezTo>
                  <a:cubicBezTo>
                    <a:pt x="275" y="642"/>
                    <a:pt x="271" y="642"/>
                    <a:pt x="266" y="642"/>
                  </a:cubicBezTo>
                  <a:cubicBezTo>
                    <a:pt x="261" y="642"/>
                    <a:pt x="255" y="643"/>
                    <a:pt x="257" y="650"/>
                  </a:cubicBezTo>
                  <a:cubicBezTo>
                    <a:pt x="259" y="657"/>
                    <a:pt x="267" y="661"/>
                    <a:pt x="267" y="661"/>
                  </a:cubicBezTo>
                  <a:cubicBezTo>
                    <a:pt x="267" y="661"/>
                    <a:pt x="273" y="672"/>
                    <a:pt x="266" y="673"/>
                  </a:cubicBezTo>
                  <a:cubicBezTo>
                    <a:pt x="259" y="674"/>
                    <a:pt x="252" y="673"/>
                    <a:pt x="249" y="673"/>
                  </a:cubicBezTo>
                  <a:cubicBezTo>
                    <a:pt x="246" y="673"/>
                    <a:pt x="243" y="674"/>
                    <a:pt x="240" y="678"/>
                  </a:cubicBezTo>
                  <a:cubicBezTo>
                    <a:pt x="237" y="682"/>
                    <a:pt x="237" y="689"/>
                    <a:pt x="237" y="689"/>
                  </a:cubicBezTo>
                  <a:cubicBezTo>
                    <a:pt x="237" y="689"/>
                    <a:pt x="239" y="696"/>
                    <a:pt x="232" y="696"/>
                  </a:cubicBezTo>
                  <a:cubicBezTo>
                    <a:pt x="225" y="696"/>
                    <a:pt x="222" y="689"/>
                    <a:pt x="216" y="690"/>
                  </a:cubicBezTo>
                  <a:cubicBezTo>
                    <a:pt x="210" y="691"/>
                    <a:pt x="212" y="691"/>
                    <a:pt x="207" y="695"/>
                  </a:cubicBezTo>
                  <a:cubicBezTo>
                    <a:pt x="202" y="699"/>
                    <a:pt x="202" y="700"/>
                    <a:pt x="199" y="704"/>
                  </a:cubicBezTo>
                  <a:cubicBezTo>
                    <a:pt x="196" y="708"/>
                    <a:pt x="187" y="708"/>
                    <a:pt x="187" y="708"/>
                  </a:cubicBezTo>
                  <a:cubicBezTo>
                    <a:pt x="187" y="708"/>
                    <a:pt x="183" y="709"/>
                    <a:pt x="180" y="715"/>
                  </a:cubicBezTo>
                  <a:cubicBezTo>
                    <a:pt x="177" y="721"/>
                    <a:pt x="186" y="725"/>
                    <a:pt x="181" y="728"/>
                  </a:cubicBezTo>
                  <a:cubicBezTo>
                    <a:pt x="176" y="731"/>
                    <a:pt x="175" y="733"/>
                    <a:pt x="170" y="733"/>
                  </a:cubicBezTo>
                  <a:cubicBezTo>
                    <a:pt x="165" y="733"/>
                    <a:pt x="156" y="728"/>
                    <a:pt x="153" y="728"/>
                  </a:cubicBezTo>
                  <a:cubicBezTo>
                    <a:pt x="150" y="728"/>
                    <a:pt x="157" y="720"/>
                    <a:pt x="144" y="727"/>
                  </a:cubicBezTo>
                  <a:cubicBezTo>
                    <a:pt x="131" y="734"/>
                    <a:pt x="130" y="735"/>
                    <a:pt x="126" y="734"/>
                  </a:cubicBezTo>
                  <a:cubicBezTo>
                    <a:pt x="122" y="733"/>
                    <a:pt x="117" y="731"/>
                    <a:pt x="118" y="741"/>
                  </a:cubicBezTo>
                  <a:cubicBezTo>
                    <a:pt x="119" y="751"/>
                    <a:pt x="125" y="750"/>
                    <a:pt x="126" y="753"/>
                  </a:cubicBezTo>
                  <a:cubicBezTo>
                    <a:pt x="127" y="756"/>
                    <a:pt x="130" y="764"/>
                    <a:pt x="122" y="760"/>
                  </a:cubicBezTo>
                  <a:cubicBezTo>
                    <a:pt x="114" y="756"/>
                    <a:pt x="113" y="747"/>
                    <a:pt x="108" y="750"/>
                  </a:cubicBezTo>
                  <a:cubicBezTo>
                    <a:pt x="103" y="753"/>
                    <a:pt x="97" y="760"/>
                    <a:pt x="102" y="763"/>
                  </a:cubicBezTo>
                  <a:cubicBezTo>
                    <a:pt x="107" y="766"/>
                    <a:pt x="122" y="762"/>
                    <a:pt x="119" y="768"/>
                  </a:cubicBezTo>
                  <a:cubicBezTo>
                    <a:pt x="116" y="774"/>
                    <a:pt x="126" y="777"/>
                    <a:pt x="111" y="775"/>
                  </a:cubicBezTo>
                  <a:cubicBezTo>
                    <a:pt x="96" y="773"/>
                    <a:pt x="92" y="773"/>
                    <a:pt x="92" y="773"/>
                  </a:cubicBezTo>
                  <a:cubicBezTo>
                    <a:pt x="92" y="773"/>
                    <a:pt x="94" y="767"/>
                    <a:pt x="88" y="772"/>
                  </a:cubicBezTo>
                  <a:cubicBezTo>
                    <a:pt x="82" y="777"/>
                    <a:pt x="84" y="786"/>
                    <a:pt x="84" y="786"/>
                  </a:cubicBezTo>
                  <a:cubicBezTo>
                    <a:pt x="84" y="786"/>
                    <a:pt x="55" y="773"/>
                    <a:pt x="59" y="781"/>
                  </a:cubicBezTo>
                  <a:cubicBezTo>
                    <a:pt x="63" y="789"/>
                    <a:pt x="85" y="794"/>
                    <a:pt x="85" y="794"/>
                  </a:cubicBezTo>
                  <a:cubicBezTo>
                    <a:pt x="72" y="808"/>
                    <a:pt x="72" y="808"/>
                    <a:pt x="72" y="808"/>
                  </a:cubicBezTo>
                  <a:cubicBezTo>
                    <a:pt x="72" y="808"/>
                    <a:pt x="73" y="798"/>
                    <a:pt x="66" y="797"/>
                  </a:cubicBezTo>
                  <a:cubicBezTo>
                    <a:pt x="59" y="796"/>
                    <a:pt x="53" y="804"/>
                    <a:pt x="53" y="804"/>
                  </a:cubicBezTo>
                  <a:cubicBezTo>
                    <a:pt x="40" y="793"/>
                    <a:pt x="40" y="793"/>
                    <a:pt x="40" y="793"/>
                  </a:cubicBezTo>
                  <a:cubicBezTo>
                    <a:pt x="34" y="802"/>
                    <a:pt x="34" y="802"/>
                    <a:pt x="34" y="802"/>
                  </a:cubicBezTo>
                  <a:cubicBezTo>
                    <a:pt x="43" y="805"/>
                    <a:pt x="43" y="805"/>
                    <a:pt x="43" y="805"/>
                  </a:cubicBezTo>
                  <a:cubicBezTo>
                    <a:pt x="20" y="804"/>
                    <a:pt x="20" y="804"/>
                    <a:pt x="20" y="804"/>
                  </a:cubicBezTo>
                  <a:cubicBezTo>
                    <a:pt x="19" y="813"/>
                    <a:pt x="19" y="813"/>
                    <a:pt x="19" y="813"/>
                  </a:cubicBezTo>
                  <a:cubicBezTo>
                    <a:pt x="52" y="815"/>
                    <a:pt x="52" y="815"/>
                    <a:pt x="52" y="815"/>
                  </a:cubicBezTo>
                  <a:cubicBezTo>
                    <a:pt x="35" y="820"/>
                    <a:pt x="35" y="820"/>
                    <a:pt x="35" y="820"/>
                  </a:cubicBezTo>
                  <a:cubicBezTo>
                    <a:pt x="11" y="814"/>
                    <a:pt x="11" y="814"/>
                    <a:pt x="11" y="814"/>
                  </a:cubicBezTo>
                  <a:cubicBezTo>
                    <a:pt x="11" y="814"/>
                    <a:pt x="3" y="821"/>
                    <a:pt x="3" y="827"/>
                  </a:cubicBezTo>
                  <a:cubicBezTo>
                    <a:pt x="3" y="833"/>
                    <a:pt x="21" y="834"/>
                    <a:pt x="21" y="834"/>
                  </a:cubicBezTo>
                  <a:cubicBezTo>
                    <a:pt x="10" y="839"/>
                    <a:pt x="10" y="839"/>
                    <a:pt x="10" y="839"/>
                  </a:cubicBezTo>
                  <a:cubicBezTo>
                    <a:pt x="10" y="839"/>
                    <a:pt x="1" y="846"/>
                    <a:pt x="10" y="847"/>
                  </a:cubicBezTo>
                  <a:cubicBezTo>
                    <a:pt x="19" y="848"/>
                    <a:pt x="42" y="848"/>
                    <a:pt x="42" y="848"/>
                  </a:cubicBezTo>
                  <a:cubicBezTo>
                    <a:pt x="52" y="854"/>
                    <a:pt x="52" y="854"/>
                    <a:pt x="52" y="854"/>
                  </a:cubicBezTo>
                  <a:cubicBezTo>
                    <a:pt x="63" y="846"/>
                    <a:pt x="63" y="846"/>
                    <a:pt x="63" y="846"/>
                  </a:cubicBezTo>
                  <a:cubicBezTo>
                    <a:pt x="71" y="854"/>
                    <a:pt x="71" y="854"/>
                    <a:pt x="71" y="854"/>
                  </a:cubicBezTo>
                  <a:cubicBezTo>
                    <a:pt x="89" y="845"/>
                    <a:pt x="89" y="845"/>
                    <a:pt x="89" y="845"/>
                  </a:cubicBezTo>
                  <a:cubicBezTo>
                    <a:pt x="89" y="845"/>
                    <a:pt x="86" y="858"/>
                    <a:pt x="80" y="858"/>
                  </a:cubicBezTo>
                  <a:cubicBezTo>
                    <a:pt x="74" y="858"/>
                    <a:pt x="62" y="857"/>
                    <a:pt x="62" y="857"/>
                  </a:cubicBezTo>
                  <a:cubicBezTo>
                    <a:pt x="44" y="858"/>
                    <a:pt x="44" y="858"/>
                    <a:pt x="44" y="858"/>
                  </a:cubicBezTo>
                  <a:cubicBezTo>
                    <a:pt x="44" y="858"/>
                    <a:pt x="28" y="856"/>
                    <a:pt x="25" y="856"/>
                  </a:cubicBezTo>
                  <a:cubicBezTo>
                    <a:pt x="22" y="856"/>
                    <a:pt x="0" y="858"/>
                    <a:pt x="0" y="858"/>
                  </a:cubicBezTo>
                  <a:cubicBezTo>
                    <a:pt x="0" y="858"/>
                    <a:pt x="2" y="870"/>
                    <a:pt x="7" y="872"/>
                  </a:cubicBezTo>
                  <a:cubicBezTo>
                    <a:pt x="12" y="874"/>
                    <a:pt x="20" y="874"/>
                    <a:pt x="20" y="874"/>
                  </a:cubicBezTo>
                  <a:cubicBezTo>
                    <a:pt x="20" y="874"/>
                    <a:pt x="7" y="884"/>
                    <a:pt x="13" y="891"/>
                  </a:cubicBezTo>
                  <a:cubicBezTo>
                    <a:pt x="19" y="898"/>
                    <a:pt x="29" y="899"/>
                    <a:pt x="29" y="899"/>
                  </a:cubicBezTo>
                  <a:cubicBezTo>
                    <a:pt x="47" y="888"/>
                    <a:pt x="47" y="888"/>
                    <a:pt x="47" y="888"/>
                  </a:cubicBezTo>
                  <a:cubicBezTo>
                    <a:pt x="65" y="884"/>
                    <a:pt x="65" y="884"/>
                    <a:pt x="65" y="884"/>
                  </a:cubicBezTo>
                  <a:cubicBezTo>
                    <a:pt x="59" y="898"/>
                    <a:pt x="59" y="898"/>
                    <a:pt x="59" y="898"/>
                  </a:cubicBezTo>
                  <a:cubicBezTo>
                    <a:pt x="49" y="895"/>
                    <a:pt x="49" y="895"/>
                    <a:pt x="49" y="895"/>
                  </a:cubicBezTo>
                  <a:cubicBezTo>
                    <a:pt x="43" y="907"/>
                    <a:pt x="43" y="907"/>
                    <a:pt x="43" y="907"/>
                  </a:cubicBezTo>
                  <a:cubicBezTo>
                    <a:pt x="43" y="907"/>
                    <a:pt x="13" y="901"/>
                    <a:pt x="17" y="908"/>
                  </a:cubicBezTo>
                  <a:cubicBezTo>
                    <a:pt x="21" y="915"/>
                    <a:pt x="30" y="918"/>
                    <a:pt x="30" y="918"/>
                  </a:cubicBezTo>
                  <a:cubicBezTo>
                    <a:pt x="14" y="926"/>
                    <a:pt x="14" y="926"/>
                    <a:pt x="14" y="926"/>
                  </a:cubicBezTo>
                  <a:cubicBezTo>
                    <a:pt x="2" y="926"/>
                    <a:pt x="2" y="926"/>
                    <a:pt x="2" y="926"/>
                  </a:cubicBezTo>
                  <a:cubicBezTo>
                    <a:pt x="2" y="926"/>
                    <a:pt x="4" y="938"/>
                    <a:pt x="7" y="938"/>
                  </a:cubicBezTo>
                  <a:cubicBezTo>
                    <a:pt x="10" y="938"/>
                    <a:pt x="42" y="939"/>
                    <a:pt x="42" y="939"/>
                  </a:cubicBezTo>
                  <a:cubicBezTo>
                    <a:pt x="33" y="953"/>
                    <a:pt x="33" y="953"/>
                    <a:pt x="33" y="953"/>
                  </a:cubicBezTo>
                  <a:cubicBezTo>
                    <a:pt x="41" y="955"/>
                    <a:pt x="41" y="955"/>
                    <a:pt x="41" y="955"/>
                  </a:cubicBezTo>
                  <a:cubicBezTo>
                    <a:pt x="36" y="967"/>
                    <a:pt x="36" y="967"/>
                    <a:pt x="36" y="967"/>
                  </a:cubicBezTo>
                  <a:cubicBezTo>
                    <a:pt x="36" y="967"/>
                    <a:pt x="10" y="954"/>
                    <a:pt x="11" y="962"/>
                  </a:cubicBezTo>
                  <a:cubicBezTo>
                    <a:pt x="12" y="970"/>
                    <a:pt x="23" y="981"/>
                    <a:pt x="23" y="981"/>
                  </a:cubicBezTo>
                  <a:cubicBezTo>
                    <a:pt x="55" y="995"/>
                    <a:pt x="55" y="995"/>
                    <a:pt x="55" y="995"/>
                  </a:cubicBezTo>
                  <a:cubicBezTo>
                    <a:pt x="55" y="995"/>
                    <a:pt x="48" y="1000"/>
                    <a:pt x="55" y="1003"/>
                  </a:cubicBezTo>
                  <a:cubicBezTo>
                    <a:pt x="62" y="1006"/>
                    <a:pt x="83" y="1001"/>
                    <a:pt x="83" y="1001"/>
                  </a:cubicBezTo>
                  <a:cubicBezTo>
                    <a:pt x="83" y="1001"/>
                    <a:pt x="86" y="1010"/>
                    <a:pt x="103" y="1004"/>
                  </a:cubicBezTo>
                  <a:cubicBezTo>
                    <a:pt x="120" y="998"/>
                    <a:pt x="148" y="973"/>
                    <a:pt x="148" y="973"/>
                  </a:cubicBezTo>
                  <a:cubicBezTo>
                    <a:pt x="172" y="954"/>
                    <a:pt x="172" y="954"/>
                    <a:pt x="172" y="954"/>
                  </a:cubicBezTo>
                  <a:cubicBezTo>
                    <a:pt x="172" y="954"/>
                    <a:pt x="183" y="959"/>
                    <a:pt x="193" y="950"/>
                  </a:cubicBezTo>
                  <a:cubicBezTo>
                    <a:pt x="203" y="941"/>
                    <a:pt x="193" y="922"/>
                    <a:pt x="193" y="922"/>
                  </a:cubicBezTo>
                  <a:cubicBezTo>
                    <a:pt x="205" y="920"/>
                    <a:pt x="205" y="920"/>
                    <a:pt x="205" y="920"/>
                  </a:cubicBezTo>
                  <a:cubicBezTo>
                    <a:pt x="205" y="920"/>
                    <a:pt x="192" y="937"/>
                    <a:pt x="207" y="942"/>
                  </a:cubicBezTo>
                  <a:cubicBezTo>
                    <a:pt x="222" y="947"/>
                    <a:pt x="233" y="949"/>
                    <a:pt x="233" y="949"/>
                  </a:cubicBezTo>
                  <a:cubicBezTo>
                    <a:pt x="247" y="962"/>
                    <a:pt x="247" y="962"/>
                    <a:pt x="247" y="962"/>
                  </a:cubicBezTo>
                  <a:cubicBezTo>
                    <a:pt x="247" y="962"/>
                    <a:pt x="253" y="951"/>
                    <a:pt x="255" y="946"/>
                  </a:cubicBezTo>
                  <a:cubicBezTo>
                    <a:pt x="257" y="941"/>
                    <a:pt x="251" y="940"/>
                    <a:pt x="248" y="932"/>
                  </a:cubicBezTo>
                  <a:cubicBezTo>
                    <a:pt x="245" y="924"/>
                    <a:pt x="254" y="921"/>
                    <a:pt x="254" y="921"/>
                  </a:cubicBezTo>
                  <a:cubicBezTo>
                    <a:pt x="254" y="921"/>
                    <a:pt x="254" y="917"/>
                    <a:pt x="252" y="911"/>
                  </a:cubicBezTo>
                  <a:cubicBezTo>
                    <a:pt x="250" y="905"/>
                    <a:pt x="264" y="911"/>
                    <a:pt x="269" y="911"/>
                  </a:cubicBezTo>
                  <a:cubicBezTo>
                    <a:pt x="274" y="911"/>
                    <a:pt x="277" y="906"/>
                    <a:pt x="277" y="906"/>
                  </a:cubicBezTo>
                  <a:cubicBezTo>
                    <a:pt x="277" y="889"/>
                    <a:pt x="277" y="889"/>
                    <a:pt x="277" y="889"/>
                  </a:cubicBezTo>
                  <a:cubicBezTo>
                    <a:pt x="284" y="889"/>
                    <a:pt x="284" y="889"/>
                    <a:pt x="284" y="889"/>
                  </a:cubicBezTo>
                  <a:cubicBezTo>
                    <a:pt x="284" y="889"/>
                    <a:pt x="280" y="880"/>
                    <a:pt x="277" y="877"/>
                  </a:cubicBezTo>
                  <a:cubicBezTo>
                    <a:pt x="274" y="874"/>
                    <a:pt x="268" y="857"/>
                    <a:pt x="268" y="857"/>
                  </a:cubicBezTo>
                  <a:cubicBezTo>
                    <a:pt x="283" y="854"/>
                    <a:pt x="283" y="854"/>
                    <a:pt x="283" y="854"/>
                  </a:cubicBezTo>
                  <a:cubicBezTo>
                    <a:pt x="283" y="854"/>
                    <a:pt x="290" y="848"/>
                    <a:pt x="292" y="841"/>
                  </a:cubicBezTo>
                  <a:cubicBezTo>
                    <a:pt x="294" y="834"/>
                    <a:pt x="275" y="828"/>
                    <a:pt x="275" y="828"/>
                  </a:cubicBezTo>
                  <a:cubicBezTo>
                    <a:pt x="275" y="828"/>
                    <a:pt x="267" y="821"/>
                    <a:pt x="266" y="814"/>
                  </a:cubicBezTo>
                  <a:cubicBezTo>
                    <a:pt x="265" y="807"/>
                    <a:pt x="271" y="800"/>
                    <a:pt x="272" y="795"/>
                  </a:cubicBezTo>
                  <a:cubicBezTo>
                    <a:pt x="273" y="790"/>
                    <a:pt x="262" y="783"/>
                    <a:pt x="262" y="783"/>
                  </a:cubicBezTo>
                  <a:cubicBezTo>
                    <a:pt x="262" y="783"/>
                    <a:pt x="256" y="775"/>
                    <a:pt x="254" y="770"/>
                  </a:cubicBezTo>
                  <a:cubicBezTo>
                    <a:pt x="252" y="765"/>
                    <a:pt x="261" y="763"/>
                    <a:pt x="267" y="757"/>
                  </a:cubicBezTo>
                  <a:cubicBezTo>
                    <a:pt x="273" y="751"/>
                    <a:pt x="255" y="751"/>
                    <a:pt x="255" y="748"/>
                  </a:cubicBezTo>
                  <a:cubicBezTo>
                    <a:pt x="255" y="745"/>
                    <a:pt x="261" y="740"/>
                    <a:pt x="261" y="740"/>
                  </a:cubicBezTo>
                  <a:cubicBezTo>
                    <a:pt x="266" y="734"/>
                    <a:pt x="266" y="734"/>
                    <a:pt x="266" y="734"/>
                  </a:cubicBezTo>
                  <a:cubicBezTo>
                    <a:pt x="266" y="734"/>
                    <a:pt x="272" y="729"/>
                    <a:pt x="279" y="724"/>
                  </a:cubicBezTo>
                  <a:cubicBezTo>
                    <a:pt x="286" y="719"/>
                    <a:pt x="301" y="707"/>
                    <a:pt x="301" y="707"/>
                  </a:cubicBezTo>
                  <a:cubicBezTo>
                    <a:pt x="301" y="707"/>
                    <a:pt x="328" y="712"/>
                    <a:pt x="332" y="703"/>
                  </a:cubicBezTo>
                  <a:cubicBezTo>
                    <a:pt x="336" y="694"/>
                    <a:pt x="315" y="684"/>
                    <a:pt x="315" y="684"/>
                  </a:cubicBezTo>
                  <a:cubicBezTo>
                    <a:pt x="315" y="684"/>
                    <a:pt x="324" y="678"/>
                    <a:pt x="329" y="674"/>
                  </a:cubicBezTo>
                  <a:cubicBezTo>
                    <a:pt x="334" y="670"/>
                    <a:pt x="344" y="658"/>
                    <a:pt x="344" y="658"/>
                  </a:cubicBezTo>
                  <a:cubicBezTo>
                    <a:pt x="348" y="629"/>
                    <a:pt x="348" y="629"/>
                    <a:pt x="348" y="629"/>
                  </a:cubicBezTo>
                  <a:cubicBezTo>
                    <a:pt x="351" y="624"/>
                    <a:pt x="351" y="624"/>
                    <a:pt x="351" y="624"/>
                  </a:cubicBezTo>
                  <a:cubicBezTo>
                    <a:pt x="349" y="608"/>
                    <a:pt x="349" y="608"/>
                    <a:pt x="349" y="608"/>
                  </a:cubicBezTo>
                  <a:cubicBezTo>
                    <a:pt x="363" y="615"/>
                    <a:pt x="363" y="615"/>
                    <a:pt x="363" y="615"/>
                  </a:cubicBezTo>
                  <a:cubicBezTo>
                    <a:pt x="363" y="615"/>
                    <a:pt x="372" y="610"/>
                    <a:pt x="379" y="608"/>
                  </a:cubicBezTo>
                  <a:cubicBezTo>
                    <a:pt x="386" y="606"/>
                    <a:pt x="372" y="592"/>
                    <a:pt x="372" y="592"/>
                  </a:cubicBezTo>
                  <a:cubicBezTo>
                    <a:pt x="386" y="591"/>
                    <a:pt x="386" y="591"/>
                    <a:pt x="386" y="591"/>
                  </a:cubicBezTo>
                  <a:cubicBezTo>
                    <a:pt x="386" y="591"/>
                    <a:pt x="388" y="584"/>
                    <a:pt x="394" y="579"/>
                  </a:cubicBezTo>
                  <a:cubicBezTo>
                    <a:pt x="400" y="574"/>
                    <a:pt x="405" y="573"/>
                    <a:pt x="405" y="573"/>
                  </a:cubicBezTo>
                  <a:cubicBezTo>
                    <a:pt x="410" y="563"/>
                    <a:pt x="410" y="563"/>
                    <a:pt x="410" y="563"/>
                  </a:cubicBezTo>
                  <a:cubicBezTo>
                    <a:pt x="410" y="563"/>
                    <a:pt x="399" y="555"/>
                    <a:pt x="398" y="551"/>
                  </a:cubicBezTo>
                  <a:cubicBezTo>
                    <a:pt x="397" y="547"/>
                    <a:pt x="414" y="539"/>
                    <a:pt x="414" y="539"/>
                  </a:cubicBezTo>
                  <a:cubicBezTo>
                    <a:pt x="423" y="529"/>
                    <a:pt x="423" y="529"/>
                    <a:pt x="423" y="529"/>
                  </a:cubicBezTo>
                  <a:cubicBezTo>
                    <a:pt x="449" y="525"/>
                    <a:pt x="449" y="525"/>
                    <a:pt x="449" y="525"/>
                  </a:cubicBezTo>
                  <a:cubicBezTo>
                    <a:pt x="449" y="525"/>
                    <a:pt x="464" y="525"/>
                    <a:pt x="467" y="520"/>
                  </a:cubicBezTo>
                  <a:cubicBezTo>
                    <a:pt x="470" y="515"/>
                    <a:pt x="460" y="504"/>
                    <a:pt x="468" y="498"/>
                  </a:cubicBezTo>
                  <a:cubicBezTo>
                    <a:pt x="476" y="492"/>
                    <a:pt x="476" y="505"/>
                    <a:pt x="476" y="505"/>
                  </a:cubicBezTo>
                  <a:cubicBezTo>
                    <a:pt x="495" y="501"/>
                    <a:pt x="495" y="501"/>
                    <a:pt x="495" y="501"/>
                  </a:cubicBezTo>
                  <a:cubicBezTo>
                    <a:pt x="508" y="505"/>
                    <a:pt x="508" y="505"/>
                    <a:pt x="508" y="505"/>
                  </a:cubicBezTo>
                  <a:cubicBezTo>
                    <a:pt x="517" y="505"/>
                    <a:pt x="517" y="505"/>
                    <a:pt x="517" y="505"/>
                  </a:cubicBezTo>
                  <a:cubicBezTo>
                    <a:pt x="517" y="505"/>
                    <a:pt x="528" y="511"/>
                    <a:pt x="536" y="509"/>
                  </a:cubicBezTo>
                  <a:cubicBezTo>
                    <a:pt x="544" y="507"/>
                    <a:pt x="531" y="501"/>
                    <a:pt x="531" y="496"/>
                  </a:cubicBezTo>
                  <a:cubicBezTo>
                    <a:pt x="531" y="491"/>
                    <a:pt x="538" y="494"/>
                    <a:pt x="538" y="494"/>
                  </a:cubicBezTo>
                  <a:cubicBezTo>
                    <a:pt x="537" y="480"/>
                    <a:pt x="537" y="480"/>
                    <a:pt x="537" y="480"/>
                  </a:cubicBezTo>
                  <a:cubicBezTo>
                    <a:pt x="557" y="481"/>
                    <a:pt x="557" y="481"/>
                    <a:pt x="557" y="481"/>
                  </a:cubicBezTo>
                  <a:cubicBezTo>
                    <a:pt x="555" y="479"/>
                    <a:pt x="554" y="478"/>
                    <a:pt x="554" y="478"/>
                  </a:cubicBezTo>
                  <a:cubicBezTo>
                    <a:pt x="556" y="473"/>
                    <a:pt x="556" y="473"/>
                    <a:pt x="556" y="473"/>
                  </a:cubicBezTo>
                  <a:cubicBezTo>
                    <a:pt x="568" y="478"/>
                    <a:pt x="568" y="478"/>
                    <a:pt x="568" y="478"/>
                  </a:cubicBezTo>
                  <a:cubicBezTo>
                    <a:pt x="570" y="469"/>
                    <a:pt x="570" y="469"/>
                    <a:pt x="570" y="469"/>
                  </a:cubicBezTo>
                  <a:cubicBezTo>
                    <a:pt x="570" y="469"/>
                    <a:pt x="577" y="466"/>
                    <a:pt x="581" y="466"/>
                  </a:cubicBezTo>
                  <a:cubicBezTo>
                    <a:pt x="585" y="466"/>
                    <a:pt x="594" y="480"/>
                    <a:pt x="594" y="480"/>
                  </a:cubicBezTo>
                  <a:cubicBezTo>
                    <a:pt x="603" y="481"/>
                    <a:pt x="603" y="481"/>
                    <a:pt x="603" y="481"/>
                  </a:cubicBezTo>
                  <a:cubicBezTo>
                    <a:pt x="603" y="481"/>
                    <a:pt x="604" y="491"/>
                    <a:pt x="618" y="492"/>
                  </a:cubicBezTo>
                  <a:cubicBezTo>
                    <a:pt x="632" y="493"/>
                    <a:pt x="632" y="494"/>
                    <a:pt x="632" y="494"/>
                  </a:cubicBezTo>
                  <a:cubicBezTo>
                    <a:pt x="632" y="494"/>
                    <a:pt x="632" y="494"/>
                    <a:pt x="642" y="497"/>
                  </a:cubicBezTo>
                  <a:cubicBezTo>
                    <a:pt x="652" y="500"/>
                    <a:pt x="661" y="492"/>
                    <a:pt x="661" y="492"/>
                  </a:cubicBezTo>
                  <a:cubicBezTo>
                    <a:pt x="661" y="492"/>
                    <a:pt x="672" y="488"/>
                    <a:pt x="677" y="489"/>
                  </a:cubicBezTo>
                  <a:cubicBezTo>
                    <a:pt x="682" y="490"/>
                    <a:pt x="694" y="498"/>
                    <a:pt x="702" y="498"/>
                  </a:cubicBezTo>
                  <a:cubicBezTo>
                    <a:pt x="710" y="498"/>
                    <a:pt x="704" y="488"/>
                    <a:pt x="711" y="483"/>
                  </a:cubicBezTo>
                  <a:cubicBezTo>
                    <a:pt x="718" y="478"/>
                    <a:pt x="727" y="483"/>
                    <a:pt x="727" y="483"/>
                  </a:cubicBezTo>
                  <a:cubicBezTo>
                    <a:pt x="727" y="483"/>
                    <a:pt x="728" y="467"/>
                    <a:pt x="727" y="463"/>
                  </a:cubicBezTo>
                  <a:cubicBezTo>
                    <a:pt x="726" y="459"/>
                    <a:pt x="730" y="446"/>
                    <a:pt x="730" y="446"/>
                  </a:cubicBezTo>
                  <a:cubicBezTo>
                    <a:pt x="730" y="446"/>
                    <a:pt x="747" y="437"/>
                    <a:pt x="752" y="438"/>
                  </a:cubicBezTo>
                  <a:cubicBezTo>
                    <a:pt x="757" y="439"/>
                    <a:pt x="768" y="440"/>
                    <a:pt x="768" y="440"/>
                  </a:cubicBezTo>
                  <a:cubicBezTo>
                    <a:pt x="768" y="440"/>
                    <a:pt x="779" y="433"/>
                    <a:pt x="794" y="434"/>
                  </a:cubicBezTo>
                  <a:cubicBezTo>
                    <a:pt x="809" y="435"/>
                    <a:pt x="802" y="441"/>
                    <a:pt x="802" y="441"/>
                  </a:cubicBezTo>
                  <a:cubicBezTo>
                    <a:pt x="825" y="446"/>
                    <a:pt x="825" y="446"/>
                    <a:pt x="825" y="446"/>
                  </a:cubicBezTo>
                  <a:cubicBezTo>
                    <a:pt x="825" y="446"/>
                    <a:pt x="839" y="447"/>
                    <a:pt x="843" y="464"/>
                  </a:cubicBezTo>
                  <a:cubicBezTo>
                    <a:pt x="847" y="481"/>
                    <a:pt x="834" y="469"/>
                    <a:pt x="834" y="469"/>
                  </a:cubicBezTo>
                  <a:cubicBezTo>
                    <a:pt x="832" y="477"/>
                    <a:pt x="832" y="477"/>
                    <a:pt x="832" y="477"/>
                  </a:cubicBezTo>
                  <a:cubicBezTo>
                    <a:pt x="836" y="479"/>
                    <a:pt x="840" y="480"/>
                    <a:pt x="845" y="480"/>
                  </a:cubicBezTo>
                  <a:cubicBezTo>
                    <a:pt x="854" y="479"/>
                    <a:pt x="855" y="465"/>
                    <a:pt x="855" y="465"/>
                  </a:cubicBezTo>
                  <a:cubicBezTo>
                    <a:pt x="870" y="464"/>
                    <a:pt x="870" y="464"/>
                    <a:pt x="870" y="464"/>
                  </a:cubicBezTo>
                  <a:cubicBezTo>
                    <a:pt x="874" y="456"/>
                    <a:pt x="874" y="456"/>
                    <a:pt x="874" y="456"/>
                  </a:cubicBezTo>
                  <a:cubicBezTo>
                    <a:pt x="874" y="456"/>
                    <a:pt x="873" y="459"/>
                    <a:pt x="891" y="456"/>
                  </a:cubicBezTo>
                  <a:cubicBezTo>
                    <a:pt x="899" y="455"/>
                    <a:pt x="903" y="451"/>
                    <a:pt x="905" y="448"/>
                  </a:cubicBezTo>
                  <a:lnTo>
                    <a:pt x="901" y="448"/>
                  </a:lnTo>
                  <a:close/>
                  <a:moveTo>
                    <a:pt x="372" y="489"/>
                  </a:moveTo>
                  <a:cubicBezTo>
                    <a:pt x="357" y="498"/>
                    <a:pt x="357" y="498"/>
                    <a:pt x="357" y="498"/>
                  </a:cubicBezTo>
                  <a:cubicBezTo>
                    <a:pt x="362" y="511"/>
                    <a:pt x="362" y="511"/>
                    <a:pt x="362" y="511"/>
                  </a:cubicBezTo>
                  <a:cubicBezTo>
                    <a:pt x="380" y="512"/>
                    <a:pt x="380" y="512"/>
                    <a:pt x="380" y="512"/>
                  </a:cubicBezTo>
                  <a:cubicBezTo>
                    <a:pt x="376" y="499"/>
                    <a:pt x="376" y="499"/>
                    <a:pt x="376" y="499"/>
                  </a:cubicBezTo>
                  <a:lnTo>
                    <a:pt x="372" y="489"/>
                  </a:lnTo>
                  <a:close/>
                  <a:moveTo>
                    <a:pt x="346" y="483"/>
                  </a:moveTo>
                  <a:cubicBezTo>
                    <a:pt x="335" y="487"/>
                    <a:pt x="339" y="504"/>
                    <a:pt x="339" y="504"/>
                  </a:cubicBezTo>
                  <a:cubicBezTo>
                    <a:pt x="351" y="516"/>
                    <a:pt x="351" y="516"/>
                    <a:pt x="351" y="516"/>
                  </a:cubicBezTo>
                  <a:cubicBezTo>
                    <a:pt x="351" y="516"/>
                    <a:pt x="357" y="479"/>
                    <a:pt x="346" y="483"/>
                  </a:cubicBezTo>
                  <a:close/>
                  <a:moveTo>
                    <a:pt x="403" y="498"/>
                  </a:moveTo>
                  <a:cubicBezTo>
                    <a:pt x="412" y="493"/>
                    <a:pt x="427" y="490"/>
                    <a:pt x="408" y="486"/>
                  </a:cubicBezTo>
                  <a:cubicBezTo>
                    <a:pt x="389" y="483"/>
                    <a:pt x="380" y="494"/>
                    <a:pt x="380" y="494"/>
                  </a:cubicBezTo>
                  <a:cubicBezTo>
                    <a:pt x="386" y="501"/>
                    <a:pt x="386" y="501"/>
                    <a:pt x="386" y="501"/>
                  </a:cubicBezTo>
                  <a:lnTo>
                    <a:pt x="403" y="498"/>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63" name="Freeform 137"/>
            <p:cNvSpPr>
              <a:spLocks/>
            </p:cNvSpPr>
            <p:nvPr/>
          </p:nvSpPr>
          <p:spPr bwMode="gray">
            <a:xfrm>
              <a:off x="5364163" y="3405188"/>
              <a:ext cx="273050" cy="184150"/>
            </a:xfrm>
            <a:custGeom>
              <a:avLst/>
              <a:gdLst>
                <a:gd name="T0" fmla="*/ 311 w 487"/>
                <a:gd name="T1" fmla="*/ 13 h 330"/>
                <a:gd name="T2" fmla="*/ 247 w 487"/>
                <a:gd name="T3" fmla="*/ 45 h 330"/>
                <a:gd name="T4" fmla="*/ 222 w 487"/>
                <a:gd name="T5" fmla="*/ 82 h 330"/>
                <a:gd name="T6" fmla="*/ 222 w 487"/>
                <a:gd name="T7" fmla="*/ 94 h 330"/>
                <a:gd name="T8" fmla="*/ 210 w 487"/>
                <a:gd name="T9" fmla="*/ 106 h 330"/>
                <a:gd name="T10" fmla="*/ 187 w 487"/>
                <a:gd name="T11" fmla="*/ 89 h 330"/>
                <a:gd name="T12" fmla="*/ 143 w 487"/>
                <a:gd name="T13" fmla="*/ 89 h 330"/>
                <a:gd name="T14" fmla="*/ 116 w 487"/>
                <a:gd name="T15" fmla="*/ 81 h 330"/>
                <a:gd name="T16" fmla="*/ 76 w 487"/>
                <a:gd name="T17" fmla="*/ 82 h 330"/>
                <a:gd name="T18" fmla="*/ 64 w 487"/>
                <a:gd name="T19" fmla="*/ 88 h 330"/>
                <a:gd name="T20" fmla="*/ 46 w 487"/>
                <a:gd name="T21" fmla="*/ 89 h 330"/>
                <a:gd name="T22" fmla="*/ 31 w 487"/>
                <a:gd name="T23" fmla="*/ 80 h 330"/>
                <a:gd name="T24" fmla="*/ 22 w 487"/>
                <a:gd name="T25" fmla="*/ 114 h 330"/>
                <a:gd name="T26" fmla="*/ 21 w 487"/>
                <a:gd name="T27" fmla="*/ 127 h 330"/>
                <a:gd name="T28" fmla="*/ 8 w 487"/>
                <a:gd name="T29" fmla="*/ 141 h 330"/>
                <a:gd name="T30" fmla="*/ 2 w 487"/>
                <a:gd name="T31" fmla="*/ 164 h 330"/>
                <a:gd name="T32" fmla="*/ 24 w 487"/>
                <a:gd name="T33" fmla="*/ 193 h 330"/>
                <a:gd name="T34" fmla="*/ 15 w 487"/>
                <a:gd name="T35" fmla="*/ 270 h 330"/>
                <a:gd name="T36" fmla="*/ 36 w 487"/>
                <a:gd name="T37" fmla="*/ 292 h 330"/>
                <a:gd name="T38" fmla="*/ 60 w 487"/>
                <a:gd name="T39" fmla="*/ 325 h 330"/>
                <a:gd name="T40" fmla="*/ 106 w 487"/>
                <a:gd name="T41" fmla="*/ 321 h 330"/>
                <a:gd name="T42" fmla="*/ 133 w 487"/>
                <a:gd name="T43" fmla="*/ 287 h 330"/>
                <a:gd name="T44" fmla="*/ 182 w 487"/>
                <a:gd name="T45" fmla="*/ 290 h 330"/>
                <a:gd name="T46" fmla="*/ 243 w 487"/>
                <a:gd name="T47" fmla="*/ 282 h 330"/>
                <a:gd name="T48" fmla="*/ 292 w 487"/>
                <a:gd name="T49" fmla="*/ 243 h 330"/>
                <a:gd name="T50" fmla="*/ 334 w 487"/>
                <a:gd name="T51" fmla="*/ 213 h 330"/>
                <a:gd name="T52" fmla="*/ 397 w 487"/>
                <a:gd name="T53" fmla="*/ 181 h 330"/>
                <a:gd name="T54" fmla="*/ 446 w 487"/>
                <a:gd name="T55" fmla="*/ 180 h 330"/>
                <a:gd name="T56" fmla="*/ 479 w 487"/>
                <a:gd name="T57" fmla="*/ 125 h 330"/>
                <a:gd name="T58" fmla="*/ 487 w 487"/>
                <a:gd name="T59" fmla="*/ 120 h 330"/>
                <a:gd name="T60" fmla="*/ 433 w 487"/>
                <a:gd name="T61" fmla="*/ 0 h 330"/>
                <a:gd name="T62" fmla="*/ 311 w 487"/>
                <a:gd name="T63" fmla="*/ 1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7" h="330">
                  <a:moveTo>
                    <a:pt x="311" y="13"/>
                  </a:moveTo>
                  <a:cubicBezTo>
                    <a:pt x="299" y="13"/>
                    <a:pt x="257" y="32"/>
                    <a:pt x="247" y="45"/>
                  </a:cubicBezTo>
                  <a:cubicBezTo>
                    <a:pt x="237" y="58"/>
                    <a:pt x="222" y="82"/>
                    <a:pt x="222" y="82"/>
                  </a:cubicBezTo>
                  <a:cubicBezTo>
                    <a:pt x="222" y="94"/>
                    <a:pt x="222" y="94"/>
                    <a:pt x="222" y="94"/>
                  </a:cubicBezTo>
                  <a:cubicBezTo>
                    <a:pt x="222" y="94"/>
                    <a:pt x="215" y="106"/>
                    <a:pt x="210" y="106"/>
                  </a:cubicBezTo>
                  <a:cubicBezTo>
                    <a:pt x="205" y="106"/>
                    <a:pt x="191" y="91"/>
                    <a:pt x="187" y="89"/>
                  </a:cubicBezTo>
                  <a:cubicBezTo>
                    <a:pt x="183" y="87"/>
                    <a:pt x="143" y="89"/>
                    <a:pt x="143" y="89"/>
                  </a:cubicBezTo>
                  <a:cubicBezTo>
                    <a:pt x="143" y="89"/>
                    <a:pt x="132" y="81"/>
                    <a:pt x="116" y="81"/>
                  </a:cubicBezTo>
                  <a:cubicBezTo>
                    <a:pt x="100" y="81"/>
                    <a:pt x="81" y="82"/>
                    <a:pt x="76" y="82"/>
                  </a:cubicBezTo>
                  <a:cubicBezTo>
                    <a:pt x="71" y="82"/>
                    <a:pt x="64" y="88"/>
                    <a:pt x="64" y="88"/>
                  </a:cubicBezTo>
                  <a:cubicBezTo>
                    <a:pt x="46" y="89"/>
                    <a:pt x="46" y="89"/>
                    <a:pt x="46" y="89"/>
                  </a:cubicBezTo>
                  <a:cubicBezTo>
                    <a:pt x="46" y="89"/>
                    <a:pt x="41" y="75"/>
                    <a:pt x="31" y="80"/>
                  </a:cubicBezTo>
                  <a:cubicBezTo>
                    <a:pt x="21" y="85"/>
                    <a:pt x="22" y="114"/>
                    <a:pt x="22" y="114"/>
                  </a:cubicBezTo>
                  <a:cubicBezTo>
                    <a:pt x="22" y="114"/>
                    <a:pt x="28" y="116"/>
                    <a:pt x="21" y="127"/>
                  </a:cubicBezTo>
                  <a:cubicBezTo>
                    <a:pt x="17" y="134"/>
                    <a:pt x="12" y="138"/>
                    <a:pt x="8" y="141"/>
                  </a:cubicBezTo>
                  <a:cubicBezTo>
                    <a:pt x="6" y="150"/>
                    <a:pt x="3" y="159"/>
                    <a:pt x="2" y="164"/>
                  </a:cubicBezTo>
                  <a:cubicBezTo>
                    <a:pt x="0" y="174"/>
                    <a:pt x="24" y="193"/>
                    <a:pt x="24" y="193"/>
                  </a:cubicBezTo>
                  <a:cubicBezTo>
                    <a:pt x="15" y="270"/>
                    <a:pt x="15" y="270"/>
                    <a:pt x="15" y="270"/>
                  </a:cubicBezTo>
                  <a:cubicBezTo>
                    <a:pt x="36" y="292"/>
                    <a:pt x="36" y="292"/>
                    <a:pt x="36" y="292"/>
                  </a:cubicBezTo>
                  <a:cubicBezTo>
                    <a:pt x="36" y="292"/>
                    <a:pt x="41" y="321"/>
                    <a:pt x="60" y="325"/>
                  </a:cubicBezTo>
                  <a:cubicBezTo>
                    <a:pt x="79" y="330"/>
                    <a:pt x="94" y="329"/>
                    <a:pt x="106" y="321"/>
                  </a:cubicBezTo>
                  <a:cubicBezTo>
                    <a:pt x="118" y="313"/>
                    <a:pt x="122" y="287"/>
                    <a:pt x="133" y="287"/>
                  </a:cubicBezTo>
                  <a:cubicBezTo>
                    <a:pt x="145" y="286"/>
                    <a:pt x="160" y="293"/>
                    <a:pt x="182" y="290"/>
                  </a:cubicBezTo>
                  <a:cubicBezTo>
                    <a:pt x="204" y="287"/>
                    <a:pt x="230" y="282"/>
                    <a:pt x="243" y="282"/>
                  </a:cubicBezTo>
                  <a:cubicBezTo>
                    <a:pt x="256" y="283"/>
                    <a:pt x="277" y="249"/>
                    <a:pt x="292" y="243"/>
                  </a:cubicBezTo>
                  <a:cubicBezTo>
                    <a:pt x="308" y="238"/>
                    <a:pt x="316" y="218"/>
                    <a:pt x="334" y="213"/>
                  </a:cubicBezTo>
                  <a:cubicBezTo>
                    <a:pt x="352" y="207"/>
                    <a:pt x="397" y="181"/>
                    <a:pt x="397" y="181"/>
                  </a:cubicBezTo>
                  <a:cubicBezTo>
                    <a:pt x="446" y="180"/>
                    <a:pt x="446" y="180"/>
                    <a:pt x="446" y="180"/>
                  </a:cubicBezTo>
                  <a:cubicBezTo>
                    <a:pt x="446" y="180"/>
                    <a:pt x="466" y="135"/>
                    <a:pt x="479" y="125"/>
                  </a:cubicBezTo>
                  <a:cubicBezTo>
                    <a:pt x="480" y="123"/>
                    <a:pt x="483" y="122"/>
                    <a:pt x="487" y="120"/>
                  </a:cubicBezTo>
                  <a:cubicBezTo>
                    <a:pt x="433" y="0"/>
                    <a:pt x="433" y="0"/>
                    <a:pt x="433" y="0"/>
                  </a:cubicBezTo>
                  <a:cubicBezTo>
                    <a:pt x="433" y="0"/>
                    <a:pt x="323" y="13"/>
                    <a:pt x="311" y="13"/>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64" name="Freeform 138"/>
            <p:cNvSpPr>
              <a:spLocks/>
            </p:cNvSpPr>
            <p:nvPr/>
          </p:nvSpPr>
          <p:spPr bwMode="gray">
            <a:xfrm>
              <a:off x="4486275" y="3906838"/>
              <a:ext cx="57150" cy="39688"/>
            </a:xfrm>
            <a:custGeom>
              <a:avLst/>
              <a:gdLst>
                <a:gd name="T0" fmla="*/ 97 w 103"/>
                <a:gd name="T1" fmla="*/ 29 h 71"/>
                <a:gd name="T2" fmla="*/ 100 w 103"/>
                <a:gd name="T3" fmla="*/ 6 h 71"/>
                <a:gd name="T4" fmla="*/ 36 w 103"/>
                <a:gd name="T5" fmla="*/ 6 h 71"/>
                <a:gd name="T6" fmla="*/ 30 w 103"/>
                <a:gd name="T7" fmla="*/ 0 h 71"/>
                <a:gd name="T8" fmla="*/ 24 w 103"/>
                <a:gd name="T9" fmla="*/ 3 h 71"/>
                <a:gd name="T10" fmla="*/ 23 w 103"/>
                <a:gd name="T11" fmla="*/ 29 h 71"/>
                <a:gd name="T12" fmla="*/ 4 w 103"/>
                <a:gd name="T13" fmla="*/ 57 h 71"/>
                <a:gd name="T14" fmla="*/ 21 w 103"/>
                <a:gd name="T15" fmla="*/ 67 h 71"/>
                <a:gd name="T16" fmla="*/ 29 w 103"/>
                <a:gd name="T17" fmla="*/ 65 h 71"/>
                <a:gd name="T18" fmla="*/ 31 w 103"/>
                <a:gd name="T19" fmla="*/ 71 h 71"/>
                <a:gd name="T20" fmla="*/ 98 w 103"/>
                <a:gd name="T21" fmla="*/ 69 h 71"/>
                <a:gd name="T22" fmla="*/ 103 w 103"/>
                <a:gd name="T23" fmla="*/ 33 h 71"/>
                <a:gd name="T24" fmla="*/ 97 w 103"/>
                <a:gd name="T25"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1">
                  <a:moveTo>
                    <a:pt x="97" y="29"/>
                  </a:moveTo>
                  <a:cubicBezTo>
                    <a:pt x="100" y="6"/>
                    <a:pt x="100" y="6"/>
                    <a:pt x="100" y="6"/>
                  </a:cubicBezTo>
                  <a:cubicBezTo>
                    <a:pt x="36" y="6"/>
                    <a:pt x="36" y="6"/>
                    <a:pt x="36" y="6"/>
                  </a:cubicBezTo>
                  <a:cubicBezTo>
                    <a:pt x="30" y="0"/>
                    <a:pt x="30" y="0"/>
                    <a:pt x="30" y="0"/>
                  </a:cubicBezTo>
                  <a:cubicBezTo>
                    <a:pt x="24" y="3"/>
                    <a:pt x="24" y="3"/>
                    <a:pt x="24" y="3"/>
                  </a:cubicBezTo>
                  <a:cubicBezTo>
                    <a:pt x="24" y="3"/>
                    <a:pt x="28" y="21"/>
                    <a:pt x="23" y="29"/>
                  </a:cubicBezTo>
                  <a:cubicBezTo>
                    <a:pt x="18" y="37"/>
                    <a:pt x="0" y="50"/>
                    <a:pt x="4" y="57"/>
                  </a:cubicBezTo>
                  <a:cubicBezTo>
                    <a:pt x="7" y="63"/>
                    <a:pt x="17" y="66"/>
                    <a:pt x="21" y="67"/>
                  </a:cubicBezTo>
                  <a:cubicBezTo>
                    <a:pt x="29" y="65"/>
                    <a:pt x="29" y="65"/>
                    <a:pt x="29" y="65"/>
                  </a:cubicBezTo>
                  <a:cubicBezTo>
                    <a:pt x="31" y="71"/>
                    <a:pt x="31" y="71"/>
                    <a:pt x="31" y="71"/>
                  </a:cubicBezTo>
                  <a:cubicBezTo>
                    <a:pt x="31" y="71"/>
                    <a:pt x="93" y="70"/>
                    <a:pt x="98" y="69"/>
                  </a:cubicBezTo>
                  <a:cubicBezTo>
                    <a:pt x="103" y="68"/>
                    <a:pt x="103" y="33"/>
                    <a:pt x="103" y="33"/>
                  </a:cubicBezTo>
                  <a:lnTo>
                    <a:pt x="97" y="29"/>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65" name="Freeform 139"/>
            <p:cNvSpPr>
              <a:spLocks noEditPoints="1"/>
            </p:cNvSpPr>
            <p:nvPr/>
          </p:nvSpPr>
          <p:spPr bwMode="gray">
            <a:xfrm>
              <a:off x="4040188" y="2660650"/>
              <a:ext cx="331787" cy="231775"/>
            </a:xfrm>
            <a:custGeom>
              <a:avLst/>
              <a:gdLst>
                <a:gd name="T0" fmla="*/ 527 w 591"/>
                <a:gd name="T1" fmla="*/ 205 h 413"/>
                <a:gd name="T2" fmla="*/ 511 w 591"/>
                <a:gd name="T3" fmla="*/ 226 h 413"/>
                <a:gd name="T4" fmla="*/ 531 w 591"/>
                <a:gd name="T5" fmla="*/ 237 h 413"/>
                <a:gd name="T6" fmla="*/ 536 w 591"/>
                <a:gd name="T7" fmla="*/ 212 h 413"/>
                <a:gd name="T8" fmla="*/ 461 w 591"/>
                <a:gd name="T9" fmla="*/ 249 h 413"/>
                <a:gd name="T10" fmla="*/ 560 w 591"/>
                <a:gd name="T11" fmla="*/ 198 h 413"/>
                <a:gd name="T12" fmla="*/ 560 w 591"/>
                <a:gd name="T13" fmla="*/ 198 h 413"/>
                <a:gd name="T14" fmla="*/ 534 w 591"/>
                <a:gd name="T15" fmla="*/ 86 h 413"/>
                <a:gd name="T16" fmla="*/ 527 w 591"/>
                <a:gd name="T17" fmla="*/ 67 h 413"/>
                <a:gd name="T18" fmla="*/ 514 w 591"/>
                <a:gd name="T19" fmla="*/ 77 h 413"/>
                <a:gd name="T20" fmla="*/ 496 w 591"/>
                <a:gd name="T21" fmla="*/ 70 h 413"/>
                <a:gd name="T22" fmla="*/ 479 w 591"/>
                <a:gd name="T23" fmla="*/ 68 h 413"/>
                <a:gd name="T24" fmla="*/ 459 w 591"/>
                <a:gd name="T25" fmla="*/ 56 h 413"/>
                <a:gd name="T26" fmla="*/ 437 w 591"/>
                <a:gd name="T27" fmla="*/ 48 h 413"/>
                <a:gd name="T28" fmla="*/ 417 w 591"/>
                <a:gd name="T29" fmla="*/ 63 h 413"/>
                <a:gd name="T30" fmla="*/ 395 w 591"/>
                <a:gd name="T31" fmla="*/ 54 h 413"/>
                <a:gd name="T32" fmla="*/ 376 w 591"/>
                <a:gd name="T33" fmla="*/ 51 h 413"/>
                <a:gd name="T34" fmla="*/ 342 w 591"/>
                <a:gd name="T35" fmla="*/ 38 h 413"/>
                <a:gd name="T36" fmla="*/ 327 w 591"/>
                <a:gd name="T37" fmla="*/ 29 h 413"/>
                <a:gd name="T38" fmla="*/ 320 w 591"/>
                <a:gd name="T39" fmla="*/ 23 h 413"/>
                <a:gd name="T40" fmla="*/ 234 w 591"/>
                <a:gd name="T41" fmla="*/ 22 h 413"/>
                <a:gd name="T42" fmla="*/ 156 w 591"/>
                <a:gd name="T43" fmla="*/ 7 h 413"/>
                <a:gd name="T44" fmla="*/ 91 w 591"/>
                <a:gd name="T45" fmla="*/ 8 h 413"/>
                <a:gd name="T46" fmla="*/ 49 w 591"/>
                <a:gd name="T47" fmla="*/ 18 h 413"/>
                <a:gd name="T48" fmla="*/ 21 w 591"/>
                <a:gd name="T49" fmla="*/ 67 h 413"/>
                <a:gd name="T50" fmla="*/ 15 w 591"/>
                <a:gd name="T51" fmla="*/ 101 h 413"/>
                <a:gd name="T52" fmla="*/ 50 w 591"/>
                <a:gd name="T53" fmla="*/ 94 h 413"/>
                <a:gd name="T54" fmla="*/ 61 w 591"/>
                <a:gd name="T55" fmla="*/ 99 h 413"/>
                <a:gd name="T56" fmla="*/ 85 w 591"/>
                <a:gd name="T57" fmla="*/ 96 h 413"/>
                <a:gd name="T58" fmla="*/ 115 w 591"/>
                <a:gd name="T59" fmla="*/ 108 h 413"/>
                <a:gd name="T60" fmla="*/ 94 w 591"/>
                <a:gd name="T61" fmla="*/ 144 h 413"/>
                <a:gd name="T62" fmla="*/ 96 w 591"/>
                <a:gd name="T63" fmla="*/ 181 h 413"/>
                <a:gd name="T64" fmla="*/ 94 w 591"/>
                <a:gd name="T65" fmla="*/ 205 h 413"/>
                <a:gd name="T66" fmla="*/ 61 w 591"/>
                <a:gd name="T67" fmla="*/ 217 h 413"/>
                <a:gd name="T68" fmla="*/ 77 w 591"/>
                <a:gd name="T69" fmla="*/ 240 h 413"/>
                <a:gd name="T70" fmla="*/ 66 w 591"/>
                <a:gd name="T71" fmla="*/ 276 h 413"/>
                <a:gd name="T72" fmla="*/ 84 w 591"/>
                <a:gd name="T73" fmla="*/ 301 h 413"/>
                <a:gd name="T74" fmla="*/ 60 w 591"/>
                <a:gd name="T75" fmla="*/ 325 h 413"/>
                <a:gd name="T76" fmla="*/ 61 w 591"/>
                <a:gd name="T77" fmla="*/ 351 h 413"/>
                <a:gd name="T78" fmla="*/ 81 w 591"/>
                <a:gd name="T79" fmla="*/ 350 h 413"/>
                <a:gd name="T80" fmla="*/ 109 w 591"/>
                <a:gd name="T81" fmla="*/ 365 h 413"/>
                <a:gd name="T82" fmla="*/ 110 w 591"/>
                <a:gd name="T83" fmla="*/ 383 h 413"/>
                <a:gd name="T84" fmla="*/ 136 w 591"/>
                <a:gd name="T85" fmla="*/ 413 h 413"/>
                <a:gd name="T86" fmla="*/ 177 w 591"/>
                <a:gd name="T87" fmla="*/ 389 h 413"/>
                <a:gd name="T88" fmla="*/ 235 w 591"/>
                <a:gd name="T89" fmla="*/ 377 h 413"/>
                <a:gd name="T90" fmla="*/ 265 w 591"/>
                <a:gd name="T91" fmla="*/ 378 h 413"/>
                <a:gd name="T92" fmla="*/ 297 w 591"/>
                <a:gd name="T93" fmla="*/ 374 h 413"/>
                <a:gd name="T94" fmla="*/ 331 w 591"/>
                <a:gd name="T95" fmla="*/ 329 h 413"/>
                <a:gd name="T96" fmla="*/ 356 w 591"/>
                <a:gd name="T97" fmla="*/ 315 h 413"/>
                <a:gd name="T98" fmla="*/ 401 w 591"/>
                <a:gd name="T99" fmla="*/ 270 h 413"/>
                <a:gd name="T100" fmla="*/ 385 w 591"/>
                <a:gd name="T101" fmla="*/ 215 h 413"/>
                <a:gd name="T102" fmla="*/ 424 w 591"/>
                <a:gd name="T103" fmla="*/ 172 h 413"/>
                <a:gd name="T104" fmla="*/ 438 w 591"/>
                <a:gd name="T105" fmla="*/ 146 h 413"/>
                <a:gd name="T106" fmla="*/ 514 w 591"/>
                <a:gd name="T107" fmla="*/ 1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1" h="413">
                  <a:moveTo>
                    <a:pt x="536" y="212"/>
                  </a:moveTo>
                  <a:cubicBezTo>
                    <a:pt x="536" y="212"/>
                    <a:pt x="533" y="205"/>
                    <a:pt x="527" y="205"/>
                  </a:cubicBezTo>
                  <a:cubicBezTo>
                    <a:pt x="521" y="205"/>
                    <a:pt x="498" y="218"/>
                    <a:pt x="501" y="223"/>
                  </a:cubicBezTo>
                  <a:cubicBezTo>
                    <a:pt x="504" y="228"/>
                    <a:pt x="511" y="226"/>
                    <a:pt x="511" y="226"/>
                  </a:cubicBezTo>
                  <a:cubicBezTo>
                    <a:pt x="511" y="226"/>
                    <a:pt x="515" y="235"/>
                    <a:pt x="519" y="236"/>
                  </a:cubicBezTo>
                  <a:cubicBezTo>
                    <a:pt x="523" y="237"/>
                    <a:pt x="531" y="237"/>
                    <a:pt x="531" y="237"/>
                  </a:cubicBezTo>
                  <a:cubicBezTo>
                    <a:pt x="537" y="235"/>
                    <a:pt x="547" y="225"/>
                    <a:pt x="546" y="218"/>
                  </a:cubicBezTo>
                  <a:cubicBezTo>
                    <a:pt x="545" y="211"/>
                    <a:pt x="536" y="212"/>
                    <a:pt x="536" y="212"/>
                  </a:cubicBezTo>
                  <a:close/>
                  <a:moveTo>
                    <a:pt x="447" y="261"/>
                  </a:moveTo>
                  <a:cubicBezTo>
                    <a:pt x="456" y="270"/>
                    <a:pt x="466" y="259"/>
                    <a:pt x="461" y="249"/>
                  </a:cubicBezTo>
                  <a:cubicBezTo>
                    <a:pt x="456" y="239"/>
                    <a:pt x="447" y="261"/>
                    <a:pt x="447" y="261"/>
                  </a:cubicBezTo>
                  <a:close/>
                  <a:moveTo>
                    <a:pt x="560" y="198"/>
                  </a:moveTo>
                  <a:cubicBezTo>
                    <a:pt x="560" y="198"/>
                    <a:pt x="573" y="218"/>
                    <a:pt x="582" y="213"/>
                  </a:cubicBezTo>
                  <a:cubicBezTo>
                    <a:pt x="591" y="208"/>
                    <a:pt x="570" y="191"/>
                    <a:pt x="560" y="198"/>
                  </a:cubicBezTo>
                  <a:close/>
                  <a:moveTo>
                    <a:pt x="535" y="101"/>
                  </a:moveTo>
                  <a:cubicBezTo>
                    <a:pt x="536" y="98"/>
                    <a:pt x="534" y="86"/>
                    <a:pt x="534" y="86"/>
                  </a:cubicBezTo>
                  <a:cubicBezTo>
                    <a:pt x="542" y="81"/>
                    <a:pt x="542" y="81"/>
                    <a:pt x="542" y="81"/>
                  </a:cubicBezTo>
                  <a:cubicBezTo>
                    <a:pt x="542" y="81"/>
                    <a:pt x="530" y="75"/>
                    <a:pt x="527" y="67"/>
                  </a:cubicBezTo>
                  <a:cubicBezTo>
                    <a:pt x="521" y="67"/>
                    <a:pt x="521" y="67"/>
                    <a:pt x="521" y="67"/>
                  </a:cubicBezTo>
                  <a:cubicBezTo>
                    <a:pt x="521" y="67"/>
                    <a:pt x="521" y="77"/>
                    <a:pt x="514" y="77"/>
                  </a:cubicBezTo>
                  <a:cubicBezTo>
                    <a:pt x="507" y="77"/>
                    <a:pt x="506" y="77"/>
                    <a:pt x="506" y="77"/>
                  </a:cubicBezTo>
                  <a:cubicBezTo>
                    <a:pt x="506" y="77"/>
                    <a:pt x="499" y="69"/>
                    <a:pt x="496" y="70"/>
                  </a:cubicBezTo>
                  <a:cubicBezTo>
                    <a:pt x="493" y="71"/>
                    <a:pt x="486" y="73"/>
                    <a:pt x="486" y="73"/>
                  </a:cubicBezTo>
                  <a:cubicBezTo>
                    <a:pt x="486" y="73"/>
                    <a:pt x="483" y="67"/>
                    <a:pt x="479" y="68"/>
                  </a:cubicBezTo>
                  <a:cubicBezTo>
                    <a:pt x="475" y="69"/>
                    <a:pt x="466" y="71"/>
                    <a:pt x="466" y="71"/>
                  </a:cubicBezTo>
                  <a:cubicBezTo>
                    <a:pt x="459" y="56"/>
                    <a:pt x="459" y="56"/>
                    <a:pt x="459" y="56"/>
                  </a:cubicBezTo>
                  <a:cubicBezTo>
                    <a:pt x="450" y="55"/>
                    <a:pt x="450" y="55"/>
                    <a:pt x="450" y="55"/>
                  </a:cubicBezTo>
                  <a:cubicBezTo>
                    <a:pt x="450" y="55"/>
                    <a:pt x="450" y="48"/>
                    <a:pt x="437" y="48"/>
                  </a:cubicBezTo>
                  <a:cubicBezTo>
                    <a:pt x="424" y="48"/>
                    <a:pt x="430" y="60"/>
                    <a:pt x="430" y="60"/>
                  </a:cubicBezTo>
                  <a:cubicBezTo>
                    <a:pt x="417" y="63"/>
                    <a:pt x="417" y="63"/>
                    <a:pt x="417" y="63"/>
                  </a:cubicBezTo>
                  <a:cubicBezTo>
                    <a:pt x="415" y="55"/>
                    <a:pt x="415" y="55"/>
                    <a:pt x="415" y="55"/>
                  </a:cubicBezTo>
                  <a:cubicBezTo>
                    <a:pt x="395" y="54"/>
                    <a:pt x="395" y="54"/>
                    <a:pt x="395" y="54"/>
                  </a:cubicBezTo>
                  <a:cubicBezTo>
                    <a:pt x="395" y="54"/>
                    <a:pt x="394" y="51"/>
                    <a:pt x="390" y="49"/>
                  </a:cubicBezTo>
                  <a:cubicBezTo>
                    <a:pt x="386" y="47"/>
                    <a:pt x="376" y="51"/>
                    <a:pt x="376" y="51"/>
                  </a:cubicBezTo>
                  <a:cubicBezTo>
                    <a:pt x="376" y="51"/>
                    <a:pt x="370" y="42"/>
                    <a:pt x="363" y="41"/>
                  </a:cubicBezTo>
                  <a:cubicBezTo>
                    <a:pt x="356" y="40"/>
                    <a:pt x="342" y="38"/>
                    <a:pt x="342" y="38"/>
                  </a:cubicBezTo>
                  <a:cubicBezTo>
                    <a:pt x="342" y="38"/>
                    <a:pt x="348" y="35"/>
                    <a:pt x="342" y="28"/>
                  </a:cubicBezTo>
                  <a:cubicBezTo>
                    <a:pt x="336" y="21"/>
                    <a:pt x="327" y="29"/>
                    <a:pt x="327" y="29"/>
                  </a:cubicBezTo>
                  <a:cubicBezTo>
                    <a:pt x="326" y="23"/>
                    <a:pt x="326" y="23"/>
                    <a:pt x="326" y="23"/>
                  </a:cubicBezTo>
                  <a:cubicBezTo>
                    <a:pt x="324" y="23"/>
                    <a:pt x="322" y="23"/>
                    <a:pt x="320" y="23"/>
                  </a:cubicBezTo>
                  <a:cubicBezTo>
                    <a:pt x="301" y="23"/>
                    <a:pt x="254" y="14"/>
                    <a:pt x="254" y="14"/>
                  </a:cubicBezTo>
                  <a:cubicBezTo>
                    <a:pt x="234" y="22"/>
                    <a:pt x="234" y="22"/>
                    <a:pt x="234" y="22"/>
                  </a:cubicBezTo>
                  <a:cubicBezTo>
                    <a:pt x="196" y="18"/>
                    <a:pt x="196" y="18"/>
                    <a:pt x="196" y="18"/>
                  </a:cubicBezTo>
                  <a:cubicBezTo>
                    <a:pt x="196" y="18"/>
                    <a:pt x="171" y="4"/>
                    <a:pt x="156" y="7"/>
                  </a:cubicBezTo>
                  <a:cubicBezTo>
                    <a:pt x="141" y="10"/>
                    <a:pt x="120" y="11"/>
                    <a:pt x="115" y="11"/>
                  </a:cubicBezTo>
                  <a:cubicBezTo>
                    <a:pt x="110" y="11"/>
                    <a:pt x="91" y="8"/>
                    <a:pt x="91" y="8"/>
                  </a:cubicBezTo>
                  <a:cubicBezTo>
                    <a:pt x="91" y="8"/>
                    <a:pt x="81" y="0"/>
                    <a:pt x="75" y="0"/>
                  </a:cubicBezTo>
                  <a:cubicBezTo>
                    <a:pt x="69" y="0"/>
                    <a:pt x="49" y="18"/>
                    <a:pt x="49" y="18"/>
                  </a:cubicBezTo>
                  <a:cubicBezTo>
                    <a:pt x="49" y="18"/>
                    <a:pt x="4" y="25"/>
                    <a:pt x="2" y="38"/>
                  </a:cubicBezTo>
                  <a:cubicBezTo>
                    <a:pt x="0" y="51"/>
                    <a:pt x="21" y="67"/>
                    <a:pt x="21" y="67"/>
                  </a:cubicBezTo>
                  <a:cubicBezTo>
                    <a:pt x="13" y="90"/>
                    <a:pt x="13" y="90"/>
                    <a:pt x="13" y="90"/>
                  </a:cubicBezTo>
                  <a:cubicBezTo>
                    <a:pt x="13" y="90"/>
                    <a:pt x="14" y="94"/>
                    <a:pt x="15" y="101"/>
                  </a:cubicBezTo>
                  <a:cubicBezTo>
                    <a:pt x="20" y="95"/>
                    <a:pt x="27" y="88"/>
                    <a:pt x="36" y="88"/>
                  </a:cubicBezTo>
                  <a:cubicBezTo>
                    <a:pt x="50" y="88"/>
                    <a:pt x="55" y="89"/>
                    <a:pt x="50" y="94"/>
                  </a:cubicBezTo>
                  <a:cubicBezTo>
                    <a:pt x="45" y="99"/>
                    <a:pt x="38" y="103"/>
                    <a:pt x="44" y="103"/>
                  </a:cubicBezTo>
                  <a:cubicBezTo>
                    <a:pt x="50" y="103"/>
                    <a:pt x="54" y="99"/>
                    <a:pt x="61" y="99"/>
                  </a:cubicBezTo>
                  <a:cubicBezTo>
                    <a:pt x="68" y="99"/>
                    <a:pt x="70" y="108"/>
                    <a:pt x="78" y="104"/>
                  </a:cubicBezTo>
                  <a:cubicBezTo>
                    <a:pt x="86" y="100"/>
                    <a:pt x="76" y="96"/>
                    <a:pt x="85" y="96"/>
                  </a:cubicBezTo>
                  <a:cubicBezTo>
                    <a:pt x="94" y="96"/>
                    <a:pt x="110" y="93"/>
                    <a:pt x="114" y="95"/>
                  </a:cubicBezTo>
                  <a:cubicBezTo>
                    <a:pt x="118" y="97"/>
                    <a:pt x="115" y="108"/>
                    <a:pt x="115" y="108"/>
                  </a:cubicBezTo>
                  <a:cubicBezTo>
                    <a:pt x="115" y="108"/>
                    <a:pt x="129" y="109"/>
                    <a:pt x="128" y="117"/>
                  </a:cubicBezTo>
                  <a:cubicBezTo>
                    <a:pt x="127" y="125"/>
                    <a:pt x="95" y="140"/>
                    <a:pt x="94" y="144"/>
                  </a:cubicBezTo>
                  <a:cubicBezTo>
                    <a:pt x="93" y="148"/>
                    <a:pt x="102" y="153"/>
                    <a:pt x="102" y="153"/>
                  </a:cubicBezTo>
                  <a:cubicBezTo>
                    <a:pt x="102" y="153"/>
                    <a:pt x="97" y="178"/>
                    <a:pt x="96" y="181"/>
                  </a:cubicBezTo>
                  <a:cubicBezTo>
                    <a:pt x="95" y="184"/>
                    <a:pt x="90" y="188"/>
                    <a:pt x="90" y="188"/>
                  </a:cubicBezTo>
                  <a:cubicBezTo>
                    <a:pt x="90" y="188"/>
                    <a:pt x="94" y="202"/>
                    <a:pt x="94" y="205"/>
                  </a:cubicBezTo>
                  <a:cubicBezTo>
                    <a:pt x="94" y="208"/>
                    <a:pt x="86" y="215"/>
                    <a:pt x="82" y="216"/>
                  </a:cubicBezTo>
                  <a:cubicBezTo>
                    <a:pt x="78" y="217"/>
                    <a:pt x="61" y="217"/>
                    <a:pt x="61" y="217"/>
                  </a:cubicBezTo>
                  <a:cubicBezTo>
                    <a:pt x="77" y="231"/>
                    <a:pt x="77" y="231"/>
                    <a:pt x="77" y="231"/>
                  </a:cubicBezTo>
                  <a:cubicBezTo>
                    <a:pt x="77" y="240"/>
                    <a:pt x="77" y="240"/>
                    <a:pt x="77" y="240"/>
                  </a:cubicBezTo>
                  <a:cubicBezTo>
                    <a:pt x="77" y="240"/>
                    <a:pt x="90" y="242"/>
                    <a:pt x="88" y="250"/>
                  </a:cubicBezTo>
                  <a:cubicBezTo>
                    <a:pt x="86" y="258"/>
                    <a:pt x="62" y="272"/>
                    <a:pt x="66" y="276"/>
                  </a:cubicBezTo>
                  <a:cubicBezTo>
                    <a:pt x="70" y="280"/>
                    <a:pt x="75" y="294"/>
                    <a:pt x="75" y="294"/>
                  </a:cubicBezTo>
                  <a:cubicBezTo>
                    <a:pt x="75" y="294"/>
                    <a:pt x="88" y="295"/>
                    <a:pt x="84" y="301"/>
                  </a:cubicBezTo>
                  <a:cubicBezTo>
                    <a:pt x="80" y="307"/>
                    <a:pt x="70" y="308"/>
                    <a:pt x="70" y="308"/>
                  </a:cubicBezTo>
                  <a:cubicBezTo>
                    <a:pt x="70" y="308"/>
                    <a:pt x="62" y="318"/>
                    <a:pt x="60" y="325"/>
                  </a:cubicBezTo>
                  <a:cubicBezTo>
                    <a:pt x="58" y="332"/>
                    <a:pt x="59" y="340"/>
                    <a:pt x="59" y="340"/>
                  </a:cubicBezTo>
                  <a:cubicBezTo>
                    <a:pt x="61" y="351"/>
                    <a:pt x="61" y="351"/>
                    <a:pt x="61" y="351"/>
                  </a:cubicBezTo>
                  <a:cubicBezTo>
                    <a:pt x="62" y="351"/>
                    <a:pt x="62" y="351"/>
                    <a:pt x="62" y="351"/>
                  </a:cubicBezTo>
                  <a:cubicBezTo>
                    <a:pt x="81" y="350"/>
                    <a:pt x="81" y="350"/>
                    <a:pt x="81" y="350"/>
                  </a:cubicBezTo>
                  <a:cubicBezTo>
                    <a:pt x="97" y="365"/>
                    <a:pt x="97" y="365"/>
                    <a:pt x="97" y="365"/>
                  </a:cubicBezTo>
                  <a:cubicBezTo>
                    <a:pt x="109" y="365"/>
                    <a:pt x="109" y="365"/>
                    <a:pt x="109" y="365"/>
                  </a:cubicBezTo>
                  <a:cubicBezTo>
                    <a:pt x="103" y="382"/>
                    <a:pt x="103" y="382"/>
                    <a:pt x="103" y="382"/>
                  </a:cubicBezTo>
                  <a:cubicBezTo>
                    <a:pt x="110" y="383"/>
                    <a:pt x="110" y="383"/>
                    <a:pt x="110" y="383"/>
                  </a:cubicBezTo>
                  <a:cubicBezTo>
                    <a:pt x="110" y="383"/>
                    <a:pt x="110" y="403"/>
                    <a:pt x="117" y="406"/>
                  </a:cubicBezTo>
                  <a:cubicBezTo>
                    <a:pt x="124" y="409"/>
                    <a:pt x="136" y="413"/>
                    <a:pt x="136" y="413"/>
                  </a:cubicBezTo>
                  <a:cubicBezTo>
                    <a:pt x="136" y="413"/>
                    <a:pt x="153" y="401"/>
                    <a:pt x="156" y="395"/>
                  </a:cubicBezTo>
                  <a:cubicBezTo>
                    <a:pt x="159" y="389"/>
                    <a:pt x="177" y="389"/>
                    <a:pt x="177" y="389"/>
                  </a:cubicBezTo>
                  <a:cubicBezTo>
                    <a:pt x="196" y="377"/>
                    <a:pt x="196" y="377"/>
                    <a:pt x="196" y="377"/>
                  </a:cubicBezTo>
                  <a:cubicBezTo>
                    <a:pt x="196" y="377"/>
                    <a:pt x="229" y="379"/>
                    <a:pt x="235" y="377"/>
                  </a:cubicBezTo>
                  <a:cubicBezTo>
                    <a:pt x="241" y="375"/>
                    <a:pt x="251" y="371"/>
                    <a:pt x="251" y="371"/>
                  </a:cubicBezTo>
                  <a:cubicBezTo>
                    <a:pt x="251" y="371"/>
                    <a:pt x="259" y="379"/>
                    <a:pt x="265" y="378"/>
                  </a:cubicBezTo>
                  <a:cubicBezTo>
                    <a:pt x="271" y="377"/>
                    <a:pt x="287" y="370"/>
                    <a:pt x="287" y="370"/>
                  </a:cubicBezTo>
                  <a:cubicBezTo>
                    <a:pt x="287" y="370"/>
                    <a:pt x="286" y="382"/>
                    <a:pt x="297" y="374"/>
                  </a:cubicBezTo>
                  <a:cubicBezTo>
                    <a:pt x="308" y="366"/>
                    <a:pt x="310" y="347"/>
                    <a:pt x="310" y="347"/>
                  </a:cubicBezTo>
                  <a:cubicBezTo>
                    <a:pt x="331" y="329"/>
                    <a:pt x="331" y="329"/>
                    <a:pt x="331" y="329"/>
                  </a:cubicBezTo>
                  <a:cubicBezTo>
                    <a:pt x="354" y="328"/>
                    <a:pt x="354" y="328"/>
                    <a:pt x="354" y="328"/>
                  </a:cubicBezTo>
                  <a:cubicBezTo>
                    <a:pt x="356" y="315"/>
                    <a:pt x="356" y="315"/>
                    <a:pt x="356" y="315"/>
                  </a:cubicBezTo>
                  <a:cubicBezTo>
                    <a:pt x="356" y="315"/>
                    <a:pt x="367" y="286"/>
                    <a:pt x="370" y="284"/>
                  </a:cubicBezTo>
                  <a:cubicBezTo>
                    <a:pt x="373" y="282"/>
                    <a:pt x="400" y="279"/>
                    <a:pt x="401" y="270"/>
                  </a:cubicBezTo>
                  <a:cubicBezTo>
                    <a:pt x="402" y="261"/>
                    <a:pt x="379" y="249"/>
                    <a:pt x="379" y="249"/>
                  </a:cubicBezTo>
                  <a:cubicBezTo>
                    <a:pt x="379" y="249"/>
                    <a:pt x="377" y="226"/>
                    <a:pt x="385" y="215"/>
                  </a:cubicBezTo>
                  <a:cubicBezTo>
                    <a:pt x="393" y="204"/>
                    <a:pt x="404" y="191"/>
                    <a:pt x="404" y="191"/>
                  </a:cubicBezTo>
                  <a:cubicBezTo>
                    <a:pt x="404" y="191"/>
                    <a:pt x="421" y="173"/>
                    <a:pt x="424" y="172"/>
                  </a:cubicBezTo>
                  <a:cubicBezTo>
                    <a:pt x="427" y="171"/>
                    <a:pt x="439" y="163"/>
                    <a:pt x="436" y="161"/>
                  </a:cubicBezTo>
                  <a:cubicBezTo>
                    <a:pt x="433" y="159"/>
                    <a:pt x="428" y="151"/>
                    <a:pt x="438" y="146"/>
                  </a:cubicBezTo>
                  <a:cubicBezTo>
                    <a:pt x="448" y="141"/>
                    <a:pt x="472" y="136"/>
                    <a:pt x="485" y="131"/>
                  </a:cubicBezTo>
                  <a:cubicBezTo>
                    <a:pt x="498" y="126"/>
                    <a:pt x="514" y="113"/>
                    <a:pt x="514" y="113"/>
                  </a:cubicBezTo>
                  <a:cubicBezTo>
                    <a:pt x="514" y="113"/>
                    <a:pt x="534" y="104"/>
                    <a:pt x="535" y="10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66" name="Freeform 140"/>
            <p:cNvSpPr>
              <a:spLocks/>
            </p:cNvSpPr>
            <p:nvPr/>
          </p:nvSpPr>
          <p:spPr bwMode="gray">
            <a:xfrm>
              <a:off x="4025900" y="2709863"/>
              <a:ext cx="87312" cy="155575"/>
            </a:xfrm>
            <a:custGeom>
              <a:avLst/>
              <a:gdLst>
                <a:gd name="T0" fmla="*/ 141 w 155"/>
                <a:gd name="T1" fmla="*/ 20 h 277"/>
                <a:gd name="T2" fmla="*/ 140 w 155"/>
                <a:gd name="T3" fmla="*/ 7 h 277"/>
                <a:gd name="T4" fmla="*/ 111 w 155"/>
                <a:gd name="T5" fmla="*/ 8 h 277"/>
                <a:gd name="T6" fmla="*/ 104 w 155"/>
                <a:gd name="T7" fmla="*/ 16 h 277"/>
                <a:gd name="T8" fmla="*/ 87 w 155"/>
                <a:gd name="T9" fmla="*/ 11 h 277"/>
                <a:gd name="T10" fmla="*/ 70 w 155"/>
                <a:gd name="T11" fmla="*/ 15 h 277"/>
                <a:gd name="T12" fmla="*/ 76 w 155"/>
                <a:gd name="T13" fmla="*/ 6 h 277"/>
                <a:gd name="T14" fmla="*/ 62 w 155"/>
                <a:gd name="T15" fmla="*/ 0 h 277"/>
                <a:gd name="T16" fmla="*/ 41 w 155"/>
                <a:gd name="T17" fmla="*/ 13 h 277"/>
                <a:gd name="T18" fmla="*/ 46 w 155"/>
                <a:gd name="T19" fmla="*/ 53 h 277"/>
                <a:gd name="T20" fmla="*/ 23 w 155"/>
                <a:gd name="T21" fmla="*/ 114 h 277"/>
                <a:gd name="T22" fmla="*/ 9 w 155"/>
                <a:gd name="T23" fmla="*/ 146 h 277"/>
                <a:gd name="T24" fmla="*/ 6 w 155"/>
                <a:gd name="T25" fmla="*/ 180 h 277"/>
                <a:gd name="T26" fmla="*/ 23 w 155"/>
                <a:gd name="T27" fmla="*/ 191 h 277"/>
                <a:gd name="T28" fmla="*/ 30 w 155"/>
                <a:gd name="T29" fmla="*/ 228 h 277"/>
                <a:gd name="T30" fmla="*/ 20 w 155"/>
                <a:gd name="T31" fmla="*/ 271 h 277"/>
                <a:gd name="T32" fmla="*/ 52 w 155"/>
                <a:gd name="T33" fmla="*/ 268 h 277"/>
                <a:gd name="T34" fmla="*/ 62 w 155"/>
                <a:gd name="T35" fmla="*/ 276 h 277"/>
                <a:gd name="T36" fmla="*/ 87 w 155"/>
                <a:gd name="T37" fmla="*/ 263 h 277"/>
                <a:gd name="T38" fmla="*/ 85 w 155"/>
                <a:gd name="T39" fmla="*/ 252 h 277"/>
                <a:gd name="T40" fmla="*/ 86 w 155"/>
                <a:gd name="T41" fmla="*/ 237 h 277"/>
                <a:gd name="T42" fmla="*/ 96 w 155"/>
                <a:gd name="T43" fmla="*/ 220 h 277"/>
                <a:gd name="T44" fmla="*/ 110 w 155"/>
                <a:gd name="T45" fmla="*/ 213 h 277"/>
                <a:gd name="T46" fmla="*/ 101 w 155"/>
                <a:gd name="T47" fmla="*/ 206 h 277"/>
                <a:gd name="T48" fmla="*/ 92 w 155"/>
                <a:gd name="T49" fmla="*/ 188 h 277"/>
                <a:gd name="T50" fmla="*/ 114 w 155"/>
                <a:gd name="T51" fmla="*/ 162 h 277"/>
                <a:gd name="T52" fmla="*/ 103 w 155"/>
                <a:gd name="T53" fmla="*/ 152 h 277"/>
                <a:gd name="T54" fmla="*/ 103 w 155"/>
                <a:gd name="T55" fmla="*/ 143 h 277"/>
                <a:gd name="T56" fmla="*/ 87 w 155"/>
                <a:gd name="T57" fmla="*/ 129 h 277"/>
                <a:gd name="T58" fmla="*/ 108 w 155"/>
                <a:gd name="T59" fmla="*/ 128 h 277"/>
                <a:gd name="T60" fmla="*/ 120 w 155"/>
                <a:gd name="T61" fmla="*/ 117 h 277"/>
                <a:gd name="T62" fmla="*/ 116 w 155"/>
                <a:gd name="T63" fmla="*/ 100 h 277"/>
                <a:gd name="T64" fmla="*/ 122 w 155"/>
                <a:gd name="T65" fmla="*/ 93 h 277"/>
                <a:gd name="T66" fmla="*/ 128 w 155"/>
                <a:gd name="T67" fmla="*/ 65 h 277"/>
                <a:gd name="T68" fmla="*/ 120 w 155"/>
                <a:gd name="T69" fmla="*/ 56 h 277"/>
                <a:gd name="T70" fmla="*/ 154 w 155"/>
                <a:gd name="T71" fmla="*/ 29 h 277"/>
                <a:gd name="T72" fmla="*/ 141 w 155"/>
                <a:gd name="T73" fmla="*/ 2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277">
                  <a:moveTo>
                    <a:pt x="141" y="20"/>
                  </a:moveTo>
                  <a:cubicBezTo>
                    <a:pt x="141" y="20"/>
                    <a:pt x="144" y="9"/>
                    <a:pt x="140" y="7"/>
                  </a:cubicBezTo>
                  <a:cubicBezTo>
                    <a:pt x="136" y="5"/>
                    <a:pt x="120" y="8"/>
                    <a:pt x="111" y="8"/>
                  </a:cubicBezTo>
                  <a:cubicBezTo>
                    <a:pt x="102" y="8"/>
                    <a:pt x="112" y="12"/>
                    <a:pt x="104" y="16"/>
                  </a:cubicBezTo>
                  <a:cubicBezTo>
                    <a:pt x="96" y="20"/>
                    <a:pt x="94" y="11"/>
                    <a:pt x="87" y="11"/>
                  </a:cubicBezTo>
                  <a:cubicBezTo>
                    <a:pt x="80" y="11"/>
                    <a:pt x="76" y="15"/>
                    <a:pt x="70" y="15"/>
                  </a:cubicBezTo>
                  <a:cubicBezTo>
                    <a:pt x="64" y="15"/>
                    <a:pt x="71" y="11"/>
                    <a:pt x="76" y="6"/>
                  </a:cubicBezTo>
                  <a:cubicBezTo>
                    <a:pt x="81" y="1"/>
                    <a:pt x="76" y="0"/>
                    <a:pt x="62" y="0"/>
                  </a:cubicBezTo>
                  <a:cubicBezTo>
                    <a:pt x="53" y="0"/>
                    <a:pt x="46" y="7"/>
                    <a:pt x="41" y="13"/>
                  </a:cubicBezTo>
                  <a:cubicBezTo>
                    <a:pt x="44" y="23"/>
                    <a:pt x="47" y="40"/>
                    <a:pt x="46" y="53"/>
                  </a:cubicBezTo>
                  <a:cubicBezTo>
                    <a:pt x="45" y="74"/>
                    <a:pt x="23" y="114"/>
                    <a:pt x="23" y="114"/>
                  </a:cubicBezTo>
                  <a:cubicBezTo>
                    <a:pt x="9" y="146"/>
                    <a:pt x="9" y="146"/>
                    <a:pt x="9" y="146"/>
                  </a:cubicBezTo>
                  <a:cubicBezTo>
                    <a:pt x="9" y="146"/>
                    <a:pt x="0" y="173"/>
                    <a:pt x="6" y="180"/>
                  </a:cubicBezTo>
                  <a:cubicBezTo>
                    <a:pt x="12" y="187"/>
                    <a:pt x="23" y="191"/>
                    <a:pt x="23" y="191"/>
                  </a:cubicBezTo>
                  <a:cubicBezTo>
                    <a:pt x="30" y="228"/>
                    <a:pt x="30" y="228"/>
                    <a:pt x="30" y="228"/>
                  </a:cubicBezTo>
                  <a:cubicBezTo>
                    <a:pt x="30" y="228"/>
                    <a:pt x="14" y="270"/>
                    <a:pt x="20" y="271"/>
                  </a:cubicBezTo>
                  <a:cubicBezTo>
                    <a:pt x="26" y="272"/>
                    <a:pt x="52" y="268"/>
                    <a:pt x="52" y="268"/>
                  </a:cubicBezTo>
                  <a:cubicBezTo>
                    <a:pt x="52" y="268"/>
                    <a:pt x="56" y="277"/>
                    <a:pt x="62" y="276"/>
                  </a:cubicBezTo>
                  <a:cubicBezTo>
                    <a:pt x="67" y="275"/>
                    <a:pt x="84" y="265"/>
                    <a:pt x="87" y="263"/>
                  </a:cubicBezTo>
                  <a:cubicBezTo>
                    <a:pt x="85" y="252"/>
                    <a:pt x="85" y="252"/>
                    <a:pt x="85" y="252"/>
                  </a:cubicBezTo>
                  <a:cubicBezTo>
                    <a:pt x="85" y="252"/>
                    <a:pt x="84" y="244"/>
                    <a:pt x="86" y="237"/>
                  </a:cubicBezTo>
                  <a:cubicBezTo>
                    <a:pt x="88" y="230"/>
                    <a:pt x="96" y="220"/>
                    <a:pt x="96" y="220"/>
                  </a:cubicBezTo>
                  <a:cubicBezTo>
                    <a:pt x="96" y="220"/>
                    <a:pt x="106" y="219"/>
                    <a:pt x="110" y="213"/>
                  </a:cubicBezTo>
                  <a:cubicBezTo>
                    <a:pt x="114" y="207"/>
                    <a:pt x="101" y="206"/>
                    <a:pt x="101" y="206"/>
                  </a:cubicBezTo>
                  <a:cubicBezTo>
                    <a:pt x="101" y="206"/>
                    <a:pt x="96" y="192"/>
                    <a:pt x="92" y="188"/>
                  </a:cubicBezTo>
                  <a:cubicBezTo>
                    <a:pt x="88" y="184"/>
                    <a:pt x="112" y="170"/>
                    <a:pt x="114" y="162"/>
                  </a:cubicBezTo>
                  <a:cubicBezTo>
                    <a:pt x="116" y="154"/>
                    <a:pt x="103" y="152"/>
                    <a:pt x="103" y="152"/>
                  </a:cubicBezTo>
                  <a:cubicBezTo>
                    <a:pt x="103" y="143"/>
                    <a:pt x="103" y="143"/>
                    <a:pt x="103" y="143"/>
                  </a:cubicBezTo>
                  <a:cubicBezTo>
                    <a:pt x="87" y="129"/>
                    <a:pt x="87" y="129"/>
                    <a:pt x="87" y="129"/>
                  </a:cubicBezTo>
                  <a:cubicBezTo>
                    <a:pt x="87" y="129"/>
                    <a:pt x="104" y="129"/>
                    <a:pt x="108" y="128"/>
                  </a:cubicBezTo>
                  <a:cubicBezTo>
                    <a:pt x="112" y="127"/>
                    <a:pt x="120" y="120"/>
                    <a:pt x="120" y="117"/>
                  </a:cubicBezTo>
                  <a:cubicBezTo>
                    <a:pt x="120" y="114"/>
                    <a:pt x="116" y="100"/>
                    <a:pt x="116" y="100"/>
                  </a:cubicBezTo>
                  <a:cubicBezTo>
                    <a:pt x="116" y="100"/>
                    <a:pt x="121" y="96"/>
                    <a:pt x="122" y="93"/>
                  </a:cubicBezTo>
                  <a:cubicBezTo>
                    <a:pt x="123" y="90"/>
                    <a:pt x="128" y="65"/>
                    <a:pt x="128" y="65"/>
                  </a:cubicBezTo>
                  <a:cubicBezTo>
                    <a:pt x="128" y="65"/>
                    <a:pt x="119" y="60"/>
                    <a:pt x="120" y="56"/>
                  </a:cubicBezTo>
                  <a:cubicBezTo>
                    <a:pt x="121" y="52"/>
                    <a:pt x="153" y="37"/>
                    <a:pt x="154" y="29"/>
                  </a:cubicBezTo>
                  <a:cubicBezTo>
                    <a:pt x="155" y="21"/>
                    <a:pt x="141" y="20"/>
                    <a:pt x="141" y="2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67" name="Freeform 141"/>
            <p:cNvSpPr>
              <a:spLocks noEditPoints="1"/>
            </p:cNvSpPr>
            <p:nvPr/>
          </p:nvSpPr>
          <p:spPr bwMode="gray">
            <a:xfrm>
              <a:off x="2281238" y="3816350"/>
              <a:ext cx="1039812" cy="1174750"/>
            </a:xfrm>
            <a:custGeom>
              <a:avLst/>
              <a:gdLst>
                <a:gd name="T0" fmla="*/ 1096 w 1858"/>
                <a:gd name="T1" fmla="*/ 350 h 2099"/>
                <a:gd name="T2" fmla="*/ 1201 w 1858"/>
                <a:gd name="T3" fmla="*/ 299 h 2099"/>
                <a:gd name="T4" fmla="*/ 1144 w 1858"/>
                <a:gd name="T5" fmla="*/ 291 h 2099"/>
                <a:gd name="T6" fmla="*/ 1124 w 1858"/>
                <a:gd name="T7" fmla="*/ 270 h 2099"/>
                <a:gd name="T8" fmla="*/ 1087 w 1858"/>
                <a:gd name="T9" fmla="*/ 283 h 2099"/>
                <a:gd name="T10" fmla="*/ 1837 w 1858"/>
                <a:gd name="T11" fmla="*/ 583 h 2099"/>
                <a:gd name="T12" fmla="*/ 1713 w 1858"/>
                <a:gd name="T13" fmla="*/ 532 h 2099"/>
                <a:gd name="T14" fmla="*/ 1445 w 1858"/>
                <a:gd name="T15" fmla="*/ 412 h 2099"/>
                <a:gd name="T16" fmla="*/ 1377 w 1858"/>
                <a:gd name="T17" fmla="*/ 411 h 2099"/>
                <a:gd name="T18" fmla="*/ 1258 w 1858"/>
                <a:gd name="T19" fmla="*/ 316 h 2099"/>
                <a:gd name="T20" fmla="*/ 1154 w 1858"/>
                <a:gd name="T21" fmla="*/ 423 h 2099"/>
                <a:gd name="T22" fmla="*/ 1062 w 1858"/>
                <a:gd name="T23" fmla="*/ 356 h 2099"/>
                <a:gd name="T24" fmla="*/ 1095 w 1858"/>
                <a:gd name="T25" fmla="*/ 270 h 2099"/>
                <a:gd name="T26" fmla="*/ 1063 w 1858"/>
                <a:gd name="T27" fmla="*/ 52 h 2099"/>
                <a:gd name="T28" fmla="*/ 971 w 1858"/>
                <a:gd name="T29" fmla="*/ 160 h 2099"/>
                <a:gd name="T30" fmla="*/ 888 w 1858"/>
                <a:gd name="T31" fmla="*/ 145 h 2099"/>
                <a:gd name="T32" fmla="*/ 807 w 1858"/>
                <a:gd name="T33" fmla="*/ 183 h 2099"/>
                <a:gd name="T34" fmla="*/ 702 w 1858"/>
                <a:gd name="T35" fmla="*/ 221 h 2099"/>
                <a:gd name="T36" fmla="*/ 664 w 1858"/>
                <a:gd name="T37" fmla="*/ 91 h 2099"/>
                <a:gd name="T38" fmla="*/ 641 w 1858"/>
                <a:gd name="T39" fmla="*/ 7 h 2099"/>
                <a:gd name="T40" fmla="*/ 559 w 1858"/>
                <a:gd name="T41" fmla="*/ 64 h 2099"/>
                <a:gd name="T42" fmla="*/ 460 w 1858"/>
                <a:gd name="T43" fmla="*/ 60 h 2099"/>
                <a:gd name="T44" fmla="*/ 493 w 1858"/>
                <a:gd name="T45" fmla="*/ 154 h 2099"/>
                <a:gd name="T46" fmla="*/ 393 w 1858"/>
                <a:gd name="T47" fmla="*/ 251 h 2099"/>
                <a:gd name="T48" fmla="*/ 306 w 1858"/>
                <a:gd name="T49" fmla="*/ 180 h 2099"/>
                <a:gd name="T50" fmla="*/ 191 w 1858"/>
                <a:gd name="T51" fmla="*/ 223 h 2099"/>
                <a:gd name="T52" fmla="*/ 197 w 1858"/>
                <a:gd name="T53" fmla="*/ 313 h 2099"/>
                <a:gd name="T54" fmla="*/ 183 w 1858"/>
                <a:gd name="T55" fmla="*/ 518 h 2099"/>
                <a:gd name="T56" fmla="*/ 66 w 1858"/>
                <a:gd name="T57" fmla="*/ 547 h 2099"/>
                <a:gd name="T58" fmla="*/ 9 w 1858"/>
                <a:gd name="T59" fmla="*/ 674 h 2099"/>
                <a:gd name="T60" fmla="*/ 43 w 1858"/>
                <a:gd name="T61" fmla="*/ 791 h 2099"/>
                <a:gd name="T62" fmla="*/ 170 w 1858"/>
                <a:gd name="T63" fmla="*/ 874 h 2099"/>
                <a:gd name="T64" fmla="*/ 288 w 1858"/>
                <a:gd name="T65" fmla="*/ 859 h 2099"/>
                <a:gd name="T66" fmla="*/ 405 w 1858"/>
                <a:gd name="T67" fmla="*/ 814 h 2099"/>
                <a:gd name="T68" fmla="*/ 442 w 1858"/>
                <a:gd name="T69" fmla="*/ 932 h 2099"/>
                <a:gd name="T70" fmla="*/ 552 w 1858"/>
                <a:gd name="T71" fmla="*/ 986 h 2099"/>
                <a:gd name="T72" fmla="*/ 675 w 1858"/>
                <a:gd name="T73" fmla="*/ 1092 h 2099"/>
                <a:gd name="T74" fmla="*/ 816 w 1858"/>
                <a:gd name="T75" fmla="*/ 1262 h 2099"/>
                <a:gd name="T76" fmla="*/ 810 w 1858"/>
                <a:gd name="T77" fmla="*/ 1406 h 2099"/>
                <a:gd name="T78" fmla="*/ 987 w 1858"/>
                <a:gd name="T79" fmla="*/ 1564 h 2099"/>
                <a:gd name="T80" fmla="*/ 1043 w 1858"/>
                <a:gd name="T81" fmla="*/ 1690 h 2099"/>
                <a:gd name="T82" fmla="*/ 969 w 1858"/>
                <a:gd name="T83" fmla="*/ 1810 h 2099"/>
                <a:gd name="T84" fmla="*/ 915 w 1858"/>
                <a:gd name="T85" fmla="*/ 1912 h 2099"/>
                <a:gd name="T86" fmla="*/ 1049 w 1858"/>
                <a:gd name="T87" fmla="*/ 1978 h 2099"/>
                <a:gd name="T88" fmla="*/ 1118 w 1858"/>
                <a:gd name="T89" fmla="*/ 2099 h 2099"/>
                <a:gd name="T90" fmla="*/ 1165 w 1858"/>
                <a:gd name="T91" fmla="*/ 1984 h 2099"/>
                <a:gd name="T92" fmla="*/ 1208 w 1858"/>
                <a:gd name="T93" fmla="*/ 1956 h 2099"/>
                <a:gd name="T94" fmla="*/ 1200 w 1858"/>
                <a:gd name="T95" fmla="*/ 1987 h 2099"/>
                <a:gd name="T96" fmla="*/ 1294 w 1858"/>
                <a:gd name="T97" fmla="*/ 1764 h 2099"/>
                <a:gd name="T98" fmla="*/ 1279 w 1858"/>
                <a:gd name="T99" fmla="*/ 1678 h 2099"/>
                <a:gd name="T100" fmla="*/ 1311 w 1858"/>
                <a:gd name="T101" fmla="*/ 1617 h 2099"/>
                <a:gd name="T102" fmla="*/ 1412 w 1858"/>
                <a:gd name="T103" fmla="*/ 1561 h 2099"/>
                <a:gd name="T104" fmla="*/ 1459 w 1858"/>
                <a:gd name="T105" fmla="*/ 1519 h 2099"/>
                <a:gd name="T106" fmla="*/ 1571 w 1858"/>
                <a:gd name="T107" fmla="*/ 1506 h 2099"/>
                <a:gd name="T108" fmla="*/ 1629 w 1858"/>
                <a:gd name="T109" fmla="*/ 1372 h 2099"/>
                <a:gd name="T110" fmla="*/ 1671 w 1858"/>
                <a:gd name="T111" fmla="*/ 1213 h 2099"/>
                <a:gd name="T112" fmla="*/ 1674 w 1858"/>
                <a:gd name="T113" fmla="*/ 972 h 2099"/>
                <a:gd name="T114" fmla="*/ 1782 w 1858"/>
                <a:gd name="T115" fmla="*/ 855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58" h="2099">
                  <a:moveTo>
                    <a:pt x="1146" y="299"/>
                  </a:moveTo>
                  <a:cubicBezTo>
                    <a:pt x="1140" y="298"/>
                    <a:pt x="1112" y="291"/>
                    <a:pt x="1102" y="293"/>
                  </a:cubicBezTo>
                  <a:cubicBezTo>
                    <a:pt x="1092" y="295"/>
                    <a:pt x="1103" y="318"/>
                    <a:pt x="1103" y="318"/>
                  </a:cubicBezTo>
                  <a:cubicBezTo>
                    <a:pt x="1092" y="320"/>
                    <a:pt x="1092" y="320"/>
                    <a:pt x="1092" y="320"/>
                  </a:cubicBezTo>
                  <a:cubicBezTo>
                    <a:pt x="1092" y="336"/>
                    <a:pt x="1092" y="336"/>
                    <a:pt x="1092" y="336"/>
                  </a:cubicBezTo>
                  <a:cubicBezTo>
                    <a:pt x="1106" y="342"/>
                    <a:pt x="1106" y="342"/>
                    <a:pt x="1106" y="342"/>
                  </a:cubicBezTo>
                  <a:cubicBezTo>
                    <a:pt x="1096" y="350"/>
                    <a:pt x="1096" y="350"/>
                    <a:pt x="1096" y="350"/>
                  </a:cubicBezTo>
                  <a:cubicBezTo>
                    <a:pt x="1096" y="350"/>
                    <a:pt x="1099" y="366"/>
                    <a:pt x="1105" y="376"/>
                  </a:cubicBezTo>
                  <a:cubicBezTo>
                    <a:pt x="1112" y="386"/>
                    <a:pt x="1132" y="380"/>
                    <a:pt x="1139" y="380"/>
                  </a:cubicBezTo>
                  <a:cubicBezTo>
                    <a:pt x="1145" y="380"/>
                    <a:pt x="1144" y="372"/>
                    <a:pt x="1144" y="372"/>
                  </a:cubicBezTo>
                  <a:cubicBezTo>
                    <a:pt x="1144" y="372"/>
                    <a:pt x="1157" y="368"/>
                    <a:pt x="1168" y="368"/>
                  </a:cubicBezTo>
                  <a:cubicBezTo>
                    <a:pt x="1179" y="368"/>
                    <a:pt x="1186" y="355"/>
                    <a:pt x="1186" y="355"/>
                  </a:cubicBezTo>
                  <a:cubicBezTo>
                    <a:pt x="1195" y="326"/>
                    <a:pt x="1195" y="326"/>
                    <a:pt x="1195" y="326"/>
                  </a:cubicBezTo>
                  <a:cubicBezTo>
                    <a:pt x="1195" y="326"/>
                    <a:pt x="1202" y="312"/>
                    <a:pt x="1201" y="299"/>
                  </a:cubicBezTo>
                  <a:cubicBezTo>
                    <a:pt x="1200" y="286"/>
                    <a:pt x="1180" y="291"/>
                    <a:pt x="1169" y="291"/>
                  </a:cubicBezTo>
                  <a:cubicBezTo>
                    <a:pt x="1169" y="291"/>
                    <a:pt x="1153" y="300"/>
                    <a:pt x="1146" y="299"/>
                  </a:cubicBezTo>
                  <a:close/>
                  <a:moveTo>
                    <a:pt x="1144" y="291"/>
                  </a:moveTo>
                  <a:cubicBezTo>
                    <a:pt x="1159" y="286"/>
                    <a:pt x="1159" y="286"/>
                    <a:pt x="1159" y="286"/>
                  </a:cubicBezTo>
                  <a:cubicBezTo>
                    <a:pt x="1147" y="275"/>
                    <a:pt x="1147" y="275"/>
                    <a:pt x="1147" y="275"/>
                  </a:cubicBezTo>
                  <a:cubicBezTo>
                    <a:pt x="1132" y="292"/>
                    <a:pt x="1132" y="292"/>
                    <a:pt x="1132" y="292"/>
                  </a:cubicBezTo>
                  <a:lnTo>
                    <a:pt x="1144" y="291"/>
                  </a:lnTo>
                  <a:close/>
                  <a:moveTo>
                    <a:pt x="1124" y="270"/>
                  </a:moveTo>
                  <a:cubicBezTo>
                    <a:pt x="1110" y="271"/>
                    <a:pt x="1110" y="271"/>
                    <a:pt x="1110" y="271"/>
                  </a:cubicBezTo>
                  <a:cubicBezTo>
                    <a:pt x="1109" y="282"/>
                    <a:pt x="1109" y="282"/>
                    <a:pt x="1109" y="282"/>
                  </a:cubicBezTo>
                  <a:cubicBezTo>
                    <a:pt x="1131" y="283"/>
                    <a:pt x="1131" y="283"/>
                    <a:pt x="1131" y="283"/>
                  </a:cubicBezTo>
                  <a:cubicBezTo>
                    <a:pt x="1143" y="266"/>
                    <a:pt x="1143" y="266"/>
                    <a:pt x="1143" y="266"/>
                  </a:cubicBezTo>
                  <a:cubicBezTo>
                    <a:pt x="1134" y="255"/>
                    <a:pt x="1134" y="255"/>
                    <a:pt x="1134" y="255"/>
                  </a:cubicBezTo>
                  <a:lnTo>
                    <a:pt x="1124" y="270"/>
                  </a:lnTo>
                  <a:close/>
                  <a:moveTo>
                    <a:pt x="1050" y="326"/>
                  </a:moveTo>
                  <a:cubicBezTo>
                    <a:pt x="1047" y="340"/>
                    <a:pt x="1047" y="340"/>
                    <a:pt x="1047" y="340"/>
                  </a:cubicBezTo>
                  <a:cubicBezTo>
                    <a:pt x="1037" y="363"/>
                    <a:pt x="1037" y="363"/>
                    <a:pt x="1037" y="363"/>
                  </a:cubicBezTo>
                  <a:cubicBezTo>
                    <a:pt x="1057" y="351"/>
                    <a:pt x="1057" y="351"/>
                    <a:pt x="1057" y="351"/>
                  </a:cubicBezTo>
                  <a:cubicBezTo>
                    <a:pt x="1057" y="351"/>
                    <a:pt x="1079" y="321"/>
                    <a:pt x="1071" y="316"/>
                  </a:cubicBezTo>
                  <a:cubicBezTo>
                    <a:pt x="1062" y="310"/>
                    <a:pt x="1050" y="326"/>
                    <a:pt x="1050" y="326"/>
                  </a:cubicBezTo>
                  <a:close/>
                  <a:moveTo>
                    <a:pt x="1087" y="283"/>
                  </a:moveTo>
                  <a:cubicBezTo>
                    <a:pt x="1074" y="299"/>
                    <a:pt x="1074" y="299"/>
                    <a:pt x="1074" y="299"/>
                  </a:cubicBezTo>
                  <a:cubicBezTo>
                    <a:pt x="1085" y="304"/>
                    <a:pt x="1085" y="304"/>
                    <a:pt x="1085" y="304"/>
                  </a:cubicBezTo>
                  <a:cubicBezTo>
                    <a:pt x="1096" y="287"/>
                    <a:pt x="1096" y="287"/>
                    <a:pt x="1096" y="287"/>
                  </a:cubicBezTo>
                  <a:lnTo>
                    <a:pt x="1087" y="283"/>
                  </a:lnTo>
                  <a:close/>
                  <a:moveTo>
                    <a:pt x="1855" y="667"/>
                  </a:moveTo>
                  <a:cubicBezTo>
                    <a:pt x="1855" y="650"/>
                    <a:pt x="1839" y="626"/>
                    <a:pt x="1838" y="615"/>
                  </a:cubicBezTo>
                  <a:cubicBezTo>
                    <a:pt x="1837" y="604"/>
                    <a:pt x="1837" y="592"/>
                    <a:pt x="1837" y="583"/>
                  </a:cubicBezTo>
                  <a:cubicBezTo>
                    <a:pt x="1837" y="574"/>
                    <a:pt x="1819" y="558"/>
                    <a:pt x="1819" y="558"/>
                  </a:cubicBezTo>
                  <a:cubicBezTo>
                    <a:pt x="1798" y="554"/>
                    <a:pt x="1798" y="554"/>
                    <a:pt x="1798" y="554"/>
                  </a:cubicBezTo>
                  <a:cubicBezTo>
                    <a:pt x="1764" y="559"/>
                    <a:pt x="1764" y="559"/>
                    <a:pt x="1764" y="559"/>
                  </a:cubicBezTo>
                  <a:cubicBezTo>
                    <a:pt x="1753" y="549"/>
                    <a:pt x="1753" y="549"/>
                    <a:pt x="1753" y="549"/>
                  </a:cubicBezTo>
                  <a:cubicBezTo>
                    <a:pt x="1740" y="548"/>
                    <a:pt x="1740" y="548"/>
                    <a:pt x="1740" y="548"/>
                  </a:cubicBezTo>
                  <a:cubicBezTo>
                    <a:pt x="1728" y="533"/>
                    <a:pt x="1728" y="533"/>
                    <a:pt x="1728" y="533"/>
                  </a:cubicBezTo>
                  <a:cubicBezTo>
                    <a:pt x="1713" y="532"/>
                    <a:pt x="1713" y="532"/>
                    <a:pt x="1713" y="532"/>
                  </a:cubicBezTo>
                  <a:cubicBezTo>
                    <a:pt x="1713" y="532"/>
                    <a:pt x="1695" y="512"/>
                    <a:pt x="1678" y="491"/>
                  </a:cubicBezTo>
                  <a:cubicBezTo>
                    <a:pt x="1661" y="470"/>
                    <a:pt x="1612" y="439"/>
                    <a:pt x="1596" y="438"/>
                  </a:cubicBezTo>
                  <a:cubicBezTo>
                    <a:pt x="1580" y="437"/>
                    <a:pt x="1547" y="439"/>
                    <a:pt x="1547" y="439"/>
                  </a:cubicBezTo>
                  <a:cubicBezTo>
                    <a:pt x="1547" y="449"/>
                    <a:pt x="1547" y="449"/>
                    <a:pt x="1547" y="449"/>
                  </a:cubicBezTo>
                  <a:cubicBezTo>
                    <a:pt x="1547" y="449"/>
                    <a:pt x="1532" y="439"/>
                    <a:pt x="1525" y="436"/>
                  </a:cubicBezTo>
                  <a:cubicBezTo>
                    <a:pt x="1518" y="433"/>
                    <a:pt x="1492" y="432"/>
                    <a:pt x="1492" y="432"/>
                  </a:cubicBezTo>
                  <a:cubicBezTo>
                    <a:pt x="1492" y="432"/>
                    <a:pt x="1464" y="415"/>
                    <a:pt x="1445" y="412"/>
                  </a:cubicBezTo>
                  <a:cubicBezTo>
                    <a:pt x="1426" y="409"/>
                    <a:pt x="1406" y="442"/>
                    <a:pt x="1406" y="442"/>
                  </a:cubicBezTo>
                  <a:cubicBezTo>
                    <a:pt x="1395" y="429"/>
                    <a:pt x="1395" y="429"/>
                    <a:pt x="1395" y="429"/>
                  </a:cubicBezTo>
                  <a:cubicBezTo>
                    <a:pt x="1395" y="451"/>
                    <a:pt x="1395" y="451"/>
                    <a:pt x="1395" y="451"/>
                  </a:cubicBezTo>
                  <a:cubicBezTo>
                    <a:pt x="1375" y="466"/>
                    <a:pt x="1375" y="466"/>
                    <a:pt x="1375" y="466"/>
                  </a:cubicBezTo>
                  <a:cubicBezTo>
                    <a:pt x="1386" y="422"/>
                    <a:pt x="1386" y="422"/>
                    <a:pt x="1386" y="422"/>
                  </a:cubicBezTo>
                  <a:cubicBezTo>
                    <a:pt x="1386" y="422"/>
                    <a:pt x="1404" y="412"/>
                    <a:pt x="1397" y="402"/>
                  </a:cubicBezTo>
                  <a:cubicBezTo>
                    <a:pt x="1390" y="392"/>
                    <a:pt x="1377" y="411"/>
                    <a:pt x="1377" y="411"/>
                  </a:cubicBezTo>
                  <a:cubicBezTo>
                    <a:pt x="1386" y="389"/>
                    <a:pt x="1386" y="389"/>
                    <a:pt x="1386" y="389"/>
                  </a:cubicBezTo>
                  <a:cubicBezTo>
                    <a:pt x="1386" y="389"/>
                    <a:pt x="1377" y="388"/>
                    <a:pt x="1378" y="381"/>
                  </a:cubicBezTo>
                  <a:cubicBezTo>
                    <a:pt x="1379" y="374"/>
                    <a:pt x="1358" y="365"/>
                    <a:pt x="1358" y="365"/>
                  </a:cubicBezTo>
                  <a:cubicBezTo>
                    <a:pt x="1350" y="377"/>
                    <a:pt x="1350" y="377"/>
                    <a:pt x="1350" y="377"/>
                  </a:cubicBezTo>
                  <a:cubicBezTo>
                    <a:pt x="1350" y="377"/>
                    <a:pt x="1337" y="360"/>
                    <a:pt x="1327" y="350"/>
                  </a:cubicBezTo>
                  <a:cubicBezTo>
                    <a:pt x="1317" y="340"/>
                    <a:pt x="1290" y="342"/>
                    <a:pt x="1286" y="338"/>
                  </a:cubicBezTo>
                  <a:cubicBezTo>
                    <a:pt x="1282" y="334"/>
                    <a:pt x="1258" y="316"/>
                    <a:pt x="1258" y="316"/>
                  </a:cubicBezTo>
                  <a:cubicBezTo>
                    <a:pt x="1252" y="324"/>
                    <a:pt x="1252" y="324"/>
                    <a:pt x="1252" y="324"/>
                  </a:cubicBezTo>
                  <a:cubicBezTo>
                    <a:pt x="1252" y="324"/>
                    <a:pt x="1231" y="323"/>
                    <a:pt x="1221" y="322"/>
                  </a:cubicBezTo>
                  <a:cubicBezTo>
                    <a:pt x="1211" y="321"/>
                    <a:pt x="1203" y="356"/>
                    <a:pt x="1203" y="356"/>
                  </a:cubicBezTo>
                  <a:cubicBezTo>
                    <a:pt x="1210" y="368"/>
                    <a:pt x="1210" y="368"/>
                    <a:pt x="1210" y="368"/>
                  </a:cubicBezTo>
                  <a:cubicBezTo>
                    <a:pt x="1210" y="368"/>
                    <a:pt x="1196" y="369"/>
                    <a:pt x="1188" y="369"/>
                  </a:cubicBezTo>
                  <a:cubicBezTo>
                    <a:pt x="1180" y="369"/>
                    <a:pt x="1168" y="391"/>
                    <a:pt x="1168" y="391"/>
                  </a:cubicBezTo>
                  <a:cubicBezTo>
                    <a:pt x="1168" y="391"/>
                    <a:pt x="1161" y="424"/>
                    <a:pt x="1154" y="423"/>
                  </a:cubicBezTo>
                  <a:cubicBezTo>
                    <a:pt x="1147" y="422"/>
                    <a:pt x="1163" y="397"/>
                    <a:pt x="1160" y="386"/>
                  </a:cubicBezTo>
                  <a:cubicBezTo>
                    <a:pt x="1157" y="375"/>
                    <a:pt x="1137" y="396"/>
                    <a:pt x="1137" y="396"/>
                  </a:cubicBezTo>
                  <a:cubicBezTo>
                    <a:pt x="1130" y="390"/>
                    <a:pt x="1130" y="390"/>
                    <a:pt x="1130" y="390"/>
                  </a:cubicBezTo>
                  <a:cubicBezTo>
                    <a:pt x="1130" y="390"/>
                    <a:pt x="1109" y="395"/>
                    <a:pt x="1098" y="388"/>
                  </a:cubicBezTo>
                  <a:cubicBezTo>
                    <a:pt x="1087" y="381"/>
                    <a:pt x="1089" y="371"/>
                    <a:pt x="1089" y="358"/>
                  </a:cubicBezTo>
                  <a:cubicBezTo>
                    <a:pt x="1089" y="345"/>
                    <a:pt x="1084" y="337"/>
                    <a:pt x="1084" y="337"/>
                  </a:cubicBezTo>
                  <a:cubicBezTo>
                    <a:pt x="1077" y="330"/>
                    <a:pt x="1062" y="356"/>
                    <a:pt x="1062" y="356"/>
                  </a:cubicBezTo>
                  <a:cubicBezTo>
                    <a:pt x="1062" y="356"/>
                    <a:pt x="1041" y="371"/>
                    <a:pt x="1029" y="373"/>
                  </a:cubicBezTo>
                  <a:cubicBezTo>
                    <a:pt x="1017" y="375"/>
                    <a:pt x="1003" y="368"/>
                    <a:pt x="1003" y="368"/>
                  </a:cubicBezTo>
                  <a:cubicBezTo>
                    <a:pt x="1029" y="360"/>
                    <a:pt x="1029" y="360"/>
                    <a:pt x="1029" y="360"/>
                  </a:cubicBezTo>
                  <a:cubicBezTo>
                    <a:pt x="1029" y="360"/>
                    <a:pt x="1039" y="348"/>
                    <a:pt x="1042" y="343"/>
                  </a:cubicBezTo>
                  <a:cubicBezTo>
                    <a:pt x="1045" y="338"/>
                    <a:pt x="1044" y="326"/>
                    <a:pt x="1044" y="326"/>
                  </a:cubicBezTo>
                  <a:cubicBezTo>
                    <a:pt x="1044" y="326"/>
                    <a:pt x="1053" y="320"/>
                    <a:pt x="1057" y="308"/>
                  </a:cubicBezTo>
                  <a:cubicBezTo>
                    <a:pt x="1061" y="296"/>
                    <a:pt x="1085" y="277"/>
                    <a:pt x="1095" y="270"/>
                  </a:cubicBezTo>
                  <a:cubicBezTo>
                    <a:pt x="1105" y="263"/>
                    <a:pt x="1107" y="254"/>
                    <a:pt x="1111" y="245"/>
                  </a:cubicBezTo>
                  <a:cubicBezTo>
                    <a:pt x="1115" y="236"/>
                    <a:pt x="1136" y="223"/>
                    <a:pt x="1136" y="223"/>
                  </a:cubicBezTo>
                  <a:cubicBezTo>
                    <a:pt x="1123" y="221"/>
                    <a:pt x="1123" y="221"/>
                    <a:pt x="1123" y="221"/>
                  </a:cubicBezTo>
                  <a:cubicBezTo>
                    <a:pt x="1123" y="221"/>
                    <a:pt x="1135" y="215"/>
                    <a:pt x="1135" y="199"/>
                  </a:cubicBezTo>
                  <a:cubicBezTo>
                    <a:pt x="1135" y="183"/>
                    <a:pt x="1108" y="192"/>
                    <a:pt x="1098" y="181"/>
                  </a:cubicBezTo>
                  <a:cubicBezTo>
                    <a:pt x="1088" y="170"/>
                    <a:pt x="1088" y="147"/>
                    <a:pt x="1084" y="110"/>
                  </a:cubicBezTo>
                  <a:cubicBezTo>
                    <a:pt x="1080" y="73"/>
                    <a:pt x="1072" y="55"/>
                    <a:pt x="1063" y="52"/>
                  </a:cubicBezTo>
                  <a:cubicBezTo>
                    <a:pt x="1054" y="49"/>
                    <a:pt x="1060" y="68"/>
                    <a:pt x="1060" y="72"/>
                  </a:cubicBezTo>
                  <a:cubicBezTo>
                    <a:pt x="1060" y="76"/>
                    <a:pt x="1050" y="71"/>
                    <a:pt x="1048" y="66"/>
                  </a:cubicBezTo>
                  <a:cubicBezTo>
                    <a:pt x="1048" y="66"/>
                    <a:pt x="1043" y="83"/>
                    <a:pt x="1036" y="89"/>
                  </a:cubicBezTo>
                  <a:cubicBezTo>
                    <a:pt x="1029" y="95"/>
                    <a:pt x="1020" y="110"/>
                    <a:pt x="1017" y="120"/>
                  </a:cubicBezTo>
                  <a:cubicBezTo>
                    <a:pt x="1014" y="130"/>
                    <a:pt x="1013" y="149"/>
                    <a:pt x="996" y="163"/>
                  </a:cubicBezTo>
                  <a:cubicBezTo>
                    <a:pt x="996" y="163"/>
                    <a:pt x="981" y="169"/>
                    <a:pt x="975" y="169"/>
                  </a:cubicBezTo>
                  <a:cubicBezTo>
                    <a:pt x="975" y="168"/>
                    <a:pt x="971" y="160"/>
                    <a:pt x="971" y="160"/>
                  </a:cubicBezTo>
                  <a:cubicBezTo>
                    <a:pt x="967" y="165"/>
                    <a:pt x="967" y="165"/>
                    <a:pt x="967" y="165"/>
                  </a:cubicBezTo>
                  <a:cubicBezTo>
                    <a:pt x="957" y="163"/>
                    <a:pt x="957" y="163"/>
                    <a:pt x="957" y="163"/>
                  </a:cubicBezTo>
                  <a:cubicBezTo>
                    <a:pt x="957" y="163"/>
                    <a:pt x="953" y="155"/>
                    <a:pt x="947" y="161"/>
                  </a:cubicBezTo>
                  <a:cubicBezTo>
                    <a:pt x="941" y="167"/>
                    <a:pt x="943" y="173"/>
                    <a:pt x="929" y="172"/>
                  </a:cubicBezTo>
                  <a:cubicBezTo>
                    <a:pt x="915" y="171"/>
                    <a:pt x="913" y="161"/>
                    <a:pt x="913" y="161"/>
                  </a:cubicBezTo>
                  <a:cubicBezTo>
                    <a:pt x="900" y="155"/>
                    <a:pt x="900" y="155"/>
                    <a:pt x="900" y="155"/>
                  </a:cubicBezTo>
                  <a:cubicBezTo>
                    <a:pt x="900" y="155"/>
                    <a:pt x="896" y="144"/>
                    <a:pt x="888" y="145"/>
                  </a:cubicBezTo>
                  <a:cubicBezTo>
                    <a:pt x="880" y="146"/>
                    <a:pt x="871" y="157"/>
                    <a:pt x="871" y="157"/>
                  </a:cubicBezTo>
                  <a:cubicBezTo>
                    <a:pt x="853" y="157"/>
                    <a:pt x="853" y="157"/>
                    <a:pt x="853" y="157"/>
                  </a:cubicBezTo>
                  <a:cubicBezTo>
                    <a:pt x="853" y="157"/>
                    <a:pt x="854" y="148"/>
                    <a:pt x="848" y="149"/>
                  </a:cubicBezTo>
                  <a:cubicBezTo>
                    <a:pt x="842" y="150"/>
                    <a:pt x="838" y="160"/>
                    <a:pt x="841" y="166"/>
                  </a:cubicBezTo>
                  <a:cubicBezTo>
                    <a:pt x="844" y="172"/>
                    <a:pt x="858" y="182"/>
                    <a:pt x="849" y="186"/>
                  </a:cubicBezTo>
                  <a:cubicBezTo>
                    <a:pt x="840" y="190"/>
                    <a:pt x="811" y="174"/>
                    <a:pt x="811" y="174"/>
                  </a:cubicBezTo>
                  <a:cubicBezTo>
                    <a:pt x="811" y="174"/>
                    <a:pt x="815" y="181"/>
                    <a:pt x="807" y="183"/>
                  </a:cubicBezTo>
                  <a:cubicBezTo>
                    <a:pt x="799" y="185"/>
                    <a:pt x="797" y="174"/>
                    <a:pt x="787" y="175"/>
                  </a:cubicBezTo>
                  <a:cubicBezTo>
                    <a:pt x="777" y="176"/>
                    <a:pt x="773" y="192"/>
                    <a:pt x="773" y="192"/>
                  </a:cubicBezTo>
                  <a:cubicBezTo>
                    <a:pt x="752" y="193"/>
                    <a:pt x="752" y="193"/>
                    <a:pt x="752" y="193"/>
                  </a:cubicBezTo>
                  <a:cubicBezTo>
                    <a:pt x="751" y="201"/>
                    <a:pt x="751" y="201"/>
                    <a:pt x="751" y="201"/>
                  </a:cubicBezTo>
                  <a:cubicBezTo>
                    <a:pt x="751" y="201"/>
                    <a:pt x="739" y="198"/>
                    <a:pt x="733" y="202"/>
                  </a:cubicBezTo>
                  <a:cubicBezTo>
                    <a:pt x="727" y="206"/>
                    <a:pt x="732" y="219"/>
                    <a:pt x="722" y="220"/>
                  </a:cubicBezTo>
                  <a:cubicBezTo>
                    <a:pt x="712" y="221"/>
                    <a:pt x="702" y="221"/>
                    <a:pt x="702" y="221"/>
                  </a:cubicBezTo>
                  <a:cubicBezTo>
                    <a:pt x="698" y="210"/>
                    <a:pt x="698" y="210"/>
                    <a:pt x="698" y="210"/>
                  </a:cubicBezTo>
                  <a:cubicBezTo>
                    <a:pt x="689" y="210"/>
                    <a:pt x="689" y="210"/>
                    <a:pt x="689" y="210"/>
                  </a:cubicBezTo>
                  <a:cubicBezTo>
                    <a:pt x="668" y="186"/>
                    <a:pt x="668" y="186"/>
                    <a:pt x="668" y="186"/>
                  </a:cubicBezTo>
                  <a:cubicBezTo>
                    <a:pt x="668" y="186"/>
                    <a:pt x="668" y="174"/>
                    <a:pt x="668" y="166"/>
                  </a:cubicBezTo>
                  <a:cubicBezTo>
                    <a:pt x="668" y="158"/>
                    <a:pt x="651" y="155"/>
                    <a:pt x="651" y="145"/>
                  </a:cubicBezTo>
                  <a:cubicBezTo>
                    <a:pt x="651" y="135"/>
                    <a:pt x="659" y="119"/>
                    <a:pt x="659" y="119"/>
                  </a:cubicBezTo>
                  <a:cubicBezTo>
                    <a:pt x="664" y="91"/>
                    <a:pt x="664" y="91"/>
                    <a:pt x="664" y="91"/>
                  </a:cubicBezTo>
                  <a:cubicBezTo>
                    <a:pt x="664" y="91"/>
                    <a:pt x="677" y="79"/>
                    <a:pt x="678" y="73"/>
                  </a:cubicBezTo>
                  <a:cubicBezTo>
                    <a:pt x="679" y="67"/>
                    <a:pt x="670" y="63"/>
                    <a:pt x="670" y="63"/>
                  </a:cubicBezTo>
                  <a:cubicBezTo>
                    <a:pt x="671" y="44"/>
                    <a:pt x="671" y="44"/>
                    <a:pt x="671" y="44"/>
                  </a:cubicBezTo>
                  <a:cubicBezTo>
                    <a:pt x="671" y="44"/>
                    <a:pt x="649" y="50"/>
                    <a:pt x="649" y="41"/>
                  </a:cubicBezTo>
                  <a:cubicBezTo>
                    <a:pt x="649" y="41"/>
                    <a:pt x="661" y="29"/>
                    <a:pt x="658" y="15"/>
                  </a:cubicBezTo>
                  <a:cubicBezTo>
                    <a:pt x="655" y="1"/>
                    <a:pt x="646" y="0"/>
                    <a:pt x="646" y="0"/>
                  </a:cubicBezTo>
                  <a:cubicBezTo>
                    <a:pt x="641" y="7"/>
                    <a:pt x="641" y="7"/>
                    <a:pt x="641" y="7"/>
                  </a:cubicBezTo>
                  <a:cubicBezTo>
                    <a:pt x="625" y="5"/>
                    <a:pt x="625" y="5"/>
                    <a:pt x="625" y="5"/>
                  </a:cubicBezTo>
                  <a:cubicBezTo>
                    <a:pt x="625" y="5"/>
                    <a:pt x="631" y="19"/>
                    <a:pt x="627" y="26"/>
                  </a:cubicBezTo>
                  <a:cubicBezTo>
                    <a:pt x="623" y="33"/>
                    <a:pt x="612" y="31"/>
                    <a:pt x="612" y="31"/>
                  </a:cubicBezTo>
                  <a:cubicBezTo>
                    <a:pt x="614" y="41"/>
                    <a:pt x="614" y="41"/>
                    <a:pt x="614" y="41"/>
                  </a:cubicBezTo>
                  <a:cubicBezTo>
                    <a:pt x="596" y="40"/>
                    <a:pt x="596" y="40"/>
                    <a:pt x="596" y="40"/>
                  </a:cubicBezTo>
                  <a:cubicBezTo>
                    <a:pt x="596" y="40"/>
                    <a:pt x="584" y="45"/>
                    <a:pt x="582" y="51"/>
                  </a:cubicBezTo>
                  <a:cubicBezTo>
                    <a:pt x="580" y="57"/>
                    <a:pt x="566" y="64"/>
                    <a:pt x="559" y="64"/>
                  </a:cubicBezTo>
                  <a:cubicBezTo>
                    <a:pt x="552" y="64"/>
                    <a:pt x="546" y="56"/>
                    <a:pt x="538" y="59"/>
                  </a:cubicBezTo>
                  <a:cubicBezTo>
                    <a:pt x="530" y="62"/>
                    <a:pt x="533" y="96"/>
                    <a:pt x="524" y="96"/>
                  </a:cubicBezTo>
                  <a:cubicBezTo>
                    <a:pt x="515" y="96"/>
                    <a:pt x="504" y="77"/>
                    <a:pt x="500" y="73"/>
                  </a:cubicBezTo>
                  <a:cubicBezTo>
                    <a:pt x="496" y="69"/>
                    <a:pt x="491" y="77"/>
                    <a:pt x="491" y="77"/>
                  </a:cubicBezTo>
                  <a:cubicBezTo>
                    <a:pt x="481" y="71"/>
                    <a:pt x="481" y="71"/>
                    <a:pt x="481" y="71"/>
                  </a:cubicBezTo>
                  <a:cubicBezTo>
                    <a:pt x="481" y="71"/>
                    <a:pt x="469" y="79"/>
                    <a:pt x="467" y="76"/>
                  </a:cubicBezTo>
                  <a:cubicBezTo>
                    <a:pt x="465" y="73"/>
                    <a:pt x="471" y="64"/>
                    <a:pt x="460" y="60"/>
                  </a:cubicBezTo>
                  <a:cubicBezTo>
                    <a:pt x="449" y="56"/>
                    <a:pt x="440" y="64"/>
                    <a:pt x="437" y="61"/>
                  </a:cubicBezTo>
                  <a:cubicBezTo>
                    <a:pt x="434" y="58"/>
                    <a:pt x="431" y="52"/>
                    <a:pt x="431" y="52"/>
                  </a:cubicBezTo>
                  <a:cubicBezTo>
                    <a:pt x="431" y="52"/>
                    <a:pt x="421" y="71"/>
                    <a:pt x="443" y="82"/>
                  </a:cubicBezTo>
                  <a:cubicBezTo>
                    <a:pt x="465" y="93"/>
                    <a:pt x="450" y="117"/>
                    <a:pt x="450" y="117"/>
                  </a:cubicBezTo>
                  <a:cubicBezTo>
                    <a:pt x="450" y="117"/>
                    <a:pt x="463" y="128"/>
                    <a:pt x="463" y="135"/>
                  </a:cubicBezTo>
                  <a:cubicBezTo>
                    <a:pt x="463" y="142"/>
                    <a:pt x="463" y="151"/>
                    <a:pt x="463" y="151"/>
                  </a:cubicBezTo>
                  <a:cubicBezTo>
                    <a:pt x="493" y="154"/>
                    <a:pt x="493" y="154"/>
                    <a:pt x="493" y="154"/>
                  </a:cubicBezTo>
                  <a:cubicBezTo>
                    <a:pt x="493" y="154"/>
                    <a:pt x="500" y="168"/>
                    <a:pt x="488" y="174"/>
                  </a:cubicBezTo>
                  <a:cubicBezTo>
                    <a:pt x="476" y="180"/>
                    <a:pt x="463" y="177"/>
                    <a:pt x="463" y="177"/>
                  </a:cubicBezTo>
                  <a:cubicBezTo>
                    <a:pt x="463" y="177"/>
                    <a:pt x="464" y="202"/>
                    <a:pt x="451" y="206"/>
                  </a:cubicBezTo>
                  <a:cubicBezTo>
                    <a:pt x="438" y="210"/>
                    <a:pt x="433" y="214"/>
                    <a:pt x="433" y="214"/>
                  </a:cubicBezTo>
                  <a:cubicBezTo>
                    <a:pt x="431" y="220"/>
                    <a:pt x="431" y="220"/>
                    <a:pt x="431" y="220"/>
                  </a:cubicBezTo>
                  <a:cubicBezTo>
                    <a:pt x="431" y="220"/>
                    <a:pt x="419" y="218"/>
                    <a:pt x="413" y="222"/>
                  </a:cubicBezTo>
                  <a:cubicBezTo>
                    <a:pt x="407" y="226"/>
                    <a:pt x="401" y="251"/>
                    <a:pt x="393" y="251"/>
                  </a:cubicBezTo>
                  <a:cubicBezTo>
                    <a:pt x="385" y="251"/>
                    <a:pt x="396" y="234"/>
                    <a:pt x="387" y="232"/>
                  </a:cubicBezTo>
                  <a:cubicBezTo>
                    <a:pt x="378" y="230"/>
                    <a:pt x="367" y="252"/>
                    <a:pt x="357" y="246"/>
                  </a:cubicBezTo>
                  <a:cubicBezTo>
                    <a:pt x="357" y="246"/>
                    <a:pt x="345" y="244"/>
                    <a:pt x="341" y="239"/>
                  </a:cubicBezTo>
                  <a:cubicBezTo>
                    <a:pt x="337" y="234"/>
                    <a:pt x="330" y="221"/>
                    <a:pt x="330" y="221"/>
                  </a:cubicBezTo>
                  <a:cubicBezTo>
                    <a:pt x="313" y="221"/>
                    <a:pt x="313" y="221"/>
                    <a:pt x="313" y="221"/>
                  </a:cubicBezTo>
                  <a:cubicBezTo>
                    <a:pt x="313" y="221"/>
                    <a:pt x="313" y="193"/>
                    <a:pt x="311" y="187"/>
                  </a:cubicBezTo>
                  <a:cubicBezTo>
                    <a:pt x="309" y="181"/>
                    <a:pt x="306" y="180"/>
                    <a:pt x="306" y="180"/>
                  </a:cubicBezTo>
                  <a:cubicBezTo>
                    <a:pt x="306" y="180"/>
                    <a:pt x="311" y="173"/>
                    <a:pt x="304" y="170"/>
                  </a:cubicBezTo>
                  <a:cubicBezTo>
                    <a:pt x="297" y="167"/>
                    <a:pt x="288" y="190"/>
                    <a:pt x="282" y="191"/>
                  </a:cubicBezTo>
                  <a:cubicBezTo>
                    <a:pt x="276" y="192"/>
                    <a:pt x="271" y="176"/>
                    <a:pt x="265" y="176"/>
                  </a:cubicBezTo>
                  <a:cubicBezTo>
                    <a:pt x="259" y="176"/>
                    <a:pt x="259" y="193"/>
                    <a:pt x="259" y="193"/>
                  </a:cubicBezTo>
                  <a:cubicBezTo>
                    <a:pt x="215" y="197"/>
                    <a:pt x="215" y="197"/>
                    <a:pt x="215" y="197"/>
                  </a:cubicBezTo>
                  <a:cubicBezTo>
                    <a:pt x="215" y="197"/>
                    <a:pt x="201" y="184"/>
                    <a:pt x="192" y="189"/>
                  </a:cubicBezTo>
                  <a:cubicBezTo>
                    <a:pt x="183" y="194"/>
                    <a:pt x="191" y="223"/>
                    <a:pt x="191" y="223"/>
                  </a:cubicBezTo>
                  <a:cubicBezTo>
                    <a:pt x="207" y="230"/>
                    <a:pt x="207" y="230"/>
                    <a:pt x="207" y="230"/>
                  </a:cubicBezTo>
                  <a:cubicBezTo>
                    <a:pt x="214" y="228"/>
                    <a:pt x="214" y="228"/>
                    <a:pt x="214" y="228"/>
                  </a:cubicBezTo>
                  <a:cubicBezTo>
                    <a:pt x="214" y="228"/>
                    <a:pt x="233" y="248"/>
                    <a:pt x="220" y="250"/>
                  </a:cubicBezTo>
                  <a:cubicBezTo>
                    <a:pt x="207" y="252"/>
                    <a:pt x="198" y="248"/>
                    <a:pt x="198" y="248"/>
                  </a:cubicBezTo>
                  <a:cubicBezTo>
                    <a:pt x="176" y="253"/>
                    <a:pt x="176" y="253"/>
                    <a:pt x="176" y="253"/>
                  </a:cubicBezTo>
                  <a:cubicBezTo>
                    <a:pt x="174" y="295"/>
                    <a:pt x="174" y="295"/>
                    <a:pt x="174" y="295"/>
                  </a:cubicBezTo>
                  <a:cubicBezTo>
                    <a:pt x="174" y="295"/>
                    <a:pt x="195" y="304"/>
                    <a:pt x="197" y="313"/>
                  </a:cubicBezTo>
                  <a:cubicBezTo>
                    <a:pt x="199" y="322"/>
                    <a:pt x="200" y="334"/>
                    <a:pt x="200" y="334"/>
                  </a:cubicBezTo>
                  <a:cubicBezTo>
                    <a:pt x="200" y="334"/>
                    <a:pt x="214" y="349"/>
                    <a:pt x="213" y="356"/>
                  </a:cubicBezTo>
                  <a:cubicBezTo>
                    <a:pt x="212" y="363"/>
                    <a:pt x="202" y="374"/>
                    <a:pt x="202" y="374"/>
                  </a:cubicBezTo>
                  <a:cubicBezTo>
                    <a:pt x="204" y="408"/>
                    <a:pt x="204" y="408"/>
                    <a:pt x="204" y="408"/>
                  </a:cubicBezTo>
                  <a:cubicBezTo>
                    <a:pt x="193" y="438"/>
                    <a:pt x="193" y="438"/>
                    <a:pt x="193" y="438"/>
                  </a:cubicBezTo>
                  <a:cubicBezTo>
                    <a:pt x="191" y="488"/>
                    <a:pt x="191" y="488"/>
                    <a:pt x="191" y="488"/>
                  </a:cubicBezTo>
                  <a:cubicBezTo>
                    <a:pt x="191" y="488"/>
                    <a:pt x="188" y="515"/>
                    <a:pt x="183" y="518"/>
                  </a:cubicBezTo>
                  <a:cubicBezTo>
                    <a:pt x="178" y="521"/>
                    <a:pt x="171" y="518"/>
                    <a:pt x="171" y="518"/>
                  </a:cubicBezTo>
                  <a:cubicBezTo>
                    <a:pt x="171" y="518"/>
                    <a:pt x="167" y="505"/>
                    <a:pt x="157" y="506"/>
                  </a:cubicBezTo>
                  <a:cubicBezTo>
                    <a:pt x="147" y="507"/>
                    <a:pt x="136" y="522"/>
                    <a:pt x="136" y="522"/>
                  </a:cubicBezTo>
                  <a:cubicBezTo>
                    <a:pt x="117" y="519"/>
                    <a:pt x="117" y="519"/>
                    <a:pt x="117" y="519"/>
                  </a:cubicBezTo>
                  <a:cubicBezTo>
                    <a:pt x="115" y="526"/>
                    <a:pt x="115" y="526"/>
                    <a:pt x="115" y="526"/>
                  </a:cubicBezTo>
                  <a:cubicBezTo>
                    <a:pt x="94" y="526"/>
                    <a:pt x="94" y="526"/>
                    <a:pt x="94" y="526"/>
                  </a:cubicBezTo>
                  <a:cubicBezTo>
                    <a:pt x="94" y="526"/>
                    <a:pt x="68" y="543"/>
                    <a:pt x="66" y="547"/>
                  </a:cubicBezTo>
                  <a:cubicBezTo>
                    <a:pt x="64" y="551"/>
                    <a:pt x="63" y="559"/>
                    <a:pt x="63" y="559"/>
                  </a:cubicBezTo>
                  <a:cubicBezTo>
                    <a:pt x="47" y="559"/>
                    <a:pt x="47" y="559"/>
                    <a:pt x="47" y="559"/>
                  </a:cubicBezTo>
                  <a:cubicBezTo>
                    <a:pt x="46" y="597"/>
                    <a:pt x="46" y="597"/>
                    <a:pt x="46" y="597"/>
                  </a:cubicBezTo>
                  <a:cubicBezTo>
                    <a:pt x="46" y="597"/>
                    <a:pt x="31" y="606"/>
                    <a:pt x="33" y="613"/>
                  </a:cubicBezTo>
                  <a:cubicBezTo>
                    <a:pt x="35" y="620"/>
                    <a:pt x="45" y="645"/>
                    <a:pt x="39" y="636"/>
                  </a:cubicBezTo>
                  <a:cubicBezTo>
                    <a:pt x="33" y="627"/>
                    <a:pt x="20" y="644"/>
                    <a:pt x="12" y="652"/>
                  </a:cubicBezTo>
                  <a:cubicBezTo>
                    <a:pt x="4" y="660"/>
                    <a:pt x="9" y="674"/>
                    <a:pt x="9" y="674"/>
                  </a:cubicBezTo>
                  <a:cubicBezTo>
                    <a:pt x="15" y="678"/>
                    <a:pt x="15" y="678"/>
                    <a:pt x="15" y="678"/>
                  </a:cubicBezTo>
                  <a:cubicBezTo>
                    <a:pt x="15" y="678"/>
                    <a:pt x="0" y="686"/>
                    <a:pt x="0" y="691"/>
                  </a:cubicBezTo>
                  <a:cubicBezTo>
                    <a:pt x="0" y="696"/>
                    <a:pt x="15" y="702"/>
                    <a:pt x="15" y="702"/>
                  </a:cubicBezTo>
                  <a:cubicBezTo>
                    <a:pt x="17" y="720"/>
                    <a:pt x="17" y="720"/>
                    <a:pt x="17" y="720"/>
                  </a:cubicBezTo>
                  <a:cubicBezTo>
                    <a:pt x="17" y="720"/>
                    <a:pt x="30" y="741"/>
                    <a:pt x="35" y="747"/>
                  </a:cubicBezTo>
                  <a:cubicBezTo>
                    <a:pt x="40" y="753"/>
                    <a:pt x="62" y="768"/>
                    <a:pt x="60" y="773"/>
                  </a:cubicBezTo>
                  <a:cubicBezTo>
                    <a:pt x="58" y="778"/>
                    <a:pt x="43" y="791"/>
                    <a:pt x="43" y="791"/>
                  </a:cubicBezTo>
                  <a:cubicBezTo>
                    <a:pt x="43" y="791"/>
                    <a:pt x="79" y="790"/>
                    <a:pt x="82" y="797"/>
                  </a:cubicBezTo>
                  <a:cubicBezTo>
                    <a:pt x="85" y="804"/>
                    <a:pt x="93" y="823"/>
                    <a:pt x="93" y="823"/>
                  </a:cubicBezTo>
                  <a:cubicBezTo>
                    <a:pt x="135" y="819"/>
                    <a:pt x="135" y="819"/>
                    <a:pt x="135" y="819"/>
                  </a:cubicBezTo>
                  <a:cubicBezTo>
                    <a:pt x="169" y="789"/>
                    <a:pt x="169" y="789"/>
                    <a:pt x="169" y="789"/>
                  </a:cubicBezTo>
                  <a:cubicBezTo>
                    <a:pt x="169" y="789"/>
                    <a:pt x="174" y="812"/>
                    <a:pt x="172" y="816"/>
                  </a:cubicBezTo>
                  <a:cubicBezTo>
                    <a:pt x="170" y="820"/>
                    <a:pt x="165" y="834"/>
                    <a:pt x="167" y="844"/>
                  </a:cubicBezTo>
                  <a:cubicBezTo>
                    <a:pt x="169" y="854"/>
                    <a:pt x="170" y="874"/>
                    <a:pt x="170" y="874"/>
                  </a:cubicBezTo>
                  <a:cubicBezTo>
                    <a:pt x="177" y="873"/>
                    <a:pt x="177" y="873"/>
                    <a:pt x="177" y="873"/>
                  </a:cubicBezTo>
                  <a:cubicBezTo>
                    <a:pt x="177" y="873"/>
                    <a:pt x="177" y="881"/>
                    <a:pt x="185" y="881"/>
                  </a:cubicBezTo>
                  <a:cubicBezTo>
                    <a:pt x="193" y="881"/>
                    <a:pt x="189" y="872"/>
                    <a:pt x="200" y="872"/>
                  </a:cubicBezTo>
                  <a:cubicBezTo>
                    <a:pt x="211" y="872"/>
                    <a:pt x="246" y="875"/>
                    <a:pt x="246" y="875"/>
                  </a:cubicBezTo>
                  <a:cubicBezTo>
                    <a:pt x="246" y="875"/>
                    <a:pt x="249" y="886"/>
                    <a:pt x="262" y="883"/>
                  </a:cubicBezTo>
                  <a:cubicBezTo>
                    <a:pt x="275" y="880"/>
                    <a:pt x="283" y="871"/>
                    <a:pt x="283" y="871"/>
                  </a:cubicBezTo>
                  <a:cubicBezTo>
                    <a:pt x="288" y="859"/>
                    <a:pt x="288" y="859"/>
                    <a:pt x="288" y="859"/>
                  </a:cubicBezTo>
                  <a:cubicBezTo>
                    <a:pt x="312" y="858"/>
                    <a:pt x="312" y="858"/>
                    <a:pt x="312" y="858"/>
                  </a:cubicBezTo>
                  <a:cubicBezTo>
                    <a:pt x="316" y="840"/>
                    <a:pt x="316" y="840"/>
                    <a:pt x="316" y="840"/>
                  </a:cubicBezTo>
                  <a:cubicBezTo>
                    <a:pt x="340" y="841"/>
                    <a:pt x="340" y="841"/>
                    <a:pt x="340" y="841"/>
                  </a:cubicBezTo>
                  <a:cubicBezTo>
                    <a:pt x="340" y="841"/>
                    <a:pt x="350" y="815"/>
                    <a:pt x="363" y="815"/>
                  </a:cubicBezTo>
                  <a:cubicBezTo>
                    <a:pt x="376" y="815"/>
                    <a:pt x="386" y="816"/>
                    <a:pt x="386" y="816"/>
                  </a:cubicBezTo>
                  <a:cubicBezTo>
                    <a:pt x="395" y="808"/>
                    <a:pt x="395" y="808"/>
                    <a:pt x="395" y="808"/>
                  </a:cubicBezTo>
                  <a:cubicBezTo>
                    <a:pt x="395" y="808"/>
                    <a:pt x="404" y="818"/>
                    <a:pt x="405" y="814"/>
                  </a:cubicBezTo>
                  <a:cubicBezTo>
                    <a:pt x="406" y="810"/>
                    <a:pt x="419" y="802"/>
                    <a:pt x="423" y="806"/>
                  </a:cubicBezTo>
                  <a:cubicBezTo>
                    <a:pt x="427" y="810"/>
                    <a:pt x="419" y="837"/>
                    <a:pt x="419" y="837"/>
                  </a:cubicBezTo>
                  <a:cubicBezTo>
                    <a:pt x="419" y="837"/>
                    <a:pt x="411" y="850"/>
                    <a:pt x="412" y="854"/>
                  </a:cubicBezTo>
                  <a:cubicBezTo>
                    <a:pt x="413" y="858"/>
                    <a:pt x="422" y="866"/>
                    <a:pt x="422" y="875"/>
                  </a:cubicBezTo>
                  <a:cubicBezTo>
                    <a:pt x="422" y="884"/>
                    <a:pt x="415" y="890"/>
                    <a:pt x="422" y="899"/>
                  </a:cubicBezTo>
                  <a:cubicBezTo>
                    <a:pt x="429" y="908"/>
                    <a:pt x="436" y="912"/>
                    <a:pt x="436" y="912"/>
                  </a:cubicBezTo>
                  <a:cubicBezTo>
                    <a:pt x="442" y="932"/>
                    <a:pt x="442" y="932"/>
                    <a:pt x="442" y="932"/>
                  </a:cubicBezTo>
                  <a:cubicBezTo>
                    <a:pt x="442" y="932"/>
                    <a:pt x="458" y="930"/>
                    <a:pt x="461" y="935"/>
                  </a:cubicBezTo>
                  <a:cubicBezTo>
                    <a:pt x="464" y="940"/>
                    <a:pt x="460" y="951"/>
                    <a:pt x="470" y="955"/>
                  </a:cubicBezTo>
                  <a:cubicBezTo>
                    <a:pt x="480" y="959"/>
                    <a:pt x="484" y="959"/>
                    <a:pt x="488" y="960"/>
                  </a:cubicBezTo>
                  <a:cubicBezTo>
                    <a:pt x="492" y="961"/>
                    <a:pt x="502" y="954"/>
                    <a:pt x="502" y="954"/>
                  </a:cubicBezTo>
                  <a:cubicBezTo>
                    <a:pt x="502" y="954"/>
                    <a:pt x="508" y="968"/>
                    <a:pt x="516" y="968"/>
                  </a:cubicBezTo>
                  <a:cubicBezTo>
                    <a:pt x="524" y="968"/>
                    <a:pt x="531" y="961"/>
                    <a:pt x="532" y="965"/>
                  </a:cubicBezTo>
                  <a:cubicBezTo>
                    <a:pt x="533" y="969"/>
                    <a:pt x="541" y="981"/>
                    <a:pt x="552" y="986"/>
                  </a:cubicBezTo>
                  <a:cubicBezTo>
                    <a:pt x="563" y="991"/>
                    <a:pt x="579" y="992"/>
                    <a:pt x="579" y="992"/>
                  </a:cubicBezTo>
                  <a:cubicBezTo>
                    <a:pt x="579" y="992"/>
                    <a:pt x="588" y="1012"/>
                    <a:pt x="598" y="1013"/>
                  </a:cubicBezTo>
                  <a:cubicBezTo>
                    <a:pt x="608" y="1014"/>
                    <a:pt x="619" y="1009"/>
                    <a:pt x="630" y="1011"/>
                  </a:cubicBezTo>
                  <a:cubicBezTo>
                    <a:pt x="641" y="1013"/>
                    <a:pt x="661" y="1022"/>
                    <a:pt x="662" y="1032"/>
                  </a:cubicBezTo>
                  <a:cubicBezTo>
                    <a:pt x="663" y="1042"/>
                    <a:pt x="658" y="1045"/>
                    <a:pt x="662" y="1052"/>
                  </a:cubicBezTo>
                  <a:cubicBezTo>
                    <a:pt x="666" y="1059"/>
                    <a:pt x="673" y="1071"/>
                    <a:pt x="673" y="1071"/>
                  </a:cubicBezTo>
                  <a:cubicBezTo>
                    <a:pt x="675" y="1092"/>
                    <a:pt x="675" y="1092"/>
                    <a:pt x="675" y="1092"/>
                  </a:cubicBezTo>
                  <a:cubicBezTo>
                    <a:pt x="675" y="1092"/>
                    <a:pt x="660" y="1090"/>
                    <a:pt x="662" y="1096"/>
                  </a:cubicBezTo>
                  <a:cubicBezTo>
                    <a:pt x="664" y="1102"/>
                    <a:pt x="680" y="1116"/>
                    <a:pt x="680" y="1116"/>
                  </a:cubicBezTo>
                  <a:cubicBezTo>
                    <a:pt x="680" y="1116"/>
                    <a:pt x="670" y="1147"/>
                    <a:pt x="683" y="1156"/>
                  </a:cubicBezTo>
                  <a:cubicBezTo>
                    <a:pt x="696" y="1165"/>
                    <a:pt x="773" y="1163"/>
                    <a:pt x="773" y="1163"/>
                  </a:cubicBezTo>
                  <a:cubicBezTo>
                    <a:pt x="773" y="1163"/>
                    <a:pt x="762" y="1197"/>
                    <a:pt x="769" y="1206"/>
                  </a:cubicBezTo>
                  <a:cubicBezTo>
                    <a:pt x="776" y="1215"/>
                    <a:pt x="785" y="1216"/>
                    <a:pt x="796" y="1223"/>
                  </a:cubicBezTo>
                  <a:cubicBezTo>
                    <a:pt x="807" y="1230"/>
                    <a:pt x="816" y="1248"/>
                    <a:pt x="816" y="1262"/>
                  </a:cubicBezTo>
                  <a:cubicBezTo>
                    <a:pt x="816" y="1276"/>
                    <a:pt x="811" y="1302"/>
                    <a:pt x="811" y="1302"/>
                  </a:cubicBezTo>
                  <a:cubicBezTo>
                    <a:pt x="815" y="1310"/>
                    <a:pt x="815" y="1310"/>
                    <a:pt x="815" y="1310"/>
                  </a:cubicBezTo>
                  <a:cubicBezTo>
                    <a:pt x="815" y="1310"/>
                    <a:pt x="798" y="1337"/>
                    <a:pt x="800" y="1342"/>
                  </a:cubicBezTo>
                  <a:cubicBezTo>
                    <a:pt x="802" y="1347"/>
                    <a:pt x="814" y="1357"/>
                    <a:pt x="814" y="1357"/>
                  </a:cubicBezTo>
                  <a:cubicBezTo>
                    <a:pt x="814" y="1357"/>
                    <a:pt x="799" y="1365"/>
                    <a:pt x="799" y="1371"/>
                  </a:cubicBezTo>
                  <a:cubicBezTo>
                    <a:pt x="799" y="1377"/>
                    <a:pt x="808" y="1379"/>
                    <a:pt x="810" y="1386"/>
                  </a:cubicBezTo>
                  <a:cubicBezTo>
                    <a:pt x="812" y="1393"/>
                    <a:pt x="806" y="1402"/>
                    <a:pt x="810" y="1406"/>
                  </a:cubicBezTo>
                  <a:cubicBezTo>
                    <a:pt x="814" y="1410"/>
                    <a:pt x="819" y="1405"/>
                    <a:pt x="819" y="1414"/>
                  </a:cubicBezTo>
                  <a:cubicBezTo>
                    <a:pt x="819" y="1423"/>
                    <a:pt x="804" y="1459"/>
                    <a:pt x="820" y="1468"/>
                  </a:cubicBezTo>
                  <a:cubicBezTo>
                    <a:pt x="836" y="1477"/>
                    <a:pt x="880" y="1484"/>
                    <a:pt x="895" y="1481"/>
                  </a:cubicBezTo>
                  <a:cubicBezTo>
                    <a:pt x="910" y="1478"/>
                    <a:pt x="928" y="1478"/>
                    <a:pt x="932" y="1486"/>
                  </a:cubicBezTo>
                  <a:cubicBezTo>
                    <a:pt x="936" y="1494"/>
                    <a:pt x="932" y="1511"/>
                    <a:pt x="937" y="1531"/>
                  </a:cubicBezTo>
                  <a:cubicBezTo>
                    <a:pt x="942" y="1551"/>
                    <a:pt x="946" y="1572"/>
                    <a:pt x="957" y="1574"/>
                  </a:cubicBezTo>
                  <a:cubicBezTo>
                    <a:pt x="968" y="1576"/>
                    <a:pt x="972" y="1560"/>
                    <a:pt x="987" y="1564"/>
                  </a:cubicBezTo>
                  <a:cubicBezTo>
                    <a:pt x="1002" y="1568"/>
                    <a:pt x="1006" y="1576"/>
                    <a:pt x="1004" y="1596"/>
                  </a:cubicBezTo>
                  <a:cubicBezTo>
                    <a:pt x="1002" y="1616"/>
                    <a:pt x="1000" y="1626"/>
                    <a:pt x="998" y="1631"/>
                  </a:cubicBezTo>
                  <a:cubicBezTo>
                    <a:pt x="996" y="1636"/>
                    <a:pt x="995" y="1651"/>
                    <a:pt x="995" y="1651"/>
                  </a:cubicBezTo>
                  <a:cubicBezTo>
                    <a:pt x="998" y="1664"/>
                    <a:pt x="998" y="1664"/>
                    <a:pt x="998" y="1664"/>
                  </a:cubicBezTo>
                  <a:cubicBezTo>
                    <a:pt x="998" y="1664"/>
                    <a:pt x="1014" y="1653"/>
                    <a:pt x="1021" y="1657"/>
                  </a:cubicBezTo>
                  <a:cubicBezTo>
                    <a:pt x="1028" y="1661"/>
                    <a:pt x="1032" y="1682"/>
                    <a:pt x="1032" y="1682"/>
                  </a:cubicBezTo>
                  <a:cubicBezTo>
                    <a:pt x="1032" y="1682"/>
                    <a:pt x="1043" y="1681"/>
                    <a:pt x="1043" y="1690"/>
                  </a:cubicBezTo>
                  <a:cubicBezTo>
                    <a:pt x="1043" y="1699"/>
                    <a:pt x="1051" y="1737"/>
                    <a:pt x="1045" y="1743"/>
                  </a:cubicBezTo>
                  <a:cubicBezTo>
                    <a:pt x="1039" y="1749"/>
                    <a:pt x="1022" y="1751"/>
                    <a:pt x="1011" y="1756"/>
                  </a:cubicBezTo>
                  <a:cubicBezTo>
                    <a:pt x="1000" y="1761"/>
                    <a:pt x="1000" y="1779"/>
                    <a:pt x="1000" y="1779"/>
                  </a:cubicBezTo>
                  <a:cubicBezTo>
                    <a:pt x="979" y="1781"/>
                    <a:pt x="979" y="1781"/>
                    <a:pt x="979" y="1781"/>
                  </a:cubicBezTo>
                  <a:cubicBezTo>
                    <a:pt x="978" y="1792"/>
                    <a:pt x="978" y="1792"/>
                    <a:pt x="978" y="1792"/>
                  </a:cubicBezTo>
                  <a:cubicBezTo>
                    <a:pt x="972" y="1794"/>
                    <a:pt x="972" y="1794"/>
                    <a:pt x="972" y="1794"/>
                  </a:cubicBezTo>
                  <a:cubicBezTo>
                    <a:pt x="969" y="1810"/>
                    <a:pt x="969" y="1810"/>
                    <a:pt x="969" y="1810"/>
                  </a:cubicBezTo>
                  <a:cubicBezTo>
                    <a:pt x="953" y="1814"/>
                    <a:pt x="953" y="1814"/>
                    <a:pt x="953" y="1814"/>
                  </a:cubicBezTo>
                  <a:cubicBezTo>
                    <a:pt x="953" y="1814"/>
                    <a:pt x="950" y="1837"/>
                    <a:pt x="945" y="1842"/>
                  </a:cubicBezTo>
                  <a:cubicBezTo>
                    <a:pt x="940" y="1847"/>
                    <a:pt x="931" y="1852"/>
                    <a:pt x="931" y="1855"/>
                  </a:cubicBezTo>
                  <a:cubicBezTo>
                    <a:pt x="931" y="1858"/>
                    <a:pt x="928" y="1873"/>
                    <a:pt x="923" y="1878"/>
                  </a:cubicBezTo>
                  <a:cubicBezTo>
                    <a:pt x="918" y="1883"/>
                    <a:pt x="903" y="1882"/>
                    <a:pt x="903" y="1888"/>
                  </a:cubicBezTo>
                  <a:cubicBezTo>
                    <a:pt x="903" y="1894"/>
                    <a:pt x="899" y="1911"/>
                    <a:pt x="899" y="1911"/>
                  </a:cubicBezTo>
                  <a:cubicBezTo>
                    <a:pt x="915" y="1912"/>
                    <a:pt x="915" y="1912"/>
                    <a:pt x="915" y="1912"/>
                  </a:cubicBezTo>
                  <a:cubicBezTo>
                    <a:pt x="915" y="1912"/>
                    <a:pt x="921" y="1902"/>
                    <a:pt x="933" y="1904"/>
                  </a:cubicBezTo>
                  <a:cubicBezTo>
                    <a:pt x="945" y="1906"/>
                    <a:pt x="970" y="1933"/>
                    <a:pt x="970" y="1933"/>
                  </a:cubicBezTo>
                  <a:cubicBezTo>
                    <a:pt x="970" y="1933"/>
                    <a:pt x="980" y="1956"/>
                    <a:pt x="986" y="1956"/>
                  </a:cubicBezTo>
                  <a:cubicBezTo>
                    <a:pt x="992" y="1956"/>
                    <a:pt x="991" y="1942"/>
                    <a:pt x="1001" y="1945"/>
                  </a:cubicBezTo>
                  <a:cubicBezTo>
                    <a:pt x="1011" y="1948"/>
                    <a:pt x="1020" y="1964"/>
                    <a:pt x="1025" y="1967"/>
                  </a:cubicBezTo>
                  <a:cubicBezTo>
                    <a:pt x="1030" y="1970"/>
                    <a:pt x="1037" y="1969"/>
                    <a:pt x="1037" y="1969"/>
                  </a:cubicBezTo>
                  <a:cubicBezTo>
                    <a:pt x="1037" y="1969"/>
                    <a:pt x="1045" y="1976"/>
                    <a:pt x="1049" y="1978"/>
                  </a:cubicBezTo>
                  <a:cubicBezTo>
                    <a:pt x="1053" y="1980"/>
                    <a:pt x="1055" y="1993"/>
                    <a:pt x="1067" y="1997"/>
                  </a:cubicBezTo>
                  <a:cubicBezTo>
                    <a:pt x="1079" y="2001"/>
                    <a:pt x="1086" y="2000"/>
                    <a:pt x="1086" y="2000"/>
                  </a:cubicBezTo>
                  <a:cubicBezTo>
                    <a:pt x="1086" y="2000"/>
                    <a:pt x="1096" y="2024"/>
                    <a:pt x="1104" y="2029"/>
                  </a:cubicBezTo>
                  <a:cubicBezTo>
                    <a:pt x="1112" y="2034"/>
                    <a:pt x="1131" y="2033"/>
                    <a:pt x="1126" y="2042"/>
                  </a:cubicBezTo>
                  <a:cubicBezTo>
                    <a:pt x="1121" y="2051"/>
                    <a:pt x="1111" y="2064"/>
                    <a:pt x="1112" y="2071"/>
                  </a:cubicBezTo>
                  <a:cubicBezTo>
                    <a:pt x="1113" y="2078"/>
                    <a:pt x="1119" y="2078"/>
                    <a:pt x="1119" y="2078"/>
                  </a:cubicBezTo>
                  <a:cubicBezTo>
                    <a:pt x="1118" y="2099"/>
                    <a:pt x="1118" y="2099"/>
                    <a:pt x="1118" y="2099"/>
                  </a:cubicBezTo>
                  <a:cubicBezTo>
                    <a:pt x="1128" y="2098"/>
                    <a:pt x="1128" y="2098"/>
                    <a:pt x="1128" y="2098"/>
                  </a:cubicBezTo>
                  <a:cubicBezTo>
                    <a:pt x="1128" y="2096"/>
                    <a:pt x="1128" y="2096"/>
                    <a:pt x="1128" y="2096"/>
                  </a:cubicBezTo>
                  <a:cubicBezTo>
                    <a:pt x="1128" y="2096"/>
                    <a:pt x="1151" y="2070"/>
                    <a:pt x="1156" y="2061"/>
                  </a:cubicBezTo>
                  <a:cubicBezTo>
                    <a:pt x="1161" y="2052"/>
                    <a:pt x="1153" y="2031"/>
                    <a:pt x="1153" y="2031"/>
                  </a:cubicBezTo>
                  <a:cubicBezTo>
                    <a:pt x="1165" y="2013"/>
                    <a:pt x="1165" y="2013"/>
                    <a:pt x="1165" y="2013"/>
                  </a:cubicBezTo>
                  <a:cubicBezTo>
                    <a:pt x="1165" y="2013"/>
                    <a:pt x="1155" y="2005"/>
                    <a:pt x="1155" y="1995"/>
                  </a:cubicBezTo>
                  <a:cubicBezTo>
                    <a:pt x="1155" y="1985"/>
                    <a:pt x="1165" y="1984"/>
                    <a:pt x="1165" y="1984"/>
                  </a:cubicBezTo>
                  <a:cubicBezTo>
                    <a:pt x="1167" y="1968"/>
                    <a:pt x="1167" y="1968"/>
                    <a:pt x="1167" y="1968"/>
                  </a:cubicBezTo>
                  <a:cubicBezTo>
                    <a:pt x="1167" y="1968"/>
                    <a:pt x="1179" y="1966"/>
                    <a:pt x="1183" y="1962"/>
                  </a:cubicBezTo>
                  <a:cubicBezTo>
                    <a:pt x="1187" y="1958"/>
                    <a:pt x="1186" y="1944"/>
                    <a:pt x="1186" y="1936"/>
                  </a:cubicBezTo>
                  <a:cubicBezTo>
                    <a:pt x="1186" y="1928"/>
                    <a:pt x="1204" y="1911"/>
                    <a:pt x="1213" y="1909"/>
                  </a:cubicBezTo>
                  <a:cubicBezTo>
                    <a:pt x="1222" y="1907"/>
                    <a:pt x="1219" y="1931"/>
                    <a:pt x="1219" y="1931"/>
                  </a:cubicBezTo>
                  <a:cubicBezTo>
                    <a:pt x="1219" y="1931"/>
                    <a:pt x="1213" y="1941"/>
                    <a:pt x="1210" y="1943"/>
                  </a:cubicBezTo>
                  <a:cubicBezTo>
                    <a:pt x="1207" y="1945"/>
                    <a:pt x="1208" y="1956"/>
                    <a:pt x="1208" y="1956"/>
                  </a:cubicBezTo>
                  <a:cubicBezTo>
                    <a:pt x="1201" y="1960"/>
                    <a:pt x="1201" y="1960"/>
                    <a:pt x="1201" y="1960"/>
                  </a:cubicBezTo>
                  <a:cubicBezTo>
                    <a:pt x="1201" y="1969"/>
                    <a:pt x="1201" y="1969"/>
                    <a:pt x="1201" y="1969"/>
                  </a:cubicBezTo>
                  <a:cubicBezTo>
                    <a:pt x="1184" y="1987"/>
                    <a:pt x="1184" y="1987"/>
                    <a:pt x="1184" y="1987"/>
                  </a:cubicBezTo>
                  <a:cubicBezTo>
                    <a:pt x="1163" y="2002"/>
                    <a:pt x="1163" y="2002"/>
                    <a:pt x="1163" y="2002"/>
                  </a:cubicBezTo>
                  <a:cubicBezTo>
                    <a:pt x="1163" y="2002"/>
                    <a:pt x="1170" y="2008"/>
                    <a:pt x="1177" y="2006"/>
                  </a:cubicBezTo>
                  <a:cubicBezTo>
                    <a:pt x="1182" y="2005"/>
                    <a:pt x="1182" y="1993"/>
                    <a:pt x="1187" y="1990"/>
                  </a:cubicBezTo>
                  <a:cubicBezTo>
                    <a:pt x="1191" y="1986"/>
                    <a:pt x="1198" y="1989"/>
                    <a:pt x="1200" y="1987"/>
                  </a:cubicBezTo>
                  <a:cubicBezTo>
                    <a:pt x="1206" y="1978"/>
                    <a:pt x="1228" y="1944"/>
                    <a:pt x="1233" y="1920"/>
                  </a:cubicBezTo>
                  <a:cubicBezTo>
                    <a:pt x="1238" y="1896"/>
                    <a:pt x="1248" y="1874"/>
                    <a:pt x="1252" y="1860"/>
                  </a:cubicBezTo>
                  <a:cubicBezTo>
                    <a:pt x="1256" y="1846"/>
                    <a:pt x="1284" y="1829"/>
                    <a:pt x="1286" y="1825"/>
                  </a:cubicBezTo>
                  <a:cubicBezTo>
                    <a:pt x="1288" y="1821"/>
                    <a:pt x="1281" y="1811"/>
                    <a:pt x="1281" y="1811"/>
                  </a:cubicBezTo>
                  <a:cubicBezTo>
                    <a:pt x="1294" y="1802"/>
                    <a:pt x="1294" y="1802"/>
                    <a:pt x="1294" y="1802"/>
                  </a:cubicBezTo>
                  <a:cubicBezTo>
                    <a:pt x="1290" y="1778"/>
                    <a:pt x="1290" y="1778"/>
                    <a:pt x="1290" y="1778"/>
                  </a:cubicBezTo>
                  <a:cubicBezTo>
                    <a:pt x="1294" y="1764"/>
                    <a:pt x="1294" y="1764"/>
                    <a:pt x="1294" y="1764"/>
                  </a:cubicBezTo>
                  <a:cubicBezTo>
                    <a:pt x="1285" y="1759"/>
                    <a:pt x="1285" y="1759"/>
                    <a:pt x="1285" y="1759"/>
                  </a:cubicBezTo>
                  <a:cubicBezTo>
                    <a:pt x="1285" y="1759"/>
                    <a:pt x="1292" y="1750"/>
                    <a:pt x="1292" y="1742"/>
                  </a:cubicBezTo>
                  <a:cubicBezTo>
                    <a:pt x="1292" y="1734"/>
                    <a:pt x="1277" y="1728"/>
                    <a:pt x="1277" y="1728"/>
                  </a:cubicBezTo>
                  <a:cubicBezTo>
                    <a:pt x="1276" y="1705"/>
                    <a:pt x="1276" y="1705"/>
                    <a:pt x="1276" y="1705"/>
                  </a:cubicBezTo>
                  <a:cubicBezTo>
                    <a:pt x="1266" y="1694"/>
                    <a:pt x="1266" y="1694"/>
                    <a:pt x="1266" y="1694"/>
                  </a:cubicBezTo>
                  <a:cubicBezTo>
                    <a:pt x="1280" y="1695"/>
                    <a:pt x="1280" y="1695"/>
                    <a:pt x="1280" y="1695"/>
                  </a:cubicBezTo>
                  <a:cubicBezTo>
                    <a:pt x="1279" y="1678"/>
                    <a:pt x="1279" y="1678"/>
                    <a:pt x="1279" y="1678"/>
                  </a:cubicBezTo>
                  <a:cubicBezTo>
                    <a:pt x="1270" y="1673"/>
                    <a:pt x="1270" y="1673"/>
                    <a:pt x="1270" y="1673"/>
                  </a:cubicBezTo>
                  <a:cubicBezTo>
                    <a:pt x="1270" y="1673"/>
                    <a:pt x="1282" y="1670"/>
                    <a:pt x="1282" y="1665"/>
                  </a:cubicBezTo>
                  <a:cubicBezTo>
                    <a:pt x="1282" y="1660"/>
                    <a:pt x="1266" y="1650"/>
                    <a:pt x="1266" y="1650"/>
                  </a:cubicBezTo>
                  <a:cubicBezTo>
                    <a:pt x="1282" y="1639"/>
                    <a:pt x="1282" y="1639"/>
                    <a:pt x="1282" y="1639"/>
                  </a:cubicBezTo>
                  <a:cubicBezTo>
                    <a:pt x="1282" y="1639"/>
                    <a:pt x="1295" y="1653"/>
                    <a:pt x="1301" y="1652"/>
                  </a:cubicBezTo>
                  <a:cubicBezTo>
                    <a:pt x="1307" y="1651"/>
                    <a:pt x="1303" y="1639"/>
                    <a:pt x="1303" y="1639"/>
                  </a:cubicBezTo>
                  <a:cubicBezTo>
                    <a:pt x="1303" y="1639"/>
                    <a:pt x="1303" y="1627"/>
                    <a:pt x="1311" y="1617"/>
                  </a:cubicBezTo>
                  <a:cubicBezTo>
                    <a:pt x="1319" y="1607"/>
                    <a:pt x="1331" y="1610"/>
                    <a:pt x="1337" y="1605"/>
                  </a:cubicBezTo>
                  <a:cubicBezTo>
                    <a:pt x="1343" y="1600"/>
                    <a:pt x="1340" y="1596"/>
                    <a:pt x="1343" y="1589"/>
                  </a:cubicBezTo>
                  <a:cubicBezTo>
                    <a:pt x="1346" y="1582"/>
                    <a:pt x="1364" y="1579"/>
                    <a:pt x="1364" y="1579"/>
                  </a:cubicBezTo>
                  <a:cubicBezTo>
                    <a:pt x="1366" y="1571"/>
                    <a:pt x="1366" y="1571"/>
                    <a:pt x="1366" y="1571"/>
                  </a:cubicBezTo>
                  <a:cubicBezTo>
                    <a:pt x="1366" y="1571"/>
                    <a:pt x="1372" y="1574"/>
                    <a:pt x="1377" y="1573"/>
                  </a:cubicBezTo>
                  <a:cubicBezTo>
                    <a:pt x="1382" y="1572"/>
                    <a:pt x="1381" y="1560"/>
                    <a:pt x="1387" y="1559"/>
                  </a:cubicBezTo>
                  <a:cubicBezTo>
                    <a:pt x="1393" y="1558"/>
                    <a:pt x="1412" y="1561"/>
                    <a:pt x="1412" y="1561"/>
                  </a:cubicBezTo>
                  <a:cubicBezTo>
                    <a:pt x="1416" y="1571"/>
                    <a:pt x="1416" y="1571"/>
                    <a:pt x="1416" y="1571"/>
                  </a:cubicBezTo>
                  <a:cubicBezTo>
                    <a:pt x="1427" y="1569"/>
                    <a:pt x="1427" y="1569"/>
                    <a:pt x="1427" y="1569"/>
                  </a:cubicBezTo>
                  <a:cubicBezTo>
                    <a:pt x="1414" y="1554"/>
                    <a:pt x="1414" y="1554"/>
                    <a:pt x="1414" y="1554"/>
                  </a:cubicBezTo>
                  <a:cubicBezTo>
                    <a:pt x="1414" y="1554"/>
                    <a:pt x="1423" y="1550"/>
                    <a:pt x="1427" y="1545"/>
                  </a:cubicBezTo>
                  <a:cubicBezTo>
                    <a:pt x="1431" y="1540"/>
                    <a:pt x="1453" y="1539"/>
                    <a:pt x="1453" y="1539"/>
                  </a:cubicBezTo>
                  <a:cubicBezTo>
                    <a:pt x="1442" y="1529"/>
                    <a:pt x="1442" y="1529"/>
                    <a:pt x="1442" y="1529"/>
                  </a:cubicBezTo>
                  <a:cubicBezTo>
                    <a:pt x="1442" y="1529"/>
                    <a:pt x="1454" y="1519"/>
                    <a:pt x="1459" y="1519"/>
                  </a:cubicBezTo>
                  <a:cubicBezTo>
                    <a:pt x="1464" y="1519"/>
                    <a:pt x="1460" y="1535"/>
                    <a:pt x="1463" y="1535"/>
                  </a:cubicBezTo>
                  <a:cubicBezTo>
                    <a:pt x="1466" y="1535"/>
                    <a:pt x="1472" y="1518"/>
                    <a:pt x="1472" y="1518"/>
                  </a:cubicBezTo>
                  <a:cubicBezTo>
                    <a:pt x="1497" y="1523"/>
                    <a:pt x="1497" y="1523"/>
                    <a:pt x="1497" y="1523"/>
                  </a:cubicBezTo>
                  <a:cubicBezTo>
                    <a:pt x="1497" y="1523"/>
                    <a:pt x="1502" y="1503"/>
                    <a:pt x="1513" y="1502"/>
                  </a:cubicBezTo>
                  <a:cubicBezTo>
                    <a:pt x="1524" y="1501"/>
                    <a:pt x="1521" y="1523"/>
                    <a:pt x="1521" y="1523"/>
                  </a:cubicBezTo>
                  <a:cubicBezTo>
                    <a:pt x="1566" y="1518"/>
                    <a:pt x="1566" y="1518"/>
                    <a:pt x="1566" y="1518"/>
                  </a:cubicBezTo>
                  <a:cubicBezTo>
                    <a:pt x="1571" y="1506"/>
                    <a:pt x="1571" y="1506"/>
                    <a:pt x="1571" y="1506"/>
                  </a:cubicBezTo>
                  <a:cubicBezTo>
                    <a:pt x="1565" y="1499"/>
                    <a:pt x="1565" y="1499"/>
                    <a:pt x="1565" y="1499"/>
                  </a:cubicBezTo>
                  <a:cubicBezTo>
                    <a:pt x="1565" y="1499"/>
                    <a:pt x="1571" y="1491"/>
                    <a:pt x="1577" y="1482"/>
                  </a:cubicBezTo>
                  <a:cubicBezTo>
                    <a:pt x="1583" y="1473"/>
                    <a:pt x="1613" y="1468"/>
                    <a:pt x="1613" y="1468"/>
                  </a:cubicBezTo>
                  <a:cubicBezTo>
                    <a:pt x="1613" y="1468"/>
                    <a:pt x="1610" y="1455"/>
                    <a:pt x="1610" y="1452"/>
                  </a:cubicBezTo>
                  <a:cubicBezTo>
                    <a:pt x="1610" y="1449"/>
                    <a:pt x="1611" y="1408"/>
                    <a:pt x="1611" y="1408"/>
                  </a:cubicBezTo>
                  <a:cubicBezTo>
                    <a:pt x="1629" y="1388"/>
                    <a:pt x="1629" y="1388"/>
                    <a:pt x="1629" y="1388"/>
                  </a:cubicBezTo>
                  <a:cubicBezTo>
                    <a:pt x="1629" y="1372"/>
                    <a:pt x="1629" y="1372"/>
                    <a:pt x="1629" y="1372"/>
                  </a:cubicBezTo>
                  <a:cubicBezTo>
                    <a:pt x="1642" y="1369"/>
                    <a:pt x="1642" y="1369"/>
                    <a:pt x="1642" y="1369"/>
                  </a:cubicBezTo>
                  <a:cubicBezTo>
                    <a:pt x="1642" y="1347"/>
                    <a:pt x="1642" y="1347"/>
                    <a:pt x="1642" y="1347"/>
                  </a:cubicBezTo>
                  <a:cubicBezTo>
                    <a:pt x="1642" y="1347"/>
                    <a:pt x="1651" y="1342"/>
                    <a:pt x="1655" y="1342"/>
                  </a:cubicBezTo>
                  <a:cubicBezTo>
                    <a:pt x="1659" y="1342"/>
                    <a:pt x="1659" y="1317"/>
                    <a:pt x="1659" y="1317"/>
                  </a:cubicBezTo>
                  <a:cubicBezTo>
                    <a:pt x="1659" y="1317"/>
                    <a:pt x="1653" y="1288"/>
                    <a:pt x="1651" y="1273"/>
                  </a:cubicBezTo>
                  <a:cubicBezTo>
                    <a:pt x="1649" y="1258"/>
                    <a:pt x="1667" y="1246"/>
                    <a:pt x="1674" y="1240"/>
                  </a:cubicBezTo>
                  <a:cubicBezTo>
                    <a:pt x="1681" y="1234"/>
                    <a:pt x="1671" y="1213"/>
                    <a:pt x="1671" y="1213"/>
                  </a:cubicBezTo>
                  <a:cubicBezTo>
                    <a:pt x="1675" y="1175"/>
                    <a:pt x="1675" y="1175"/>
                    <a:pt x="1675" y="1175"/>
                  </a:cubicBezTo>
                  <a:cubicBezTo>
                    <a:pt x="1675" y="1175"/>
                    <a:pt x="1683" y="1145"/>
                    <a:pt x="1682" y="1134"/>
                  </a:cubicBezTo>
                  <a:cubicBezTo>
                    <a:pt x="1681" y="1123"/>
                    <a:pt x="1669" y="1065"/>
                    <a:pt x="1669" y="1065"/>
                  </a:cubicBezTo>
                  <a:cubicBezTo>
                    <a:pt x="1674" y="1041"/>
                    <a:pt x="1674" y="1041"/>
                    <a:pt x="1674" y="1041"/>
                  </a:cubicBezTo>
                  <a:cubicBezTo>
                    <a:pt x="1674" y="1041"/>
                    <a:pt x="1665" y="1010"/>
                    <a:pt x="1668" y="1002"/>
                  </a:cubicBezTo>
                  <a:cubicBezTo>
                    <a:pt x="1671" y="994"/>
                    <a:pt x="1682" y="984"/>
                    <a:pt x="1682" y="984"/>
                  </a:cubicBezTo>
                  <a:cubicBezTo>
                    <a:pt x="1674" y="972"/>
                    <a:pt x="1674" y="972"/>
                    <a:pt x="1674" y="972"/>
                  </a:cubicBezTo>
                  <a:cubicBezTo>
                    <a:pt x="1674" y="972"/>
                    <a:pt x="1681" y="962"/>
                    <a:pt x="1685" y="962"/>
                  </a:cubicBezTo>
                  <a:cubicBezTo>
                    <a:pt x="1689" y="962"/>
                    <a:pt x="1698" y="981"/>
                    <a:pt x="1698" y="981"/>
                  </a:cubicBezTo>
                  <a:cubicBezTo>
                    <a:pt x="1698" y="981"/>
                    <a:pt x="1720" y="961"/>
                    <a:pt x="1727" y="951"/>
                  </a:cubicBezTo>
                  <a:cubicBezTo>
                    <a:pt x="1734" y="941"/>
                    <a:pt x="1739" y="897"/>
                    <a:pt x="1739" y="897"/>
                  </a:cubicBezTo>
                  <a:cubicBezTo>
                    <a:pt x="1739" y="897"/>
                    <a:pt x="1745" y="893"/>
                    <a:pt x="1751" y="889"/>
                  </a:cubicBezTo>
                  <a:cubicBezTo>
                    <a:pt x="1757" y="885"/>
                    <a:pt x="1762" y="863"/>
                    <a:pt x="1762" y="863"/>
                  </a:cubicBezTo>
                  <a:cubicBezTo>
                    <a:pt x="1762" y="863"/>
                    <a:pt x="1775" y="856"/>
                    <a:pt x="1782" y="855"/>
                  </a:cubicBezTo>
                  <a:cubicBezTo>
                    <a:pt x="1789" y="854"/>
                    <a:pt x="1789" y="834"/>
                    <a:pt x="1789" y="834"/>
                  </a:cubicBezTo>
                  <a:cubicBezTo>
                    <a:pt x="1789" y="834"/>
                    <a:pt x="1803" y="829"/>
                    <a:pt x="1816" y="811"/>
                  </a:cubicBezTo>
                  <a:cubicBezTo>
                    <a:pt x="1829" y="793"/>
                    <a:pt x="1844" y="746"/>
                    <a:pt x="1844" y="746"/>
                  </a:cubicBezTo>
                  <a:cubicBezTo>
                    <a:pt x="1844" y="746"/>
                    <a:pt x="1856" y="733"/>
                    <a:pt x="1857" y="727"/>
                  </a:cubicBezTo>
                  <a:cubicBezTo>
                    <a:pt x="1858" y="721"/>
                    <a:pt x="1852" y="705"/>
                    <a:pt x="1852" y="705"/>
                  </a:cubicBezTo>
                  <a:cubicBezTo>
                    <a:pt x="1852" y="705"/>
                    <a:pt x="1855" y="684"/>
                    <a:pt x="1855" y="66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68" name="Freeform 142"/>
            <p:cNvSpPr>
              <a:spLocks noEditPoints="1"/>
            </p:cNvSpPr>
            <p:nvPr/>
          </p:nvSpPr>
          <p:spPr bwMode="gray">
            <a:xfrm>
              <a:off x="2401888" y="4503738"/>
              <a:ext cx="431800" cy="1131888"/>
            </a:xfrm>
            <a:custGeom>
              <a:avLst/>
              <a:gdLst>
                <a:gd name="T0" fmla="*/ 550 w 771"/>
                <a:gd name="T1" fmla="*/ 1864 h 2022"/>
                <a:gd name="T2" fmla="*/ 572 w 771"/>
                <a:gd name="T3" fmla="*/ 1906 h 2022"/>
                <a:gd name="T4" fmla="*/ 567 w 771"/>
                <a:gd name="T5" fmla="*/ 1954 h 2022"/>
                <a:gd name="T6" fmla="*/ 690 w 771"/>
                <a:gd name="T7" fmla="*/ 1981 h 2022"/>
                <a:gd name="T8" fmla="*/ 658 w 771"/>
                <a:gd name="T9" fmla="*/ 1993 h 2022"/>
                <a:gd name="T10" fmla="*/ 617 w 771"/>
                <a:gd name="T11" fmla="*/ 1988 h 2022"/>
                <a:gd name="T12" fmla="*/ 663 w 771"/>
                <a:gd name="T13" fmla="*/ 2010 h 2022"/>
                <a:gd name="T14" fmla="*/ 500 w 771"/>
                <a:gd name="T15" fmla="*/ 1974 h 2022"/>
                <a:gd name="T16" fmla="*/ 526 w 771"/>
                <a:gd name="T17" fmla="*/ 1935 h 2022"/>
                <a:gd name="T18" fmla="*/ 471 w 771"/>
                <a:gd name="T19" fmla="*/ 1945 h 2022"/>
                <a:gd name="T20" fmla="*/ 397 w 771"/>
                <a:gd name="T21" fmla="*/ 1867 h 2022"/>
                <a:gd name="T22" fmla="*/ 345 w 771"/>
                <a:gd name="T23" fmla="*/ 1873 h 2022"/>
                <a:gd name="T24" fmla="*/ 355 w 771"/>
                <a:gd name="T25" fmla="*/ 1822 h 2022"/>
                <a:gd name="T26" fmla="*/ 326 w 771"/>
                <a:gd name="T27" fmla="*/ 1841 h 2022"/>
                <a:gd name="T28" fmla="*/ 342 w 771"/>
                <a:gd name="T29" fmla="*/ 1820 h 2022"/>
                <a:gd name="T30" fmla="*/ 287 w 771"/>
                <a:gd name="T31" fmla="*/ 1789 h 2022"/>
                <a:gd name="T32" fmla="*/ 267 w 771"/>
                <a:gd name="T33" fmla="*/ 1739 h 2022"/>
                <a:gd name="T34" fmla="*/ 257 w 771"/>
                <a:gd name="T35" fmla="*/ 1697 h 2022"/>
                <a:gd name="T36" fmla="*/ 208 w 771"/>
                <a:gd name="T37" fmla="*/ 1688 h 2022"/>
                <a:gd name="T38" fmla="*/ 144 w 771"/>
                <a:gd name="T39" fmla="*/ 1339 h 2022"/>
                <a:gd name="T40" fmla="*/ 163 w 771"/>
                <a:gd name="T41" fmla="*/ 1391 h 2022"/>
                <a:gd name="T42" fmla="*/ 186 w 771"/>
                <a:gd name="T43" fmla="*/ 1483 h 2022"/>
                <a:gd name="T44" fmla="*/ 212 w 771"/>
                <a:gd name="T45" fmla="*/ 1463 h 2022"/>
                <a:gd name="T46" fmla="*/ 143 w 771"/>
                <a:gd name="T47" fmla="*/ 1440 h 2022"/>
                <a:gd name="T48" fmla="*/ 498 w 771"/>
                <a:gd name="T49" fmla="*/ 1874 h 2022"/>
                <a:gd name="T50" fmla="*/ 449 w 771"/>
                <a:gd name="T51" fmla="*/ 1842 h 2022"/>
                <a:gd name="T52" fmla="*/ 338 w 771"/>
                <a:gd name="T53" fmla="*/ 1747 h 2022"/>
                <a:gd name="T54" fmla="*/ 317 w 771"/>
                <a:gd name="T55" fmla="*/ 1650 h 2022"/>
                <a:gd name="T56" fmla="*/ 304 w 771"/>
                <a:gd name="T57" fmla="*/ 1533 h 2022"/>
                <a:gd name="T58" fmla="*/ 272 w 771"/>
                <a:gd name="T59" fmla="*/ 1443 h 2022"/>
                <a:gd name="T60" fmla="*/ 215 w 771"/>
                <a:gd name="T61" fmla="*/ 1320 h 2022"/>
                <a:gd name="T62" fmla="*/ 187 w 771"/>
                <a:gd name="T63" fmla="*/ 1196 h 2022"/>
                <a:gd name="T64" fmla="*/ 165 w 771"/>
                <a:gd name="T65" fmla="*/ 1085 h 2022"/>
                <a:gd name="T66" fmla="*/ 166 w 771"/>
                <a:gd name="T67" fmla="*/ 954 h 2022"/>
                <a:gd name="T68" fmla="*/ 142 w 771"/>
                <a:gd name="T69" fmla="*/ 815 h 2022"/>
                <a:gd name="T70" fmla="*/ 109 w 771"/>
                <a:gd name="T71" fmla="*/ 685 h 2022"/>
                <a:gd name="T72" fmla="*/ 162 w 771"/>
                <a:gd name="T73" fmla="*/ 498 h 2022"/>
                <a:gd name="T74" fmla="*/ 184 w 771"/>
                <a:gd name="T75" fmla="*/ 293 h 2022"/>
                <a:gd name="T76" fmla="*/ 97 w 771"/>
                <a:gd name="T77" fmla="*/ 161 h 2022"/>
                <a:gd name="T78" fmla="*/ 45 w 771"/>
                <a:gd name="T79" fmla="*/ 22 h 2022"/>
                <a:gd name="T80" fmla="*/ 24 w 771"/>
                <a:gd name="T81" fmla="*/ 182 h 2022"/>
                <a:gd name="T82" fmla="*/ 47 w 771"/>
                <a:gd name="T83" fmla="*/ 417 h 2022"/>
                <a:gd name="T84" fmla="*/ 34 w 771"/>
                <a:gd name="T85" fmla="*/ 559 h 2022"/>
                <a:gd name="T86" fmla="*/ 47 w 771"/>
                <a:gd name="T87" fmla="*/ 720 h 2022"/>
                <a:gd name="T88" fmla="*/ 82 w 771"/>
                <a:gd name="T89" fmla="*/ 947 h 2022"/>
                <a:gd name="T90" fmla="*/ 72 w 771"/>
                <a:gd name="T91" fmla="*/ 1102 h 2022"/>
                <a:gd name="T92" fmla="*/ 129 w 771"/>
                <a:gd name="T93" fmla="*/ 1299 h 2022"/>
                <a:gd name="T94" fmla="*/ 193 w 771"/>
                <a:gd name="T95" fmla="*/ 1313 h 2022"/>
                <a:gd name="T96" fmla="*/ 212 w 771"/>
                <a:gd name="T97" fmla="*/ 1403 h 2022"/>
                <a:gd name="T98" fmla="*/ 252 w 771"/>
                <a:gd name="T99" fmla="*/ 1497 h 2022"/>
                <a:gd name="T100" fmla="*/ 214 w 771"/>
                <a:gd name="T101" fmla="*/ 1535 h 2022"/>
                <a:gd name="T102" fmla="*/ 176 w 771"/>
                <a:gd name="T103" fmla="*/ 1528 h 2022"/>
                <a:gd name="T104" fmla="*/ 214 w 771"/>
                <a:gd name="T105" fmla="*/ 1567 h 2022"/>
                <a:gd name="T106" fmla="*/ 257 w 771"/>
                <a:gd name="T107" fmla="*/ 1604 h 2022"/>
                <a:gd name="T108" fmla="*/ 265 w 771"/>
                <a:gd name="T109" fmla="*/ 1686 h 2022"/>
                <a:gd name="T110" fmla="*/ 298 w 771"/>
                <a:gd name="T111" fmla="*/ 1731 h 2022"/>
                <a:gd name="T112" fmla="*/ 331 w 771"/>
                <a:gd name="T113" fmla="*/ 1762 h 2022"/>
                <a:gd name="T114" fmla="*/ 407 w 771"/>
                <a:gd name="T115" fmla="*/ 1821 h 2022"/>
                <a:gd name="T116" fmla="*/ 434 w 771"/>
                <a:gd name="T117" fmla="*/ 1876 h 2022"/>
                <a:gd name="T118" fmla="*/ 459 w 771"/>
                <a:gd name="T119" fmla="*/ 1893 h 2022"/>
                <a:gd name="T120" fmla="*/ 428 w 771"/>
                <a:gd name="T121" fmla="*/ 1927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1" h="2022">
                  <a:moveTo>
                    <a:pt x="677" y="1942"/>
                  </a:moveTo>
                  <a:cubicBezTo>
                    <a:pt x="625" y="1916"/>
                    <a:pt x="625" y="1903"/>
                    <a:pt x="625" y="1903"/>
                  </a:cubicBezTo>
                  <a:cubicBezTo>
                    <a:pt x="602" y="1903"/>
                    <a:pt x="602" y="1903"/>
                    <a:pt x="602" y="1903"/>
                  </a:cubicBezTo>
                  <a:cubicBezTo>
                    <a:pt x="606" y="1892"/>
                    <a:pt x="606" y="1892"/>
                    <a:pt x="606" y="1892"/>
                  </a:cubicBezTo>
                  <a:cubicBezTo>
                    <a:pt x="580" y="1866"/>
                    <a:pt x="580" y="1866"/>
                    <a:pt x="580" y="1866"/>
                  </a:cubicBezTo>
                  <a:cubicBezTo>
                    <a:pt x="559" y="1872"/>
                    <a:pt x="559" y="1872"/>
                    <a:pt x="559" y="1872"/>
                  </a:cubicBezTo>
                  <a:cubicBezTo>
                    <a:pt x="550" y="1864"/>
                    <a:pt x="550" y="1864"/>
                    <a:pt x="550" y="1864"/>
                  </a:cubicBezTo>
                  <a:cubicBezTo>
                    <a:pt x="543" y="1876"/>
                    <a:pt x="543" y="1876"/>
                    <a:pt x="543" y="1876"/>
                  </a:cubicBezTo>
                  <a:cubicBezTo>
                    <a:pt x="530" y="1879"/>
                    <a:pt x="530" y="1879"/>
                    <a:pt x="530" y="1879"/>
                  </a:cubicBezTo>
                  <a:cubicBezTo>
                    <a:pt x="531" y="1890"/>
                    <a:pt x="531" y="1890"/>
                    <a:pt x="531" y="1890"/>
                  </a:cubicBezTo>
                  <a:cubicBezTo>
                    <a:pt x="520" y="1892"/>
                    <a:pt x="520" y="1892"/>
                    <a:pt x="520" y="1892"/>
                  </a:cubicBezTo>
                  <a:cubicBezTo>
                    <a:pt x="521" y="1910"/>
                    <a:pt x="521" y="1910"/>
                    <a:pt x="521" y="1910"/>
                  </a:cubicBezTo>
                  <a:cubicBezTo>
                    <a:pt x="534" y="1923"/>
                    <a:pt x="557" y="1900"/>
                    <a:pt x="557" y="1900"/>
                  </a:cubicBezTo>
                  <a:cubicBezTo>
                    <a:pt x="572" y="1906"/>
                    <a:pt x="572" y="1906"/>
                    <a:pt x="572" y="1906"/>
                  </a:cubicBezTo>
                  <a:cubicBezTo>
                    <a:pt x="572" y="1919"/>
                    <a:pt x="572" y="1919"/>
                    <a:pt x="572" y="1919"/>
                  </a:cubicBezTo>
                  <a:cubicBezTo>
                    <a:pt x="572" y="1919"/>
                    <a:pt x="541" y="1934"/>
                    <a:pt x="552" y="1938"/>
                  </a:cubicBezTo>
                  <a:cubicBezTo>
                    <a:pt x="562" y="1942"/>
                    <a:pt x="615" y="1960"/>
                    <a:pt x="615" y="1960"/>
                  </a:cubicBezTo>
                  <a:cubicBezTo>
                    <a:pt x="605" y="1974"/>
                    <a:pt x="605" y="1974"/>
                    <a:pt x="605" y="1974"/>
                  </a:cubicBezTo>
                  <a:cubicBezTo>
                    <a:pt x="605" y="1974"/>
                    <a:pt x="602" y="1961"/>
                    <a:pt x="592" y="1961"/>
                  </a:cubicBezTo>
                  <a:cubicBezTo>
                    <a:pt x="582" y="1961"/>
                    <a:pt x="579" y="1968"/>
                    <a:pt x="579" y="1968"/>
                  </a:cubicBezTo>
                  <a:cubicBezTo>
                    <a:pt x="567" y="1954"/>
                    <a:pt x="567" y="1954"/>
                    <a:pt x="567" y="1954"/>
                  </a:cubicBezTo>
                  <a:cubicBezTo>
                    <a:pt x="556" y="1958"/>
                    <a:pt x="556" y="1958"/>
                    <a:pt x="556" y="1958"/>
                  </a:cubicBezTo>
                  <a:cubicBezTo>
                    <a:pt x="565" y="1965"/>
                    <a:pt x="565" y="1965"/>
                    <a:pt x="565" y="1965"/>
                  </a:cubicBezTo>
                  <a:cubicBezTo>
                    <a:pt x="544" y="1962"/>
                    <a:pt x="544" y="1962"/>
                    <a:pt x="544" y="1962"/>
                  </a:cubicBezTo>
                  <a:cubicBezTo>
                    <a:pt x="544" y="1962"/>
                    <a:pt x="550" y="1978"/>
                    <a:pt x="566" y="1978"/>
                  </a:cubicBezTo>
                  <a:cubicBezTo>
                    <a:pt x="582" y="1978"/>
                    <a:pt x="595" y="1978"/>
                    <a:pt x="595" y="1978"/>
                  </a:cubicBezTo>
                  <a:cubicBezTo>
                    <a:pt x="595" y="1978"/>
                    <a:pt x="611" y="1984"/>
                    <a:pt x="621" y="1983"/>
                  </a:cubicBezTo>
                  <a:cubicBezTo>
                    <a:pt x="631" y="1981"/>
                    <a:pt x="676" y="1981"/>
                    <a:pt x="690" y="1981"/>
                  </a:cubicBezTo>
                  <a:cubicBezTo>
                    <a:pt x="705" y="1981"/>
                    <a:pt x="725" y="1994"/>
                    <a:pt x="725" y="1994"/>
                  </a:cubicBezTo>
                  <a:cubicBezTo>
                    <a:pt x="746" y="1983"/>
                    <a:pt x="746" y="1983"/>
                    <a:pt x="746" y="1983"/>
                  </a:cubicBezTo>
                  <a:cubicBezTo>
                    <a:pt x="758" y="1987"/>
                    <a:pt x="758" y="1987"/>
                    <a:pt x="758" y="1987"/>
                  </a:cubicBezTo>
                  <a:cubicBezTo>
                    <a:pt x="770" y="1986"/>
                    <a:pt x="770" y="1986"/>
                    <a:pt x="770" y="1986"/>
                  </a:cubicBezTo>
                  <a:cubicBezTo>
                    <a:pt x="771" y="1970"/>
                    <a:pt x="771" y="1970"/>
                    <a:pt x="771" y="1970"/>
                  </a:cubicBezTo>
                  <a:cubicBezTo>
                    <a:pt x="771" y="1970"/>
                    <a:pt x="729" y="1968"/>
                    <a:pt x="677" y="1942"/>
                  </a:cubicBezTo>
                  <a:close/>
                  <a:moveTo>
                    <a:pt x="658" y="1993"/>
                  </a:moveTo>
                  <a:cubicBezTo>
                    <a:pt x="676" y="2003"/>
                    <a:pt x="676" y="2003"/>
                    <a:pt x="676" y="2003"/>
                  </a:cubicBezTo>
                  <a:cubicBezTo>
                    <a:pt x="712" y="2006"/>
                    <a:pt x="712" y="2006"/>
                    <a:pt x="712" y="2006"/>
                  </a:cubicBezTo>
                  <a:cubicBezTo>
                    <a:pt x="693" y="1988"/>
                    <a:pt x="693" y="1988"/>
                    <a:pt x="693" y="1988"/>
                  </a:cubicBezTo>
                  <a:lnTo>
                    <a:pt x="658" y="1993"/>
                  </a:lnTo>
                  <a:close/>
                  <a:moveTo>
                    <a:pt x="638" y="1997"/>
                  </a:moveTo>
                  <a:cubicBezTo>
                    <a:pt x="644" y="1991"/>
                    <a:pt x="644" y="1991"/>
                    <a:pt x="644" y="1991"/>
                  </a:cubicBezTo>
                  <a:cubicBezTo>
                    <a:pt x="617" y="1988"/>
                    <a:pt x="617" y="1988"/>
                    <a:pt x="617" y="1988"/>
                  </a:cubicBezTo>
                  <a:cubicBezTo>
                    <a:pt x="593" y="1988"/>
                    <a:pt x="593" y="1988"/>
                    <a:pt x="593" y="1988"/>
                  </a:cubicBezTo>
                  <a:cubicBezTo>
                    <a:pt x="602" y="2012"/>
                    <a:pt x="602" y="2012"/>
                    <a:pt x="602" y="2012"/>
                  </a:cubicBezTo>
                  <a:cubicBezTo>
                    <a:pt x="625" y="2014"/>
                    <a:pt x="625" y="2014"/>
                    <a:pt x="625" y="2014"/>
                  </a:cubicBezTo>
                  <a:cubicBezTo>
                    <a:pt x="619" y="2004"/>
                    <a:pt x="619" y="2004"/>
                    <a:pt x="619" y="2004"/>
                  </a:cubicBezTo>
                  <a:cubicBezTo>
                    <a:pt x="625" y="2000"/>
                    <a:pt x="625" y="2000"/>
                    <a:pt x="625" y="2000"/>
                  </a:cubicBezTo>
                  <a:cubicBezTo>
                    <a:pt x="632" y="2010"/>
                    <a:pt x="632" y="2010"/>
                    <a:pt x="632" y="2010"/>
                  </a:cubicBezTo>
                  <a:cubicBezTo>
                    <a:pt x="663" y="2010"/>
                    <a:pt x="663" y="2010"/>
                    <a:pt x="663" y="2010"/>
                  </a:cubicBezTo>
                  <a:cubicBezTo>
                    <a:pt x="673" y="2022"/>
                    <a:pt x="673" y="2022"/>
                    <a:pt x="673" y="2022"/>
                  </a:cubicBezTo>
                  <a:cubicBezTo>
                    <a:pt x="686" y="2022"/>
                    <a:pt x="686" y="2022"/>
                    <a:pt x="686" y="2022"/>
                  </a:cubicBezTo>
                  <a:cubicBezTo>
                    <a:pt x="666" y="2001"/>
                    <a:pt x="666" y="2001"/>
                    <a:pt x="666" y="2001"/>
                  </a:cubicBezTo>
                  <a:lnTo>
                    <a:pt x="638" y="1997"/>
                  </a:lnTo>
                  <a:close/>
                  <a:moveTo>
                    <a:pt x="537" y="1967"/>
                  </a:moveTo>
                  <a:cubicBezTo>
                    <a:pt x="495" y="1962"/>
                    <a:pt x="495" y="1962"/>
                    <a:pt x="495" y="1962"/>
                  </a:cubicBezTo>
                  <a:cubicBezTo>
                    <a:pt x="500" y="1974"/>
                    <a:pt x="500" y="1974"/>
                    <a:pt x="500" y="1974"/>
                  </a:cubicBezTo>
                  <a:cubicBezTo>
                    <a:pt x="527" y="1973"/>
                    <a:pt x="527" y="1973"/>
                    <a:pt x="527" y="1973"/>
                  </a:cubicBezTo>
                  <a:cubicBezTo>
                    <a:pt x="537" y="1987"/>
                    <a:pt x="537" y="1987"/>
                    <a:pt x="537" y="1987"/>
                  </a:cubicBezTo>
                  <a:cubicBezTo>
                    <a:pt x="575" y="2003"/>
                    <a:pt x="575" y="2003"/>
                    <a:pt x="575" y="2003"/>
                  </a:cubicBezTo>
                  <a:cubicBezTo>
                    <a:pt x="552" y="1983"/>
                    <a:pt x="552" y="1983"/>
                    <a:pt x="552" y="1983"/>
                  </a:cubicBezTo>
                  <a:lnTo>
                    <a:pt x="537" y="1967"/>
                  </a:lnTo>
                  <a:close/>
                  <a:moveTo>
                    <a:pt x="534" y="1924"/>
                  </a:moveTo>
                  <a:cubicBezTo>
                    <a:pt x="526" y="1935"/>
                    <a:pt x="526" y="1935"/>
                    <a:pt x="526" y="1935"/>
                  </a:cubicBezTo>
                  <a:cubicBezTo>
                    <a:pt x="530" y="1955"/>
                    <a:pt x="530" y="1955"/>
                    <a:pt x="530" y="1955"/>
                  </a:cubicBezTo>
                  <a:cubicBezTo>
                    <a:pt x="546" y="1949"/>
                    <a:pt x="546" y="1949"/>
                    <a:pt x="546" y="1949"/>
                  </a:cubicBezTo>
                  <a:lnTo>
                    <a:pt x="534" y="1924"/>
                  </a:lnTo>
                  <a:close/>
                  <a:moveTo>
                    <a:pt x="515" y="1954"/>
                  </a:moveTo>
                  <a:cubicBezTo>
                    <a:pt x="513" y="1942"/>
                    <a:pt x="513" y="1942"/>
                    <a:pt x="513" y="1942"/>
                  </a:cubicBezTo>
                  <a:cubicBezTo>
                    <a:pt x="479" y="1934"/>
                    <a:pt x="479" y="1934"/>
                    <a:pt x="479" y="1934"/>
                  </a:cubicBezTo>
                  <a:cubicBezTo>
                    <a:pt x="471" y="1945"/>
                    <a:pt x="471" y="1945"/>
                    <a:pt x="471" y="1945"/>
                  </a:cubicBezTo>
                  <a:cubicBezTo>
                    <a:pt x="472" y="1958"/>
                    <a:pt x="472" y="1958"/>
                    <a:pt x="472" y="1958"/>
                  </a:cubicBezTo>
                  <a:cubicBezTo>
                    <a:pt x="495" y="1949"/>
                    <a:pt x="495" y="1949"/>
                    <a:pt x="495" y="1949"/>
                  </a:cubicBezTo>
                  <a:lnTo>
                    <a:pt x="515" y="1954"/>
                  </a:lnTo>
                  <a:close/>
                  <a:moveTo>
                    <a:pt x="407" y="1848"/>
                  </a:moveTo>
                  <a:cubicBezTo>
                    <a:pt x="407" y="1848"/>
                    <a:pt x="381" y="1835"/>
                    <a:pt x="378" y="1847"/>
                  </a:cubicBezTo>
                  <a:cubicBezTo>
                    <a:pt x="375" y="1859"/>
                    <a:pt x="371" y="1874"/>
                    <a:pt x="375" y="1874"/>
                  </a:cubicBezTo>
                  <a:cubicBezTo>
                    <a:pt x="380" y="1874"/>
                    <a:pt x="397" y="1867"/>
                    <a:pt x="397" y="1867"/>
                  </a:cubicBezTo>
                  <a:cubicBezTo>
                    <a:pt x="399" y="1883"/>
                    <a:pt x="399" y="1883"/>
                    <a:pt x="399" y="1883"/>
                  </a:cubicBezTo>
                  <a:cubicBezTo>
                    <a:pt x="420" y="1873"/>
                    <a:pt x="420" y="1873"/>
                    <a:pt x="420" y="1873"/>
                  </a:cubicBezTo>
                  <a:cubicBezTo>
                    <a:pt x="409" y="1863"/>
                    <a:pt x="409" y="1863"/>
                    <a:pt x="409" y="1863"/>
                  </a:cubicBezTo>
                  <a:cubicBezTo>
                    <a:pt x="413" y="1851"/>
                    <a:pt x="413" y="1851"/>
                    <a:pt x="413" y="1851"/>
                  </a:cubicBezTo>
                  <a:lnTo>
                    <a:pt x="407" y="1848"/>
                  </a:lnTo>
                  <a:close/>
                  <a:moveTo>
                    <a:pt x="368" y="1886"/>
                  </a:moveTo>
                  <a:cubicBezTo>
                    <a:pt x="345" y="1873"/>
                    <a:pt x="345" y="1873"/>
                    <a:pt x="345" y="1873"/>
                  </a:cubicBezTo>
                  <a:cubicBezTo>
                    <a:pt x="362" y="1892"/>
                    <a:pt x="362" y="1892"/>
                    <a:pt x="362" y="1892"/>
                  </a:cubicBezTo>
                  <a:cubicBezTo>
                    <a:pt x="393" y="1896"/>
                    <a:pt x="393" y="1896"/>
                    <a:pt x="393" y="1896"/>
                  </a:cubicBezTo>
                  <a:cubicBezTo>
                    <a:pt x="404" y="1903"/>
                    <a:pt x="404" y="1903"/>
                    <a:pt x="404" y="1903"/>
                  </a:cubicBezTo>
                  <a:cubicBezTo>
                    <a:pt x="393" y="1889"/>
                    <a:pt x="393" y="1889"/>
                    <a:pt x="393" y="1889"/>
                  </a:cubicBezTo>
                  <a:lnTo>
                    <a:pt x="368" y="1886"/>
                  </a:lnTo>
                  <a:close/>
                  <a:moveTo>
                    <a:pt x="368" y="1835"/>
                  </a:moveTo>
                  <a:cubicBezTo>
                    <a:pt x="355" y="1822"/>
                    <a:pt x="355" y="1822"/>
                    <a:pt x="355" y="1822"/>
                  </a:cubicBezTo>
                  <a:cubicBezTo>
                    <a:pt x="351" y="1844"/>
                    <a:pt x="351" y="1844"/>
                    <a:pt x="351" y="1844"/>
                  </a:cubicBezTo>
                  <a:cubicBezTo>
                    <a:pt x="336" y="1848"/>
                    <a:pt x="336" y="1848"/>
                    <a:pt x="336" y="1848"/>
                  </a:cubicBezTo>
                  <a:cubicBezTo>
                    <a:pt x="365" y="1860"/>
                    <a:pt x="365" y="1860"/>
                    <a:pt x="365" y="1860"/>
                  </a:cubicBezTo>
                  <a:lnTo>
                    <a:pt x="368" y="1835"/>
                  </a:lnTo>
                  <a:close/>
                  <a:moveTo>
                    <a:pt x="296" y="1827"/>
                  </a:moveTo>
                  <a:cubicBezTo>
                    <a:pt x="319" y="1848"/>
                    <a:pt x="319" y="1848"/>
                    <a:pt x="319" y="1848"/>
                  </a:cubicBezTo>
                  <a:cubicBezTo>
                    <a:pt x="326" y="1841"/>
                    <a:pt x="326" y="1841"/>
                    <a:pt x="326" y="1841"/>
                  </a:cubicBezTo>
                  <a:cubicBezTo>
                    <a:pt x="306" y="1818"/>
                    <a:pt x="306" y="1818"/>
                    <a:pt x="306" y="1818"/>
                  </a:cubicBezTo>
                  <a:lnTo>
                    <a:pt x="296" y="1827"/>
                  </a:lnTo>
                  <a:close/>
                  <a:moveTo>
                    <a:pt x="342" y="1820"/>
                  </a:moveTo>
                  <a:cubicBezTo>
                    <a:pt x="335" y="1814"/>
                    <a:pt x="335" y="1814"/>
                    <a:pt x="335" y="1814"/>
                  </a:cubicBezTo>
                  <a:cubicBezTo>
                    <a:pt x="329" y="1824"/>
                    <a:pt x="329" y="1824"/>
                    <a:pt x="329" y="1824"/>
                  </a:cubicBezTo>
                  <a:cubicBezTo>
                    <a:pt x="336" y="1833"/>
                    <a:pt x="336" y="1833"/>
                    <a:pt x="336" y="1833"/>
                  </a:cubicBezTo>
                  <a:lnTo>
                    <a:pt x="342" y="1820"/>
                  </a:lnTo>
                  <a:close/>
                  <a:moveTo>
                    <a:pt x="303" y="1805"/>
                  </a:moveTo>
                  <a:cubicBezTo>
                    <a:pt x="306" y="1788"/>
                    <a:pt x="306" y="1788"/>
                    <a:pt x="306" y="1788"/>
                  </a:cubicBezTo>
                  <a:cubicBezTo>
                    <a:pt x="303" y="1763"/>
                    <a:pt x="303" y="1763"/>
                    <a:pt x="303" y="1763"/>
                  </a:cubicBezTo>
                  <a:cubicBezTo>
                    <a:pt x="292" y="1759"/>
                    <a:pt x="292" y="1759"/>
                    <a:pt x="292" y="1759"/>
                  </a:cubicBezTo>
                  <a:cubicBezTo>
                    <a:pt x="292" y="1770"/>
                    <a:pt x="292" y="1770"/>
                    <a:pt x="292" y="1770"/>
                  </a:cubicBezTo>
                  <a:cubicBezTo>
                    <a:pt x="270" y="1766"/>
                    <a:pt x="270" y="1766"/>
                    <a:pt x="270" y="1766"/>
                  </a:cubicBezTo>
                  <a:cubicBezTo>
                    <a:pt x="287" y="1789"/>
                    <a:pt x="287" y="1789"/>
                    <a:pt x="287" y="1789"/>
                  </a:cubicBezTo>
                  <a:cubicBezTo>
                    <a:pt x="283" y="1818"/>
                    <a:pt x="283" y="1818"/>
                    <a:pt x="283" y="1818"/>
                  </a:cubicBezTo>
                  <a:lnTo>
                    <a:pt x="303" y="1805"/>
                  </a:lnTo>
                  <a:close/>
                  <a:moveTo>
                    <a:pt x="243" y="1752"/>
                  </a:moveTo>
                  <a:cubicBezTo>
                    <a:pt x="254" y="1753"/>
                    <a:pt x="254" y="1753"/>
                    <a:pt x="254" y="1753"/>
                  </a:cubicBezTo>
                  <a:cubicBezTo>
                    <a:pt x="261" y="1775"/>
                    <a:pt x="261" y="1775"/>
                    <a:pt x="261" y="1775"/>
                  </a:cubicBezTo>
                  <a:cubicBezTo>
                    <a:pt x="266" y="1755"/>
                    <a:pt x="266" y="1755"/>
                    <a:pt x="266" y="1755"/>
                  </a:cubicBezTo>
                  <a:cubicBezTo>
                    <a:pt x="267" y="1739"/>
                    <a:pt x="267" y="1739"/>
                    <a:pt x="267" y="1739"/>
                  </a:cubicBezTo>
                  <a:cubicBezTo>
                    <a:pt x="250" y="1734"/>
                    <a:pt x="250" y="1734"/>
                    <a:pt x="250" y="1734"/>
                  </a:cubicBezTo>
                  <a:lnTo>
                    <a:pt x="243" y="1752"/>
                  </a:lnTo>
                  <a:close/>
                  <a:moveTo>
                    <a:pt x="248" y="1727"/>
                  </a:moveTo>
                  <a:cubicBezTo>
                    <a:pt x="253" y="1726"/>
                    <a:pt x="256" y="1717"/>
                    <a:pt x="256" y="1717"/>
                  </a:cubicBezTo>
                  <a:cubicBezTo>
                    <a:pt x="276" y="1734"/>
                    <a:pt x="276" y="1734"/>
                    <a:pt x="276" y="1734"/>
                  </a:cubicBezTo>
                  <a:cubicBezTo>
                    <a:pt x="277" y="1718"/>
                    <a:pt x="277" y="1718"/>
                    <a:pt x="277" y="1718"/>
                  </a:cubicBezTo>
                  <a:cubicBezTo>
                    <a:pt x="257" y="1697"/>
                    <a:pt x="257" y="1697"/>
                    <a:pt x="257" y="1697"/>
                  </a:cubicBezTo>
                  <a:cubicBezTo>
                    <a:pt x="257" y="1697"/>
                    <a:pt x="241" y="1674"/>
                    <a:pt x="241" y="1662"/>
                  </a:cubicBezTo>
                  <a:cubicBezTo>
                    <a:pt x="241" y="1651"/>
                    <a:pt x="230" y="1639"/>
                    <a:pt x="219" y="1633"/>
                  </a:cubicBezTo>
                  <a:cubicBezTo>
                    <a:pt x="209" y="1628"/>
                    <a:pt x="209" y="1639"/>
                    <a:pt x="209" y="1639"/>
                  </a:cubicBezTo>
                  <a:cubicBezTo>
                    <a:pt x="195" y="1635"/>
                    <a:pt x="195" y="1635"/>
                    <a:pt x="195" y="1635"/>
                  </a:cubicBezTo>
                  <a:cubicBezTo>
                    <a:pt x="195" y="1635"/>
                    <a:pt x="180" y="1662"/>
                    <a:pt x="191" y="1662"/>
                  </a:cubicBezTo>
                  <a:cubicBezTo>
                    <a:pt x="201" y="1662"/>
                    <a:pt x="221" y="1662"/>
                    <a:pt x="221" y="1662"/>
                  </a:cubicBezTo>
                  <a:cubicBezTo>
                    <a:pt x="208" y="1688"/>
                    <a:pt x="208" y="1688"/>
                    <a:pt x="208" y="1688"/>
                  </a:cubicBezTo>
                  <a:cubicBezTo>
                    <a:pt x="217" y="1688"/>
                    <a:pt x="217" y="1688"/>
                    <a:pt x="217" y="1688"/>
                  </a:cubicBezTo>
                  <a:cubicBezTo>
                    <a:pt x="231" y="1675"/>
                    <a:pt x="231" y="1675"/>
                    <a:pt x="231" y="1675"/>
                  </a:cubicBezTo>
                  <a:cubicBezTo>
                    <a:pt x="230" y="1691"/>
                    <a:pt x="230" y="1691"/>
                    <a:pt x="230" y="1691"/>
                  </a:cubicBezTo>
                  <a:cubicBezTo>
                    <a:pt x="230" y="1691"/>
                    <a:pt x="244" y="1729"/>
                    <a:pt x="248" y="1727"/>
                  </a:cubicBezTo>
                  <a:close/>
                  <a:moveTo>
                    <a:pt x="163" y="1391"/>
                  </a:moveTo>
                  <a:cubicBezTo>
                    <a:pt x="165" y="1359"/>
                    <a:pt x="165" y="1359"/>
                    <a:pt x="165" y="1359"/>
                  </a:cubicBezTo>
                  <a:cubicBezTo>
                    <a:pt x="144" y="1339"/>
                    <a:pt x="144" y="1339"/>
                    <a:pt x="144" y="1339"/>
                  </a:cubicBezTo>
                  <a:cubicBezTo>
                    <a:pt x="154" y="1329"/>
                    <a:pt x="154" y="1329"/>
                    <a:pt x="154" y="1329"/>
                  </a:cubicBezTo>
                  <a:cubicBezTo>
                    <a:pt x="140" y="1313"/>
                    <a:pt x="140" y="1313"/>
                    <a:pt x="140" y="1313"/>
                  </a:cubicBezTo>
                  <a:cubicBezTo>
                    <a:pt x="117" y="1304"/>
                    <a:pt x="117" y="1304"/>
                    <a:pt x="117" y="1304"/>
                  </a:cubicBezTo>
                  <a:cubicBezTo>
                    <a:pt x="117" y="1304"/>
                    <a:pt x="114" y="1340"/>
                    <a:pt x="123" y="1343"/>
                  </a:cubicBezTo>
                  <a:cubicBezTo>
                    <a:pt x="131" y="1346"/>
                    <a:pt x="137" y="1366"/>
                    <a:pt x="137" y="1366"/>
                  </a:cubicBezTo>
                  <a:cubicBezTo>
                    <a:pt x="133" y="1379"/>
                    <a:pt x="133" y="1379"/>
                    <a:pt x="133" y="1379"/>
                  </a:cubicBezTo>
                  <a:lnTo>
                    <a:pt x="163" y="1391"/>
                  </a:lnTo>
                  <a:close/>
                  <a:moveTo>
                    <a:pt x="163" y="1453"/>
                  </a:moveTo>
                  <a:cubicBezTo>
                    <a:pt x="170" y="1461"/>
                    <a:pt x="170" y="1461"/>
                    <a:pt x="170" y="1461"/>
                  </a:cubicBezTo>
                  <a:cubicBezTo>
                    <a:pt x="188" y="1461"/>
                    <a:pt x="188" y="1461"/>
                    <a:pt x="188" y="1461"/>
                  </a:cubicBezTo>
                  <a:cubicBezTo>
                    <a:pt x="195" y="1448"/>
                    <a:pt x="195" y="1448"/>
                    <a:pt x="195" y="1448"/>
                  </a:cubicBezTo>
                  <a:cubicBezTo>
                    <a:pt x="176" y="1453"/>
                    <a:pt x="176" y="1453"/>
                    <a:pt x="176" y="1453"/>
                  </a:cubicBezTo>
                  <a:lnTo>
                    <a:pt x="163" y="1453"/>
                  </a:lnTo>
                  <a:close/>
                  <a:moveTo>
                    <a:pt x="186" y="1483"/>
                  </a:moveTo>
                  <a:cubicBezTo>
                    <a:pt x="188" y="1495"/>
                    <a:pt x="188" y="1495"/>
                    <a:pt x="188" y="1495"/>
                  </a:cubicBezTo>
                  <a:cubicBezTo>
                    <a:pt x="204" y="1505"/>
                    <a:pt x="204" y="1505"/>
                    <a:pt x="204" y="1505"/>
                  </a:cubicBezTo>
                  <a:cubicBezTo>
                    <a:pt x="204" y="1489"/>
                    <a:pt x="204" y="1489"/>
                    <a:pt x="204" y="1489"/>
                  </a:cubicBezTo>
                  <a:cubicBezTo>
                    <a:pt x="195" y="1473"/>
                    <a:pt x="195" y="1473"/>
                    <a:pt x="195" y="1473"/>
                  </a:cubicBezTo>
                  <a:cubicBezTo>
                    <a:pt x="173" y="1474"/>
                    <a:pt x="173" y="1474"/>
                    <a:pt x="173" y="1474"/>
                  </a:cubicBezTo>
                  <a:lnTo>
                    <a:pt x="186" y="1483"/>
                  </a:lnTo>
                  <a:close/>
                  <a:moveTo>
                    <a:pt x="212" y="1463"/>
                  </a:moveTo>
                  <a:cubicBezTo>
                    <a:pt x="212" y="1463"/>
                    <a:pt x="244" y="1444"/>
                    <a:pt x="222" y="1440"/>
                  </a:cubicBezTo>
                  <a:cubicBezTo>
                    <a:pt x="201" y="1435"/>
                    <a:pt x="199" y="1463"/>
                    <a:pt x="212" y="1463"/>
                  </a:cubicBezTo>
                  <a:close/>
                  <a:moveTo>
                    <a:pt x="166" y="1409"/>
                  </a:moveTo>
                  <a:cubicBezTo>
                    <a:pt x="152" y="1420"/>
                    <a:pt x="159" y="1430"/>
                    <a:pt x="169" y="1427"/>
                  </a:cubicBezTo>
                  <a:cubicBezTo>
                    <a:pt x="181" y="1423"/>
                    <a:pt x="180" y="1399"/>
                    <a:pt x="166" y="1409"/>
                  </a:cubicBezTo>
                  <a:close/>
                  <a:moveTo>
                    <a:pt x="156" y="1437"/>
                  </a:moveTo>
                  <a:cubicBezTo>
                    <a:pt x="143" y="1440"/>
                    <a:pt x="143" y="1440"/>
                    <a:pt x="143" y="1440"/>
                  </a:cubicBezTo>
                  <a:cubicBezTo>
                    <a:pt x="150" y="1453"/>
                    <a:pt x="150" y="1453"/>
                    <a:pt x="150" y="1453"/>
                  </a:cubicBezTo>
                  <a:lnTo>
                    <a:pt x="156" y="1437"/>
                  </a:lnTo>
                  <a:close/>
                  <a:moveTo>
                    <a:pt x="476" y="1919"/>
                  </a:moveTo>
                  <a:cubicBezTo>
                    <a:pt x="485" y="1915"/>
                    <a:pt x="484" y="1925"/>
                    <a:pt x="484" y="1925"/>
                  </a:cubicBezTo>
                  <a:cubicBezTo>
                    <a:pt x="484" y="1925"/>
                    <a:pt x="499" y="1928"/>
                    <a:pt x="514" y="1925"/>
                  </a:cubicBezTo>
                  <a:cubicBezTo>
                    <a:pt x="528" y="1921"/>
                    <a:pt x="498" y="1899"/>
                    <a:pt x="498" y="1899"/>
                  </a:cubicBezTo>
                  <a:cubicBezTo>
                    <a:pt x="498" y="1874"/>
                    <a:pt x="498" y="1874"/>
                    <a:pt x="498" y="1874"/>
                  </a:cubicBezTo>
                  <a:cubicBezTo>
                    <a:pt x="523" y="1872"/>
                    <a:pt x="523" y="1872"/>
                    <a:pt x="523" y="1872"/>
                  </a:cubicBezTo>
                  <a:cubicBezTo>
                    <a:pt x="521" y="1860"/>
                    <a:pt x="521" y="1860"/>
                    <a:pt x="521" y="1860"/>
                  </a:cubicBezTo>
                  <a:cubicBezTo>
                    <a:pt x="537" y="1862"/>
                    <a:pt x="537" y="1862"/>
                    <a:pt x="537" y="1862"/>
                  </a:cubicBezTo>
                  <a:cubicBezTo>
                    <a:pt x="542" y="1850"/>
                    <a:pt x="542" y="1850"/>
                    <a:pt x="542" y="1850"/>
                  </a:cubicBezTo>
                  <a:cubicBezTo>
                    <a:pt x="527" y="1838"/>
                    <a:pt x="527" y="1838"/>
                    <a:pt x="527" y="1838"/>
                  </a:cubicBezTo>
                  <a:cubicBezTo>
                    <a:pt x="527" y="1838"/>
                    <a:pt x="507" y="1839"/>
                    <a:pt x="491" y="1837"/>
                  </a:cubicBezTo>
                  <a:cubicBezTo>
                    <a:pt x="475" y="1835"/>
                    <a:pt x="449" y="1842"/>
                    <a:pt x="449" y="1842"/>
                  </a:cubicBezTo>
                  <a:cubicBezTo>
                    <a:pt x="437" y="1830"/>
                    <a:pt x="437" y="1830"/>
                    <a:pt x="437" y="1830"/>
                  </a:cubicBezTo>
                  <a:cubicBezTo>
                    <a:pt x="413" y="1819"/>
                    <a:pt x="413" y="1819"/>
                    <a:pt x="413" y="1819"/>
                  </a:cubicBezTo>
                  <a:cubicBezTo>
                    <a:pt x="406" y="1808"/>
                    <a:pt x="406" y="1808"/>
                    <a:pt x="406" y="1808"/>
                  </a:cubicBezTo>
                  <a:cubicBezTo>
                    <a:pt x="392" y="1792"/>
                    <a:pt x="392" y="1792"/>
                    <a:pt x="392" y="1792"/>
                  </a:cubicBezTo>
                  <a:cubicBezTo>
                    <a:pt x="392" y="1792"/>
                    <a:pt x="398" y="1780"/>
                    <a:pt x="383" y="1767"/>
                  </a:cubicBezTo>
                  <a:cubicBezTo>
                    <a:pt x="368" y="1754"/>
                    <a:pt x="362" y="1772"/>
                    <a:pt x="352" y="1772"/>
                  </a:cubicBezTo>
                  <a:cubicBezTo>
                    <a:pt x="342" y="1772"/>
                    <a:pt x="338" y="1747"/>
                    <a:pt x="338" y="1747"/>
                  </a:cubicBezTo>
                  <a:cubicBezTo>
                    <a:pt x="318" y="1743"/>
                    <a:pt x="318" y="1743"/>
                    <a:pt x="318" y="1743"/>
                  </a:cubicBezTo>
                  <a:cubicBezTo>
                    <a:pt x="318" y="1743"/>
                    <a:pt x="320" y="1723"/>
                    <a:pt x="315" y="1718"/>
                  </a:cubicBezTo>
                  <a:cubicBezTo>
                    <a:pt x="310" y="1713"/>
                    <a:pt x="308" y="1697"/>
                    <a:pt x="308" y="1697"/>
                  </a:cubicBezTo>
                  <a:cubicBezTo>
                    <a:pt x="315" y="1693"/>
                    <a:pt x="315" y="1693"/>
                    <a:pt x="315" y="1693"/>
                  </a:cubicBezTo>
                  <a:cubicBezTo>
                    <a:pt x="316" y="1680"/>
                    <a:pt x="316" y="1680"/>
                    <a:pt x="316" y="1680"/>
                  </a:cubicBezTo>
                  <a:cubicBezTo>
                    <a:pt x="316" y="1680"/>
                    <a:pt x="331" y="1675"/>
                    <a:pt x="334" y="1670"/>
                  </a:cubicBezTo>
                  <a:cubicBezTo>
                    <a:pt x="337" y="1665"/>
                    <a:pt x="317" y="1650"/>
                    <a:pt x="317" y="1650"/>
                  </a:cubicBezTo>
                  <a:cubicBezTo>
                    <a:pt x="317" y="1650"/>
                    <a:pt x="333" y="1641"/>
                    <a:pt x="332" y="1638"/>
                  </a:cubicBezTo>
                  <a:cubicBezTo>
                    <a:pt x="331" y="1635"/>
                    <a:pt x="312" y="1624"/>
                    <a:pt x="312" y="1624"/>
                  </a:cubicBezTo>
                  <a:cubicBezTo>
                    <a:pt x="315" y="1594"/>
                    <a:pt x="315" y="1594"/>
                    <a:pt x="315" y="1594"/>
                  </a:cubicBezTo>
                  <a:cubicBezTo>
                    <a:pt x="326" y="1590"/>
                    <a:pt x="326" y="1590"/>
                    <a:pt x="326" y="1590"/>
                  </a:cubicBezTo>
                  <a:cubicBezTo>
                    <a:pt x="316" y="1573"/>
                    <a:pt x="316" y="1573"/>
                    <a:pt x="316" y="1573"/>
                  </a:cubicBezTo>
                  <a:cubicBezTo>
                    <a:pt x="319" y="1551"/>
                    <a:pt x="319" y="1551"/>
                    <a:pt x="319" y="1551"/>
                  </a:cubicBezTo>
                  <a:cubicBezTo>
                    <a:pt x="304" y="1533"/>
                    <a:pt x="304" y="1533"/>
                    <a:pt x="304" y="1533"/>
                  </a:cubicBezTo>
                  <a:cubicBezTo>
                    <a:pt x="307" y="1518"/>
                    <a:pt x="307" y="1518"/>
                    <a:pt x="307" y="1518"/>
                  </a:cubicBezTo>
                  <a:cubicBezTo>
                    <a:pt x="291" y="1506"/>
                    <a:pt x="291" y="1506"/>
                    <a:pt x="291" y="1506"/>
                  </a:cubicBezTo>
                  <a:cubicBezTo>
                    <a:pt x="291" y="1506"/>
                    <a:pt x="304" y="1495"/>
                    <a:pt x="307" y="1487"/>
                  </a:cubicBezTo>
                  <a:cubicBezTo>
                    <a:pt x="310" y="1479"/>
                    <a:pt x="287" y="1470"/>
                    <a:pt x="287" y="1470"/>
                  </a:cubicBezTo>
                  <a:cubicBezTo>
                    <a:pt x="287" y="1470"/>
                    <a:pt x="264" y="1463"/>
                    <a:pt x="263" y="1460"/>
                  </a:cubicBezTo>
                  <a:cubicBezTo>
                    <a:pt x="262" y="1457"/>
                    <a:pt x="294" y="1460"/>
                    <a:pt x="296" y="1449"/>
                  </a:cubicBezTo>
                  <a:cubicBezTo>
                    <a:pt x="298" y="1438"/>
                    <a:pt x="279" y="1443"/>
                    <a:pt x="272" y="1443"/>
                  </a:cubicBezTo>
                  <a:cubicBezTo>
                    <a:pt x="265" y="1443"/>
                    <a:pt x="260" y="1433"/>
                    <a:pt x="260" y="1433"/>
                  </a:cubicBezTo>
                  <a:cubicBezTo>
                    <a:pt x="260" y="1433"/>
                    <a:pt x="259" y="1416"/>
                    <a:pt x="258" y="1405"/>
                  </a:cubicBezTo>
                  <a:cubicBezTo>
                    <a:pt x="257" y="1394"/>
                    <a:pt x="241" y="1393"/>
                    <a:pt x="241" y="1393"/>
                  </a:cubicBezTo>
                  <a:cubicBezTo>
                    <a:pt x="245" y="1375"/>
                    <a:pt x="245" y="1375"/>
                    <a:pt x="245" y="1375"/>
                  </a:cubicBezTo>
                  <a:cubicBezTo>
                    <a:pt x="235" y="1370"/>
                    <a:pt x="235" y="1370"/>
                    <a:pt x="235" y="1370"/>
                  </a:cubicBezTo>
                  <a:cubicBezTo>
                    <a:pt x="235" y="1370"/>
                    <a:pt x="226" y="1366"/>
                    <a:pt x="223" y="1358"/>
                  </a:cubicBezTo>
                  <a:cubicBezTo>
                    <a:pt x="220" y="1350"/>
                    <a:pt x="215" y="1320"/>
                    <a:pt x="215" y="1320"/>
                  </a:cubicBezTo>
                  <a:cubicBezTo>
                    <a:pt x="215" y="1320"/>
                    <a:pt x="226" y="1311"/>
                    <a:pt x="231" y="1312"/>
                  </a:cubicBezTo>
                  <a:cubicBezTo>
                    <a:pt x="236" y="1313"/>
                    <a:pt x="207" y="1292"/>
                    <a:pt x="204" y="1286"/>
                  </a:cubicBezTo>
                  <a:cubicBezTo>
                    <a:pt x="201" y="1280"/>
                    <a:pt x="201" y="1261"/>
                    <a:pt x="201" y="1261"/>
                  </a:cubicBezTo>
                  <a:cubicBezTo>
                    <a:pt x="201" y="1261"/>
                    <a:pt x="194" y="1250"/>
                    <a:pt x="193" y="1244"/>
                  </a:cubicBezTo>
                  <a:cubicBezTo>
                    <a:pt x="192" y="1238"/>
                    <a:pt x="197" y="1220"/>
                    <a:pt x="197" y="1220"/>
                  </a:cubicBezTo>
                  <a:cubicBezTo>
                    <a:pt x="183" y="1212"/>
                    <a:pt x="183" y="1212"/>
                    <a:pt x="183" y="1212"/>
                  </a:cubicBezTo>
                  <a:cubicBezTo>
                    <a:pt x="183" y="1212"/>
                    <a:pt x="188" y="1204"/>
                    <a:pt x="187" y="1196"/>
                  </a:cubicBezTo>
                  <a:cubicBezTo>
                    <a:pt x="186" y="1188"/>
                    <a:pt x="176" y="1183"/>
                    <a:pt x="176" y="1183"/>
                  </a:cubicBezTo>
                  <a:cubicBezTo>
                    <a:pt x="189" y="1174"/>
                    <a:pt x="189" y="1174"/>
                    <a:pt x="189" y="1174"/>
                  </a:cubicBezTo>
                  <a:cubicBezTo>
                    <a:pt x="181" y="1146"/>
                    <a:pt x="181" y="1146"/>
                    <a:pt x="181" y="1146"/>
                  </a:cubicBezTo>
                  <a:cubicBezTo>
                    <a:pt x="181" y="1146"/>
                    <a:pt x="195" y="1141"/>
                    <a:pt x="200" y="1132"/>
                  </a:cubicBezTo>
                  <a:cubicBezTo>
                    <a:pt x="205" y="1123"/>
                    <a:pt x="186" y="1114"/>
                    <a:pt x="186" y="1114"/>
                  </a:cubicBezTo>
                  <a:cubicBezTo>
                    <a:pt x="185" y="1102"/>
                    <a:pt x="185" y="1102"/>
                    <a:pt x="185" y="1102"/>
                  </a:cubicBezTo>
                  <a:cubicBezTo>
                    <a:pt x="165" y="1085"/>
                    <a:pt x="165" y="1085"/>
                    <a:pt x="165" y="1085"/>
                  </a:cubicBezTo>
                  <a:cubicBezTo>
                    <a:pt x="165" y="1085"/>
                    <a:pt x="165" y="1064"/>
                    <a:pt x="165" y="1057"/>
                  </a:cubicBezTo>
                  <a:cubicBezTo>
                    <a:pt x="165" y="1050"/>
                    <a:pt x="153" y="1017"/>
                    <a:pt x="153" y="1017"/>
                  </a:cubicBezTo>
                  <a:cubicBezTo>
                    <a:pt x="170" y="1016"/>
                    <a:pt x="170" y="1016"/>
                    <a:pt x="170" y="1016"/>
                  </a:cubicBezTo>
                  <a:cubicBezTo>
                    <a:pt x="172" y="1004"/>
                    <a:pt x="172" y="1004"/>
                    <a:pt x="172" y="1004"/>
                  </a:cubicBezTo>
                  <a:cubicBezTo>
                    <a:pt x="172" y="1004"/>
                    <a:pt x="176" y="993"/>
                    <a:pt x="175" y="983"/>
                  </a:cubicBezTo>
                  <a:cubicBezTo>
                    <a:pt x="174" y="973"/>
                    <a:pt x="157" y="955"/>
                    <a:pt x="157" y="955"/>
                  </a:cubicBezTo>
                  <a:cubicBezTo>
                    <a:pt x="166" y="954"/>
                    <a:pt x="166" y="954"/>
                    <a:pt x="166" y="954"/>
                  </a:cubicBezTo>
                  <a:cubicBezTo>
                    <a:pt x="166" y="954"/>
                    <a:pt x="167" y="915"/>
                    <a:pt x="167" y="911"/>
                  </a:cubicBezTo>
                  <a:cubicBezTo>
                    <a:pt x="167" y="907"/>
                    <a:pt x="176" y="900"/>
                    <a:pt x="179" y="894"/>
                  </a:cubicBezTo>
                  <a:cubicBezTo>
                    <a:pt x="182" y="888"/>
                    <a:pt x="167" y="869"/>
                    <a:pt x="167" y="869"/>
                  </a:cubicBezTo>
                  <a:cubicBezTo>
                    <a:pt x="165" y="844"/>
                    <a:pt x="165" y="844"/>
                    <a:pt x="165" y="844"/>
                  </a:cubicBezTo>
                  <a:cubicBezTo>
                    <a:pt x="165" y="844"/>
                    <a:pt x="161" y="846"/>
                    <a:pt x="149" y="843"/>
                  </a:cubicBezTo>
                  <a:cubicBezTo>
                    <a:pt x="137" y="840"/>
                    <a:pt x="145" y="821"/>
                    <a:pt x="145" y="821"/>
                  </a:cubicBezTo>
                  <a:cubicBezTo>
                    <a:pt x="142" y="815"/>
                    <a:pt x="142" y="815"/>
                    <a:pt x="142" y="815"/>
                  </a:cubicBezTo>
                  <a:cubicBezTo>
                    <a:pt x="134" y="794"/>
                    <a:pt x="134" y="794"/>
                    <a:pt x="134" y="794"/>
                  </a:cubicBezTo>
                  <a:cubicBezTo>
                    <a:pt x="121" y="784"/>
                    <a:pt x="121" y="784"/>
                    <a:pt x="121" y="784"/>
                  </a:cubicBezTo>
                  <a:cubicBezTo>
                    <a:pt x="121" y="784"/>
                    <a:pt x="123" y="775"/>
                    <a:pt x="125" y="771"/>
                  </a:cubicBezTo>
                  <a:cubicBezTo>
                    <a:pt x="127" y="767"/>
                    <a:pt x="104" y="752"/>
                    <a:pt x="104" y="752"/>
                  </a:cubicBezTo>
                  <a:cubicBezTo>
                    <a:pt x="104" y="752"/>
                    <a:pt x="102" y="735"/>
                    <a:pt x="102" y="730"/>
                  </a:cubicBezTo>
                  <a:cubicBezTo>
                    <a:pt x="102" y="725"/>
                    <a:pt x="112" y="724"/>
                    <a:pt x="112" y="724"/>
                  </a:cubicBezTo>
                  <a:cubicBezTo>
                    <a:pt x="109" y="685"/>
                    <a:pt x="109" y="685"/>
                    <a:pt x="109" y="685"/>
                  </a:cubicBezTo>
                  <a:cubicBezTo>
                    <a:pt x="109" y="685"/>
                    <a:pt x="118" y="690"/>
                    <a:pt x="123" y="685"/>
                  </a:cubicBezTo>
                  <a:cubicBezTo>
                    <a:pt x="128" y="680"/>
                    <a:pt x="105" y="635"/>
                    <a:pt x="104" y="631"/>
                  </a:cubicBezTo>
                  <a:cubicBezTo>
                    <a:pt x="103" y="627"/>
                    <a:pt x="112" y="619"/>
                    <a:pt x="114" y="615"/>
                  </a:cubicBezTo>
                  <a:cubicBezTo>
                    <a:pt x="116" y="611"/>
                    <a:pt x="111" y="586"/>
                    <a:pt x="111" y="576"/>
                  </a:cubicBezTo>
                  <a:cubicBezTo>
                    <a:pt x="111" y="566"/>
                    <a:pt x="129" y="558"/>
                    <a:pt x="130" y="553"/>
                  </a:cubicBezTo>
                  <a:cubicBezTo>
                    <a:pt x="131" y="548"/>
                    <a:pt x="137" y="510"/>
                    <a:pt x="137" y="510"/>
                  </a:cubicBezTo>
                  <a:cubicBezTo>
                    <a:pt x="137" y="510"/>
                    <a:pt x="159" y="509"/>
                    <a:pt x="162" y="498"/>
                  </a:cubicBezTo>
                  <a:cubicBezTo>
                    <a:pt x="165" y="487"/>
                    <a:pt x="134" y="476"/>
                    <a:pt x="134" y="476"/>
                  </a:cubicBezTo>
                  <a:cubicBezTo>
                    <a:pt x="134" y="476"/>
                    <a:pt x="151" y="464"/>
                    <a:pt x="152" y="454"/>
                  </a:cubicBezTo>
                  <a:cubicBezTo>
                    <a:pt x="153" y="444"/>
                    <a:pt x="134" y="436"/>
                    <a:pt x="129" y="429"/>
                  </a:cubicBezTo>
                  <a:cubicBezTo>
                    <a:pt x="124" y="422"/>
                    <a:pt x="134" y="413"/>
                    <a:pt x="143" y="404"/>
                  </a:cubicBezTo>
                  <a:cubicBezTo>
                    <a:pt x="152" y="395"/>
                    <a:pt x="125" y="401"/>
                    <a:pt x="124" y="387"/>
                  </a:cubicBezTo>
                  <a:cubicBezTo>
                    <a:pt x="123" y="373"/>
                    <a:pt x="178" y="349"/>
                    <a:pt x="178" y="349"/>
                  </a:cubicBezTo>
                  <a:cubicBezTo>
                    <a:pt x="184" y="293"/>
                    <a:pt x="184" y="293"/>
                    <a:pt x="184" y="293"/>
                  </a:cubicBezTo>
                  <a:cubicBezTo>
                    <a:pt x="177" y="282"/>
                    <a:pt x="177" y="282"/>
                    <a:pt x="177" y="282"/>
                  </a:cubicBezTo>
                  <a:cubicBezTo>
                    <a:pt x="170" y="284"/>
                    <a:pt x="161" y="285"/>
                    <a:pt x="153" y="284"/>
                  </a:cubicBezTo>
                  <a:cubicBezTo>
                    <a:pt x="141" y="283"/>
                    <a:pt x="142" y="257"/>
                    <a:pt x="142" y="257"/>
                  </a:cubicBezTo>
                  <a:cubicBezTo>
                    <a:pt x="129" y="241"/>
                    <a:pt x="129" y="241"/>
                    <a:pt x="129" y="241"/>
                  </a:cubicBezTo>
                  <a:cubicBezTo>
                    <a:pt x="129" y="241"/>
                    <a:pt x="131" y="211"/>
                    <a:pt x="129" y="200"/>
                  </a:cubicBezTo>
                  <a:cubicBezTo>
                    <a:pt x="126" y="189"/>
                    <a:pt x="97" y="178"/>
                    <a:pt x="97" y="178"/>
                  </a:cubicBezTo>
                  <a:cubicBezTo>
                    <a:pt x="97" y="161"/>
                    <a:pt x="97" y="161"/>
                    <a:pt x="97" y="161"/>
                  </a:cubicBezTo>
                  <a:cubicBezTo>
                    <a:pt x="97" y="161"/>
                    <a:pt x="92" y="158"/>
                    <a:pt x="88" y="148"/>
                  </a:cubicBezTo>
                  <a:cubicBezTo>
                    <a:pt x="84" y="139"/>
                    <a:pt x="99" y="127"/>
                    <a:pt x="99" y="127"/>
                  </a:cubicBezTo>
                  <a:cubicBezTo>
                    <a:pt x="88" y="116"/>
                    <a:pt x="88" y="116"/>
                    <a:pt x="88" y="116"/>
                  </a:cubicBezTo>
                  <a:cubicBezTo>
                    <a:pt x="88" y="116"/>
                    <a:pt x="96" y="110"/>
                    <a:pt x="100" y="98"/>
                  </a:cubicBezTo>
                  <a:cubicBezTo>
                    <a:pt x="104" y="86"/>
                    <a:pt x="68" y="74"/>
                    <a:pt x="68" y="74"/>
                  </a:cubicBezTo>
                  <a:cubicBezTo>
                    <a:pt x="59" y="22"/>
                    <a:pt x="59" y="22"/>
                    <a:pt x="59" y="22"/>
                  </a:cubicBezTo>
                  <a:cubicBezTo>
                    <a:pt x="45" y="22"/>
                    <a:pt x="45" y="22"/>
                    <a:pt x="45" y="22"/>
                  </a:cubicBezTo>
                  <a:cubicBezTo>
                    <a:pt x="34" y="0"/>
                    <a:pt x="34" y="0"/>
                    <a:pt x="34" y="0"/>
                  </a:cubicBezTo>
                  <a:cubicBezTo>
                    <a:pt x="23" y="7"/>
                    <a:pt x="23" y="7"/>
                    <a:pt x="23" y="7"/>
                  </a:cubicBezTo>
                  <a:cubicBezTo>
                    <a:pt x="23" y="7"/>
                    <a:pt x="35" y="21"/>
                    <a:pt x="23" y="30"/>
                  </a:cubicBezTo>
                  <a:cubicBezTo>
                    <a:pt x="16" y="36"/>
                    <a:pt x="7" y="42"/>
                    <a:pt x="1" y="46"/>
                  </a:cubicBezTo>
                  <a:cubicBezTo>
                    <a:pt x="0" y="72"/>
                    <a:pt x="0" y="72"/>
                    <a:pt x="0" y="72"/>
                  </a:cubicBezTo>
                  <a:cubicBezTo>
                    <a:pt x="0" y="72"/>
                    <a:pt x="13" y="99"/>
                    <a:pt x="19" y="119"/>
                  </a:cubicBezTo>
                  <a:cubicBezTo>
                    <a:pt x="25" y="139"/>
                    <a:pt x="24" y="169"/>
                    <a:pt x="24" y="182"/>
                  </a:cubicBezTo>
                  <a:cubicBezTo>
                    <a:pt x="24" y="195"/>
                    <a:pt x="32" y="206"/>
                    <a:pt x="33" y="229"/>
                  </a:cubicBezTo>
                  <a:cubicBezTo>
                    <a:pt x="34" y="253"/>
                    <a:pt x="34" y="290"/>
                    <a:pt x="34" y="290"/>
                  </a:cubicBezTo>
                  <a:cubicBezTo>
                    <a:pt x="20" y="298"/>
                    <a:pt x="20" y="298"/>
                    <a:pt x="20" y="298"/>
                  </a:cubicBezTo>
                  <a:cubicBezTo>
                    <a:pt x="23" y="318"/>
                    <a:pt x="23" y="318"/>
                    <a:pt x="23" y="318"/>
                  </a:cubicBezTo>
                  <a:cubicBezTo>
                    <a:pt x="38" y="327"/>
                    <a:pt x="38" y="327"/>
                    <a:pt x="38" y="327"/>
                  </a:cubicBezTo>
                  <a:cubicBezTo>
                    <a:pt x="32" y="389"/>
                    <a:pt x="32" y="389"/>
                    <a:pt x="32" y="389"/>
                  </a:cubicBezTo>
                  <a:cubicBezTo>
                    <a:pt x="47" y="417"/>
                    <a:pt x="47" y="417"/>
                    <a:pt x="47" y="417"/>
                  </a:cubicBezTo>
                  <a:cubicBezTo>
                    <a:pt x="36" y="430"/>
                    <a:pt x="36" y="430"/>
                    <a:pt x="36" y="430"/>
                  </a:cubicBezTo>
                  <a:cubicBezTo>
                    <a:pt x="42" y="472"/>
                    <a:pt x="42" y="472"/>
                    <a:pt x="42" y="472"/>
                  </a:cubicBezTo>
                  <a:cubicBezTo>
                    <a:pt x="42" y="472"/>
                    <a:pt x="49" y="475"/>
                    <a:pt x="51" y="492"/>
                  </a:cubicBezTo>
                  <a:cubicBezTo>
                    <a:pt x="53" y="508"/>
                    <a:pt x="42" y="509"/>
                    <a:pt x="42" y="509"/>
                  </a:cubicBezTo>
                  <a:cubicBezTo>
                    <a:pt x="40" y="531"/>
                    <a:pt x="40" y="531"/>
                    <a:pt x="40" y="531"/>
                  </a:cubicBezTo>
                  <a:cubicBezTo>
                    <a:pt x="47" y="540"/>
                    <a:pt x="47" y="540"/>
                    <a:pt x="47" y="540"/>
                  </a:cubicBezTo>
                  <a:cubicBezTo>
                    <a:pt x="47" y="540"/>
                    <a:pt x="40" y="545"/>
                    <a:pt x="34" y="559"/>
                  </a:cubicBezTo>
                  <a:cubicBezTo>
                    <a:pt x="28" y="573"/>
                    <a:pt x="40" y="571"/>
                    <a:pt x="40" y="571"/>
                  </a:cubicBezTo>
                  <a:cubicBezTo>
                    <a:pt x="40" y="571"/>
                    <a:pt x="44" y="580"/>
                    <a:pt x="44" y="591"/>
                  </a:cubicBezTo>
                  <a:cubicBezTo>
                    <a:pt x="44" y="602"/>
                    <a:pt x="33" y="599"/>
                    <a:pt x="33" y="619"/>
                  </a:cubicBezTo>
                  <a:cubicBezTo>
                    <a:pt x="33" y="640"/>
                    <a:pt x="49" y="638"/>
                    <a:pt x="52" y="648"/>
                  </a:cubicBezTo>
                  <a:cubicBezTo>
                    <a:pt x="56" y="657"/>
                    <a:pt x="52" y="681"/>
                    <a:pt x="52" y="681"/>
                  </a:cubicBezTo>
                  <a:cubicBezTo>
                    <a:pt x="52" y="681"/>
                    <a:pt x="45" y="679"/>
                    <a:pt x="40" y="681"/>
                  </a:cubicBezTo>
                  <a:cubicBezTo>
                    <a:pt x="36" y="683"/>
                    <a:pt x="40" y="700"/>
                    <a:pt x="47" y="720"/>
                  </a:cubicBezTo>
                  <a:cubicBezTo>
                    <a:pt x="55" y="740"/>
                    <a:pt x="66" y="770"/>
                    <a:pt x="66" y="770"/>
                  </a:cubicBezTo>
                  <a:cubicBezTo>
                    <a:pt x="66" y="770"/>
                    <a:pt x="69" y="784"/>
                    <a:pt x="76" y="790"/>
                  </a:cubicBezTo>
                  <a:cubicBezTo>
                    <a:pt x="83" y="796"/>
                    <a:pt x="79" y="826"/>
                    <a:pt x="79" y="826"/>
                  </a:cubicBezTo>
                  <a:cubicBezTo>
                    <a:pt x="76" y="845"/>
                    <a:pt x="76" y="845"/>
                    <a:pt x="76" y="845"/>
                  </a:cubicBezTo>
                  <a:cubicBezTo>
                    <a:pt x="92" y="862"/>
                    <a:pt x="92" y="862"/>
                    <a:pt x="92" y="862"/>
                  </a:cubicBezTo>
                  <a:cubicBezTo>
                    <a:pt x="92" y="862"/>
                    <a:pt x="82" y="889"/>
                    <a:pt x="82" y="903"/>
                  </a:cubicBezTo>
                  <a:cubicBezTo>
                    <a:pt x="82" y="917"/>
                    <a:pt x="82" y="947"/>
                    <a:pt x="82" y="947"/>
                  </a:cubicBezTo>
                  <a:cubicBezTo>
                    <a:pt x="66" y="972"/>
                    <a:pt x="66" y="972"/>
                    <a:pt x="66" y="972"/>
                  </a:cubicBezTo>
                  <a:cubicBezTo>
                    <a:pt x="76" y="979"/>
                    <a:pt x="76" y="979"/>
                    <a:pt x="76" y="979"/>
                  </a:cubicBezTo>
                  <a:cubicBezTo>
                    <a:pt x="76" y="979"/>
                    <a:pt x="72" y="995"/>
                    <a:pt x="72" y="1004"/>
                  </a:cubicBezTo>
                  <a:cubicBezTo>
                    <a:pt x="72" y="1012"/>
                    <a:pt x="66" y="1056"/>
                    <a:pt x="66" y="1056"/>
                  </a:cubicBezTo>
                  <a:cubicBezTo>
                    <a:pt x="56" y="1058"/>
                    <a:pt x="56" y="1058"/>
                    <a:pt x="56" y="1058"/>
                  </a:cubicBezTo>
                  <a:cubicBezTo>
                    <a:pt x="56" y="1072"/>
                    <a:pt x="56" y="1072"/>
                    <a:pt x="56" y="1072"/>
                  </a:cubicBezTo>
                  <a:cubicBezTo>
                    <a:pt x="72" y="1102"/>
                    <a:pt x="72" y="1102"/>
                    <a:pt x="72" y="1102"/>
                  </a:cubicBezTo>
                  <a:cubicBezTo>
                    <a:pt x="72" y="1102"/>
                    <a:pt x="72" y="1121"/>
                    <a:pt x="72" y="1131"/>
                  </a:cubicBezTo>
                  <a:cubicBezTo>
                    <a:pt x="72" y="1142"/>
                    <a:pt x="95" y="1149"/>
                    <a:pt x="101" y="1165"/>
                  </a:cubicBezTo>
                  <a:cubicBezTo>
                    <a:pt x="107" y="1180"/>
                    <a:pt x="98" y="1218"/>
                    <a:pt x="98" y="1218"/>
                  </a:cubicBezTo>
                  <a:cubicBezTo>
                    <a:pt x="107" y="1225"/>
                    <a:pt x="107" y="1225"/>
                    <a:pt x="107" y="1225"/>
                  </a:cubicBezTo>
                  <a:cubicBezTo>
                    <a:pt x="107" y="1225"/>
                    <a:pt x="107" y="1254"/>
                    <a:pt x="107" y="1266"/>
                  </a:cubicBezTo>
                  <a:cubicBezTo>
                    <a:pt x="107" y="1278"/>
                    <a:pt x="134" y="1286"/>
                    <a:pt x="134" y="1286"/>
                  </a:cubicBezTo>
                  <a:cubicBezTo>
                    <a:pt x="129" y="1299"/>
                    <a:pt x="129" y="1299"/>
                    <a:pt x="129" y="1299"/>
                  </a:cubicBezTo>
                  <a:cubicBezTo>
                    <a:pt x="156" y="1299"/>
                    <a:pt x="156" y="1299"/>
                    <a:pt x="156" y="1299"/>
                  </a:cubicBezTo>
                  <a:cubicBezTo>
                    <a:pt x="156" y="1279"/>
                    <a:pt x="156" y="1279"/>
                    <a:pt x="156" y="1279"/>
                  </a:cubicBezTo>
                  <a:cubicBezTo>
                    <a:pt x="156" y="1279"/>
                    <a:pt x="169" y="1289"/>
                    <a:pt x="177" y="1290"/>
                  </a:cubicBezTo>
                  <a:cubicBezTo>
                    <a:pt x="186" y="1291"/>
                    <a:pt x="186" y="1277"/>
                    <a:pt x="186" y="1277"/>
                  </a:cubicBezTo>
                  <a:cubicBezTo>
                    <a:pt x="192" y="1290"/>
                    <a:pt x="192" y="1290"/>
                    <a:pt x="192" y="1290"/>
                  </a:cubicBezTo>
                  <a:cubicBezTo>
                    <a:pt x="192" y="1290"/>
                    <a:pt x="175" y="1300"/>
                    <a:pt x="173" y="1311"/>
                  </a:cubicBezTo>
                  <a:cubicBezTo>
                    <a:pt x="170" y="1322"/>
                    <a:pt x="186" y="1310"/>
                    <a:pt x="193" y="1313"/>
                  </a:cubicBezTo>
                  <a:cubicBezTo>
                    <a:pt x="200" y="1317"/>
                    <a:pt x="198" y="1330"/>
                    <a:pt x="198" y="1330"/>
                  </a:cubicBezTo>
                  <a:cubicBezTo>
                    <a:pt x="179" y="1328"/>
                    <a:pt x="179" y="1328"/>
                    <a:pt x="179" y="1328"/>
                  </a:cubicBezTo>
                  <a:cubicBezTo>
                    <a:pt x="190" y="1341"/>
                    <a:pt x="190" y="1341"/>
                    <a:pt x="190" y="1341"/>
                  </a:cubicBezTo>
                  <a:cubicBezTo>
                    <a:pt x="183" y="1349"/>
                    <a:pt x="183" y="1349"/>
                    <a:pt x="183" y="1349"/>
                  </a:cubicBezTo>
                  <a:cubicBezTo>
                    <a:pt x="195" y="1367"/>
                    <a:pt x="195" y="1367"/>
                    <a:pt x="195" y="1367"/>
                  </a:cubicBezTo>
                  <a:cubicBezTo>
                    <a:pt x="195" y="1367"/>
                    <a:pt x="188" y="1375"/>
                    <a:pt x="181" y="1384"/>
                  </a:cubicBezTo>
                  <a:cubicBezTo>
                    <a:pt x="174" y="1394"/>
                    <a:pt x="212" y="1403"/>
                    <a:pt x="212" y="1403"/>
                  </a:cubicBezTo>
                  <a:cubicBezTo>
                    <a:pt x="212" y="1403"/>
                    <a:pt x="205" y="1409"/>
                    <a:pt x="200" y="1413"/>
                  </a:cubicBezTo>
                  <a:cubicBezTo>
                    <a:pt x="195" y="1416"/>
                    <a:pt x="202" y="1427"/>
                    <a:pt x="212" y="1432"/>
                  </a:cubicBezTo>
                  <a:cubicBezTo>
                    <a:pt x="221" y="1436"/>
                    <a:pt x="234" y="1433"/>
                    <a:pt x="234" y="1433"/>
                  </a:cubicBezTo>
                  <a:cubicBezTo>
                    <a:pt x="239" y="1457"/>
                    <a:pt x="239" y="1457"/>
                    <a:pt x="239" y="1457"/>
                  </a:cubicBezTo>
                  <a:cubicBezTo>
                    <a:pt x="239" y="1457"/>
                    <a:pt x="219" y="1470"/>
                    <a:pt x="214" y="1477"/>
                  </a:cubicBezTo>
                  <a:cubicBezTo>
                    <a:pt x="209" y="1484"/>
                    <a:pt x="228" y="1485"/>
                    <a:pt x="228" y="1485"/>
                  </a:cubicBezTo>
                  <a:cubicBezTo>
                    <a:pt x="228" y="1485"/>
                    <a:pt x="252" y="1490"/>
                    <a:pt x="252" y="1497"/>
                  </a:cubicBezTo>
                  <a:cubicBezTo>
                    <a:pt x="252" y="1504"/>
                    <a:pt x="237" y="1498"/>
                    <a:pt x="227" y="1493"/>
                  </a:cubicBezTo>
                  <a:cubicBezTo>
                    <a:pt x="218" y="1488"/>
                    <a:pt x="216" y="1503"/>
                    <a:pt x="216" y="1503"/>
                  </a:cubicBezTo>
                  <a:cubicBezTo>
                    <a:pt x="235" y="1507"/>
                    <a:pt x="235" y="1507"/>
                    <a:pt x="235" y="1507"/>
                  </a:cubicBezTo>
                  <a:cubicBezTo>
                    <a:pt x="221" y="1514"/>
                    <a:pt x="221" y="1514"/>
                    <a:pt x="221" y="1514"/>
                  </a:cubicBezTo>
                  <a:cubicBezTo>
                    <a:pt x="222" y="1531"/>
                    <a:pt x="222" y="1531"/>
                    <a:pt x="222" y="1531"/>
                  </a:cubicBezTo>
                  <a:cubicBezTo>
                    <a:pt x="222" y="1531"/>
                    <a:pt x="238" y="1523"/>
                    <a:pt x="231" y="1544"/>
                  </a:cubicBezTo>
                  <a:cubicBezTo>
                    <a:pt x="224" y="1565"/>
                    <a:pt x="214" y="1535"/>
                    <a:pt x="214" y="1535"/>
                  </a:cubicBezTo>
                  <a:cubicBezTo>
                    <a:pt x="190" y="1536"/>
                    <a:pt x="190" y="1536"/>
                    <a:pt x="190" y="1536"/>
                  </a:cubicBezTo>
                  <a:cubicBezTo>
                    <a:pt x="206" y="1529"/>
                    <a:pt x="206" y="1529"/>
                    <a:pt x="206" y="1529"/>
                  </a:cubicBezTo>
                  <a:cubicBezTo>
                    <a:pt x="206" y="1529"/>
                    <a:pt x="189" y="1511"/>
                    <a:pt x="186" y="1512"/>
                  </a:cubicBezTo>
                  <a:cubicBezTo>
                    <a:pt x="182" y="1513"/>
                    <a:pt x="185" y="1522"/>
                    <a:pt x="185" y="1522"/>
                  </a:cubicBezTo>
                  <a:cubicBezTo>
                    <a:pt x="179" y="1516"/>
                    <a:pt x="179" y="1516"/>
                    <a:pt x="179" y="1516"/>
                  </a:cubicBezTo>
                  <a:cubicBezTo>
                    <a:pt x="154" y="1523"/>
                    <a:pt x="154" y="1523"/>
                    <a:pt x="154" y="1523"/>
                  </a:cubicBezTo>
                  <a:cubicBezTo>
                    <a:pt x="176" y="1528"/>
                    <a:pt x="176" y="1528"/>
                    <a:pt x="176" y="1528"/>
                  </a:cubicBezTo>
                  <a:cubicBezTo>
                    <a:pt x="176" y="1528"/>
                    <a:pt x="172" y="1531"/>
                    <a:pt x="168" y="1537"/>
                  </a:cubicBezTo>
                  <a:cubicBezTo>
                    <a:pt x="164" y="1543"/>
                    <a:pt x="148" y="1549"/>
                    <a:pt x="147" y="1558"/>
                  </a:cubicBezTo>
                  <a:cubicBezTo>
                    <a:pt x="146" y="1568"/>
                    <a:pt x="166" y="1572"/>
                    <a:pt x="169" y="1570"/>
                  </a:cubicBezTo>
                  <a:cubicBezTo>
                    <a:pt x="173" y="1568"/>
                    <a:pt x="161" y="1559"/>
                    <a:pt x="161" y="1559"/>
                  </a:cubicBezTo>
                  <a:cubicBezTo>
                    <a:pt x="176" y="1556"/>
                    <a:pt x="176" y="1556"/>
                    <a:pt x="176" y="1556"/>
                  </a:cubicBezTo>
                  <a:cubicBezTo>
                    <a:pt x="176" y="1556"/>
                    <a:pt x="183" y="1561"/>
                    <a:pt x="187" y="1565"/>
                  </a:cubicBezTo>
                  <a:cubicBezTo>
                    <a:pt x="190" y="1570"/>
                    <a:pt x="214" y="1567"/>
                    <a:pt x="214" y="1567"/>
                  </a:cubicBezTo>
                  <a:cubicBezTo>
                    <a:pt x="214" y="1567"/>
                    <a:pt x="229" y="1574"/>
                    <a:pt x="235" y="1582"/>
                  </a:cubicBezTo>
                  <a:cubicBezTo>
                    <a:pt x="241" y="1590"/>
                    <a:pt x="222" y="1598"/>
                    <a:pt x="222" y="1598"/>
                  </a:cubicBezTo>
                  <a:cubicBezTo>
                    <a:pt x="228" y="1608"/>
                    <a:pt x="228" y="1608"/>
                    <a:pt x="228" y="1608"/>
                  </a:cubicBezTo>
                  <a:cubicBezTo>
                    <a:pt x="240" y="1604"/>
                    <a:pt x="240" y="1604"/>
                    <a:pt x="240" y="1604"/>
                  </a:cubicBezTo>
                  <a:cubicBezTo>
                    <a:pt x="240" y="1615"/>
                    <a:pt x="240" y="1615"/>
                    <a:pt x="240" y="1615"/>
                  </a:cubicBezTo>
                  <a:cubicBezTo>
                    <a:pt x="252" y="1620"/>
                    <a:pt x="252" y="1620"/>
                    <a:pt x="252" y="1620"/>
                  </a:cubicBezTo>
                  <a:cubicBezTo>
                    <a:pt x="257" y="1604"/>
                    <a:pt x="257" y="1604"/>
                    <a:pt x="257" y="1604"/>
                  </a:cubicBezTo>
                  <a:cubicBezTo>
                    <a:pt x="266" y="1620"/>
                    <a:pt x="266" y="1620"/>
                    <a:pt x="266" y="1620"/>
                  </a:cubicBezTo>
                  <a:cubicBezTo>
                    <a:pt x="266" y="1620"/>
                    <a:pt x="285" y="1620"/>
                    <a:pt x="283" y="1634"/>
                  </a:cubicBezTo>
                  <a:cubicBezTo>
                    <a:pt x="280" y="1648"/>
                    <a:pt x="258" y="1632"/>
                    <a:pt x="250" y="1630"/>
                  </a:cubicBezTo>
                  <a:cubicBezTo>
                    <a:pt x="241" y="1629"/>
                    <a:pt x="248" y="1643"/>
                    <a:pt x="248" y="1643"/>
                  </a:cubicBezTo>
                  <a:cubicBezTo>
                    <a:pt x="248" y="1643"/>
                    <a:pt x="269" y="1650"/>
                    <a:pt x="270" y="1665"/>
                  </a:cubicBezTo>
                  <a:cubicBezTo>
                    <a:pt x="271" y="1679"/>
                    <a:pt x="256" y="1674"/>
                    <a:pt x="256" y="1674"/>
                  </a:cubicBezTo>
                  <a:cubicBezTo>
                    <a:pt x="265" y="1686"/>
                    <a:pt x="265" y="1686"/>
                    <a:pt x="265" y="1686"/>
                  </a:cubicBezTo>
                  <a:cubicBezTo>
                    <a:pt x="274" y="1710"/>
                    <a:pt x="274" y="1710"/>
                    <a:pt x="274" y="1710"/>
                  </a:cubicBezTo>
                  <a:cubicBezTo>
                    <a:pt x="283" y="1681"/>
                    <a:pt x="283" y="1681"/>
                    <a:pt x="283" y="1681"/>
                  </a:cubicBezTo>
                  <a:cubicBezTo>
                    <a:pt x="283" y="1701"/>
                    <a:pt x="283" y="1701"/>
                    <a:pt x="283" y="1701"/>
                  </a:cubicBezTo>
                  <a:cubicBezTo>
                    <a:pt x="296" y="1717"/>
                    <a:pt x="296" y="1717"/>
                    <a:pt x="296" y="1717"/>
                  </a:cubicBezTo>
                  <a:cubicBezTo>
                    <a:pt x="280" y="1717"/>
                    <a:pt x="280" y="1717"/>
                    <a:pt x="280" y="1717"/>
                  </a:cubicBezTo>
                  <a:cubicBezTo>
                    <a:pt x="283" y="1730"/>
                    <a:pt x="283" y="1730"/>
                    <a:pt x="283" y="1730"/>
                  </a:cubicBezTo>
                  <a:cubicBezTo>
                    <a:pt x="298" y="1731"/>
                    <a:pt x="298" y="1731"/>
                    <a:pt x="298" y="1731"/>
                  </a:cubicBezTo>
                  <a:cubicBezTo>
                    <a:pt x="289" y="1739"/>
                    <a:pt x="289" y="1739"/>
                    <a:pt x="289" y="1739"/>
                  </a:cubicBezTo>
                  <a:cubicBezTo>
                    <a:pt x="309" y="1745"/>
                    <a:pt x="309" y="1745"/>
                    <a:pt x="309" y="1745"/>
                  </a:cubicBezTo>
                  <a:cubicBezTo>
                    <a:pt x="296" y="1753"/>
                    <a:pt x="296" y="1753"/>
                    <a:pt x="296" y="1753"/>
                  </a:cubicBezTo>
                  <a:cubicBezTo>
                    <a:pt x="315" y="1760"/>
                    <a:pt x="315" y="1760"/>
                    <a:pt x="315" y="1760"/>
                  </a:cubicBezTo>
                  <a:cubicBezTo>
                    <a:pt x="310" y="1770"/>
                    <a:pt x="310" y="1770"/>
                    <a:pt x="310" y="1770"/>
                  </a:cubicBezTo>
                  <a:cubicBezTo>
                    <a:pt x="322" y="1773"/>
                    <a:pt x="322" y="1773"/>
                    <a:pt x="322" y="1773"/>
                  </a:cubicBezTo>
                  <a:cubicBezTo>
                    <a:pt x="322" y="1773"/>
                    <a:pt x="324" y="1750"/>
                    <a:pt x="331" y="1762"/>
                  </a:cubicBezTo>
                  <a:cubicBezTo>
                    <a:pt x="338" y="1773"/>
                    <a:pt x="329" y="1779"/>
                    <a:pt x="323" y="1783"/>
                  </a:cubicBezTo>
                  <a:cubicBezTo>
                    <a:pt x="317" y="1786"/>
                    <a:pt x="323" y="1794"/>
                    <a:pt x="323" y="1794"/>
                  </a:cubicBezTo>
                  <a:cubicBezTo>
                    <a:pt x="343" y="1795"/>
                    <a:pt x="343" y="1795"/>
                    <a:pt x="343" y="1795"/>
                  </a:cubicBezTo>
                  <a:cubicBezTo>
                    <a:pt x="343" y="1795"/>
                    <a:pt x="344" y="1805"/>
                    <a:pt x="350" y="1810"/>
                  </a:cubicBezTo>
                  <a:cubicBezTo>
                    <a:pt x="356" y="1815"/>
                    <a:pt x="373" y="1824"/>
                    <a:pt x="373" y="1824"/>
                  </a:cubicBezTo>
                  <a:cubicBezTo>
                    <a:pt x="370" y="1802"/>
                    <a:pt x="370" y="1802"/>
                    <a:pt x="370" y="1802"/>
                  </a:cubicBezTo>
                  <a:cubicBezTo>
                    <a:pt x="370" y="1802"/>
                    <a:pt x="391" y="1810"/>
                    <a:pt x="407" y="1821"/>
                  </a:cubicBezTo>
                  <a:cubicBezTo>
                    <a:pt x="422" y="1831"/>
                    <a:pt x="409" y="1841"/>
                    <a:pt x="409" y="1841"/>
                  </a:cubicBezTo>
                  <a:cubicBezTo>
                    <a:pt x="420" y="1848"/>
                    <a:pt x="420" y="1848"/>
                    <a:pt x="420" y="1848"/>
                  </a:cubicBezTo>
                  <a:cubicBezTo>
                    <a:pt x="419" y="1861"/>
                    <a:pt x="419" y="1861"/>
                    <a:pt x="419" y="1861"/>
                  </a:cubicBezTo>
                  <a:cubicBezTo>
                    <a:pt x="458" y="1861"/>
                    <a:pt x="458" y="1861"/>
                    <a:pt x="458" y="1861"/>
                  </a:cubicBezTo>
                  <a:cubicBezTo>
                    <a:pt x="462" y="1868"/>
                    <a:pt x="462" y="1868"/>
                    <a:pt x="462" y="1868"/>
                  </a:cubicBezTo>
                  <a:cubicBezTo>
                    <a:pt x="442" y="1868"/>
                    <a:pt x="442" y="1868"/>
                    <a:pt x="442" y="1868"/>
                  </a:cubicBezTo>
                  <a:cubicBezTo>
                    <a:pt x="434" y="1876"/>
                    <a:pt x="434" y="1876"/>
                    <a:pt x="434" y="1876"/>
                  </a:cubicBezTo>
                  <a:cubicBezTo>
                    <a:pt x="421" y="1877"/>
                    <a:pt x="421" y="1877"/>
                    <a:pt x="421" y="1877"/>
                  </a:cubicBezTo>
                  <a:cubicBezTo>
                    <a:pt x="410" y="1889"/>
                    <a:pt x="410" y="1889"/>
                    <a:pt x="410" y="1889"/>
                  </a:cubicBezTo>
                  <a:cubicBezTo>
                    <a:pt x="430" y="1892"/>
                    <a:pt x="430" y="1892"/>
                    <a:pt x="430" y="1892"/>
                  </a:cubicBezTo>
                  <a:cubicBezTo>
                    <a:pt x="426" y="1902"/>
                    <a:pt x="426" y="1902"/>
                    <a:pt x="426" y="1902"/>
                  </a:cubicBezTo>
                  <a:cubicBezTo>
                    <a:pt x="442" y="1900"/>
                    <a:pt x="442" y="1900"/>
                    <a:pt x="442" y="1900"/>
                  </a:cubicBezTo>
                  <a:cubicBezTo>
                    <a:pt x="444" y="1887"/>
                    <a:pt x="444" y="1887"/>
                    <a:pt x="444" y="1887"/>
                  </a:cubicBezTo>
                  <a:cubicBezTo>
                    <a:pt x="459" y="1893"/>
                    <a:pt x="459" y="1893"/>
                    <a:pt x="459" y="1893"/>
                  </a:cubicBezTo>
                  <a:cubicBezTo>
                    <a:pt x="459" y="1893"/>
                    <a:pt x="477" y="1868"/>
                    <a:pt x="486" y="1875"/>
                  </a:cubicBezTo>
                  <a:cubicBezTo>
                    <a:pt x="496" y="1882"/>
                    <a:pt x="467" y="1907"/>
                    <a:pt x="467" y="1907"/>
                  </a:cubicBezTo>
                  <a:cubicBezTo>
                    <a:pt x="467" y="1907"/>
                    <a:pt x="464" y="1900"/>
                    <a:pt x="455" y="1901"/>
                  </a:cubicBezTo>
                  <a:cubicBezTo>
                    <a:pt x="447" y="1902"/>
                    <a:pt x="452" y="1913"/>
                    <a:pt x="452" y="1913"/>
                  </a:cubicBezTo>
                  <a:cubicBezTo>
                    <a:pt x="440" y="1913"/>
                    <a:pt x="440" y="1913"/>
                    <a:pt x="440" y="1913"/>
                  </a:cubicBezTo>
                  <a:cubicBezTo>
                    <a:pt x="431" y="1910"/>
                    <a:pt x="419" y="1921"/>
                    <a:pt x="419" y="1921"/>
                  </a:cubicBezTo>
                  <a:cubicBezTo>
                    <a:pt x="428" y="1927"/>
                    <a:pt x="428" y="1927"/>
                    <a:pt x="428" y="1927"/>
                  </a:cubicBezTo>
                  <a:cubicBezTo>
                    <a:pt x="430" y="1945"/>
                    <a:pt x="430" y="1945"/>
                    <a:pt x="430" y="1945"/>
                  </a:cubicBezTo>
                  <a:cubicBezTo>
                    <a:pt x="450" y="1935"/>
                    <a:pt x="450" y="1935"/>
                    <a:pt x="450" y="1935"/>
                  </a:cubicBezTo>
                  <a:cubicBezTo>
                    <a:pt x="450" y="1935"/>
                    <a:pt x="455" y="1946"/>
                    <a:pt x="461" y="1945"/>
                  </a:cubicBezTo>
                  <a:cubicBezTo>
                    <a:pt x="466" y="1944"/>
                    <a:pt x="467" y="1924"/>
                    <a:pt x="476" y="1919"/>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69" name="Freeform 143"/>
            <p:cNvSpPr>
              <a:spLocks/>
            </p:cNvSpPr>
            <p:nvPr/>
          </p:nvSpPr>
          <p:spPr bwMode="gray">
            <a:xfrm>
              <a:off x="2360613" y="3378200"/>
              <a:ext cx="96837" cy="61913"/>
            </a:xfrm>
            <a:custGeom>
              <a:avLst/>
              <a:gdLst>
                <a:gd name="T0" fmla="*/ 165 w 172"/>
                <a:gd name="T1" fmla="*/ 68 h 111"/>
                <a:gd name="T2" fmla="*/ 128 w 172"/>
                <a:gd name="T3" fmla="*/ 43 h 111"/>
                <a:gd name="T4" fmla="*/ 97 w 172"/>
                <a:gd name="T5" fmla="*/ 32 h 111"/>
                <a:gd name="T6" fmla="*/ 75 w 172"/>
                <a:gd name="T7" fmla="*/ 5 h 111"/>
                <a:gd name="T8" fmla="*/ 29 w 172"/>
                <a:gd name="T9" fmla="*/ 0 h 111"/>
                <a:gd name="T10" fmla="*/ 15 w 172"/>
                <a:gd name="T11" fmla="*/ 4 h 111"/>
                <a:gd name="T12" fmla="*/ 21 w 172"/>
                <a:gd name="T13" fmla="*/ 26 h 111"/>
                <a:gd name="T14" fmla="*/ 14 w 172"/>
                <a:gd name="T15" fmla="*/ 48 h 111"/>
                <a:gd name="T16" fmla="*/ 3 w 172"/>
                <a:gd name="T17" fmla="*/ 73 h 111"/>
                <a:gd name="T18" fmla="*/ 10 w 172"/>
                <a:gd name="T19" fmla="*/ 97 h 111"/>
                <a:gd name="T20" fmla="*/ 0 w 172"/>
                <a:gd name="T21" fmla="*/ 84 h 111"/>
                <a:gd name="T22" fmla="*/ 23 w 172"/>
                <a:gd name="T23" fmla="*/ 111 h 111"/>
                <a:gd name="T24" fmla="*/ 56 w 172"/>
                <a:gd name="T25" fmla="*/ 87 h 111"/>
                <a:gd name="T26" fmla="*/ 118 w 172"/>
                <a:gd name="T27" fmla="*/ 89 h 111"/>
                <a:gd name="T28" fmla="*/ 161 w 172"/>
                <a:gd name="T29" fmla="*/ 89 h 111"/>
                <a:gd name="T30" fmla="*/ 165 w 172"/>
                <a:gd name="T31"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111">
                  <a:moveTo>
                    <a:pt x="165" y="68"/>
                  </a:moveTo>
                  <a:cubicBezTo>
                    <a:pt x="165" y="68"/>
                    <a:pt x="143" y="49"/>
                    <a:pt x="128" y="43"/>
                  </a:cubicBezTo>
                  <a:cubicBezTo>
                    <a:pt x="114" y="38"/>
                    <a:pt x="108" y="36"/>
                    <a:pt x="97" y="32"/>
                  </a:cubicBezTo>
                  <a:cubicBezTo>
                    <a:pt x="87" y="28"/>
                    <a:pt x="81" y="9"/>
                    <a:pt x="75" y="5"/>
                  </a:cubicBezTo>
                  <a:cubicBezTo>
                    <a:pt x="69" y="2"/>
                    <a:pt x="46" y="0"/>
                    <a:pt x="29" y="0"/>
                  </a:cubicBezTo>
                  <a:cubicBezTo>
                    <a:pt x="22" y="0"/>
                    <a:pt x="18" y="2"/>
                    <a:pt x="15" y="4"/>
                  </a:cubicBezTo>
                  <a:cubicBezTo>
                    <a:pt x="17" y="10"/>
                    <a:pt x="21" y="20"/>
                    <a:pt x="21" y="26"/>
                  </a:cubicBezTo>
                  <a:cubicBezTo>
                    <a:pt x="20" y="36"/>
                    <a:pt x="16" y="39"/>
                    <a:pt x="14" y="48"/>
                  </a:cubicBezTo>
                  <a:cubicBezTo>
                    <a:pt x="11" y="57"/>
                    <a:pt x="3" y="73"/>
                    <a:pt x="3" y="73"/>
                  </a:cubicBezTo>
                  <a:cubicBezTo>
                    <a:pt x="10" y="97"/>
                    <a:pt x="10" y="97"/>
                    <a:pt x="10" y="97"/>
                  </a:cubicBezTo>
                  <a:cubicBezTo>
                    <a:pt x="0" y="84"/>
                    <a:pt x="0" y="84"/>
                    <a:pt x="0" y="84"/>
                  </a:cubicBezTo>
                  <a:cubicBezTo>
                    <a:pt x="23" y="111"/>
                    <a:pt x="23" y="111"/>
                    <a:pt x="23" y="111"/>
                  </a:cubicBezTo>
                  <a:cubicBezTo>
                    <a:pt x="56" y="87"/>
                    <a:pt x="56" y="87"/>
                    <a:pt x="56" y="87"/>
                  </a:cubicBezTo>
                  <a:cubicBezTo>
                    <a:pt x="56" y="87"/>
                    <a:pt x="85" y="87"/>
                    <a:pt x="118" y="89"/>
                  </a:cubicBezTo>
                  <a:cubicBezTo>
                    <a:pt x="131" y="90"/>
                    <a:pt x="153" y="93"/>
                    <a:pt x="161" y="89"/>
                  </a:cubicBezTo>
                  <a:cubicBezTo>
                    <a:pt x="172" y="83"/>
                    <a:pt x="165" y="68"/>
                    <a:pt x="165" y="68"/>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70" name="Freeform 144"/>
            <p:cNvSpPr>
              <a:spLocks/>
            </p:cNvSpPr>
            <p:nvPr/>
          </p:nvSpPr>
          <p:spPr bwMode="gray">
            <a:xfrm>
              <a:off x="2298700" y="3376613"/>
              <a:ext cx="74612" cy="60325"/>
            </a:xfrm>
            <a:custGeom>
              <a:avLst/>
              <a:gdLst>
                <a:gd name="T0" fmla="*/ 114 w 132"/>
                <a:gd name="T1" fmla="*/ 74 h 106"/>
                <a:gd name="T2" fmla="*/ 125 w 132"/>
                <a:gd name="T3" fmla="*/ 49 h 106"/>
                <a:gd name="T4" fmla="*/ 132 w 132"/>
                <a:gd name="T5" fmla="*/ 27 h 106"/>
                <a:gd name="T6" fmla="*/ 126 w 132"/>
                <a:gd name="T7" fmla="*/ 5 h 106"/>
                <a:gd name="T8" fmla="*/ 120 w 132"/>
                <a:gd name="T9" fmla="*/ 12 h 106"/>
                <a:gd name="T10" fmla="*/ 70 w 132"/>
                <a:gd name="T11" fmla="*/ 0 h 106"/>
                <a:gd name="T12" fmla="*/ 43 w 132"/>
                <a:gd name="T13" fmla="*/ 10 h 106"/>
                <a:gd name="T14" fmla="*/ 68 w 132"/>
                <a:gd name="T15" fmla="*/ 17 h 106"/>
                <a:gd name="T16" fmla="*/ 87 w 132"/>
                <a:gd name="T17" fmla="*/ 31 h 106"/>
                <a:gd name="T18" fmla="*/ 74 w 132"/>
                <a:gd name="T19" fmla="*/ 49 h 106"/>
                <a:gd name="T20" fmla="*/ 72 w 132"/>
                <a:gd name="T21" fmla="*/ 70 h 106"/>
                <a:gd name="T22" fmla="*/ 31 w 132"/>
                <a:gd name="T23" fmla="*/ 64 h 106"/>
                <a:gd name="T24" fmla="*/ 0 w 132"/>
                <a:gd name="T25" fmla="*/ 72 h 106"/>
                <a:gd name="T26" fmla="*/ 26 w 132"/>
                <a:gd name="T27" fmla="*/ 102 h 106"/>
                <a:gd name="T28" fmla="*/ 43 w 132"/>
                <a:gd name="T29" fmla="*/ 87 h 106"/>
                <a:gd name="T30" fmla="*/ 74 w 132"/>
                <a:gd name="T31" fmla="*/ 89 h 106"/>
                <a:gd name="T32" fmla="*/ 111 w 132"/>
                <a:gd name="T33" fmla="*/ 85 h 106"/>
                <a:gd name="T34" fmla="*/ 121 w 132"/>
                <a:gd name="T35" fmla="*/ 98 h 106"/>
                <a:gd name="T36" fmla="*/ 114 w 132"/>
                <a:gd name="T37" fmla="*/ 7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06">
                  <a:moveTo>
                    <a:pt x="114" y="74"/>
                  </a:moveTo>
                  <a:cubicBezTo>
                    <a:pt x="114" y="74"/>
                    <a:pt x="122" y="58"/>
                    <a:pt x="125" y="49"/>
                  </a:cubicBezTo>
                  <a:cubicBezTo>
                    <a:pt x="127" y="40"/>
                    <a:pt x="131" y="37"/>
                    <a:pt x="132" y="27"/>
                  </a:cubicBezTo>
                  <a:cubicBezTo>
                    <a:pt x="132" y="21"/>
                    <a:pt x="128" y="11"/>
                    <a:pt x="126" y="5"/>
                  </a:cubicBezTo>
                  <a:cubicBezTo>
                    <a:pt x="121" y="8"/>
                    <a:pt x="120" y="12"/>
                    <a:pt x="120" y="12"/>
                  </a:cubicBezTo>
                  <a:cubicBezTo>
                    <a:pt x="120" y="12"/>
                    <a:pt x="85" y="0"/>
                    <a:pt x="70" y="0"/>
                  </a:cubicBezTo>
                  <a:cubicBezTo>
                    <a:pt x="56" y="0"/>
                    <a:pt x="49" y="2"/>
                    <a:pt x="43" y="10"/>
                  </a:cubicBezTo>
                  <a:cubicBezTo>
                    <a:pt x="37" y="17"/>
                    <a:pt x="62" y="17"/>
                    <a:pt x="68" y="17"/>
                  </a:cubicBezTo>
                  <a:cubicBezTo>
                    <a:pt x="74" y="17"/>
                    <a:pt x="87" y="31"/>
                    <a:pt x="87" y="31"/>
                  </a:cubicBezTo>
                  <a:cubicBezTo>
                    <a:pt x="87" y="31"/>
                    <a:pt x="72" y="34"/>
                    <a:pt x="74" y="49"/>
                  </a:cubicBezTo>
                  <a:cubicBezTo>
                    <a:pt x="76" y="65"/>
                    <a:pt x="84" y="70"/>
                    <a:pt x="72" y="70"/>
                  </a:cubicBezTo>
                  <a:cubicBezTo>
                    <a:pt x="59" y="70"/>
                    <a:pt x="39" y="63"/>
                    <a:pt x="31" y="64"/>
                  </a:cubicBezTo>
                  <a:cubicBezTo>
                    <a:pt x="22" y="66"/>
                    <a:pt x="6" y="62"/>
                    <a:pt x="0" y="72"/>
                  </a:cubicBezTo>
                  <a:cubicBezTo>
                    <a:pt x="0" y="72"/>
                    <a:pt x="18" y="98"/>
                    <a:pt x="26" y="102"/>
                  </a:cubicBezTo>
                  <a:cubicBezTo>
                    <a:pt x="35" y="106"/>
                    <a:pt x="43" y="87"/>
                    <a:pt x="43" y="87"/>
                  </a:cubicBezTo>
                  <a:cubicBezTo>
                    <a:pt x="43" y="87"/>
                    <a:pt x="57" y="89"/>
                    <a:pt x="74" y="89"/>
                  </a:cubicBezTo>
                  <a:cubicBezTo>
                    <a:pt x="90" y="89"/>
                    <a:pt x="111" y="85"/>
                    <a:pt x="111" y="85"/>
                  </a:cubicBezTo>
                  <a:cubicBezTo>
                    <a:pt x="121" y="98"/>
                    <a:pt x="121" y="98"/>
                    <a:pt x="121" y="98"/>
                  </a:cubicBezTo>
                  <a:lnTo>
                    <a:pt x="114" y="74"/>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71" name="Freeform 145"/>
            <p:cNvSpPr>
              <a:spLocks noEditPoints="1"/>
            </p:cNvSpPr>
            <p:nvPr/>
          </p:nvSpPr>
          <p:spPr bwMode="gray">
            <a:xfrm>
              <a:off x="2789238" y="2444750"/>
              <a:ext cx="1706562" cy="1468438"/>
            </a:xfrm>
            <a:custGeom>
              <a:avLst/>
              <a:gdLst>
                <a:gd name="T0" fmla="*/ 3045 w 3050"/>
                <a:gd name="T1" fmla="*/ 429 h 2623"/>
                <a:gd name="T2" fmla="*/ 3017 w 3050"/>
                <a:gd name="T3" fmla="*/ 487 h 2623"/>
                <a:gd name="T4" fmla="*/ 3043 w 3050"/>
                <a:gd name="T5" fmla="*/ 495 h 2623"/>
                <a:gd name="T6" fmla="*/ 3048 w 3050"/>
                <a:gd name="T7" fmla="*/ 446 h 2623"/>
                <a:gd name="T8" fmla="*/ 2944 w 3050"/>
                <a:gd name="T9" fmla="*/ 106 h 2623"/>
                <a:gd name="T10" fmla="*/ 2924 w 3050"/>
                <a:gd name="T11" fmla="*/ 87 h 2623"/>
                <a:gd name="T12" fmla="*/ 2899 w 3050"/>
                <a:gd name="T13" fmla="*/ 85 h 2623"/>
                <a:gd name="T14" fmla="*/ 2877 w 3050"/>
                <a:gd name="T15" fmla="*/ 77 h 2623"/>
                <a:gd name="T16" fmla="*/ 2843 w 3050"/>
                <a:gd name="T17" fmla="*/ 61 h 2623"/>
                <a:gd name="T18" fmla="*/ 2800 w 3050"/>
                <a:gd name="T19" fmla="*/ 37 h 2623"/>
                <a:gd name="T20" fmla="*/ 2771 w 3050"/>
                <a:gd name="T21" fmla="*/ 12 h 2623"/>
                <a:gd name="T22" fmla="*/ 2715 w 3050"/>
                <a:gd name="T23" fmla="*/ 12 h 2623"/>
                <a:gd name="T24" fmla="*/ 2686 w 3050"/>
                <a:gd name="T25" fmla="*/ 60 h 2623"/>
                <a:gd name="T26" fmla="*/ 2635 w 3050"/>
                <a:gd name="T27" fmla="*/ 97 h 2623"/>
                <a:gd name="T28" fmla="*/ 2580 w 3050"/>
                <a:gd name="T29" fmla="*/ 75 h 2623"/>
                <a:gd name="T30" fmla="*/ 2550 w 3050"/>
                <a:gd name="T31" fmla="*/ 125 h 2623"/>
                <a:gd name="T32" fmla="*/ 2495 w 3050"/>
                <a:gd name="T33" fmla="*/ 124 h 2623"/>
                <a:gd name="T34" fmla="*/ 2450 w 3050"/>
                <a:gd name="T35" fmla="*/ 161 h 2623"/>
                <a:gd name="T36" fmla="*/ 2514 w 3050"/>
                <a:gd name="T37" fmla="*/ 184 h 2623"/>
                <a:gd name="T38" fmla="*/ 2572 w 3050"/>
                <a:gd name="T39" fmla="*/ 199 h 2623"/>
                <a:gd name="T40" fmla="*/ 2597 w 3050"/>
                <a:gd name="T41" fmla="*/ 248 h 2623"/>
                <a:gd name="T42" fmla="*/ 2617 w 3050"/>
                <a:gd name="T43" fmla="*/ 320 h 2623"/>
                <a:gd name="T44" fmla="*/ 2576 w 3050"/>
                <a:gd name="T45" fmla="*/ 391 h 2623"/>
                <a:gd name="T46" fmla="*/ 2578 w 3050"/>
                <a:gd name="T47" fmla="*/ 414 h 2623"/>
                <a:gd name="T48" fmla="*/ 2612 w 3050"/>
                <a:gd name="T49" fmla="*/ 437 h 2623"/>
                <a:gd name="T50" fmla="*/ 2651 w 3050"/>
                <a:gd name="T51" fmla="*/ 441 h 2623"/>
                <a:gd name="T52" fmla="*/ 2673 w 3050"/>
                <a:gd name="T53" fmla="*/ 434 h 2623"/>
                <a:gd name="T54" fmla="*/ 2697 w 3050"/>
                <a:gd name="T55" fmla="*/ 446 h 2623"/>
                <a:gd name="T56" fmla="*/ 2717 w 3050"/>
                <a:gd name="T57" fmla="*/ 454 h 2623"/>
                <a:gd name="T58" fmla="*/ 2742 w 3050"/>
                <a:gd name="T59" fmla="*/ 463 h 2623"/>
                <a:gd name="T60" fmla="*/ 2763 w 3050"/>
                <a:gd name="T61" fmla="*/ 453 h 2623"/>
                <a:gd name="T62" fmla="*/ 2822 w 3050"/>
                <a:gd name="T63" fmla="*/ 397 h 2623"/>
                <a:gd name="T64" fmla="*/ 2882 w 3050"/>
                <a:gd name="T65" fmla="*/ 421 h 2623"/>
                <a:gd name="T66" fmla="*/ 2957 w 3050"/>
                <a:gd name="T67" fmla="*/ 388 h 2623"/>
                <a:gd name="T68" fmla="*/ 2950 w 3050"/>
                <a:gd name="T69" fmla="*/ 367 h 2623"/>
                <a:gd name="T70" fmla="*/ 2940 w 3050"/>
                <a:gd name="T71" fmla="*/ 335 h 2623"/>
                <a:gd name="T72" fmla="*/ 2922 w 3050"/>
                <a:gd name="T73" fmla="*/ 314 h 2623"/>
                <a:gd name="T74" fmla="*/ 2939 w 3050"/>
                <a:gd name="T75" fmla="*/ 289 h 2623"/>
                <a:gd name="T76" fmla="*/ 2934 w 3050"/>
                <a:gd name="T77" fmla="*/ 263 h 2623"/>
                <a:gd name="T78" fmla="*/ 2902 w 3050"/>
                <a:gd name="T79" fmla="*/ 259 h 2623"/>
                <a:gd name="T80" fmla="*/ 2918 w 3050"/>
                <a:gd name="T81" fmla="*/ 226 h 2623"/>
                <a:gd name="T82" fmla="*/ 2943 w 3050"/>
                <a:gd name="T83" fmla="*/ 198 h 2623"/>
                <a:gd name="T84" fmla="*/ 2966 w 3050"/>
                <a:gd name="T85" fmla="*/ 186 h 2623"/>
                <a:gd name="T86" fmla="*/ 2976 w 3050"/>
                <a:gd name="T87" fmla="*/ 128 h 2623"/>
                <a:gd name="T88" fmla="*/ 2982 w 3050"/>
                <a:gd name="T89" fmla="*/ 106 h 2623"/>
                <a:gd name="T90" fmla="*/ 90 w 3050"/>
                <a:gd name="T91" fmla="*/ 2439 h 2623"/>
                <a:gd name="T92" fmla="*/ 32 w 3050"/>
                <a:gd name="T93" fmla="*/ 2444 h 2623"/>
                <a:gd name="T94" fmla="*/ 32 w 3050"/>
                <a:gd name="T95" fmla="*/ 2544 h 2623"/>
                <a:gd name="T96" fmla="*/ 11 w 3050"/>
                <a:gd name="T97" fmla="*/ 2594 h 2623"/>
                <a:gd name="T98" fmla="*/ 38 w 3050"/>
                <a:gd name="T99" fmla="*/ 2611 h 2623"/>
                <a:gd name="T100" fmla="*/ 62 w 3050"/>
                <a:gd name="T101" fmla="*/ 2610 h 2623"/>
                <a:gd name="T102" fmla="*/ 108 w 3050"/>
                <a:gd name="T103" fmla="*/ 2570 h 2623"/>
                <a:gd name="T104" fmla="*/ 125 w 3050"/>
                <a:gd name="T105" fmla="*/ 24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50" h="2623">
                  <a:moveTo>
                    <a:pt x="3048" y="446"/>
                  </a:moveTo>
                  <a:cubicBezTo>
                    <a:pt x="3043" y="444"/>
                    <a:pt x="3043" y="444"/>
                    <a:pt x="3043" y="444"/>
                  </a:cubicBezTo>
                  <a:cubicBezTo>
                    <a:pt x="3043" y="444"/>
                    <a:pt x="3049" y="436"/>
                    <a:pt x="3045" y="429"/>
                  </a:cubicBezTo>
                  <a:cubicBezTo>
                    <a:pt x="3041" y="422"/>
                    <a:pt x="3033" y="440"/>
                    <a:pt x="3033" y="440"/>
                  </a:cubicBezTo>
                  <a:cubicBezTo>
                    <a:pt x="3033" y="440"/>
                    <a:pt x="3004" y="453"/>
                    <a:pt x="3007" y="467"/>
                  </a:cubicBezTo>
                  <a:cubicBezTo>
                    <a:pt x="3010" y="481"/>
                    <a:pt x="3017" y="487"/>
                    <a:pt x="3017" y="487"/>
                  </a:cubicBezTo>
                  <a:cubicBezTo>
                    <a:pt x="3017" y="487"/>
                    <a:pt x="3008" y="498"/>
                    <a:pt x="3016" y="505"/>
                  </a:cubicBezTo>
                  <a:cubicBezTo>
                    <a:pt x="3024" y="512"/>
                    <a:pt x="3033" y="513"/>
                    <a:pt x="3033" y="513"/>
                  </a:cubicBezTo>
                  <a:cubicBezTo>
                    <a:pt x="3033" y="513"/>
                    <a:pt x="3043" y="506"/>
                    <a:pt x="3043" y="495"/>
                  </a:cubicBezTo>
                  <a:cubicBezTo>
                    <a:pt x="3043" y="484"/>
                    <a:pt x="3042" y="481"/>
                    <a:pt x="3042" y="481"/>
                  </a:cubicBezTo>
                  <a:cubicBezTo>
                    <a:pt x="3050" y="477"/>
                    <a:pt x="3050" y="477"/>
                    <a:pt x="3050" y="477"/>
                  </a:cubicBezTo>
                  <a:lnTo>
                    <a:pt x="3048" y="446"/>
                  </a:lnTo>
                  <a:close/>
                  <a:moveTo>
                    <a:pt x="2964" y="107"/>
                  </a:moveTo>
                  <a:cubicBezTo>
                    <a:pt x="2964" y="103"/>
                    <a:pt x="2964" y="103"/>
                    <a:pt x="2964" y="103"/>
                  </a:cubicBezTo>
                  <a:cubicBezTo>
                    <a:pt x="2964" y="103"/>
                    <a:pt x="2950" y="107"/>
                    <a:pt x="2944" y="106"/>
                  </a:cubicBezTo>
                  <a:cubicBezTo>
                    <a:pt x="2938" y="105"/>
                    <a:pt x="2940" y="100"/>
                    <a:pt x="2940" y="100"/>
                  </a:cubicBezTo>
                  <a:cubicBezTo>
                    <a:pt x="2923" y="100"/>
                    <a:pt x="2923" y="100"/>
                    <a:pt x="2923" y="100"/>
                  </a:cubicBezTo>
                  <a:cubicBezTo>
                    <a:pt x="2923" y="100"/>
                    <a:pt x="2927" y="90"/>
                    <a:pt x="2924" y="87"/>
                  </a:cubicBezTo>
                  <a:cubicBezTo>
                    <a:pt x="2921" y="84"/>
                    <a:pt x="2919" y="80"/>
                    <a:pt x="2919" y="80"/>
                  </a:cubicBezTo>
                  <a:cubicBezTo>
                    <a:pt x="2908" y="78"/>
                    <a:pt x="2908" y="78"/>
                    <a:pt x="2908" y="78"/>
                  </a:cubicBezTo>
                  <a:cubicBezTo>
                    <a:pt x="2899" y="85"/>
                    <a:pt x="2899" y="85"/>
                    <a:pt x="2899" y="85"/>
                  </a:cubicBezTo>
                  <a:cubicBezTo>
                    <a:pt x="2894" y="81"/>
                    <a:pt x="2894" y="81"/>
                    <a:pt x="2894" y="81"/>
                  </a:cubicBezTo>
                  <a:cubicBezTo>
                    <a:pt x="2880" y="81"/>
                    <a:pt x="2880" y="81"/>
                    <a:pt x="2880" y="81"/>
                  </a:cubicBezTo>
                  <a:cubicBezTo>
                    <a:pt x="2880" y="81"/>
                    <a:pt x="2879" y="80"/>
                    <a:pt x="2877" y="77"/>
                  </a:cubicBezTo>
                  <a:cubicBezTo>
                    <a:pt x="2875" y="74"/>
                    <a:pt x="2853" y="70"/>
                    <a:pt x="2853" y="70"/>
                  </a:cubicBezTo>
                  <a:cubicBezTo>
                    <a:pt x="2853" y="54"/>
                    <a:pt x="2853" y="54"/>
                    <a:pt x="2853" y="54"/>
                  </a:cubicBezTo>
                  <a:cubicBezTo>
                    <a:pt x="2843" y="61"/>
                    <a:pt x="2843" y="61"/>
                    <a:pt x="2843" y="61"/>
                  </a:cubicBezTo>
                  <a:cubicBezTo>
                    <a:pt x="2828" y="61"/>
                    <a:pt x="2828" y="61"/>
                    <a:pt x="2828" y="61"/>
                  </a:cubicBezTo>
                  <a:cubicBezTo>
                    <a:pt x="2828" y="61"/>
                    <a:pt x="2828" y="45"/>
                    <a:pt x="2823" y="42"/>
                  </a:cubicBezTo>
                  <a:cubicBezTo>
                    <a:pt x="2818" y="39"/>
                    <a:pt x="2800" y="37"/>
                    <a:pt x="2800" y="37"/>
                  </a:cubicBezTo>
                  <a:cubicBezTo>
                    <a:pt x="2793" y="30"/>
                    <a:pt x="2793" y="30"/>
                    <a:pt x="2793" y="30"/>
                  </a:cubicBezTo>
                  <a:cubicBezTo>
                    <a:pt x="2777" y="26"/>
                    <a:pt x="2777" y="26"/>
                    <a:pt x="2777" y="26"/>
                  </a:cubicBezTo>
                  <a:cubicBezTo>
                    <a:pt x="2771" y="12"/>
                    <a:pt x="2771" y="12"/>
                    <a:pt x="2771" y="12"/>
                  </a:cubicBezTo>
                  <a:cubicBezTo>
                    <a:pt x="2772" y="3"/>
                    <a:pt x="2772" y="3"/>
                    <a:pt x="2772" y="3"/>
                  </a:cubicBezTo>
                  <a:cubicBezTo>
                    <a:pt x="2772" y="3"/>
                    <a:pt x="2756" y="0"/>
                    <a:pt x="2746" y="4"/>
                  </a:cubicBezTo>
                  <a:cubicBezTo>
                    <a:pt x="2736" y="8"/>
                    <a:pt x="2711" y="4"/>
                    <a:pt x="2715" y="12"/>
                  </a:cubicBezTo>
                  <a:cubicBezTo>
                    <a:pt x="2719" y="20"/>
                    <a:pt x="2722" y="27"/>
                    <a:pt x="2722" y="27"/>
                  </a:cubicBezTo>
                  <a:cubicBezTo>
                    <a:pt x="2722" y="27"/>
                    <a:pt x="2730" y="44"/>
                    <a:pt x="2719" y="52"/>
                  </a:cubicBezTo>
                  <a:cubicBezTo>
                    <a:pt x="2708" y="60"/>
                    <a:pt x="2686" y="60"/>
                    <a:pt x="2686" y="60"/>
                  </a:cubicBezTo>
                  <a:cubicBezTo>
                    <a:pt x="2661" y="80"/>
                    <a:pt x="2661" y="80"/>
                    <a:pt x="2661" y="80"/>
                  </a:cubicBezTo>
                  <a:cubicBezTo>
                    <a:pt x="2670" y="86"/>
                    <a:pt x="2670" y="86"/>
                    <a:pt x="2670" y="86"/>
                  </a:cubicBezTo>
                  <a:cubicBezTo>
                    <a:pt x="2670" y="86"/>
                    <a:pt x="2650" y="98"/>
                    <a:pt x="2635" y="97"/>
                  </a:cubicBezTo>
                  <a:cubicBezTo>
                    <a:pt x="2620" y="96"/>
                    <a:pt x="2611" y="91"/>
                    <a:pt x="2611" y="91"/>
                  </a:cubicBezTo>
                  <a:cubicBezTo>
                    <a:pt x="2600" y="76"/>
                    <a:pt x="2600" y="76"/>
                    <a:pt x="2600" y="76"/>
                  </a:cubicBezTo>
                  <a:cubicBezTo>
                    <a:pt x="2600" y="76"/>
                    <a:pt x="2579" y="68"/>
                    <a:pt x="2580" y="75"/>
                  </a:cubicBezTo>
                  <a:cubicBezTo>
                    <a:pt x="2581" y="82"/>
                    <a:pt x="2592" y="96"/>
                    <a:pt x="2592" y="96"/>
                  </a:cubicBezTo>
                  <a:cubicBezTo>
                    <a:pt x="2592" y="96"/>
                    <a:pt x="2605" y="120"/>
                    <a:pt x="2587" y="123"/>
                  </a:cubicBezTo>
                  <a:cubicBezTo>
                    <a:pt x="2569" y="126"/>
                    <a:pt x="2550" y="125"/>
                    <a:pt x="2550" y="125"/>
                  </a:cubicBezTo>
                  <a:cubicBezTo>
                    <a:pt x="2543" y="136"/>
                    <a:pt x="2543" y="136"/>
                    <a:pt x="2543" y="136"/>
                  </a:cubicBezTo>
                  <a:cubicBezTo>
                    <a:pt x="2543" y="136"/>
                    <a:pt x="2527" y="116"/>
                    <a:pt x="2521" y="117"/>
                  </a:cubicBezTo>
                  <a:cubicBezTo>
                    <a:pt x="2515" y="118"/>
                    <a:pt x="2495" y="124"/>
                    <a:pt x="2495" y="124"/>
                  </a:cubicBezTo>
                  <a:cubicBezTo>
                    <a:pt x="2495" y="124"/>
                    <a:pt x="2459" y="129"/>
                    <a:pt x="2456" y="136"/>
                  </a:cubicBezTo>
                  <a:cubicBezTo>
                    <a:pt x="2453" y="143"/>
                    <a:pt x="2475" y="149"/>
                    <a:pt x="2474" y="152"/>
                  </a:cubicBezTo>
                  <a:cubicBezTo>
                    <a:pt x="2473" y="155"/>
                    <a:pt x="2444" y="153"/>
                    <a:pt x="2450" y="161"/>
                  </a:cubicBezTo>
                  <a:cubicBezTo>
                    <a:pt x="2456" y="169"/>
                    <a:pt x="2475" y="170"/>
                    <a:pt x="2475" y="170"/>
                  </a:cubicBezTo>
                  <a:cubicBezTo>
                    <a:pt x="2482" y="166"/>
                    <a:pt x="2482" y="166"/>
                    <a:pt x="2482" y="166"/>
                  </a:cubicBezTo>
                  <a:cubicBezTo>
                    <a:pt x="2514" y="184"/>
                    <a:pt x="2514" y="184"/>
                    <a:pt x="2514" y="184"/>
                  </a:cubicBezTo>
                  <a:cubicBezTo>
                    <a:pt x="2534" y="184"/>
                    <a:pt x="2534" y="184"/>
                    <a:pt x="2534" y="184"/>
                  </a:cubicBezTo>
                  <a:cubicBezTo>
                    <a:pt x="2546" y="196"/>
                    <a:pt x="2546" y="196"/>
                    <a:pt x="2546" y="196"/>
                  </a:cubicBezTo>
                  <a:cubicBezTo>
                    <a:pt x="2572" y="199"/>
                    <a:pt x="2572" y="199"/>
                    <a:pt x="2572" y="199"/>
                  </a:cubicBezTo>
                  <a:cubicBezTo>
                    <a:pt x="2553" y="209"/>
                    <a:pt x="2553" y="209"/>
                    <a:pt x="2553" y="209"/>
                  </a:cubicBezTo>
                  <a:cubicBezTo>
                    <a:pt x="2553" y="209"/>
                    <a:pt x="2572" y="240"/>
                    <a:pt x="2576" y="244"/>
                  </a:cubicBezTo>
                  <a:cubicBezTo>
                    <a:pt x="2580" y="248"/>
                    <a:pt x="2597" y="248"/>
                    <a:pt x="2597" y="248"/>
                  </a:cubicBezTo>
                  <a:cubicBezTo>
                    <a:pt x="2595" y="277"/>
                    <a:pt x="2595" y="277"/>
                    <a:pt x="2595" y="277"/>
                  </a:cubicBezTo>
                  <a:cubicBezTo>
                    <a:pt x="2608" y="297"/>
                    <a:pt x="2608" y="297"/>
                    <a:pt x="2608" y="297"/>
                  </a:cubicBezTo>
                  <a:cubicBezTo>
                    <a:pt x="2617" y="320"/>
                    <a:pt x="2617" y="320"/>
                    <a:pt x="2617" y="320"/>
                  </a:cubicBezTo>
                  <a:cubicBezTo>
                    <a:pt x="2596" y="294"/>
                    <a:pt x="2596" y="294"/>
                    <a:pt x="2596" y="294"/>
                  </a:cubicBezTo>
                  <a:cubicBezTo>
                    <a:pt x="2596" y="294"/>
                    <a:pt x="2594" y="323"/>
                    <a:pt x="2593" y="333"/>
                  </a:cubicBezTo>
                  <a:cubicBezTo>
                    <a:pt x="2592" y="343"/>
                    <a:pt x="2581" y="383"/>
                    <a:pt x="2576" y="391"/>
                  </a:cubicBezTo>
                  <a:cubicBezTo>
                    <a:pt x="2572" y="398"/>
                    <a:pt x="2574" y="407"/>
                    <a:pt x="2562" y="409"/>
                  </a:cubicBezTo>
                  <a:cubicBezTo>
                    <a:pt x="2563" y="415"/>
                    <a:pt x="2563" y="415"/>
                    <a:pt x="2563" y="415"/>
                  </a:cubicBezTo>
                  <a:cubicBezTo>
                    <a:pt x="2563" y="415"/>
                    <a:pt x="2572" y="407"/>
                    <a:pt x="2578" y="414"/>
                  </a:cubicBezTo>
                  <a:cubicBezTo>
                    <a:pt x="2584" y="421"/>
                    <a:pt x="2578" y="424"/>
                    <a:pt x="2578" y="424"/>
                  </a:cubicBezTo>
                  <a:cubicBezTo>
                    <a:pt x="2578" y="424"/>
                    <a:pt x="2592" y="426"/>
                    <a:pt x="2599" y="427"/>
                  </a:cubicBezTo>
                  <a:cubicBezTo>
                    <a:pt x="2606" y="428"/>
                    <a:pt x="2612" y="437"/>
                    <a:pt x="2612" y="437"/>
                  </a:cubicBezTo>
                  <a:cubicBezTo>
                    <a:pt x="2612" y="437"/>
                    <a:pt x="2622" y="433"/>
                    <a:pt x="2626" y="435"/>
                  </a:cubicBezTo>
                  <a:cubicBezTo>
                    <a:pt x="2630" y="437"/>
                    <a:pt x="2631" y="440"/>
                    <a:pt x="2631" y="440"/>
                  </a:cubicBezTo>
                  <a:cubicBezTo>
                    <a:pt x="2651" y="441"/>
                    <a:pt x="2651" y="441"/>
                    <a:pt x="2651" y="441"/>
                  </a:cubicBezTo>
                  <a:cubicBezTo>
                    <a:pt x="2653" y="449"/>
                    <a:pt x="2653" y="449"/>
                    <a:pt x="2653" y="449"/>
                  </a:cubicBezTo>
                  <a:cubicBezTo>
                    <a:pt x="2666" y="446"/>
                    <a:pt x="2666" y="446"/>
                    <a:pt x="2666" y="446"/>
                  </a:cubicBezTo>
                  <a:cubicBezTo>
                    <a:pt x="2666" y="446"/>
                    <a:pt x="2660" y="434"/>
                    <a:pt x="2673" y="434"/>
                  </a:cubicBezTo>
                  <a:cubicBezTo>
                    <a:pt x="2686" y="434"/>
                    <a:pt x="2686" y="441"/>
                    <a:pt x="2686" y="441"/>
                  </a:cubicBezTo>
                  <a:cubicBezTo>
                    <a:pt x="2695" y="442"/>
                    <a:pt x="2695" y="442"/>
                    <a:pt x="2695" y="442"/>
                  </a:cubicBezTo>
                  <a:cubicBezTo>
                    <a:pt x="2697" y="446"/>
                    <a:pt x="2697" y="446"/>
                    <a:pt x="2697" y="446"/>
                  </a:cubicBezTo>
                  <a:cubicBezTo>
                    <a:pt x="2698" y="445"/>
                    <a:pt x="2700" y="445"/>
                    <a:pt x="2702" y="445"/>
                  </a:cubicBezTo>
                  <a:cubicBezTo>
                    <a:pt x="2712" y="444"/>
                    <a:pt x="2716" y="445"/>
                    <a:pt x="2716" y="445"/>
                  </a:cubicBezTo>
                  <a:cubicBezTo>
                    <a:pt x="2717" y="454"/>
                    <a:pt x="2717" y="454"/>
                    <a:pt x="2717" y="454"/>
                  </a:cubicBezTo>
                  <a:cubicBezTo>
                    <a:pt x="2720" y="455"/>
                    <a:pt x="2722" y="459"/>
                    <a:pt x="2722" y="459"/>
                  </a:cubicBezTo>
                  <a:cubicBezTo>
                    <a:pt x="2722" y="459"/>
                    <a:pt x="2729" y="457"/>
                    <a:pt x="2732" y="456"/>
                  </a:cubicBezTo>
                  <a:cubicBezTo>
                    <a:pt x="2735" y="455"/>
                    <a:pt x="2742" y="463"/>
                    <a:pt x="2742" y="463"/>
                  </a:cubicBezTo>
                  <a:cubicBezTo>
                    <a:pt x="2742" y="463"/>
                    <a:pt x="2743" y="463"/>
                    <a:pt x="2750" y="463"/>
                  </a:cubicBezTo>
                  <a:cubicBezTo>
                    <a:pt x="2757" y="463"/>
                    <a:pt x="2757" y="453"/>
                    <a:pt x="2757" y="453"/>
                  </a:cubicBezTo>
                  <a:cubicBezTo>
                    <a:pt x="2763" y="453"/>
                    <a:pt x="2763" y="453"/>
                    <a:pt x="2763" y="453"/>
                  </a:cubicBezTo>
                  <a:cubicBezTo>
                    <a:pt x="2763" y="452"/>
                    <a:pt x="2763" y="451"/>
                    <a:pt x="2763" y="450"/>
                  </a:cubicBezTo>
                  <a:cubicBezTo>
                    <a:pt x="2763" y="440"/>
                    <a:pt x="2778" y="417"/>
                    <a:pt x="2785" y="413"/>
                  </a:cubicBezTo>
                  <a:cubicBezTo>
                    <a:pt x="2792" y="409"/>
                    <a:pt x="2813" y="392"/>
                    <a:pt x="2822" y="397"/>
                  </a:cubicBezTo>
                  <a:cubicBezTo>
                    <a:pt x="2831" y="402"/>
                    <a:pt x="2839" y="407"/>
                    <a:pt x="2839" y="407"/>
                  </a:cubicBezTo>
                  <a:cubicBezTo>
                    <a:pt x="2839" y="407"/>
                    <a:pt x="2862" y="401"/>
                    <a:pt x="2867" y="406"/>
                  </a:cubicBezTo>
                  <a:cubicBezTo>
                    <a:pt x="2872" y="411"/>
                    <a:pt x="2879" y="419"/>
                    <a:pt x="2882" y="421"/>
                  </a:cubicBezTo>
                  <a:cubicBezTo>
                    <a:pt x="2882" y="421"/>
                    <a:pt x="2907" y="431"/>
                    <a:pt x="2920" y="421"/>
                  </a:cubicBezTo>
                  <a:cubicBezTo>
                    <a:pt x="2933" y="411"/>
                    <a:pt x="2937" y="392"/>
                    <a:pt x="2943" y="390"/>
                  </a:cubicBezTo>
                  <a:cubicBezTo>
                    <a:pt x="2945" y="389"/>
                    <a:pt x="2951" y="389"/>
                    <a:pt x="2957" y="388"/>
                  </a:cubicBezTo>
                  <a:cubicBezTo>
                    <a:pt x="2957" y="385"/>
                    <a:pt x="2958" y="383"/>
                    <a:pt x="2960" y="383"/>
                  </a:cubicBezTo>
                  <a:cubicBezTo>
                    <a:pt x="2964" y="383"/>
                    <a:pt x="2970" y="373"/>
                    <a:pt x="2967" y="369"/>
                  </a:cubicBezTo>
                  <a:cubicBezTo>
                    <a:pt x="2964" y="365"/>
                    <a:pt x="2950" y="367"/>
                    <a:pt x="2950" y="367"/>
                  </a:cubicBezTo>
                  <a:cubicBezTo>
                    <a:pt x="2947" y="361"/>
                    <a:pt x="2947" y="361"/>
                    <a:pt x="2947" y="361"/>
                  </a:cubicBezTo>
                  <a:cubicBezTo>
                    <a:pt x="2947" y="361"/>
                    <a:pt x="2933" y="360"/>
                    <a:pt x="2934" y="350"/>
                  </a:cubicBezTo>
                  <a:cubicBezTo>
                    <a:pt x="2935" y="340"/>
                    <a:pt x="2941" y="340"/>
                    <a:pt x="2940" y="335"/>
                  </a:cubicBezTo>
                  <a:cubicBezTo>
                    <a:pt x="2939" y="330"/>
                    <a:pt x="2935" y="327"/>
                    <a:pt x="2935" y="327"/>
                  </a:cubicBezTo>
                  <a:cubicBezTo>
                    <a:pt x="2928" y="327"/>
                    <a:pt x="2928" y="327"/>
                    <a:pt x="2928" y="327"/>
                  </a:cubicBezTo>
                  <a:cubicBezTo>
                    <a:pt x="2922" y="314"/>
                    <a:pt x="2922" y="314"/>
                    <a:pt x="2922" y="314"/>
                  </a:cubicBezTo>
                  <a:cubicBezTo>
                    <a:pt x="2931" y="312"/>
                    <a:pt x="2931" y="312"/>
                    <a:pt x="2931" y="312"/>
                  </a:cubicBezTo>
                  <a:cubicBezTo>
                    <a:pt x="2931" y="312"/>
                    <a:pt x="2950" y="311"/>
                    <a:pt x="2950" y="302"/>
                  </a:cubicBezTo>
                  <a:cubicBezTo>
                    <a:pt x="2950" y="293"/>
                    <a:pt x="2939" y="289"/>
                    <a:pt x="2939" y="289"/>
                  </a:cubicBezTo>
                  <a:cubicBezTo>
                    <a:pt x="2931" y="281"/>
                    <a:pt x="2931" y="281"/>
                    <a:pt x="2931" y="281"/>
                  </a:cubicBezTo>
                  <a:cubicBezTo>
                    <a:pt x="2931" y="281"/>
                    <a:pt x="2941" y="277"/>
                    <a:pt x="2941" y="273"/>
                  </a:cubicBezTo>
                  <a:cubicBezTo>
                    <a:pt x="2941" y="269"/>
                    <a:pt x="2934" y="263"/>
                    <a:pt x="2934" y="263"/>
                  </a:cubicBezTo>
                  <a:cubicBezTo>
                    <a:pt x="2935" y="245"/>
                    <a:pt x="2935" y="245"/>
                    <a:pt x="2935" y="245"/>
                  </a:cubicBezTo>
                  <a:cubicBezTo>
                    <a:pt x="2935" y="245"/>
                    <a:pt x="2927" y="239"/>
                    <a:pt x="2920" y="243"/>
                  </a:cubicBezTo>
                  <a:cubicBezTo>
                    <a:pt x="2913" y="247"/>
                    <a:pt x="2908" y="260"/>
                    <a:pt x="2902" y="259"/>
                  </a:cubicBezTo>
                  <a:cubicBezTo>
                    <a:pt x="2896" y="258"/>
                    <a:pt x="2906" y="250"/>
                    <a:pt x="2906" y="250"/>
                  </a:cubicBezTo>
                  <a:cubicBezTo>
                    <a:pt x="2900" y="242"/>
                    <a:pt x="2900" y="242"/>
                    <a:pt x="2900" y="242"/>
                  </a:cubicBezTo>
                  <a:cubicBezTo>
                    <a:pt x="2900" y="242"/>
                    <a:pt x="2912" y="233"/>
                    <a:pt x="2918" y="226"/>
                  </a:cubicBezTo>
                  <a:cubicBezTo>
                    <a:pt x="2924" y="219"/>
                    <a:pt x="2921" y="213"/>
                    <a:pt x="2921" y="213"/>
                  </a:cubicBezTo>
                  <a:cubicBezTo>
                    <a:pt x="2921" y="213"/>
                    <a:pt x="2927" y="219"/>
                    <a:pt x="2932" y="213"/>
                  </a:cubicBezTo>
                  <a:cubicBezTo>
                    <a:pt x="2937" y="207"/>
                    <a:pt x="2943" y="198"/>
                    <a:pt x="2943" y="198"/>
                  </a:cubicBezTo>
                  <a:cubicBezTo>
                    <a:pt x="2948" y="189"/>
                    <a:pt x="2948" y="189"/>
                    <a:pt x="2948" y="189"/>
                  </a:cubicBezTo>
                  <a:cubicBezTo>
                    <a:pt x="2961" y="196"/>
                    <a:pt x="2961" y="196"/>
                    <a:pt x="2961" y="196"/>
                  </a:cubicBezTo>
                  <a:cubicBezTo>
                    <a:pt x="2966" y="186"/>
                    <a:pt x="2966" y="186"/>
                    <a:pt x="2966" y="186"/>
                  </a:cubicBezTo>
                  <a:cubicBezTo>
                    <a:pt x="2966" y="186"/>
                    <a:pt x="2962" y="177"/>
                    <a:pt x="2964" y="166"/>
                  </a:cubicBezTo>
                  <a:cubicBezTo>
                    <a:pt x="2966" y="155"/>
                    <a:pt x="2976" y="136"/>
                    <a:pt x="2976" y="136"/>
                  </a:cubicBezTo>
                  <a:cubicBezTo>
                    <a:pt x="2976" y="128"/>
                    <a:pt x="2976" y="128"/>
                    <a:pt x="2976" y="128"/>
                  </a:cubicBezTo>
                  <a:cubicBezTo>
                    <a:pt x="2990" y="117"/>
                    <a:pt x="2990" y="117"/>
                    <a:pt x="2990" y="117"/>
                  </a:cubicBezTo>
                  <a:cubicBezTo>
                    <a:pt x="2992" y="111"/>
                    <a:pt x="2992" y="111"/>
                    <a:pt x="2992" y="111"/>
                  </a:cubicBezTo>
                  <a:cubicBezTo>
                    <a:pt x="2982" y="106"/>
                    <a:pt x="2982" y="106"/>
                    <a:pt x="2982" y="106"/>
                  </a:cubicBezTo>
                  <a:lnTo>
                    <a:pt x="2964" y="107"/>
                  </a:lnTo>
                  <a:close/>
                  <a:moveTo>
                    <a:pt x="106" y="2472"/>
                  </a:moveTo>
                  <a:cubicBezTo>
                    <a:pt x="90" y="2439"/>
                    <a:pt x="90" y="2439"/>
                    <a:pt x="90" y="2439"/>
                  </a:cubicBezTo>
                  <a:cubicBezTo>
                    <a:pt x="67" y="2439"/>
                    <a:pt x="67" y="2439"/>
                    <a:pt x="67" y="2439"/>
                  </a:cubicBezTo>
                  <a:cubicBezTo>
                    <a:pt x="67" y="2439"/>
                    <a:pt x="44" y="2431"/>
                    <a:pt x="36" y="2423"/>
                  </a:cubicBezTo>
                  <a:cubicBezTo>
                    <a:pt x="32" y="2430"/>
                    <a:pt x="32" y="2439"/>
                    <a:pt x="32" y="2444"/>
                  </a:cubicBezTo>
                  <a:cubicBezTo>
                    <a:pt x="32" y="2451"/>
                    <a:pt x="21" y="2450"/>
                    <a:pt x="10" y="2467"/>
                  </a:cubicBezTo>
                  <a:cubicBezTo>
                    <a:pt x="0" y="2483"/>
                    <a:pt x="10" y="2504"/>
                    <a:pt x="11" y="2517"/>
                  </a:cubicBezTo>
                  <a:cubicBezTo>
                    <a:pt x="12" y="2529"/>
                    <a:pt x="31" y="2534"/>
                    <a:pt x="32" y="2544"/>
                  </a:cubicBezTo>
                  <a:cubicBezTo>
                    <a:pt x="33" y="2554"/>
                    <a:pt x="21" y="2559"/>
                    <a:pt x="21" y="2559"/>
                  </a:cubicBezTo>
                  <a:cubicBezTo>
                    <a:pt x="23" y="2587"/>
                    <a:pt x="23" y="2587"/>
                    <a:pt x="23" y="2587"/>
                  </a:cubicBezTo>
                  <a:cubicBezTo>
                    <a:pt x="23" y="2587"/>
                    <a:pt x="12" y="2591"/>
                    <a:pt x="11" y="2594"/>
                  </a:cubicBezTo>
                  <a:cubicBezTo>
                    <a:pt x="10" y="2597"/>
                    <a:pt x="4" y="2611"/>
                    <a:pt x="4" y="2611"/>
                  </a:cubicBezTo>
                  <a:cubicBezTo>
                    <a:pt x="4" y="2611"/>
                    <a:pt x="6" y="2621"/>
                    <a:pt x="20" y="2622"/>
                  </a:cubicBezTo>
                  <a:cubicBezTo>
                    <a:pt x="34" y="2623"/>
                    <a:pt x="32" y="2617"/>
                    <a:pt x="38" y="2611"/>
                  </a:cubicBezTo>
                  <a:cubicBezTo>
                    <a:pt x="44" y="2605"/>
                    <a:pt x="48" y="2613"/>
                    <a:pt x="48" y="2613"/>
                  </a:cubicBezTo>
                  <a:cubicBezTo>
                    <a:pt x="58" y="2615"/>
                    <a:pt x="58" y="2615"/>
                    <a:pt x="58" y="2615"/>
                  </a:cubicBezTo>
                  <a:cubicBezTo>
                    <a:pt x="62" y="2610"/>
                    <a:pt x="62" y="2610"/>
                    <a:pt x="62" y="2610"/>
                  </a:cubicBezTo>
                  <a:cubicBezTo>
                    <a:pt x="62" y="2610"/>
                    <a:pt x="66" y="2618"/>
                    <a:pt x="66" y="2619"/>
                  </a:cubicBezTo>
                  <a:cubicBezTo>
                    <a:pt x="72" y="2619"/>
                    <a:pt x="87" y="2613"/>
                    <a:pt x="87" y="2613"/>
                  </a:cubicBezTo>
                  <a:cubicBezTo>
                    <a:pt x="104" y="2599"/>
                    <a:pt x="105" y="2580"/>
                    <a:pt x="108" y="2570"/>
                  </a:cubicBezTo>
                  <a:cubicBezTo>
                    <a:pt x="111" y="2560"/>
                    <a:pt x="120" y="2545"/>
                    <a:pt x="127" y="2539"/>
                  </a:cubicBezTo>
                  <a:cubicBezTo>
                    <a:pt x="134" y="2533"/>
                    <a:pt x="139" y="2516"/>
                    <a:pt x="139" y="2516"/>
                  </a:cubicBezTo>
                  <a:cubicBezTo>
                    <a:pt x="137" y="2511"/>
                    <a:pt x="125" y="2479"/>
                    <a:pt x="125" y="2479"/>
                  </a:cubicBezTo>
                  <a:lnTo>
                    <a:pt x="106" y="2472"/>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72" name="Freeform 146"/>
            <p:cNvSpPr>
              <a:spLocks noEditPoints="1"/>
            </p:cNvSpPr>
            <p:nvPr/>
          </p:nvSpPr>
          <p:spPr bwMode="gray">
            <a:xfrm>
              <a:off x="4670425" y="4641850"/>
              <a:ext cx="425450" cy="382588"/>
            </a:xfrm>
            <a:custGeom>
              <a:avLst/>
              <a:gdLst>
                <a:gd name="T0" fmla="*/ 725 w 759"/>
                <a:gd name="T1" fmla="*/ 254 h 682"/>
                <a:gd name="T2" fmla="*/ 696 w 759"/>
                <a:gd name="T3" fmla="*/ 278 h 682"/>
                <a:gd name="T4" fmla="*/ 673 w 759"/>
                <a:gd name="T5" fmla="*/ 221 h 682"/>
                <a:gd name="T6" fmla="*/ 708 w 759"/>
                <a:gd name="T7" fmla="*/ 206 h 682"/>
                <a:gd name="T8" fmla="*/ 727 w 759"/>
                <a:gd name="T9" fmla="*/ 125 h 682"/>
                <a:gd name="T10" fmla="*/ 696 w 759"/>
                <a:gd name="T11" fmla="*/ 15 h 682"/>
                <a:gd name="T12" fmla="*/ 649 w 759"/>
                <a:gd name="T13" fmla="*/ 8 h 682"/>
                <a:gd name="T14" fmla="*/ 586 w 759"/>
                <a:gd name="T15" fmla="*/ 2 h 682"/>
                <a:gd name="T16" fmla="*/ 549 w 759"/>
                <a:gd name="T17" fmla="*/ 25 h 682"/>
                <a:gd name="T18" fmla="*/ 495 w 759"/>
                <a:gd name="T19" fmla="*/ 77 h 682"/>
                <a:gd name="T20" fmla="*/ 461 w 759"/>
                <a:gd name="T21" fmla="*/ 137 h 682"/>
                <a:gd name="T22" fmla="*/ 436 w 759"/>
                <a:gd name="T23" fmla="*/ 152 h 682"/>
                <a:gd name="T24" fmla="*/ 402 w 759"/>
                <a:gd name="T25" fmla="*/ 192 h 682"/>
                <a:gd name="T26" fmla="*/ 364 w 759"/>
                <a:gd name="T27" fmla="*/ 190 h 682"/>
                <a:gd name="T28" fmla="*/ 337 w 759"/>
                <a:gd name="T29" fmla="*/ 179 h 682"/>
                <a:gd name="T30" fmla="*/ 290 w 759"/>
                <a:gd name="T31" fmla="*/ 212 h 682"/>
                <a:gd name="T32" fmla="*/ 263 w 759"/>
                <a:gd name="T33" fmla="*/ 240 h 682"/>
                <a:gd name="T34" fmla="*/ 244 w 759"/>
                <a:gd name="T35" fmla="*/ 251 h 682"/>
                <a:gd name="T36" fmla="*/ 193 w 759"/>
                <a:gd name="T37" fmla="*/ 231 h 682"/>
                <a:gd name="T38" fmla="*/ 196 w 759"/>
                <a:gd name="T39" fmla="*/ 189 h 682"/>
                <a:gd name="T40" fmla="*/ 166 w 759"/>
                <a:gd name="T41" fmla="*/ 143 h 682"/>
                <a:gd name="T42" fmla="*/ 142 w 759"/>
                <a:gd name="T43" fmla="*/ 343 h 682"/>
                <a:gd name="T44" fmla="*/ 129 w 759"/>
                <a:gd name="T45" fmla="*/ 353 h 682"/>
                <a:gd name="T46" fmla="*/ 114 w 759"/>
                <a:gd name="T47" fmla="*/ 367 h 682"/>
                <a:gd name="T48" fmla="*/ 88 w 759"/>
                <a:gd name="T49" fmla="*/ 369 h 682"/>
                <a:gd name="T50" fmla="*/ 65 w 759"/>
                <a:gd name="T51" fmla="*/ 357 h 682"/>
                <a:gd name="T52" fmla="*/ 41 w 759"/>
                <a:gd name="T53" fmla="*/ 330 h 682"/>
                <a:gd name="T54" fmla="*/ 12 w 759"/>
                <a:gd name="T55" fmla="*/ 340 h 682"/>
                <a:gd name="T56" fmla="*/ 0 w 759"/>
                <a:gd name="T57" fmla="*/ 345 h 682"/>
                <a:gd name="T58" fmla="*/ 31 w 759"/>
                <a:gd name="T59" fmla="*/ 407 h 682"/>
                <a:gd name="T60" fmla="*/ 83 w 759"/>
                <a:gd name="T61" fmla="*/ 523 h 682"/>
                <a:gd name="T62" fmla="*/ 61 w 759"/>
                <a:gd name="T63" fmla="*/ 572 h 682"/>
                <a:gd name="T64" fmla="*/ 81 w 759"/>
                <a:gd name="T65" fmla="*/ 649 h 682"/>
                <a:gd name="T66" fmla="*/ 103 w 759"/>
                <a:gd name="T67" fmla="*/ 650 h 682"/>
                <a:gd name="T68" fmla="*/ 145 w 759"/>
                <a:gd name="T69" fmla="*/ 679 h 682"/>
                <a:gd name="T70" fmla="*/ 233 w 759"/>
                <a:gd name="T71" fmla="*/ 662 h 682"/>
                <a:gd name="T72" fmla="*/ 292 w 759"/>
                <a:gd name="T73" fmla="*/ 646 h 682"/>
                <a:gd name="T74" fmla="*/ 366 w 759"/>
                <a:gd name="T75" fmla="*/ 646 h 682"/>
                <a:gd name="T76" fmla="*/ 406 w 759"/>
                <a:gd name="T77" fmla="*/ 637 h 682"/>
                <a:gd name="T78" fmla="*/ 473 w 759"/>
                <a:gd name="T79" fmla="*/ 617 h 682"/>
                <a:gd name="T80" fmla="*/ 538 w 759"/>
                <a:gd name="T81" fmla="*/ 565 h 682"/>
                <a:gd name="T82" fmla="*/ 615 w 759"/>
                <a:gd name="T83" fmla="*/ 500 h 682"/>
                <a:gd name="T84" fmla="*/ 686 w 759"/>
                <a:gd name="T85" fmla="*/ 379 h 682"/>
                <a:gd name="T86" fmla="*/ 748 w 759"/>
                <a:gd name="T87" fmla="*/ 297 h 682"/>
                <a:gd name="T88" fmla="*/ 746 w 759"/>
                <a:gd name="T89" fmla="*/ 250 h 682"/>
                <a:gd name="T90" fmla="*/ 563 w 759"/>
                <a:gd name="T91" fmla="*/ 428 h 682"/>
                <a:gd name="T92" fmla="*/ 531 w 759"/>
                <a:gd name="T93" fmla="*/ 456 h 682"/>
                <a:gd name="T94" fmla="*/ 498 w 759"/>
                <a:gd name="T95" fmla="*/ 437 h 682"/>
                <a:gd name="T96" fmla="*/ 481 w 759"/>
                <a:gd name="T97" fmla="*/ 401 h 682"/>
                <a:gd name="T98" fmla="*/ 500 w 759"/>
                <a:gd name="T99" fmla="*/ 389 h 682"/>
                <a:gd name="T100" fmla="*/ 519 w 759"/>
                <a:gd name="T101" fmla="*/ 362 h 682"/>
                <a:gd name="T102" fmla="*/ 535 w 759"/>
                <a:gd name="T103" fmla="*/ 351 h 682"/>
                <a:gd name="T104" fmla="*/ 564 w 759"/>
                <a:gd name="T105" fmla="*/ 349 h 682"/>
                <a:gd name="T106" fmla="*/ 591 w 759"/>
                <a:gd name="T107" fmla="*/ 377 h 682"/>
                <a:gd name="T108" fmla="*/ 577 w 759"/>
                <a:gd name="T109" fmla="*/ 40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9" h="682">
                  <a:moveTo>
                    <a:pt x="746" y="250"/>
                  </a:moveTo>
                  <a:cubicBezTo>
                    <a:pt x="738" y="246"/>
                    <a:pt x="725" y="254"/>
                    <a:pt x="725" y="254"/>
                  </a:cubicBezTo>
                  <a:cubicBezTo>
                    <a:pt x="718" y="279"/>
                    <a:pt x="718" y="279"/>
                    <a:pt x="718" y="279"/>
                  </a:cubicBezTo>
                  <a:cubicBezTo>
                    <a:pt x="718" y="279"/>
                    <a:pt x="703" y="278"/>
                    <a:pt x="696" y="278"/>
                  </a:cubicBezTo>
                  <a:cubicBezTo>
                    <a:pt x="689" y="278"/>
                    <a:pt x="666" y="262"/>
                    <a:pt x="664" y="250"/>
                  </a:cubicBezTo>
                  <a:cubicBezTo>
                    <a:pt x="662" y="238"/>
                    <a:pt x="670" y="225"/>
                    <a:pt x="673" y="221"/>
                  </a:cubicBezTo>
                  <a:cubicBezTo>
                    <a:pt x="676" y="217"/>
                    <a:pt x="682" y="192"/>
                    <a:pt x="689" y="192"/>
                  </a:cubicBezTo>
                  <a:cubicBezTo>
                    <a:pt x="696" y="192"/>
                    <a:pt x="708" y="206"/>
                    <a:pt x="708" y="206"/>
                  </a:cubicBezTo>
                  <a:cubicBezTo>
                    <a:pt x="726" y="182"/>
                    <a:pt x="726" y="182"/>
                    <a:pt x="726" y="182"/>
                  </a:cubicBezTo>
                  <a:cubicBezTo>
                    <a:pt x="726" y="182"/>
                    <a:pt x="726" y="134"/>
                    <a:pt x="727" y="125"/>
                  </a:cubicBezTo>
                  <a:cubicBezTo>
                    <a:pt x="728" y="116"/>
                    <a:pt x="707" y="84"/>
                    <a:pt x="705" y="75"/>
                  </a:cubicBezTo>
                  <a:cubicBezTo>
                    <a:pt x="703" y="66"/>
                    <a:pt x="696" y="15"/>
                    <a:pt x="696" y="15"/>
                  </a:cubicBezTo>
                  <a:cubicBezTo>
                    <a:pt x="684" y="8"/>
                    <a:pt x="684" y="8"/>
                    <a:pt x="684" y="8"/>
                  </a:cubicBezTo>
                  <a:cubicBezTo>
                    <a:pt x="684" y="8"/>
                    <a:pt x="657" y="9"/>
                    <a:pt x="649" y="8"/>
                  </a:cubicBezTo>
                  <a:cubicBezTo>
                    <a:pt x="641" y="7"/>
                    <a:pt x="625" y="0"/>
                    <a:pt x="625" y="0"/>
                  </a:cubicBezTo>
                  <a:cubicBezTo>
                    <a:pt x="586" y="2"/>
                    <a:pt x="586" y="2"/>
                    <a:pt x="586" y="2"/>
                  </a:cubicBezTo>
                  <a:cubicBezTo>
                    <a:pt x="578" y="18"/>
                    <a:pt x="578" y="18"/>
                    <a:pt x="578" y="18"/>
                  </a:cubicBezTo>
                  <a:cubicBezTo>
                    <a:pt x="578" y="18"/>
                    <a:pt x="554" y="19"/>
                    <a:pt x="549" y="25"/>
                  </a:cubicBezTo>
                  <a:cubicBezTo>
                    <a:pt x="544" y="31"/>
                    <a:pt x="530" y="57"/>
                    <a:pt x="519" y="64"/>
                  </a:cubicBezTo>
                  <a:cubicBezTo>
                    <a:pt x="508" y="71"/>
                    <a:pt x="505" y="70"/>
                    <a:pt x="495" y="77"/>
                  </a:cubicBezTo>
                  <a:cubicBezTo>
                    <a:pt x="485" y="84"/>
                    <a:pt x="484" y="107"/>
                    <a:pt x="484" y="113"/>
                  </a:cubicBezTo>
                  <a:cubicBezTo>
                    <a:pt x="484" y="119"/>
                    <a:pt x="461" y="137"/>
                    <a:pt x="461" y="137"/>
                  </a:cubicBezTo>
                  <a:cubicBezTo>
                    <a:pt x="450" y="140"/>
                    <a:pt x="450" y="140"/>
                    <a:pt x="450" y="140"/>
                  </a:cubicBezTo>
                  <a:cubicBezTo>
                    <a:pt x="436" y="152"/>
                    <a:pt x="436" y="152"/>
                    <a:pt x="436" y="152"/>
                  </a:cubicBezTo>
                  <a:cubicBezTo>
                    <a:pt x="436" y="152"/>
                    <a:pt x="432" y="185"/>
                    <a:pt x="421" y="192"/>
                  </a:cubicBezTo>
                  <a:cubicBezTo>
                    <a:pt x="410" y="199"/>
                    <a:pt x="402" y="192"/>
                    <a:pt x="402" y="192"/>
                  </a:cubicBezTo>
                  <a:cubicBezTo>
                    <a:pt x="402" y="192"/>
                    <a:pt x="399" y="197"/>
                    <a:pt x="389" y="199"/>
                  </a:cubicBezTo>
                  <a:cubicBezTo>
                    <a:pt x="379" y="201"/>
                    <a:pt x="364" y="190"/>
                    <a:pt x="364" y="190"/>
                  </a:cubicBezTo>
                  <a:cubicBezTo>
                    <a:pt x="347" y="189"/>
                    <a:pt x="347" y="189"/>
                    <a:pt x="347" y="189"/>
                  </a:cubicBezTo>
                  <a:cubicBezTo>
                    <a:pt x="337" y="179"/>
                    <a:pt x="337" y="179"/>
                    <a:pt x="337" y="179"/>
                  </a:cubicBezTo>
                  <a:cubicBezTo>
                    <a:pt x="337" y="179"/>
                    <a:pt x="321" y="167"/>
                    <a:pt x="308" y="167"/>
                  </a:cubicBezTo>
                  <a:cubicBezTo>
                    <a:pt x="295" y="167"/>
                    <a:pt x="290" y="205"/>
                    <a:pt x="290" y="212"/>
                  </a:cubicBezTo>
                  <a:cubicBezTo>
                    <a:pt x="290" y="219"/>
                    <a:pt x="279" y="217"/>
                    <a:pt x="272" y="220"/>
                  </a:cubicBezTo>
                  <a:cubicBezTo>
                    <a:pt x="265" y="223"/>
                    <a:pt x="263" y="240"/>
                    <a:pt x="263" y="240"/>
                  </a:cubicBezTo>
                  <a:cubicBezTo>
                    <a:pt x="263" y="240"/>
                    <a:pt x="253" y="238"/>
                    <a:pt x="249" y="239"/>
                  </a:cubicBezTo>
                  <a:cubicBezTo>
                    <a:pt x="245" y="240"/>
                    <a:pt x="244" y="251"/>
                    <a:pt x="244" y="251"/>
                  </a:cubicBezTo>
                  <a:cubicBezTo>
                    <a:pt x="244" y="251"/>
                    <a:pt x="198" y="256"/>
                    <a:pt x="193" y="253"/>
                  </a:cubicBezTo>
                  <a:cubicBezTo>
                    <a:pt x="188" y="250"/>
                    <a:pt x="193" y="231"/>
                    <a:pt x="193" y="231"/>
                  </a:cubicBezTo>
                  <a:cubicBezTo>
                    <a:pt x="193" y="231"/>
                    <a:pt x="201" y="218"/>
                    <a:pt x="203" y="209"/>
                  </a:cubicBezTo>
                  <a:cubicBezTo>
                    <a:pt x="205" y="200"/>
                    <a:pt x="196" y="189"/>
                    <a:pt x="196" y="189"/>
                  </a:cubicBezTo>
                  <a:cubicBezTo>
                    <a:pt x="196" y="189"/>
                    <a:pt x="197" y="179"/>
                    <a:pt x="188" y="160"/>
                  </a:cubicBezTo>
                  <a:cubicBezTo>
                    <a:pt x="184" y="152"/>
                    <a:pt x="175" y="147"/>
                    <a:pt x="166" y="143"/>
                  </a:cubicBezTo>
                  <a:cubicBezTo>
                    <a:pt x="163" y="339"/>
                    <a:pt x="163" y="339"/>
                    <a:pt x="163" y="339"/>
                  </a:cubicBezTo>
                  <a:cubicBezTo>
                    <a:pt x="163" y="339"/>
                    <a:pt x="149" y="340"/>
                    <a:pt x="142" y="343"/>
                  </a:cubicBezTo>
                  <a:cubicBezTo>
                    <a:pt x="135" y="346"/>
                    <a:pt x="137" y="351"/>
                    <a:pt x="137" y="351"/>
                  </a:cubicBezTo>
                  <a:cubicBezTo>
                    <a:pt x="129" y="353"/>
                    <a:pt x="129" y="353"/>
                    <a:pt x="129" y="353"/>
                  </a:cubicBezTo>
                  <a:cubicBezTo>
                    <a:pt x="129" y="353"/>
                    <a:pt x="132" y="367"/>
                    <a:pt x="126" y="367"/>
                  </a:cubicBezTo>
                  <a:cubicBezTo>
                    <a:pt x="121" y="367"/>
                    <a:pt x="114" y="367"/>
                    <a:pt x="114" y="367"/>
                  </a:cubicBezTo>
                  <a:cubicBezTo>
                    <a:pt x="114" y="367"/>
                    <a:pt x="110" y="361"/>
                    <a:pt x="102" y="361"/>
                  </a:cubicBezTo>
                  <a:cubicBezTo>
                    <a:pt x="94" y="361"/>
                    <a:pt x="88" y="369"/>
                    <a:pt x="88" y="369"/>
                  </a:cubicBezTo>
                  <a:cubicBezTo>
                    <a:pt x="76" y="369"/>
                    <a:pt x="76" y="369"/>
                    <a:pt x="76" y="369"/>
                  </a:cubicBezTo>
                  <a:cubicBezTo>
                    <a:pt x="76" y="369"/>
                    <a:pt x="72" y="361"/>
                    <a:pt x="65" y="357"/>
                  </a:cubicBezTo>
                  <a:cubicBezTo>
                    <a:pt x="58" y="353"/>
                    <a:pt x="49" y="359"/>
                    <a:pt x="45" y="352"/>
                  </a:cubicBezTo>
                  <a:cubicBezTo>
                    <a:pt x="40" y="345"/>
                    <a:pt x="41" y="330"/>
                    <a:pt x="41" y="330"/>
                  </a:cubicBezTo>
                  <a:cubicBezTo>
                    <a:pt x="41" y="330"/>
                    <a:pt x="31" y="318"/>
                    <a:pt x="27" y="317"/>
                  </a:cubicBezTo>
                  <a:cubicBezTo>
                    <a:pt x="23" y="316"/>
                    <a:pt x="12" y="340"/>
                    <a:pt x="12" y="340"/>
                  </a:cubicBezTo>
                  <a:cubicBezTo>
                    <a:pt x="0" y="346"/>
                    <a:pt x="0" y="346"/>
                    <a:pt x="0" y="346"/>
                  </a:cubicBezTo>
                  <a:cubicBezTo>
                    <a:pt x="0" y="345"/>
                    <a:pt x="0" y="345"/>
                    <a:pt x="0" y="345"/>
                  </a:cubicBezTo>
                  <a:cubicBezTo>
                    <a:pt x="0" y="345"/>
                    <a:pt x="7" y="368"/>
                    <a:pt x="11" y="372"/>
                  </a:cubicBezTo>
                  <a:cubicBezTo>
                    <a:pt x="15" y="376"/>
                    <a:pt x="31" y="394"/>
                    <a:pt x="31" y="407"/>
                  </a:cubicBezTo>
                  <a:cubicBezTo>
                    <a:pt x="31" y="420"/>
                    <a:pt x="28" y="446"/>
                    <a:pt x="38" y="461"/>
                  </a:cubicBezTo>
                  <a:cubicBezTo>
                    <a:pt x="48" y="476"/>
                    <a:pt x="83" y="509"/>
                    <a:pt x="83" y="523"/>
                  </a:cubicBezTo>
                  <a:cubicBezTo>
                    <a:pt x="83" y="537"/>
                    <a:pt x="82" y="564"/>
                    <a:pt x="78" y="568"/>
                  </a:cubicBezTo>
                  <a:cubicBezTo>
                    <a:pt x="74" y="572"/>
                    <a:pt x="62" y="564"/>
                    <a:pt x="61" y="572"/>
                  </a:cubicBezTo>
                  <a:cubicBezTo>
                    <a:pt x="60" y="580"/>
                    <a:pt x="63" y="588"/>
                    <a:pt x="73" y="605"/>
                  </a:cubicBezTo>
                  <a:cubicBezTo>
                    <a:pt x="83" y="622"/>
                    <a:pt x="75" y="641"/>
                    <a:pt x="81" y="649"/>
                  </a:cubicBezTo>
                  <a:cubicBezTo>
                    <a:pt x="87" y="657"/>
                    <a:pt x="84" y="646"/>
                    <a:pt x="90" y="643"/>
                  </a:cubicBezTo>
                  <a:cubicBezTo>
                    <a:pt x="96" y="640"/>
                    <a:pt x="103" y="650"/>
                    <a:pt x="103" y="650"/>
                  </a:cubicBezTo>
                  <a:cubicBezTo>
                    <a:pt x="121" y="656"/>
                    <a:pt x="121" y="656"/>
                    <a:pt x="121" y="656"/>
                  </a:cubicBezTo>
                  <a:cubicBezTo>
                    <a:pt x="121" y="656"/>
                    <a:pt x="126" y="682"/>
                    <a:pt x="145" y="679"/>
                  </a:cubicBezTo>
                  <a:cubicBezTo>
                    <a:pt x="164" y="676"/>
                    <a:pt x="165" y="662"/>
                    <a:pt x="177" y="658"/>
                  </a:cubicBezTo>
                  <a:cubicBezTo>
                    <a:pt x="189" y="654"/>
                    <a:pt x="224" y="665"/>
                    <a:pt x="233" y="662"/>
                  </a:cubicBezTo>
                  <a:cubicBezTo>
                    <a:pt x="242" y="659"/>
                    <a:pt x="238" y="638"/>
                    <a:pt x="261" y="638"/>
                  </a:cubicBezTo>
                  <a:cubicBezTo>
                    <a:pt x="284" y="638"/>
                    <a:pt x="292" y="646"/>
                    <a:pt x="292" y="646"/>
                  </a:cubicBezTo>
                  <a:cubicBezTo>
                    <a:pt x="292" y="646"/>
                    <a:pt x="303" y="635"/>
                    <a:pt x="326" y="636"/>
                  </a:cubicBezTo>
                  <a:cubicBezTo>
                    <a:pt x="349" y="637"/>
                    <a:pt x="361" y="647"/>
                    <a:pt x="366" y="646"/>
                  </a:cubicBezTo>
                  <a:cubicBezTo>
                    <a:pt x="371" y="645"/>
                    <a:pt x="383" y="635"/>
                    <a:pt x="383" y="635"/>
                  </a:cubicBezTo>
                  <a:cubicBezTo>
                    <a:pt x="383" y="635"/>
                    <a:pt x="397" y="642"/>
                    <a:pt x="406" y="637"/>
                  </a:cubicBezTo>
                  <a:cubicBezTo>
                    <a:pt x="415" y="632"/>
                    <a:pt x="427" y="624"/>
                    <a:pt x="427" y="624"/>
                  </a:cubicBezTo>
                  <a:cubicBezTo>
                    <a:pt x="427" y="624"/>
                    <a:pt x="451" y="632"/>
                    <a:pt x="473" y="617"/>
                  </a:cubicBezTo>
                  <a:cubicBezTo>
                    <a:pt x="495" y="602"/>
                    <a:pt x="525" y="573"/>
                    <a:pt x="525" y="573"/>
                  </a:cubicBezTo>
                  <a:cubicBezTo>
                    <a:pt x="538" y="565"/>
                    <a:pt x="538" y="565"/>
                    <a:pt x="538" y="565"/>
                  </a:cubicBezTo>
                  <a:cubicBezTo>
                    <a:pt x="600" y="499"/>
                    <a:pt x="600" y="499"/>
                    <a:pt x="600" y="499"/>
                  </a:cubicBezTo>
                  <a:cubicBezTo>
                    <a:pt x="615" y="500"/>
                    <a:pt x="615" y="500"/>
                    <a:pt x="615" y="500"/>
                  </a:cubicBezTo>
                  <a:cubicBezTo>
                    <a:pt x="615" y="500"/>
                    <a:pt x="652" y="449"/>
                    <a:pt x="656" y="435"/>
                  </a:cubicBezTo>
                  <a:cubicBezTo>
                    <a:pt x="660" y="421"/>
                    <a:pt x="677" y="385"/>
                    <a:pt x="686" y="379"/>
                  </a:cubicBezTo>
                  <a:cubicBezTo>
                    <a:pt x="695" y="373"/>
                    <a:pt x="726" y="360"/>
                    <a:pt x="729" y="349"/>
                  </a:cubicBezTo>
                  <a:cubicBezTo>
                    <a:pt x="732" y="338"/>
                    <a:pt x="748" y="297"/>
                    <a:pt x="748" y="297"/>
                  </a:cubicBezTo>
                  <a:cubicBezTo>
                    <a:pt x="748" y="297"/>
                    <a:pt x="754" y="280"/>
                    <a:pt x="759" y="264"/>
                  </a:cubicBezTo>
                  <a:cubicBezTo>
                    <a:pt x="755" y="258"/>
                    <a:pt x="750" y="252"/>
                    <a:pt x="746" y="250"/>
                  </a:cubicBezTo>
                  <a:close/>
                  <a:moveTo>
                    <a:pt x="580" y="418"/>
                  </a:moveTo>
                  <a:cubicBezTo>
                    <a:pt x="580" y="418"/>
                    <a:pt x="571" y="426"/>
                    <a:pt x="563" y="428"/>
                  </a:cubicBezTo>
                  <a:cubicBezTo>
                    <a:pt x="555" y="430"/>
                    <a:pt x="552" y="428"/>
                    <a:pt x="542" y="432"/>
                  </a:cubicBezTo>
                  <a:cubicBezTo>
                    <a:pt x="532" y="436"/>
                    <a:pt x="531" y="456"/>
                    <a:pt x="531" y="456"/>
                  </a:cubicBezTo>
                  <a:cubicBezTo>
                    <a:pt x="516" y="457"/>
                    <a:pt x="516" y="457"/>
                    <a:pt x="516" y="457"/>
                  </a:cubicBezTo>
                  <a:cubicBezTo>
                    <a:pt x="498" y="437"/>
                    <a:pt x="498" y="437"/>
                    <a:pt x="498" y="437"/>
                  </a:cubicBezTo>
                  <a:cubicBezTo>
                    <a:pt x="498" y="426"/>
                    <a:pt x="498" y="426"/>
                    <a:pt x="498" y="426"/>
                  </a:cubicBezTo>
                  <a:cubicBezTo>
                    <a:pt x="481" y="401"/>
                    <a:pt x="481" y="401"/>
                    <a:pt x="481" y="401"/>
                  </a:cubicBezTo>
                  <a:cubicBezTo>
                    <a:pt x="498" y="399"/>
                    <a:pt x="498" y="399"/>
                    <a:pt x="498" y="399"/>
                  </a:cubicBezTo>
                  <a:cubicBezTo>
                    <a:pt x="500" y="389"/>
                    <a:pt x="500" y="389"/>
                    <a:pt x="500" y="389"/>
                  </a:cubicBezTo>
                  <a:cubicBezTo>
                    <a:pt x="512" y="376"/>
                    <a:pt x="512" y="376"/>
                    <a:pt x="512" y="376"/>
                  </a:cubicBezTo>
                  <a:cubicBezTo>
                    <a:pt x="512" y="376"/>
                    <a:pt x="514" y="366"/>
                    <a:pt x="519" y="362"/>
                  </a:cubicBezTo>
                  <a:cubicBezTo>
                    <a:pt x="524" y="358"/>
                    <a:pt x="534" y="361"/>
                    <a:pt x="534" y="361"/>
                  </a:cubicBezTo>
                  <a:cubicBezTo>
                    <a:pt x="535" y="351"/>
                    <a:pt x="535" y="351"/>
                    <a:pt x="535" y="351"/>
                  </a:cubicBezTo>
                  <a:cubicBezTo>
                    <a:pt x="543" y="348"/>
                    <a:pt x="543" y="348"/>
                    <a:pt x="543" y="348"/>
                  </a:cubicBezTo>
                  <a:cubicBezTo>
                    <a:pt x="543" y="348"/>
                    <a:pt x="559" y="343"/>
                    <a:pt x="564" y="349"/>
                  </a:cubicBezTo>
                  <a:cubicBezTo>
                    <a:pt x="569" y="355"/>
                    <a:pt x="581" y="374"/>
                    <a:pt x="581" y="374"/>
                  </a:cubicBezTo>
                  <a:cubicBezTo>
                    <a:pt x="591" y="377"/>
                    <a:pt x="591" y="377"/>
                    <a:pt x="591" y="377"/>
                  </a:cubicBezTo>
                  <a:cubicBezTo>
                    <a:pt x="592" y="393"/>
                    <a:pt x="592" y="393"/>
                    <a:pt x="592" y="393"/>
                  </a:cubicBezTo>
                  <a:cubicBezTo>
                    <a:pt x="577" y="406"/>
                    <a:pt x="577" y="406"/>
                    <a:pt x="577" y="406"/>
                  </a:cubicBezTo>
                  <a:lnTo>
                    <a:pt x="580" y="418"/>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73" name="Freeform 147"/>
            <p:cNvSpPr>
              <a:spLocks noEditPoints="1"/>
            </p:cNvSpPr>
            <p:nvPr/>
          </p:nvSpPr>
          <p:spPr bwMode="gray">
            <a:xfrm>
              <a:off x="4097338" y="2170113"/>
              <a:ext cx="222250" cy="307975"/>
            </a:xfrm>
            <a:custGeom>
              <a:avLst/>
              <a:gdLst>
                <a:gd name="T0" fmla="*/ 118 w 395"/>
                <a:gd name="T1" fmla="*/ 256 h 549"/>
                <a:gd name="T2" fmla="*/ 111 w 395"/>
                <a:gd name="T3" fmla="*/ 221 h 549"/>
                <a:gd name="T4" fmla="*/ 98 w 395"/>
                <a:gd name="T5" fmla="*/ 248 h 549"/>
                <a:gd name="T6" fmla="*/ 222 w 395"/>
                <a:gd name="T7" fmla="*/ 93 h 549"/>
                <a:gd name="T8" fmla="*/ 97 w 395"/>
                <a:gd name="T9" fmla="*/ 159 h 549"/>
                <a:gd name="T10" fmla="*/ 93 w 395"/>
                <a:gd name="T11" fmla="*/ 183 h 549"/>
                <a:gd name="T12" fmla="*/ 325 w 395"/>
                <a:gd name="T13" fmla="*/ 1 h 549"/>
                <a:gd name="T14" fmla="*/ 296 w 395"/>
                <a:gd name="T15" fmla="*/ 36 h 549"/>
                <a:gd name="T16" fmla="*/ 301 w 395"/>
                <a:gd name="T17" fmla="*/ 12 h 549"/>
                <a:gd name="T18" fmla="*/ 296 w 395"/>
                <a:gd name="T19" fmla="*/ 36 h 549"/>
                <a:gd name="T20" fmla="*/ 246 w 395"/>
                <a:gd name="T21" fmla="*/ 96 h 549"/>
                <a:gd name="T22" fmla="*/ 128 w 395"/>
                <a:gd name="T23" fmla="*/ 258 h 549"/>
                <a:gd name="T24" fmla="*/ 331 w 395"/>
                <a:gd name="T25" fmla="*/ 402 h 549"/>
                <a:gd name="T26" fmla="*/ 330 w 395"/>
                <a:gd name="T27" fmla="*/ 357 h 549"/>
                <a:gd name="T28" fmla="*/ 291 w 395"/>
                <a:gd name="T29" fmla="*/ 314 h 549"/>
                <a:gd name="T30" fmla="*/ 265 w 395"/>
                <a:gd name="T31" fmla="*/ 261 h 549"/>
                <a:gd name="T32" fmla="*/ 191 w 395"/>
                <a:gd name="T33" fmla="*/ 235 h 549"/>
                <a:gd name="T34" fmla="*/ 214 w 395"/>
                <a:gd name="T35" fmla="*/ 222 h 549"/>
                <a:gd name="T36" fmla="*/ 261 w 395"/>
                <a:gd name="T37" fmla="*/ 177 h 549"/>
                <a:gd name="T38" fmla="*/ 211 w 395"/>
                <a:gd name="T39" fmla="*/ 154 h 549"/>
                <a:gd name="T40" fmla="*/ 179 w 395"/>
                <a:gd name="T41" fmla="*/ 147 h 549"/>
                <a:gd name="T42" fmla="*/ 224 w 395"/>
                <a:gd name="T43" fmla="*/ 112 h 549"/>
                <a:gd name="T44" fmla="*/ 153 w 395"/>
                <a:gd name="T45" fmla="*/ 110 h 549"/>
                <a:gd name="T46" fmla="*/ 144 w 395"/>
                <a:gd name="T47" fmla="*/ 148 h 549"/>
                <a:gd name="T48" fmla="*/ 121 w 395"/>
                <a:gd name="T49" fmla="*/ 162 h 549"/>
                <a:gd name="T50" fmla="*/ 116 w 395"/>
                <a:gd name="T51" fmla="*/ 198 h 549"/>
                <a:gd name="T52" fmla="*/ 134 w 395"/>
                <a:gd name="T53" fmla="*/ 202 h 549"/>
                <a:gd name="T54" fmla="*/ 116 w 395"/>
                <a:gd name="T55" fmla="*/ 250 h 549"/>
                <a:gd name="T56" fmla="*/ 144 w 395"/>
                <a:gd name="T57" fmla="*/ 251 h 549"/>
                <a:gd name="T58" fmla="*/ 146 w 395"/>
                <a:gd name="T59" fmla="*/ 306 h 549"/>
                <a:gd name="T60" fmla="*/ 211 w 395"/>
                <a:gd name="T61" fmla="*/ 295 h 549"/>
                <a:gd name="T62" fmla="*/ 216 w 395"/>
                <a:gd name="T63" fmla="*/ 349 h 549"/>
                <a:gd name="T64" fmla="*/ 162 w 395"/>
                <a:gd name="T65" fmla="*/ 377 h 549"/>
                <a:gd name="T66" fmla="*/ 135 w 395"/>
                <a:gd name="T67" fmla="*/ 402 h 549"/>
                <a:gd name="T68" fmla="*/ 117 w 395"/>
                <a:gd name="T69" fmla="*/ 448 h 549"/>
                <a:gd name="T70" fmla="*/ 151 w 395"/>
                <a:gd name="T71" fmla="*/ 466 h 549"/>
                <a:gd name="T72" fmla="*/ 202 w 395"/>
                <a:gd name="T73" fmla="*/ 467 h 549"/>
                <a:gd name="T74" fmla="*/ 156 w 395"/>
                <a:gd name="T75" fmla="*/ 485 h 549"/>
                <a:gd name="T76" fmla="*/ 129 w 395"/>
                <a:gd name="T77" fmla="*/ 516 h 549"/>
                <a:gd name="T78" fmla="*/ 83 w 395"/>
                <a:gd name="T79" fmla="*/ 545 h 549"/>
                <a:gd name="T80" fmla="*/ 147 w 395"/>
                <a:gd name="T81" fmla="*/ 530 h 549"/>
                <a:gd name="T82" fmla="*/ 211 w 395"/>
                <a:gd name="T83" fmla="*/ 519 h 549"/>
                <a:gd name="T84" fmla="*/ 273 w 395"/>
                <a:gd name="T85" fmla="*/ 520 h 549"/>
                <a:gd name="T86" fmla="*/ 293 w 395"/>
                <a:gd name="T87" fmla="*/ 508 h 549"/>
                <a:gd name="T88" fmla="*/ 340 w 395"/>
                <a:gd name="T89" fmla="*/ 474 h 549"/>
                <a:gd name="T90" fmla="*/ 375 w 395"/>
                <a:gd name="T91" fmla="*/ 447 h 549"/>
                <a:gd name="T92" fmla="*/ 157 w 395"/>
                <a:gd name="T93" fmla="*/ 325 h 549"/>
                <a:gd name="T94" fmla="*/ 94 w 395"/>
                <a:gd name="T95" fmla="*/ 338 h 549"/>
                <a:gd name="T96" fmla="*/ 110 w 395"/>
                <a:gd name="T97" fmla="*/ 308 h 549"/>
                <a:gd name="T98" fmla="*/ 86 w 395"/>
                <a:gd name="T99" fmla="*/ 281 h 549"/>
                <a:gd name="T100" fmla="*/ 58 w 395"/>
                <a:gd name="T101" fmla="*/ 288 h 549"/>
                <a:gd name="T102" fmla="*/ 13 w 395"/>
                <a:gd name="T103" fmla="*/ 325 h 549"/>
                <a:gd name="T104" fmla="*/ 67 w 395"/>
                <a:gd name="T105" fmla="*/ 335 h 549"/>
                <a:gd name="T106" fmla="*/ 63 w 395"/>
                <a:gd name="T107" fmla="*/ 155 h 549"/>
                <a:gd name="T108" fmla="*/ 63 w 395"/>
                <a:gd name="T109" fmla="*/ 155 h 549"/>
                <a:gd name="T110" fmla="*/ 108 w 395"/>
                <a:gd name="T111" fmla="*/ 115 h 549"/>
                <a:gd name="T112" fmla="*/ 72 w 395"/>
                <a:gd name="T113" fmla="*/ 128 h 549"/>
                <a:gd name="T114" fmla="*/ 57 w 395"/>
                <a:gd name="T115" fmla="*/ 169 h 549"/>
                <a:gd name="T116" fmla="*/ 57 w 395"/>
                <a:gd name="T117" fmla="*/ 16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5" h="549">
                  <a:moveTo>
                    <a:pt x="118" y="256"/>
                  </a:moveTo>
                  <a:cubicBezTo>
                    <a:pt x="110" y="256"/>
                    <a:pt x="109" y="262"/>
                    <a:pt x="106" y="277"/>
                  </a:cubicBezTo>
                  <a:cubicBezTo>
                    <a:pt x="104" y="289"/>
                    <a:pt x="126" y="256"/>
                    <a:pt x="118" y="256"/>
                  </a:cubicBezTo>
                  <a:close/>
                  <a:moveTo>
                    <a:pt x="100" y="210"/>
                  </a:moveTo>
                  <a:cubicBezTo>
                    <a:pt x="96" y="210"/>
                    <a:pt x="90" y="222"/>
                    <a:pt x="94" y="225"/>
                  </a:cubicBezTo>
                  <a:cubicBezTo>
                    <a:pt x="98" y="228"/>
                    <a:pt x="111" y="221"/>
                    <a:pt x="111" y="221"/>
                  </a:cubicBezTo>
                  <a:cubicBezTo>
                    <a:pt x="111" y="221"/>
                    <a:pt x="104" y="210"/>
                    <a:pt x="100" y="210"/>
                  </a:cubicBezTo>
                  <a:close/>
                  <a:moveTo>
                    <a:pt x="87" y="261"/>
                  </a:moveTo>
                  <a:cubicBezTo>
                    <a:pt x="102" y="261"/>
                    <a:pt x="109" y="250"/>
                    <a:pt x="98" y="248"/>
                  </a:cubicBezTo>
                  <a:cubicBezTo>
                    <a:pt x="87" y="246"/>
                    <a:pt x="78" y="261"/>
                    <a:pt x="87" y="261"/>
                  </a:cubicBezTo>
                  <a:close/>
                  <a:moveTo>
                    <a:pt x="231" y="85"/>
                  </a:moveTo>
                  <a:cubicBezTo>
                    <a:pt x="223" y="78"/>
                    <a:pt x="222" y="93"/>
                    <a:pt x="222" y="93"/>
                  </a:cubicBezTo>
                  <a:cubicBezTo>
                    <a:pt x="229" y="99"/>
                    <a:pt x="239" y="92"/>
                    <a:pt x="231" y="85"/>
                  </a:cubicBezTo>
                  <a:close/>
                  <a:moveTo>
                    <a:pt x="103" y="176"/>
                  </a:moveTo>
                  <a:cubicBezTo>
                    <a:pt x="103" y="176"/>
                    <a:pt x="107" y="159"/>
                    <a:pt x="97" y="159"/>
                  </a:cubicBezTo>
                  <a:cubicBezTo>
                    <a:pt x="87" y="159"/>
                    <a:pt x="93" y="169"/>
                    <a:pt x="93" y="169"/>
                  </a:cubicBezTo>
                  <a:cubicBezTo>
                    <a:pt x="93" y="169"/>
                    <a:pt x="85" y="166"/>
                    <a:pt x="82" y="169"/>
                  </a:cubicBezTo>
                  <a:cubicBezTo>
                    <a:pt x="79" y="172"/>
                    <a:pt x="91" y="179"/>
                    <a:pt x="93" y="183"/>
                  </a:cubicBezTo>
                  <a:cubicBezTo>
                    <a:pt x="95" y="187"/>
                    <a:pt x="110" y="184"/>
                    <a:pt x="110" y="184"/>
                  </a:cubicBezTo>
                  <a:lnTo>
                    <a:pt x="103" y="176"/>
                  </a:lnTo>
                  <a:close/>
                  <a:moveTo>
                    <a:pt x="325" y="1"/>
                  </a:moveTo>
                  <a:cubicBezTo>
                    <a:pt x="318" y="2"/>
                    <a:pt x="316" y="11"/>
                    <a:pt x="316" y="11"/>
                  </a:cubicBezTo>
                  <a:cubicBezTo>
                    <a:pt x="327" y="16"/>
                    <a:pt x="332" y="0"/>
                    <a:pt x="325" y="1"/>
                  </a:cubicBezTo>
                  <a:close/>
                  <a:moveTo>
                    <a:pt x="296" y="36"/>
                  </a:moveTo>
                  <a:cubicBezTo>
                    <a:pt x="300" y="45"/>
                    <a:pt x="300" y="45"/>
                    <a:pt x="300" y="45"/>
                  </a:cubicBezTo>
                  <a:cubicBezTo>
                    <a:pt x="305" y="49"/>
                    <a:pt x="312" y="28"/>
                    <a:pt x="311" y="24"/>
                  </a:cubicBezTo>
                  <a:cubicBezTo>
                    <a:pt x="310" y="20"/>
                    <a:pt x="301" y="12"/>
                    <a:pt x="301" y="12"/>
                  </a:cubicBezTo>
                  <a:cubicBezTo>
                    <a:pt x="300" y="21"/>
                    <a:pt x="300" y="21"/>
                    <a:pt x="300" y="21"/>
                  </a:cubicBezTo>
                  <a:cubicBezTo>
                    <a:pt x="300" y="21"/>
                    <a:pt x="287" y="25"/>
                    <a:pt x="288" y="29"/>
                  </a:cubicBezTo>
                  <a:cubicBezTo>
                    <a:pt x="289" y="33"/>
                    <a:pt x="296" y="36"/>
                    <a:pt x="296" y="36"/>
                  </a:cubicBezTo>
                  <a:close/>
                  <a:moveTo>
                    <a:pt x="239" y="94"/>
                  </a:moveTo>
                  <a:cubicBezTo>
                    <a:pt x="237" y="104"/>
                    <a:pt x="237" y="104"/>
                    <a:pt x="237" y="104"/>
                  </a:cubicBezTo>
                  <a:cubicBezTo>
                    <a:pt x="246" y="96"/>
                    <a:pt x="246" y="96"/>
                    <a:pt x="246" y="96"/>
                  </a:cubicBezTo>
                  <a:lnTo>
                    <a:pt x="239" y="94"/>
                  </a:lnTo>
                  <a:close/>
                  <a:moveTo>
                    <a:pt x="137" y="269"/>
                  </a:moveTo>
                  <a:cubicBezTo>
                    <a:pt x="143" y="265"/>
                    <a:pt x="134" y="252"/>
                    <a:pt x="128" y="258"/>
                  </a:cubicBezTo>
                  <a:cubicBezTo>
                    <a:pt x="122" y="264"/>
                    <a:pt x="130" y="273"/>
                    <a:pt x="137" y="269"/>
                  </a:cubicBezTo>
                  <a:close/>
                  <a:moveTo>
                    <a:pt x="346" y="395"/>
                  </a:moveTo>
                  <a:cubicBezTo>
                    <a:pt x="346" y="395"/>
                    <a:pt x="341" y="409"/>
                    <a:pt x="331" y="402"/>
                  </a:cubicBezTo>
                  <a:cubicBezTo>
                    <a:pt x="321" y="394"/>
                    <a:pt x="341" y="387"/>
                    <a:pt x="340" y="378"/>
                  </a:cubicBezTo>
                  <a:cubicBezTo>
                    <a:pt x="339" y="369"/>
                    <a:pt x="308" y="364"/>
                    <a:pt x="308" y="359"/>
                  </a:cubicBezTo>
                  <a:cubicBezTo>
                    <a:pt x="308" y="354"/>
                    <a:pt x="330" y="357"/>
                    <a:pt x="330" y="357"/>
                  </a:cubicBezTo>
                  <a:cubicBezTo>
                    <a:pt x="321" y="349"/>
                    <a:pt x="321" y="349"/>
                    <a:pt x="321" y="349"/>
                  </a:cubicBezTo>
                  <a:cubicBezTo>
                    <a:pt x="321" y="349"/>
                    <a:pt x="312" y="328"/>
                    <a:pt x="308" y="321"/>
                  </a:cubicBezTo>
                  <a:cubicBezTo>
                    <a:pt x="304" y="314"/>
                    <a:pt x="291" y="314"/>
                    <a:pt x="291" y="314"/>
                  </a:cubicBezTo>
                  <a:cubicBezTo>
                    <a:pt x="291" y="314"/>
                    <a:pt x="283" y="305"/>
                    <a:pt x="275" y="299"/>
                  </a:cubicBezTo>
                  <a:cubicBezTo>
                    <a:pt x="267" y="293"/>
                    <a:pt x="273" y="261"/>
                    <a:pt x="273" y="261"/>
                  </a:cubicBezTo>
                  <a:cubicBezTo>
                    <a:pt x="265" y="261"/>
                    <a:pt x="265" y="261"/>
                    <a:pt x="265" y="261"/>
                  </a:cubicBezTo>
                  <a:cubicBezTo>
                    <a:pt x="265" y="261"/>
                    <a:pt x="264" y="255"/>
                    <a:pt x="250" y="245"/>
                  </a:cubicBezTo>
                  <a:cubicBezTo>
                    <a:pt x="235" y="235"/>
                    <a:pt x="216" y="245"/>
                    <a:pt x="208" y="246"/>
                  </a:cubicBezTo>
                  <a:cubicBezTo>
                    <a:pt x="200" y="247"/>
                    <a:pt x="191" y="235"/>
                    <a:pt x="191" y="235"/>
                  </a:cubicBezTo>
                  <a:cubicBezTo>
                    <a:pt x="191" y="235"/>
                    <a:pt x="205" y="240"/>
                    <a:pt x="209" y="239"/>
                  </a:cubicBezTo>
                  <a:cubicBezTo>
                    <a:pt x="213" y="238"/>
                    <a:pt x="231" y="234"/>
                    <a:pt x="232" y="228"/>
                  </a:cubicBezTo>
                  <a:cubicBezTo>
                    <a:pt x="233" y="223"/>
                    <a:pt x="214" y="222"/>
                    <a:pt x="214" y="222"/>
                  </a:cubicBezTo>
                  <a:cubicBezTo>
                    <a:pt x="230" y="218"/>
                    <a:pt x="230" y="218"/>
                    <a:pt x="230" y="218"/>
                  </a:cubicBezTo>
                  <a:cubicBezTo>
                    <a:pt x="230" y="218"/>
                    <a:pt x="239" y="211"/>
                    <a:pt x="245" y="206"/>
                  </a:cubicBezTo>
                  <a:cubicBezTo>
                    <a:pt x="250" y="201"/>
                    <a:pt x="261" y="177"/>
                    <a:pt x="261" y="177"/>
                  </a:cubicBezTo>
                  <a:cubicBezTo>
                    <a:pt x="261" y="177"/>
                    <a:pt x="276" y="168"/>
                    <a:pt x="276" y="161"/>
                  </a:cubicBezTo>
                  <a:cubicBezTo>
                    <a:pt x="276" y="154"/>
                    <a:pt x="222" y="159"/>
                    <a:pt x="222" y="159"/>
                  </a:cubicBezTo>
                  <a:cubicBezTo>
                    <a:pt x="222" y="159"/>
                    <a:pt x="223" y="154"/>
                    <a:pt x="211" y="154"/>
                  </a:cubicBezTo>
                  <a:cubicBezTo>
                    <a:pt x="199" y="154"/>
                    <a:pt x="177" y="162"/>
                    <a:pt x="177" y="162"/>
                  </a:cubicBezTo>
                  <a:cubicBezTo>
                    <a:pt x="185" y="155"/>
                    <a:pt x="185" y="155"/>
                    <a:pt x="185" y="155"/>
                  </a:cubicBezTo>
                  <a:cubicBezTo>
                    <a:pt x="179" y="147"/>
                    <a:pt x="179" y="147"/>
                    <a:pt x="179" y="147"/>
                  </a:cubicBezTo>
                  <a:cubicBezTo>
                    <a:pt x="191" y="145"/>
                    <a:pt x="191" y="145"/>
                    <a:pt x="191" y="145"/>
                  </a:cubicBezTo>
                  <a:cubicBezTo>
                    <a:pt x="212" y="132"/>
                    <a:pt x="212" y="132"/>
                    <a:pt x="212" y="132"/>
                  </a:cubicBezTo>
                  <a:cubicBezTo>
                    <a:pt x="212" y="132"/>
                    <a:pt x="223" y="123"/>
                    <a:pt x="224" y="112"/>
                  </a:cubicBezTo>
                  <a:cubicBezTo>
                    <a:pt x="225" y="105"/>
                    <a:pt x="211" y="107"/>
                    <a:pt x="203" y="108"/>
                  </a:cubicBezTo>
                  <a:cubicBezTo>
                    <a:pt x="195" y="109"/>
                    <a:pt x="183" y="115"/>
                    <a:pt x="175" y="115"/>
                  </a:cubicBezTo>
                  <a:cubicBezTo>
                    <a:pt x="167" y="115"/>
                    <a:pt x="160" y="106"/>
                    <a:pt x="153" y="110"/>
                  </a:cubicBezTo>
                  <a:cubicBezTo>
                    <a:pt x="146" y="114"/>
                    <a:pt x="153" y="124"/>
                    <a:pt x="153" y="124"/>
                  </a:cubicBezTo>
                  <a:cubicBezTo>
                    <a:pt x="153" y="124"/>
                    <a:pt x="146" y="125"/>
                    <a:pt x="141" y="129"/>
                  </a:cubicBezTo>
                  <a:cubicBezTo>
                    <a:pt x="136" y="133"/>
                    <a:pt x="144" y="148"/>
                    <a:pt x="144" y="148"/>
                  </a:cubicBezTo>
                  <a:cubicBezTo>
                    <a:pt x="115" y="151"/>
                    <a:pt x="115" y="151"/>
                    <a:pt x="115" y="151"/>
                  </a:cubicBezTo>
                  <a:cubicBezTo>
                    <a:pt x="115" y="157"/>
                    <a:pt x="115" y="157"/>
                    <a:pt x="115" y="157"/>
                  </a:cubicBezTo>
                  <a:cubicBezTo>
                    <a:pt x="121" y="162"/>
                    <a:pt x="121" y="162"/>
                    <a:pt x="121" y="162"/>
                  </a:cubicBezTo>
                  <a:cubicBezTo>
                    <a:pt x="130" y="180"/>
                    <a:pt x="130" y="180"/>
                    <a:pt x="130" y="180"/>
                  </a:cubicBezTo>
                  <a:cubicBezTo>
                    <a:pt x="130" y="180"/>
                    <a:pt x="124" y="185"/>
                    <a:pt x="121" y="188"/>
                  </a:cubicBezTo>
                  <a:cubicBezTo>
                    <a:pt x="118" y="191"/>
                    <a:pt x="116" y="198"/>
                    <a:pt x="116" y="198"/>
                  </a:cubicBezTo>
                  <a:cubicBezTo>
                    <a:pt x="105" y="203"/>
                    <a:pt x="105" y="203"/>
                    <a:pt x="105" y="203"/>
                  </a:cubicBezTo>
                  <a:cubicBezTo>
                    <a:pt x="105" y="203"/>
                    <a:pt x="111" y="212"/>
                    <a:pt x="119" y="211"/>
                  </a:cubicBezTo>
                  <a:cubicBezTo>
                    <a:pt x="127" y="210"/>
                    <a:pt x="134" y="202"/>
                    <a:pt x="134" y="202"/>
                  </a:cubicBezTo>
                  <a:cubicBezTo>
                    <a:pt x="133" y="214"/>
                    <a:pt x="133" y="214"/>
                    <a:pt x="133" y="214"/>
                  </a:cubicBezTo>
                  <a:cubicBezTo>
                    <a:pt x="133" y="214"/>
                    <a:pt x="120" y="220"/>
                    <a:pt x="115" y="228"/>
                  </a:cubicBezTo>
                  <a:cubicBezTo>
                    <a:pt x="110" y="237"/>
                    <a:pt x="116" y="250"/>
                    <a:pt x="116" y="250"/>
                  </a:cubicBezTo>
                  <a:cubicBezTo>
                    <a:pt x="116" y="250"/>
                    <a:pt x="127" y="242"/>
                    <a:pt x="134" y="247"/>
                  </a:cubicBezTo>
                  <a:cubicBezTo>
                    <a:pt x="140" y="252"/>
                    <a:pt x="153" y="241"/>
                    <a:pt x="153" y="241"/>
                  </a:cubicBezTo>
                  <a:cubicBezTo>
                    <a:pt x="144" y="251"/>
                    <a:pt x="144" y="251"/>
                    <a:pt x="144" y="251"/>
                  </a:cubicBezTo>
                  <a:cubicBezTo>
                    <a:pt x="149" y="269"/>
                    <a:pt x="149" y="269"/>
                    <a:pt x="149" y="269"/>
                  </a:cubicBezTo>
                  <a:cubicBezTo>
                    <a:pt x="149" y="269"/>
                    <a:pt x="138" y="282"/>
                    <a:pt x="130" y="296"/>
                  </a:cubicBezTo>
                  <a:cubicBezTo>
                    <a:pt x="123" y="309"/>
                    <a:pt x="146" y="306"/>
                    <a:pt x="146" y="306"/>
                  </a:cubicBezTo>
                  <a:cubicBezTo>
                    <a:pt x="146" y="306"/>
                    <a:pt x="159" y="300"/>
                    <a:pt x="166" y="303"/>
                  </a:cubicBezTo>
                  <a:cubicBezTo>
                    <a:pt x="173" y="306"/>
                    <a:pt x="189" y="293"/>
                    <a:pt x="189" y="293"/>
                  </a:cubicBezTo>
                  <a:cubicBezTo>
                    <a:pt x="211" y="295"/>
                    <a:pt x="211" y="295"/>
                    <a:pt x="211" y="295"/>
                  </a:cubicBezTo>
                  <a:cubicBezTo>
                    <a:pt x="211" y="295"/>
                    <a:pt x="188" y="308"/>
                    <a:pt x="186" y="318"/>
                  </a:cubicBezTo>
                  <a:cubicBezTo>
                    <a:pt x="185" y="328"/>
                    <a:pt x="215" y="335"/>
                    <a:pt x="215" y="335"/>
                  </a:cubicBezTo>
                  <a:cubicBezTo>
                    <a:pt x="216" y="349"/>
                    <a:pt x="216" y="349"/>
                    <a:pt x="216" y="349"/>
                  </a:cubicBezTo>
                  <a:cubicBezTo>
                    <a:pt x="208" y="361"/>
                    <a:pt x="208" y="361"/>
                    <a:pt x="208" y="361"/>
                  </a:cubicBezTo>
                  <a:cubicBezTo>
                    <a:pt x="208" y="361"/>
                    <a:pt x="210" y="375"/>
                    <a:pt x="207" y="379"/>
                  </a:cubicBezTo>
                  <a:cubicBezTo>
                    <a:pt x="204" y="383"/>
                    <a:pt x="162" y="377"/>
                    <a:pt x="162" y="377"/>
                  </a:cubicBezTo>
                  <a:cubicBezTo>
                    <a:pt x="162" y="377"/>
                    <a:pt x="152" y="374"/>
                    <a:pt x="143" y="376"/>
                  </a:cubicBezTo>
                  <a:cubicBezTo>
                    <a:pt x="134" y="378"/>
                    <a:pt x="149" y="389"/>
                    <a:pt x="149" y="389"/>
                  </a:cubicBezTo>
                  <a:cubicBezTo>
                    <a:pt x="135" y="402"/>
                    <a:pt x="135" y="402"/>
                    <a:pt x="135" y="402"/>
                  </a:cubicBezTo>
                  <a:cubicBezTo>
                    <a:pt x="163" y="400"/>
                    <a:pt x="163" y="400"/>
                    <a:pt x="163" y="400"/>
                  </a:cubicBezTo>
                  <a:cubicBezTo>
                    <a:pt x="163" y="400"/>
                    <a:pt x="163" y="423"/>
                    <a:pt x="156" y="430"/>
                  </a:cubicBezTo>
                  <a:cubicBezTo>
                    <a:pt x="149" y="437"/>
                    <a:pt x="121" y="445"/>
                    <a:pt x="117" y="448"/>
                  </a:cubicBezTo>
                  <a:cubicBezTo>
                    <a:pt x="113" y="451"/>
                    <a:pt x="118" y="466"/>
                    <a:pt x="122" y="468"/>
                  </a:cubicBezTo>
                  <a:cubicBezTo>
                    <a:pt x="126" y="470"/>
                    <a:pt x="144" y="456"/>
                    <a:pt x="144" y="456"/>
                  </a:cubicBezTo>
                  <a:cubicBezTo>
                    <a:pt x="144" y="456"/>
                    <a:pt x="147" y="462"/>
                    <a:pt x="151" y="466"/>
                  </a:cubicBezTo>
                  <a:cubicBezTo>
                    <a:pt x="155" y="470"/>
                    <a:pt x="165" y="466"/>
                    <a:pt x="165" y="466"/>
                  </a:cubicBezTo>
                  <a:cubicBezTo>
                    <a:pt x="165" y="466"/>
                    <a:pt x="173" y="475"/>
                    <a:pt x="181" y="476"/>
                  </a:cubicBezTo>
                  <a:cubicBezTo>
                    <a:pt x="190" y="477"/>
                    <a:pt x="197" y="472"/>
                    <a:pt x="202" y="467"/>
                  </a:cubicBezTo>
                  <a:cubicBezTo>
                    <a:pt x="207" y="462"/>
                    <a:pt x="220" y="463"/>
                    <a:pt x="220" y="463"/>
                  </a:cubicBezTo>
                  <a:cubicBezTo>
                    <a:pt x="220" y="463"/>
                    <a:pt x="204" y="478"/>
                    <a:pt x="194" y="485"/>
                  </a:cubicBezTo>
                  <a:cubicBezTo>
                    <a:pt x="183" y="492"/>
                    <a:pt x="163" y="485"/>
                    <a:pt x="156" y="485"/>
                  </a:cubicBezTo>
                  <a:cubicBezTo>
                    <a:pt x="149" y="485"/>
                    <a:pt x="151" y="495"/>
                    <a:pt x="151" y="495"/>
                  </a:cubicBezTo>
                  <a:cubicBezTo>
                    <a:pt x="151" y="495"/>
                    <a:pt x="142" y="495"/>
                    <a:pt x="135" y="498"/>
                  </a:cubicBezTo>
                  <a:cubicBezTo>
                    <a:pt x="127" y="501"/>
                    <a:pt x="135" y="507"/>
                    <a:pt x="129" y="516"/>
                  </a:cubicBezTo>
                  <a:cubicBezTo>
                    <a:pt x="124" y="524"/>
                    <a:pt x="117" y="520"/>
                    <a:pt x="110" y="520"/>
                  </a:cubicBezTo>
                  <a:cubicBezTo>
                    <a:pt x="103" y="520"/>
                    <a:pt x="106" y="530"/>
                    <a:pt x="99" y="536"/>
                  </a:cubicBezTo>
                  <a:cubicBezTo>
                    <a:pt x="92" y="542"/>
                    <a:pt x="83" y="541"/>
                    <a:pt x="83" y="545"/>
                  </a:cubicBezTo>
                  <a:cubicBezTo>
                    <a:pt x="83" y="549"/>
                    <a:pt x="102" y="549"/>
                    <a:pt x="105" y="549"/>
                  </a:cubicBezTo>
                  <a:cubicBezTo>
                    <a:pt x="108" y="549"/>
                    <a:pt x="116" y="539"/>
                    <a:pt x="122" y="534"/>
                  </a:cubicBezTo>
                  <a:cubicBezTo>
                    <a:pt x="128" y="529"/>
                    <a:pt x="138" y="530"/>
                    <a:pt x="147" y="530"/>
                  </a:cubicBezTo>
                  <a:cubicBezTo>
                    <a:pt x="156" y="530"/>
                    <a:pt x="159" y="540"/>
                    <a:pt x="165" y="540"/>
                  </a:cubicBezTo>
                  <a:cubicBezTo>
                    <a:pt x="171" y="540"/>
                    <a:pt x="184" y="515"/>
                    <a:pt x="191" y="512"/>
                  </a:cubicBezTo>
                  <a:cubicBezTo>
                    <a:pt x="197" y="508"/>
                    <a:pt x="211" y="519"/>
                    <a:pt x="211" y="519"/>
                  </a:cubicBezTo>
                  <a:cubicBezTo>
                    <a:pt x="228" y="520"/>
                    <a:pt x="228" y="520"/>
                    <a:pt x="228" y="520"/>
                  </a:cubicBezTo>
                  <a:cubicBezTo>
                    <a:pt x="248" y="512"/>
                    <a:pt x="248" y="512"/>
                    <a:pt x="248" y="512"/>
                  </a:cubicBezTo>
                  <a:cubicBezTo>
                    <a:pt x="248" y="512"/>
                    <a:pt x="267" y="521"/>
                    <a:pt x="273" y="520"/>
                  </a:cubicBezTo>
                  <a:cubicBezTo>
                    <a:pt x="279" y="519"/>
                    <a:pt x="265" y="508"/>
                    <a:pt x="271" y="503"/>
                  </a:cubicBezTo>
                  <a:cubicBezTo>
                    <a:pt x="277" y="498"/>
                    <a:pt x="286" y="513"/>
                    <a:pt x="286" y="513"/>
                  </a:cubicBezTo>
                  <a:cubicBezTo>
                    <a:pt x="293" y="508"/>
                    <a:pt x="293" y="508"/>
                    <a:pt x="293" y="508"/>
                  </a:cubicBezTo>
                  <a:cubicBezTo>
                    <a:pt x="293" y="508"/>
                    <a:pt x="346" y="508"/>
                    <a:pt x="359" y="501"/>
                  </a:cubicBezTo>
                  <a:cubicBezTo>
                    <a:pt x="371" y="494"/>
                    <a:pt x="379" y="479"/>
                    <a:pt x="379" y="479"/>
                  </a:cubicBezTo>
                  <a:cubicBezTo>
                    <a:pt x="340" y="474"/>
                    <a:pt x="340" y="474"/>
                    <a:pt x="340" y="474"/>
                  </a:cubicBezTo>
                  <a:cubicBezTo>
                    <a:pt x="358" y="471"/>
                    <a:pt x="358" y="471"/>
                    <a:pt x="358" y="471"/>
                  </a:cubicBezTo>
                  <a:cubicBezTo>
                    <a:pt x="354" y="461"/>
                    <a:pt x="354" y="461"/>
                    <a:pt x="354" y="461"/>
                  </a:cubicBezTo>
                  <a:cubicBezTo>
                    <a:pt x="354" y="461"/>
                    <a:pt x="368" y="448"/>
                    <a:pt x="375" y="447"/>
                  </a:cubicBezTo>
                  <a:cubicBezTo>
                    <a:pt x="382" y="446"/>
                    <a:pt x="393" y="435"/>
                    <a:pt x="394" y="415"/>
                  </a:cubicBezTo>
                  <a:cubicBezTo>
                    <a:pt x="395" y="394"/>
                    <a:pt x="346" y="395"/>
                    <a:pt x="346" y="395"/>
                  </a:cubicBezTo>
                  <a:close/>
                  <a:moveTo>
                    <a:pt x="157" y="325"/>
                  </a:moveTo>
                  <a:cubicBezTo>
                    <a:pt x="152" y="310"/>
                    <a:pt x="147" y="330"/>
                    <a:pt x="138" y="338"/>
                  </a:cubicBezTo>
                  <a:cubicBezTo>
                    <a:pt x="138" y="338"/>
                    <a:pt x="162" y="340"/>
                    <a:pt x="157" y="325"/>
                  </a:cubicBezTo>
                  <a:close/>
                  <a:moveTo>
                    <a:pt x="94" y="338"/>
                  </a:moveTo>
                  <a:cubicBezTo>
                    <a:pt x="97" y="335"/>
                    <a:pt x="99" y="329"/>
                    <a:pt x="99" y="329"/>
                  </a:cubicBezTo>
                  <a:cubicBezTo>
                    <a:pt x="99" y="329"/>
                    <a:pt x="104" y="336"/>
                    <a:pt x="107" y="330"/>
                  </a:cubicBezTo>
                  <a:cubicBezTo>
                    <a:pt x="110" y="324"/>
                    <a:pt x="117" y="314"/>
                    <a:pt x="110" y="308"/>
                  </a:cubicBezTo>
                  <a:cubicBezTo>
                    <a:pt x="103" y="302"/>
                    <a:pt x="103" y="293"/>
                    <a:pt x="103" y="293"/>
                  </a:cubicBezTo>
                  <a:cubicBezTo>
                    <a:pt x="98" y="295"/>
                    <a:pt x="98" y="295"/>
                    <a:pt x="98" y="295"/>
                  </a:cubicBezTo>
                  <a:cubicBezTo>
                    <a:pt x="98" y="295"/>
                    <a:pt x="93" y="283"/>
                    <a:pt x="86" y="281"/>
                  </a:cubicBezTo>
                  <a:cubicBezTo>
                    <a:pt x="79" y="279"/>
                    <a:pt x="61" y="282"/>
                    <a:pt x="61" y="282"/>
                  </a:cubicBezTo>
                  <a:cubicBezTo>
                    <a:pt x="61" y="282"/>
                    <a:pt x="61" y="282"/>
                    <a:pt x="61" y="281"/>
                  </a:cubicBezTo>
                  <a:cubicBezTo>
                    <a:pt x="58" y="288"/>
                    <a:pt x="58" y="288"/>
                    <a:pt x="58" y="288"/>
                  </a:cubicBezTo>
                  <a:cubicBezTo>
                    <a:pt x="28" y="302"/>
                    <a:pt x="28" y="302"/>
                    <a:pt x="28" y="302"/>
                  </a:cubicBezTo>
                  <a:cubicBezTo>
                    <a:pt x="29" y="312"/>
                    <a:pt x="29" y="312"/>
                    <a:pt x="29" y="312"/>
                  </a:cubicBezTo>
                  <a:cubicBezTo>
                    <a:pt x="29" y="312"/>
                    <a:pt x="0" y="318"/>
                    <a:pt x="13" y="325"/>
                  </a:cubicBezTo>
                  <a:cubicBezTo>
                    <a:pt x="26" y="333"/>
                    <a:pt x="38" y="335"/>
                    <a:pt x="38" y="335"/>
                  </a:cubicBezTo>
                  <a:cubicBezTo>
                    <a:pt x="55" y="319"/>
                    <a:pt x="55" y="319"/>
                    <a:pt x="55" y="319"/>
                  </a:cubicBezTo>
                  <a:cubicBezTo>
                    <a:pt x="67" y="335"/>
                    <a:pt x="67" y="335"/>
                    <a:pt x="67" y="335"/>
                  </a:cubicBezTo>
                  <a:cubicBezTo>
                    <a:pt x="89" y="340"/>
                    <a:pt x="89" y="340"/>
                    <a:pt x="89" y="340"/>
                  </a:cubicBezTo>
                  <a:cubicBezTo>
                    <a:pt x="91" y="340"/>
                    <a:pt x="93" y="339"/>
                    <a:pt x="94" y="338"/>
                  </a:cubicBezTo>
                  <a:close/>
                  <a:moveTo>
                    <a:pt x="63" y="155"/>
                  </a:moveTo>
                  <a:cubicBezTo>
                    <a:pt x="57" y="155"/>
                    <a:pt x="54" y="155"/>
                    <a:pt x="52" y="163"/>
                  </a:cubicBezTo>
                  <a:cubicBezTo>
                    <a:pt x="66" y="163"/>
                    <a:pt x="66" y="163"/>
                    <a:pt x="66" y="163"/>
                  </a:cubicBezTo>
                  <a:cubicBezTo>
                    <a:pt x="66" y="163"/>
                    <a:pt x="69" y="155"/>
                    <a:pt x="63" y="155"/>
                  </a:cubicBezTo>
                  <a:close/>
                  <a:moveTo>
                    <a:pt x="82" y="144"/>
                  </a:moveTo>
                  <a:cubicBezTo>
                    <a:pt x="82" y="144"/>
                    <a:pt x="88" y="146"/>
                    <a:pt x="94" y="145"/>
                  </a:cubicBezTo>
                  <a:cubicBezTo>
                    <a:pt x="100" y="144"/>
                    <a:pt x="108" y="115"/>
                    <a:pt x="108" y="115"/>
                  </a:cubicBezTo>
                  <a:cubicBezTo>
                    <a:pt x="108" y="115"/>
                    <a:pt x="100" y="117"/>
                    <a:pt x="94" y="122"/>
                  </a:cubicBezTo>
                  <a:cubicBezTo>
                    <a:pt x="88" y="126"/>
                    <a:pt x="86" y="133"/>
                    <a:pt x="86" y="133"/>
                  </a:cubicBezTo>
                  <a:cubicBezTo>
                    <a:pt x="86" y="133"/>
                    <a:pt x="78" y="125"/>
                    <a:pt x="72" y="128"/>
                  </a:cubicBezTo>
                  <a:cubicBezTo>
                    <a:pt x="67" y="131"/>
                    <a:pt x="73" y="153"/>
                    <a:pt x="73" y="153"/>
                  </a:cubicBezTo>
                  <a:lnTo>
                    <a:pt x="82" y="144"/>
                  </a:lnTo>
                  <a:close/>
                  <a:moveTo>
                    <a:pt x="57" y="169"/>
                  </a:moveTo>
                  <a:cubicBezTo>
                    <a:pt x="51" y="191"/>
                    <a:pt x="51" y="191"/>
                    <a:pt x="51" y="191"/>
                  </a:cubicBezTo>
                  <a:cubicBezTo>
                    <a:pt x="62" y="177"/>
                    <a:pt x="62" y="177"/>
                    <a:pt x="62" y="177"/>
                  </a:cubicBezTo>
                  <a:lnTo>
                    <a:pt x="57" y="169"/>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74" name="Freeform 148"/>
            <p:cNvSpPr>
              <a:spLocks/>
            </p:cNvSpPr>
            <p:nvPr/>
          </p:nvSpPr>
          <p:spPr bwMode="gray">
            <a:xfrm>
              <a:off x="4041775" y="2324100"/>
              <a:ext cx="106362" cy="112713"/>
            </a:xfrm>
            <a:custGeom>
              <a:avLst/>
              <a:gdLst>
                <a:gd name="T0" fmla="*/ 186 w 189"/>
                <a:gd name="T1" fmla="*/ 104 h 202"/>
                <a:gd name="T2" fmla="*/ 177 w 189"/>
                <a:gd name="T3" fmla="*/ 87 h 202"/>
                <a:gd name="T4" fmla="*/ 175 w 189"/>
                <a:gd name="T5" fmla="*/ 73 h 202"/>
                <a:gd name="T6" fmla="*/ 189 w 189"/>
                <a:gd name="T7" fmla="*/ 66 h 202"/>
                <a:gd name="T8" fmla="*/ 167 w 189"/>
                <a:gd name="T9" fmla="*/ 61 h 202"/>
                <a:gd name="T10" fmla="*/ 155 w 189"/>
                <a:gd name="T11" fmla="*/ 45 h 202"/>
                <a:gd name="T12" fmla="*/ 138 w 189"/>
                <a:gd name="T13" fmla="*/ 61 h 202"/>
                <a:gd name="T14" fmla="*/ 113 w 189"/>
                <a:gd name="T15" fmla="*/ 51 h 202"/>
                <a:gd name="T16" fmla="*/ 129 w 189"/>
                <a:gd name="T17" fmla="*/ 38 h 202"/>
                <a:gd name="T18" fmla="*/ 128 w 189"/>
                <a:gd name="T19" fmla="*/ 28 h 202"/>
                <a:gd name="T20" fmla="*/ 158 w 189"/>
                <a:gd name="T21" fmla="*/ 14 h 202"/>
                <a:gd name="T22" fmla="*/ 161 w 189"/>
                <a:gd name="T23" fmla="*/ 7 h 202"/>
                <a:gd name="T24" fmla="*/ 153 w 189"/>
                <a:gd name="T25" fmla="*/ 2 h 202"/>
                <a:gd name="T26" fmla="*/ 138 w 189"/>
                <a:gd name="T27" fmla="*/ 14 h 202"/>
                <a:gd name="T28" fmla="*/ 134 w 189"/>
                <a:gd name="T29" fmla="*/ 4 h 202"/>
                <a:gd name="T30" fmla="*/ 107 w 189"/>
                <a:gd name="T31" fmla="*/ 9 h 202"/>
                <a:gd name="T32" fmla="*/ 99 w 189"/>
                <a:gd name="T33" fmla="*/ 30 h 202"/>
                <a:gd name="T34" fmla="*/ 84 w 189"/>
                <a:gd name="T35" fmla="*/ 35 h 202"/>
                <a:gd name="T36" fmla="*/ 102 w 189"/>
                <a:gd name="T37" fmla="*/ 44 h 202"/>
                <a:gd name="T38" fmla="*/ 92 w 189"/>
                <a:gd name="T39" fmla="*/ 50 h 202"/>
                <a:gd name="T40" fmla="*/ 87 w 189"/>
                <a:gd name="T41" fmla="*/ 57 h 202"/>
                <a:gd name="T42" fmla="*/ 69 w 189"/>
                <a:gd name="T43" fmla="*/ 56 h 202"/>
                <a:gd name="T44" fmla="*/ 69 w 189"/>
                <a:gd name="T45" fmla="*/ 61 h 202"/>
                <a:gd name="T46" fmla="*/ 48 w 189"/>
                <a:gd name="T47" fmla="*/ 51 h 202"/>
                <a:gd name="T48" fmla="*/ 30 w 189"/>
                <a:gd name="T49" fmla="*/ 54 h 202"/>
                <a:gd name="T50" fmla="*/ 33 w 189"/>
                <a:gd name="T51" fmla="*/ 71 h 202"/>
                <a:gd name="T52" fmla="*/ 42 w 189"/>
                <a:gd name="T53" fmla="*/ 79 h 202"/>
                <a:gd name="T54" fmla="*/ 31 w 189"/>
                <a:gd name="T55" fmla="*/ 86 h 202"/>
                <a:gd name="T56" fmla="*/ 25 w 189"/>
                <a:gd name="T57" fmla="*/ 98 h 202"/>
                <a:gd name="T58" fmla="*/ 48 w 189"/>
                <a:gd name="T59" fmla="*/ 107 h 202"/>
                <a:gd name="T60" fmla="*/ 66 w 189"/>
                <a:gd name="T61" fmla="*/ 107 h 202"/>
                <a:gd name="T62" fmla="*/ 50 w 189"/>
                <a:gd name="T63" fmla="*/ 116 h 202"/>
                <a:gd name="T64" fmla="*/ 50 w 189"/>
                <a:gd name="T65" fmla="*/ 130 h 202"/>
                <a:gd name="T66" fmla="*/ 35 w 189"/>
                <a:gd name="T67" fmla="*/ 134 h 202"/>
                <a:gd name="T68" fmla="*/ 30 w 189"/>
                <a:gd name="T69" fmla="*/ 156 h 202"/>
                <a:gd name="T70" fmla="*/ 4 w 189"/>
                <a:gd name="T71" fmla="*/ 161 h 202"/>
                <a:gd name="T72" fmla="*/ 15 w 189"/>
                <a:gd name="T73" fmla="*/ 167 h 202"/>
                <a:gd name="T74" fmla="*/ 0 w 189"/>
                <a:gd name="T75" fmla="*/ 176 h 202"/>
                <a:gd name="T76" fmla="*/ 7 w 189"/>
                <a:gd name="T77" fmla="*/ 183 h 202"/>
                <a:gd name="T78" fmla="*/ 30 w 189"/>
                <a:gd name="T79" fmla="*/ 180 h 202"/>
                <a:gd name="T80" fmla="*/ 19 w 189"/>
                <a:gd name="T81" fmla="*/ 192 h 202"/>
                <a:gd name="T82" fmla="*/ 35 w 189"/>
                <a:gd name="T83" fmla="*/ 190 h 202"/>
                <a:gd name="T84" fmla="*/ 29 w 189"/>
                <a:gd name="T85" fmla="*/ 202 h 202"/>
                <a:gd name="T86" fmla="*/ 74 w 189"/>
                <a:gd name="T87" fmla="*/ 191 h 202"/>
                <a:gd name="T88" fmla="*/ 83 w 189"/>
                <a:gd name="T89" fmla="*/ 178 h 202"/>
                <a:gd name="T90" fmla="*/ 102 w 189"/>
                <a:gd name="T91" fmla="*/ 178 h 202"/>
                <a:gd name="T92" fmla="*/ 124 w 189"/>
                <a:gd name="T93" fmla="*/ 166 h 202"/>
                <a:gd name="T94" fmla="*/ 140 w 189"/>
                <a:gd name="T95" fmla="*/ 165 h 202"/>
                <a:gd name="T96" fmla="*/ 143 w 189"/>
                <a:gd name="T97" fmla="*/ 159 h 202"/>
                <a:gd name="T98" fmla="*/ 168 w 189"/>
                <a:gd name="T99" fmla="*/ 160 h 202"/>
                <a:gd name="T100" fmla="*/ 167 w 189"/>
                <a:gd name="T101" fmla="*/ 148 h 202"/>
                <a:gd name="T102" fmla="*/ 179 w 189"/>
                <a:gd name="T103" fmla="*/ 146 h 202"/>
                <a:gd name="T104" fmla="*/ 178 w 189"/>
                <a:gd name="T105" fmla="*/ 133 h 202"/>
                <a:gd name="T106" fmla="*/ 186 w 189"/>
                <a:gd name="T107" fmla="*/ 10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202">
                  <a:moveTo>
                    <a:pt x="186" y="104"/>
                  </a:moveTo>
                  <a:cubicBezTo>
                    <a:pt x="186" y="94"/>
                    <a:pt x="177" y="87"/>
                    <a:pt x="177" y="87"/>
                  </a:cubicBezTo>
                  <a:cubicBezTo>
                    <a:pt x="177" y="87"/>
                    <a:pt x="177" y="78"/>
                    <a:pt x="175" y="73"/>
                  </a:cubicBezTo>
                  <a:cubicBezTo>
                    <a:pt x="175" y="69"/>
                    <a:pt x="184" y="68"/>
                    <a:pt x="189" y="66"/>
                  </a:cubicBezTo>
                  <a:cubicBezTo>
                    <a:pt x="167" y="61"/>
                    <a:pt x="167" y="61"/>
                    <a:pt x="167" y="61"/>
                  </a:cubicBezTo>
                  <a:cubicBezTo>
                    <a:pt x="155" y="45"/>
                    <a:pt x="155" y="45"/>
                    <a:pt x="155" y="45"/>
                  </a:cubicBezTo>
                  <a:cubicBezTo>
                    <a:pt x="138" y="61"/>
                    <a:pt x="138" y="61"/>
                    <a:pt x="138" y="61"/>
                  </a:cubicBezTo>
                  <a:cubicBezTo>
                    <a:pt x="138" y="61"/>
                    <a:pt x="126" y="59"/>
                    <a:pt x="113" y="51"/>
                  </a:cubicBezTo>
                  <a:cubicBezTo>
                    <a:pt x="100" y="44"/>
                    <a:pt x="129" y="38"/>
                    <a:pt x="129" y="38"/>
                  </a:cubicBezTo>
                  <a:cubicBezTo>
                    <a:pt x="128" y="28"/>
                    <a:pt x="128" y="28"/>
                    <a:pt x="128" y="28"/>
                  </a:cubicBezTo>
                  <a:cubicBezTo>
                    <a:pt x="158" y="14"/>
                    <a:pt x="158" y="14"/>
                    <a:pt x="158" y="14"/>
                  </a:cubicBezTo>
                  <a:cubicBezTo>
                    <a:pt x="161" y="7"/>
                    <a:pt x="161" y="7"/>
                    <a:pt x="161" y="7"/>
                  </a:cubicBezTo>
                  <a:cubicBezTo>
                    <a:pt x="160" y="6"/>
                    <a:pt x="158" y="4"/>
                    <a:pt x="153" y="2"/>
                  </a:cubicBezTo>
                  <a:cubicBezTo>
                    <a:pt x="146" y="0"/>
                    <a:pt x="138" y="14"/>
                    <a:pt x="138" y="14"/>
                  </a:cubicBezTo>
                  <a:cubicBezTo>
                    <a:pt x="134" y="4"/>
                    <a:pt x="134" y="4"/>
                    <a:pt x="134" y="4"/>
                  </a:cubicBezTo>
                  <a:cubicBezTo>
                    <a:pt x="134" y="4"/>
                    <a:pt x="111" y="4"/>
                    <a:pt x="107" y="9"/>
                  </a:cubicBezTo>
                  <a:cubicBezTo>
                    <a:pt x="103" y="15"/>
                    <a:pt x="99" y="30"/>
                    <a:pt x="99" y="30"/>
                  </a:cubicBezTo>
                  <a:cubicBezTo>
                    <a:pt x="99" y="30"/>
                    <a:pt x="84" y="29"/>
                    <a:pt x="84" y="35"/>
                  </a:cubicBezTo>
                  <a:cubicBezTo>
                    <a:pt x="84" y="41"/>
                    <a:pt x="106" y="37"/>
                    <a:pt x="102" y="44"/>
                  </a:cubicBezTo>
                  <a:cubicBezTo>
                    <a:pt x="98" y="51"/>
                    <a:pt x="94" y="47"/>
                    <a:pt x="92" y="50"/>
                  </a:cubicBezTo>
                  <a:cubicBezTo>
                    <a:pt x="90" y="53"/>
                    <a:pt x="87" y="57"/>
                    <a:pt x="87" y="57"/>
                  </a:cubicBezTo>
                  <a:cubicBezTo>
                    <a:pt x="69" y="56"/>
                    <a:pt x="69" y="56"/>
                    <a:pt x="69" y="56"/>
                  </a:cubicBezTo>
                  <a:cubicBezTo>
                    <a:pt x="69" y="61"/>
                    <a:pt x="69" y="61"/>
                    <a:pt x="69" y="61"/>
                  </a:cubicBezTo>
                  <a:cubicBezTo>
                    <a:pt x="69" y="61"/>
                    <a:pt x="56" y="47"/>
                    <a:pt x="48" y="51"/>
                  </a:cubicBezTo>
                  <a:cubicBezTo>
                    <a:pt x="40" y="55"/>
                    <a:pt x="30" y="54"/>
                    <a:pt x="30" y="54"/>
                  </a:cubicBezTo>
                  <a:cubicBezTo>
                    <a:pt x="30" y="54"/>
                    <a:pt x="28" y="71"/>
                    <a:pt x="33" y="71"/>
                  </a:cubicBezTo>
                  <a:cubicBezTo>
                    <a:pt x="38" y="71"/>
                    <a:pt x="42" y="79"/>
                    <a:pt x="42" y="79"/>
                  </a:cubicBezTo>
                  <a:cubicBezTo>
                    <a:pt x="31" y="86"/>
                    <a:pt x="31" y="86"/>
                    <a:pt x="31" y="86"/>
                  </a:cubicBezTo>
                  <a:cubicBezTo>
                    <a:pt x="31" y="86"/>
                    <a:pt x="20" y="90"/>
                    <a:pt x="25" y="98"/>
                  </a:cubicBezTo>
                  <a:cubicBezTo>
                    <a:pt x="30" y="106"/>
                    <a:pt x="48" y="107"/>
                    <a:pt x="48" y="107"/>
                  </a:cubicBezTo>
                  <a:cubicBezTo>
                    <a:pt x="48" y="107"/>
                    <a:pt x="67" y="99"/>
                    <a:pt x="66" y="107"/>
                  </a:cubicBezTo>
                  <a:cubicBezTo>
                    <a:pt x="65" y="115"/>
                    <a:pt x="50" y="116"/>
                    <a:pt x="50" y="116"/>
                  </a:cubicBezTo>
                  <a:cubicBezTo>
                    <a:pt x="50" y="130"/>
                    <a:pt x="50" y="130"/>
                    <a:pt x="50" y="130"/>
                  </a:cubicBezTo>
                  <a:cubicBezTo>
                    <a:pt x="50" y="130"/>
                    <a:pt x="37" y="125"/>
                    <a:pt x="35" y="134"/>
                  </a:cubicBezTo>
                  <a:cubicBezTo>
                    <a:pt x="33" y="143"/>
                    <a:pt x="30" y="156"/>
                    <a:pt x="30" y="156"/>
                  </a:cubicBezTo>
                  <a:cubicBezTo>
                    <a:pt x="30" y="156"/>
                    <a:pt x="5" y="156"/>
                    <a:pt x="4" y="161"/>
                  </a:cubicBezTo>
                  <a:cubicBezTo>
                    <a:pt x="3" y="166"/>
                    <a:pt x="15" y="167"/>
                    <a:pt x="15" y="167"/>
                  </a:cubicBezTo>
                  <a:cubicBezTo>
                    <a:pt x="15" y="167"/>
                    <a:pt x="0" y="169"/>
                    <a:pt x="0" y="176"/>
                  </a:cubicBezTo>
                  <a:cubicBezTo>
                    <a:pt x="0" y="184"/>
                    <a:pt x="7" y="183"/>
                    <a:pt x="7" y="183"/>
                  </a:cubicBezTo>
                  <a:cubicBezTo>
                    <a:pt x="30" y="180"/>
                    <a:pt x="30" y="180"/>
                    <a:pt x="30" y="180"/>
                  </a:cubicBezTo>
                  <a:cubicBezTo>
                    <a:pt x="19" y="192"/>
                    <a:pt x="19" y="192"/>
                    <a:pt x="19" y="192"/>
                  </a:cubicBezTo>
                  <a:cubicBezTo>
                    <a:pt x="19" y="192"/>
                    <a:pt x="36" y="187"/>
                    <a:pt x="35" y="190"/>
                  </a:cubicBezTo>
                  <a:cubicBezTo>
                    <a:pt x="34" y="193"/>
                    <a:pt x="14" y="202"/>
                    <a:pt x="29" y="202"/>
                  </a:cubicBezTo>
                  <a:cubicBezTo>
                    <a:pt x="44" y="202"/>
                    <a:pt x="65" y="196"/>
                    <a:pt x="74" y="191"/>
                  </a:cubicBezTo>
                  <a:cubicBezTo>
                    <a:pt x="83" y="186"/>
                    <a:pt x="83" y="178"/>
                    <a:pt x="83" y="178"/>
                  </a:cubicBezTo>
                  <a:cubicBezTo>
                    <a:pt x="83" y="178"/>
                    <a:pt x="93" y="184"/>
                    <a:pt x="102" y="178"/>
                  </a:cubicBezTo>
                  <a:cubicBezTo>
                    <a:pt x="111" y="173"/>
                    <a:pt x="112" y="167"/>
                    <a:pt x="124" y="166"/>
                  </a:cubicBezTo>
                  <a:cubicBezTo>
                    <a:pt x="135" y="165"/>
                    <a:pt x="140" y="165"/>
                    <a:pt x="140" y="165"/>
                  </a:cubicBezTo>
                  <a:cubicBezTo>
                    <a:pt x="143" y="159"/>
                    <a:pt x="143" y="159"/>
                    <a:pt x="143" y="159"/>
                  </a:cubicBezTo>
                  <a:cubicBezTo>
                    <a:pt x="168" y="160"/>
                    <a:pt x="168" y="160"/>
                    <a:pt x="168" y="160"/>
                  </a:cubicBezTo>
                  <a:cubicBezTo>
                    <a:pt x="167" y="148"/>
                    <a:pt x="167" y="148"/>
                    <a:pt x="167" y="148"/>
                  </a:cubicBezTo>
                  <a:cubicBezTo>
                    <a:pt x="167" y="148"/>
                    <a:pt x="179" y="150"/>
                    <a:pt x="179" y="146"/>
                  </a:cubicBezTo>
                  <a:cubicBezTo>
                    <a:pt x="179" y="142"/>
                    <a:pt x="174" y="138"/>
                    <a:pt x="178" y="133"/>
                  </a:cubicBezTo>
                  <a:cubicBezTo>
                    <a:pt x="181" y="128"/>
                    <a:pt x="186" y="114"/>
                    <a:pt x="186" y="104"/>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75" name="Freeform 149"/>
            <p:cNvSpPr>
              <a:spLocks noEditPoints="1"/>
            </p:cNvSpPr>
            <p:nvPr/>
          </p:nvSpPr>
          <p:spPr bwMode="gray">
            <a:xfrm>
              <a:off x="3092450" y="1628775"/>
              <a:ext cx="1479550" cy="717550"/>
            </a:xfrm>
            <a:custGeom>
              <a:avLst/>
              <a:gdLst>
                <a:gd name="T0" fmla="*/ 1565 w 2644"/>
                <a:gd name="T1" fmla="*/ 52 h 1282"/>
                <a:gd name="T2" fmla="*/ 1392 w 2644"/>
                <a:gd name="T3" fmla="*/ 47 h 1282"/>
                <a:gd name="T4" fmla="*/ 1490 w 2644"/>
                <a:gd name="T5" fmla="*/ 10 h 1282"/>
                <a:gd name="T6" fmla="*/ 1129 w 2644"/>
                <a:gd name="T7" fmla="*/ 20 h 1282"/>
                <a:gd name="T8" fmla="*/ 1006 w 2644"/>
                <a:gd name="T9" fmla="*/ 38 h 1282"/>
                <a:gd name="T10" fmla="*/ 728 w 2644"/>
                <a:gd name="T11" fmla="*/ 51 h 1282"/>
                <a:gd name="T12" fmla="*/ 452 w 2644"/>
                <a:gd name="T13" fmla="*/ 80 h 1282"/>
                <a:gd name="T14" fmla="*/ 236 w 2644"/>
                <a:gd name="T15" fmla="*/ 157 h 1282"/>
                <a:gd name="T16" fmla="*/ 83 w 2644"/>
                <a:gd name="T17" fmla="*/ 219 h 1282"/>
                <a:gd name="T18" fmla="*/ 96 w 2644"/>
                <a:gd name="T19" fmla="*/ 231 h 1282"/>
                <a:gd name="T20" fmla="*/ 106 w 2644"/>
                <a:gd name="T21" fmla="*/ 266 h 1282"/>
                <a:gd name="T22" fmla="*/ 313 w 2644"/>
                <a:gd name="T23" fmla="*/ 274 h 1282"/>
                <a:gd name="T24" fmla="*/ 399 w 2644"/>
                <a:gd name="T25" fmla="*/ 369 h 1282"/>
                <a:gd name="T26" fmla="*/ 370 w 2644"/>
                <a:gd name="T27" fmla="*/ 445 h 1282"/>
                <a:gd name="T28" fmla="*/ 438 w 2644"/>
                <a:gd name="T29" fmla="*/ 447 h 1282"/>
                <a:gd name="T30" fmla="*/ 432 w 2644"/>
                <a:gd name="T31" fmla="*/ 517 h 1282"/>
                <a:gd name="T32" fmla="*/ 456 w 2644"/>
                <a:gd name="T33" fmla="*/ 542 h 1282"/>
                <a:gd name="T34" fmla="*/ 421 w 2644"/>
                <a:gd name="T35" fmla="*/ 578 h 1282"/>
                <a:gd name="T36" fmla="*/ 408 w 2644"/>
                <a:gd name="T37" fmla="*/ 639 h 1282"/>
                <a:gd name="T38" fmla="*/ 354 w 2644"/>
                <a:gd name="T39" fmla="*/ 640 h 1282"/>
                <a:gd name="T40" fmla="*/ 276 w 2644"/>
                <a:gd name="T41" fmla="*/ 668 h 1282"/>
                <a:gd name="T42" fmla="*/ 273 w 2644"/>
                <a:gd name="T43" fmla="*/ 727 h 1282"/>
                <a:gd name="T44" fmla="*/ 270 w 2644"/>
                <a:gd name="T45" fmla="*/ 802 h 1282"/>
                <a:gd name="T46" fmla="*/ 328 w 2644"/>
                <a:gd name="T47" fmla="*/ 798 h 1282"/>
                <a:gd name="T48" fmla="*/ 286 w 2644"/>
                <a:gd name="T49" fmla="*/ 851 h 1282"/>
                <a:gd name="T50" fmla="*/ 322 w 2644"/>
                <a:gd name="T51" fmla="*/ 925 h 1282"/>
                <a:gd name="T52" fmla="*/ 398 w 2644"/>
                <a:gd name="T53" fmla="*/ 969 h 1282"/>
                <a:gd name="T54" fmla="*/ 443 w 2644"/>
                <a:gd name="T55" fmla="*/ 1000 h 1282"/>
                <a:gd name="T56" fmla="*/ 540 w 2644"/>
                <a:gd name="T57" fmla="*/ 948 h 1282"/>
                <a:gd name="T58" fmla="*/ 585 w 2644"/>
                <a:gd name="T59" fmla="*/ 903 h 1282"/>
                <a:gd name="T60" fmla="*/ 625 w 2644"/>
                <a:gd name="T61" fmla="*/ 858 h 1282"/>
                <a:gd name="T62" fmla="*/ 673 w 2644"/>
                <a:gd name="T63" fmla="*/ 802 h 1282"/>
                <a:gd name="T64" fmla="*/ 752 w 2644"/>
                <a:gd name="T65" fmla="*/ 741 h 1282"/>
                <a:gd name="T66" fmla="*/ 841 w 2644"/>
                <a:gd name="T67" fmla="*/ 727 h 1282"/>
                <a:gd name="T68" fmla="*/ 1053 w 2644"/>
                <a:gd name="T69" fmla="*/ 599 h 1282"/>
                <a:gd name="T70" fmla="*/ 1317 w 2644"/>
                <a:gd name="T71" fmla="*/ 578 h 1282"/>
                <a:gd name="T72" fmla="*/ 1303 w 2644"/>
                <a:gd name="T73" fmla="*/ 524 h 1282"/>
                <a:gd name="T74" fmla="*/ 1217 w 2644"/>
                <a:gd name="T75" fmla="*/ 512 h 1282"/>
                <a:gd name="T76" fmla="*/ 1271 w 2644"/>
                <a:gd name="T77" fmla="*/ 465 h 1282"/>
                <a:gd name="T78" fmla="*/ 1427 w 2644"/>
                <a:gd name="T79" fmla="*/ 502 h 1282"/>
                <a:gd name="T80" fmla="*/ 1425 w 2644"/>
                <a:gd name="T81" fmla="*/ 459 h 1282"/>
                <a:gd name="T82" fmla="*/ 1303 w 2644"/>
                <a:gd name="T83" fmla="*/ 412 h 1282"/>
                <a:gd name="T84" fmla="*/ 1471 w 2644"/>
                <a:gd name="T85" fmla="*/ 404 h 1282"/>
                <a:gd name="T86" fmla="*/ 1535 w 2644"/>
                <a:gd name="T87" fmla="*/ 368 h 1282"/>
                <a:gd name="T88" fmla="*/ 1546 w 2644"/>
                <a:gd name="T89" fmla="*/ 334 h 1282"/>
                <a:gd name="T90" fmla="*/ 1594 w 2644"/>
                <a:gd name="T91" fmla="*/ 289 h 1282"/>
                <a:gd name="T92" fmla="*/ 1590 w 2644"/>
                <a:gd name="T93" fmla="*/ 221 h 1282"/>
                <a:gd name="T94" fmla="*/ 1627 w 2644"/>
                <a:gd name="T95" fmla="*/ 165 h 1282"/>
                <a:gd name="T96" fmla="*/ 1659 w 2644"/>
                <a:gd name="T97" fmla="*/ 111 h 1282"/>
                <a:gd name="T98" fmla="*/ 1807 w 2644"/>
                <a:gd name="T99" fmla="*/ 79 h 1282"/>
                <a:gd name="T100" fmla="*/ 371 w 2644"/>
                <a:gd name="T101" fmla="*/ 534 h 1282"/>
                <a:gd name="T102" fmla="*/ 2531 w 2644"/>
                <a:gd name="T103" fmla="*/ 1160 h 1282"/>
                <a:gd name="T104" fmla="*/ 2458 w 2644"/>
                <a:gd name="T105" fmla="*/ 1164 h 1282"/>
                <a:gd name="T106" fmla="*/ 2471 w 2644"/>
                <a:gd name="T107" fmla="*/ 1249 h 1282"/>
                <a:gd name="T108" fmla="*/ 2517 w 2644"/>
                <a:gd name="T109" fmla="*/ 1268 h 1282"/>
                <a:gd name="T110" fmla="*/ 2531 w 2644"/>
                <a:gd name="T111" fmla="*/ 1179 h 1282"/>
                <a:gd name="T112" fmla="*/ 2577 w 2644"/>
                <a:gd name="T113" fmla="*/ 1240 h 1282"/>
                <a:gd name="T114" fmla="*/ 2624 w 2644"/>
                <a:gd name="T115" fmla="*/ 1211 h 1282"/>
                <a:gd name="T116" fmla="*/ 2629 w 2644"/>
                <a:gd name="T117" fmla="*/ 1260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44" h="1282">
                  <a:moveTo>
                    <a:pt x="1845" y="57"/>
                  </a:moveTo>
                  <a:cubicBezTo>
                    <a:pt x="1825" y="57"/>
                    <a:pt x="1757" y="51"/>
                    <a:pt x="1752" y="57"/>
                  </a:cubicBezTo>
                  <a:cubicBezTo>
                    <a:pt x="1747" y="63"/>
                    <a:pt x="1722" y="69"/>
                    <a:pt x="1711" y="69"/>
                  </a:cubicBezTo>
                  <a:cubicBezTo>
                    <a:pt x="1700" y="69"/>
                    <a:pt x="1655" y="60"/>
                    <a:pt x="1647" y="64"/>
                  </a:cubicBezTo>
                  <a:cubicBezTo>
                    <a:pt x="1639" y="68"/>
                    <a:pt x="1587" y="83"/>
                    <a:pt x="1581" y="86"/>
                  </a:cubicBezTo>
                  <a:cubicBezTo>
                    <a:pt x="1575" y="89"/>
                    <a:pt x="1523" y="101"/>
                    <a:pt x="1532" y="94"/>
                  </a:cubicBezTo>
                  <a:cubicBezTo>
                    <a:pt x="1541" y="87"/>
                    <a:pt x="1615" y="71"/>
                    <a:pt x="1610" y="61"/>
                  </a:cubicBezTo>
                  <a:cubicBezTo>
                    <a:pt x="1605" y="51"/>
                    <a:pt x="1576" y="48"/>
                    <a:pt x="1565" y="52"/>
                  </a:cubicBezTo>
                  <a:cubicBezTo>
                    <a:pt x="1554" y="56"/>
                    <a:pt x="1536" y="63"/>
                    <a:pt x="1536" y="63"/>
                  </a:cubicBezTo>
                  <a:cubicBezTo>
                    <a:pt x="1457" y="73"/>
                    <a:pt x="1457" y="73"/>
                    <a:pt x="1457" y="73"/>
                  </a:cubicBezTo>
                  <a:cubicBezTo>
                    <a:pt x="1457" y="73"/>
                    <a:pt x="1531" y="55"/>
                    <a:pt x="1513" y="54"/>
                  </a:cubicBezTo>
                  <a:cubicBezTo>
                    <a:pt x="1495" y="53"/>
                    <a:pt x="1427" y="52"/>
                    <a:pt x="1427" y="52"/>
                  </a:cubicBezTo>
                  <a:cubicBezTo>
                    <a:pt x="1403" y="57"/>
                    <a:pt x="1403" y="57"/>
                    <a:pt x="1403" y="57"/>
                  </a:cubicBezTo>
                  <a:cubicBezTo>
                    <a:pt x="1358" y="53"/>
                    <a:pt x="1358" y="53"/>
                    <a:pt x="1358" y="53"/>
                  </a:cubicBezTo>
                  <a:cubicBezTo>
                    <a:pt x="1358" y="53"/>
                    <a:pt x="1307" y="68"/>
                    <a:pt x="1309" y="61"/>
                  </a:cubicBezTo>
                  <a:cubicBezTo>
                    <a:pt x="1311" y="54"/>
                    <a:pt x="1371" y="47"/>
                    <a:pt x="1392" y="47"/>
                  </a:cubicBezTo>
                  <a:cubicBezTo>
                    <a:pt x="1413" y="47"/>
                    <a:pt x="1548" y="45"/>
                    <a:pt x="1557" y="45"/>
                  </a:cubicBezTo>
                  <a:cubicBezTo>
                    <a:pt x="1566" y="45"/>
                    <a:pt x="1645" y="43"/>
                    <a:pt x="1636" y="35"/>
                  </a:cubicBezTo>
                  <a:cubicBezTo>
                    <a:pt x="1627" y="27"/>
                    <a:pt x="1577" y="24"/>
                    <a:pt x="1558" y="27"/>
                  </a:cubicBezTo>
                  <a:cubicBezTo>
                    <a:pt x="1539" y="30"/>
                    <a:pt x="1526" y="29"/>
                    <a:pt x="1526" y="29"/>
                  </a:cubicBezTo>
                  <a:cubicBezTo>
                    <a:pt x="1526" y="29"/>
                    <a:pt x="1551" y="18"/>
                    <a:pt x="1535" y="17"/>
                  </a:cubicBezTo>
                  <a:cubicBezTo>
                    <a:pt x="1519" y="16"/>
                    <a:pt x="1492" y="19"/>
                    <a:pt x="1492" y="19"/>
                  </a:cubicBezTo>
                  <a:cubicBezTo>
                    <a:pt x="1492" y="19"/>
                    <a:pt x="1462" y="18"/>
                    <a:pt x="1455" y="16"/>
                  </a:cubicBezTo>
                  <a:cubicBezTo>
                    <a:pt x="1448" y="14"/>
                    <a:pt x="1483" y="17"/>
                    <a:pt x="1490" y="10"/>
                  </a:cubicBezTo>
                  <a:cubicBezTo>
                    <a:pt x="1497" y="3"/>
                    <a:pt x="1454" y="5"/>
                    <a:pt x="1432" y="5"/>
                  </a:cubicBezTo>
                  <a:cubicBezTo>
                    <a:pt x="1410" y="5"/>
                    <a:pt x="1355" y="8"/>
                    <a:pt x="1355" y="8"/>
                  </a:cubicBezTo>
                  <a:cubicBezTo>
                    <a:pt x="1355" y="8"/>
                    <a:pt x="1315" y="4"/>
                    <a:pt x="1292" y="2"/>
                  </a:cubicBezTo>
                  <a:cubicBezTo>
                    <a:pt x="1269" y="0"/>
                    <a:pt x="1246" y="5"/>
                    <a:pt x="1237" y="6"/>
                  </a:cubicBezTo>
                  <a:cubicBezTo>
                    <a:pt x="1228" y="7"/>
                    <a:pt x="1210" y="7"/>
                    <a:pt x="1188" y="6"/>
                  </a:cubicBezTo>
                  <a:cubicBezTo>
                    <a:pt x="1166" y="5"/>
                    <a:pt x="1144" y="5"/>
                    <a:pt x="1146" y="10"/>
                  </a:cubicBezTo>
                  <a:cubicBezTo>
                    <a:pt x="1148" y="15"/>
                    <a:pt x="1177" y="16"/>
                    <a:pt x="1177" y="16"/>
                  </a:cubicBezTo>
                  <a:cubicBezTo>
                    <a:pt x="1177" y="16"/>
                    <a:pt x="1142" y="21"/>
                    <a:pt x="1129" y="20"/>
                  </a:cubicBezTo>
                  <a:cubicBezTo>
                    <a:pt x="1116" y="19"/>
                    <a:pt x="1061" y="13"/>
                    <a:pt x="1047" y="11"/>
                  </a:cubicBezTo>
                  <a:cubicBezTo>
                    <a:pt x="1033" y="9"/>
                    <a:pt x="995" y="13"/>
                    <a:pt x="990" y="13"/>
                  </a:cubicBezTo>
                  <a:cubicBezTo>
                    <a:pt x="985" y="13"/>
                    <a:pt x="935" y="19"/>
                    <a:pt x="956" y="24"/>
                  </a:cubicBezTo>
                  <a:cubicBezTo>
                    <a:pt x="977" y="29"/>
                    <a:pt x="1046" y="31"/>
                    <a:pt x="1046" y="31"/>
                  </a:cubicBezTo>
                  <a:cubicBezTo>
                    <a:pt x="1103" y="38"/>
                    <a:pt x="1103" y="38"/>
                    <a:pt x="1103" y="38"/>
                  </a:cubicBezTo>
                  <a:cubicBezTo>
                    <a:pt x="1103" y="38"/>
                    <a:pt x="1048" y="40"/>
                    <a:pt x="1040" y="40"/>
                  </a:cubicBezTo>
                  <a:cubicBezTo>
                    <a:pt x="1032" y="40"/>
                    <a:pt x="984" y="27"/>
                    <a:pt x="985" y="31"/>
                  </a:cubicBezTo>
                  <a:cubicBezTo>
                    <a:pt x="986" y="35"/>
                    <a:pt x="1006" y="38"/>
                    <a:pt x="1006" y="38"/>
                  </a:cubicBezTo>
                  <a:cubicBezTo>
                    <a:pt x="975" y="41"/>
                    <a:pt x="975" y="41"/>
                    <a:pt x="975" y="41"/>
                  </a:cubicBezTo>
                  <a:cubicBezTo>
                    <a:pt x="975" y="41"/>
                    <a:pt x="958" y="55"/>
                    <a:pt x="962" y="59"/>
                  </a:cubicBezTo>
                  <a:cubicBezTo>
                    <a:pt x="966" y="63"/>
                    <a:pt x="938" y="64"/>
                    <a:pt x="925" y="56"/>
                  </a:cubicBezTo>
                  <a:cubicBezTo>
                    <a:pt x="912" y="48"/>
                    <a:pt x="885" y="42"/>
                    <a:pt x="859" y="40"/>
                  </a:cubicBezTo>
                  <a:cubicBezTo>
                    <a:pt x="833" y="38"/>
                    <a:pt x="804" y="38"/>
                    <a:pt x="804" y="38"/>
                  </a:cubicBezTo>
                  <a:cubicBezTo>
                    <a:pt x="806" y="58"/>
                    <a:pt x="806" y="58"/>
                    <a:pt x="806" y="58"/>
                  </a:cubicBezTo>
                  <a:cubicBezTo>
                    <a:pt x="806" y="58"/>
                    <a:pt x="786" y="61"/>
                    <a:pt x="773" y="59"/>
                  </a:cubicBezTo>
                  <a:cubicBezTo>
                    <a:pt x="760" y="57"/>
                    <a:pt x="736" y="49"/>
                    <a:pt x="728" y="51"/>
                  </a:cubicBezTo>
                  <a:cubicBezTo>
                    <a:pt x="720" y="53"/>
                    <a:pt x="702" y="62"/>
                    <a:pt x="702" y="62"/>
                  </a:cubicBezTo>
                  <a:cubicBezTo>
                    <a:pt x="702" y="62"/>
                    <a:pt x="713" y="44"/>
                    <a:pt x="700" y="44"/>
                  </a:cubicBezTo>
                  <a:cubicBezTo>
                    <a:pt x="687" y="44"/>
                    <a:pt x="616" y="45"/>
                    <a:pt x="597" y="48"/>
                  </a:cubicBezTo>
                  <a:cubicBezTo>
                    <a:pt x="578" y="51"/>
                    <a:pt x="545" y="44"/>
                    <a:pt x="550" y="49"/>
                  </a:cubicBezTo>
                  <a:cubicBezTo>
                    <a:pt x="555" y="54"/>
                    <a:pt x="590" y="71"/>
                    <a:pt x="590" y="71"/>
                  </a:cubicBezTo>
                  <a:cubicBezTo>
                    <a:pt x="590" y="71"/>
                    <a:pt x="536" y="54"/>
                    <a:pt x="527" y="54"/>
                  </a:cubicBezTo>
                  <a:cubicBezTo>
                    <a:pt x="518" y="54"/>
                    <a:pt x="491" y="49"/>
                    <a:pt x="487" y="59"/>
                  </a:cubicBezTo>
                  <a:cubicBezTo>
                    <a:pt x="483" y="69"/>
                    <a:pt x="465" y="80"/>
                    <a:pt x="452" y="80"/>
                  </a:cubicBezTo>
                  <a:cubicBezTo>
                    <a:pt x="439" y="80"/>
                    <a:pt x="402" y="80"/>
                    <a:pt x="402" y="80"/>
                  </a:cubicBezTo>
                  <a:cubicBezTo>
                    <a:pt x="402" y="80"/>
                    <a:pt x="328" y="94"/>
                    <a:pt x="324" y="95"/>
                  </a:cubicBezTo>
                  <a:cubicBezTo>
                    <a:pt x="320" y="96"/>
                    <a:pt x="248" y="106"/>
                    <a:pt x="259" y="113"/>
                  </a:cubicBezTo>
                  <a:cubicBezTo>
                    <a:pt x="270" y="120"/>
                    <a:pt x="310" y="122"/>
                    <a:pt x="315" y="121"/>
                  </a:cubicBezTo>
                  <a:cubicBezTo>
                    <a:pt x="320" y="120"/>
                    <a:pt x="335" y="118"/>
                    <a:pt x="335" y="118"/>
                  </a:cubicBezTo>
                  <a:cubicBezTo>
                    <a:pt x="311" y="128"/>
                    <a:pt x="311" y="128"/>
                    <a:pt x="311" y="128"/>
                  </a:cubicBezTo>
                  <a:cubicBezTo>
                    <a:pt x="300" y="139"/>
                    <a:pt x="300" y="139"/>
                    <a:pt x="300" y="139"/>
                  </a:cubicBezTo>
                  <a:cubicBezTo>
                    <a:pt x="300" y="139"/>
                    <a:pt x="253" y="157"/>
                    <a:pt x="236" y="157"/>
                  </a:cubicBezTo>
                  <a:cubicBezTo>
                    <a:pt x="219" y="157"/>
                    <a:pt x="151" y="157"/>
                    <a:pt x="137" y="169"/>
                  </a:cubicBezTo>
                  <a:cubicBezTo>
                    <a:pt x="123" y="181"/>
                    <a:pt x="112" y="167"/>
                    <a:pt x="112" y="167"/>
                  </a:cubicBezTo>
                  <a:cubicBezTo>
                    <a:pt x="90" y="176"/>
                    <a:pt x="90" y="176"/>
                    <a:pt x="90" y="176"/>
                  </a:cubicBezTo>
                  <a:cubicBezTo>
                    <a:pt x="57" y="175"/>
                    <a:pt x="57" y="175"/>
                    <a:pt x="57" y="175"/>
                  </a:cubicBezTo>
                  <a:cubicBezTo>
                    <a:pt x="57" y="175"/>
                    <a:pt x="0" y="181"/>
                    <a:pt x="14" y="191"/>
                  </a:cubicBezTo>
                  <a:cubicBezTo>
                    <a:pt x="28" y="201"/>
                    <a:pt x="51" y="212"/>
                    <a:pt x="51" y="212"/>
                  </a:cubicBezTo>
                  <a:cubicBezTo>
                    <a:pt x="71" y="204"/>
                    <a:pt x="71" y="204"/>
                    <a:pt x="71" y="204"/>
                  </a:cubicBezTo>
                  <a:cubicBezTo>
                    <a:pt x="71" y="204"/>
                    <a:pt x="73" y="216"/>
                    <a:pt x="83" y="219"/>
                  </a:cubicBezTo>
                  <a:cubicBezTo>
                    <a:pt x="93" y="222"/>
                    <a:pt x="116" y="209"/>
                    <a:pt x="116" y="209"/>
                  </a:cubicBezTo>
                  <a:cubicBezTo>
                    <a:pt x="116" y="209"/>
                    <a:pt x="112" y="220"/>
                    <a:pt x="122" y="220"/>
                  </a:cubicBezTo>
                  <a:cubicBezTo>
                    <a:pt x="132" y="220"/>
                    <a:pt x="169" y="204"/>
                    <a:pt x="176" y="209"/>
                  </a:cubicBezTo>
                  <a:cubicBezTo>
                    <a:pt x="183" y="214"/>
                    <a:pt x="181" y="220"/>
                    <a:pt x="181" y="220"/>
                  </a:cubicBezTo>
                  <a:cubicBezTo>
                    <a:pt x="170" y="221"/>
                    <a:pt x="170" y="221"/>
                    <a:pt x="170" y="221"/>
                  </a:cubicBezTo>
                  <a:cubicBezTo>
                    <a:pt x="170" y="221"/>
                    <a:pt x="162" y="232"/>
                    <a:pt x="155" y="232"/>
                  </a:cubicBezTo>
                  <a:cubicBezTo>
                    <a:pt x="148" y="232"/>
                    <a:pt x="152" y="226"/>
                    <a:pt x="141" y="226"/>
                  </a:cubicBezTo>
                  <a:cubicBezTo>
                    <a:pt x="130" y="226"/>
                    <a:pt x="96" y="231"/>
                    <a:pt x="96" y="231"/>
                  </a:cubicBezTo>
                  <a:cubicBezTo>
                    <a:pt x="69" y="228"/>
                    <a:pt x="69" y="228"/>
                    <a:pt x="69" y="228"/>
                  </a:cubicBezTo>
                  <a:cubicBezTo>
                    <a:pt x="69" y="228"/>
                    <a:pt x="31" y="208"/>
                    <a:pt x="20" y="227"/>
                  </a:cubicBezTo>
                  <a:cubicBezTo>
                    <a:pt x="9" y="246"/>
                    <a:pt x="36" y="252"/>
                    <a:pt x="44" y="251"/>
                  </a:cubicBezTo>
                  <a:cubicBezTo>
                    <a:pt x="52" y="250"/>
                    <a:pt x="79" y="251"/>
                    <a:pt x="79" y="251"/>
                  </a:cubicBezTo>
                  <a:cubicBezTo>
                    <a:pt x="79" y="251"/>
                    <a:pt x="36" y="254"/>
                    <a:pt x="41" y="261"/>
                  </a:cubicBezTo>
                  <a:cubicBezTo>
                    <a:pt x="46" y="268"/>
                    <a:pt x="74" y="274"/>
                    <a:pt x="74" y="274"/>
                  </a:cubicBezTo>
                  <a:cubicBezTo>
                    <a:pt x="98" y="277"/>
                    <a:pt x="98" y="277"/>
                    <a:pt x="98" y="277"/>
                  </a:cubicBezTo>
                  <a:cubicBezTo>
                    <a:pt x="98" y="277"/>
                    <a:pt x="99" y="267"/>
                    <a:pt x="106" y="266"/>
                  </a:cubicBezTo>
                  <a:cubicBezTo>
                    <a:pt x="113" y="265"/>
                    <a:pt x="121" y="276"/>
                    <a:pt x="121" y="276"/>
                  </a:cubicBezTo>
                  <a:cubicBezTo>
                    <a:pt x="144" y="267"/>
                    <a:pt x="144" y="267"/>
                    <a:pt x="144" y="267"/>
                  </a:cubicBezTo>
                  <a:cubicBezTo>
                    <a:pt x="144" y="267"/>
                    <a:pt x="148" y="277"/>
                    <a:pt x="151" y="277"/>
                  </a:cubicBezTo>
                  <a:cubicBezTo>
                    <a:pt x="154" y="277"/>
                    <a:pt x="184" y="263"/>
                    <a:pt x="193" y="265"/>
                  </a:cubicBezTo>
                  <a:cubicBezTo>
                    <a:pt x="202" y="267"/>
                    <a:pt x="209" y="271"/>
                    <a:pt x="214" y="271"/>
                  </a:cubicBezTo>
                  <a:cubicBezTo>
                    <a:pt x="219" y="271"/>
                    <a:pt x="230" y="262"/>
                    <a:pt x="236" y="262"/>
                  </a:cubicBezTo>
                  <a:cubicBezTo>
                    <a:pt x="242" y="262"/>
                    <a:pt x="259" y="273"/>
                    <a:pt x="259" y="273"/>
                  </a:cubicBezTo>
                  <a:cubicBezTo>
                    <a:pt x="259" y="273"/>
                    <a:pt x="291" y="268"/>
                    <a:pt x="313" y="274"/>
                  </a:cubicBezTo>
                  <a:cubicBezTo>
                    <a:pt x="335" y="280"/>
                    <a:pt x="339" y="291"/>
                    <a:pt x="339" y="291"/>
                  </a:cubicBezTo>
                  <a:cubicBezTo>
                    <a:pt x="339" y="291"/>
                    <a:pt x="361" y="286"/>
                    <a:pt x="361" y="291"/>
                  </a:cubicBezTo>
                  <a:cubicBezTo>
                    <a:pt x="361" y="296"/>
                    <a:pt x="351" y="306"/>
                    <a:pt x="351" y="306"/>
                  </a:cubicBezTo>
                  <a:cubicBezTo>
                    <a:pt x="357" y="315"/>
                    <a:pt x="357" y="315"/>
                    <a:pt x="357" y="315"/>
                  </a:cubicBezTo>
                  <a:cubicBezTo>
                    <a:pt x="357" y="315"/>
                    <a:pt x="390" y="321"/>
                    <a:pt x="390" y="330"/>
                  </a:cubicBezTo>
                  <a:cubicBezTo>
                    <a:pt x="390" y="339"/>
                    <a:pt x="374" y="343"/>
                    <a:pt x="374" y="343"/>
                  </a:cubicBezTo>
                  <a:cubicBezTo>
                    <a:pt x="383" y="359"/>
                    <a:pt x="383" y="359"/>
                    <a:pt x="383" y="359"/>
                  </a:cubicBezTo>
                  <a:cubicBezTo>
                    <a:pt x="399" y="369"/>
                    <a:pt x="399" y="369"/>
                    <a:pt x="399" y="369"/>
                  </a:cubicBezTo>
                  <a:cubicBezTo>
                    <a:pt x="385" y="374"/>
                    <a:pt x="385" y="374"/>
                    <a:pt x="385" y="374"/>
                  </a:cubicBezTo>
                  <a:cubicBezTo>
                    <a:pt x="395" y="387"/>
                    <a:pt x="395" y="387"/>
                    <a:pt x="395" y="387"/>
                  </a:cubicBezTo>
                  <a:cubicBezTo>
                    <a:pt x="395" y="387"/>
                    <a:pt x="383" y="386"/>
                    <a:pt x="383" y="395"/>
                  </a:cubicBezTo>
                  <a:cubicBezTo>
                    <a:pt x="383" y="404"/>
                    <a:pt x="405" y="407"/>
                    <a:pt x="402" y="412"/>
                  </a:cubicBezTo>
                  <a:cubicBezTo>
                    <a:pt x="399" y="417"/>
                    <a:pt x="380" y="426"/>
                    <a:pt x="380" y="426"/>
                  </a:cubicBezTo>
                  <a:cubicBezTo>
                    <a:pt x="388" y="433"/>
                    <a:pt x="388" y="433"/>
                    <a:pt x="388" y="433"/>
                  </a:cubicBezTo>
                  <a:cubicBezTo>
                    <a:pt x="388" y="433"/>
                    <a:pt x="347" y="438"/>
                    <a:pt x="348" y="441"/>
                  </a:cubicBezTo>
                  <a:cubicBezTo>
                    <a:pt x="349" y="444"/>
                    <a:pt x="357" y="446"/>
                    <a:pt x="370" y="445"/>
                  </a:cubicBezTo>
                  <a:cubicBezTo>
                    <a:pt x="383" y="444"/>
                    <a:pt x="367" y="455"/>
                    <a:pt x="367" y="455"/>
                  </a:cubicBezTo>
                  <a:cubicBezTo>
                    <a:pt x="367" y="455"/>
                    <a:pt x="316" y="456"/>
                    <a:pt x="328" y="465"/>
                  </a:cubicBezTo>
                  <a:cubicBezTo>
                    <a:pt x="340" y="474"/>
                    <a:pt x="353" y="479"/>
                    <a:pt x="369" y="478"/>
                  </a:cubicBezTo>
                  <a:cubicBezTo>
                    <a:pt x="385" y="477"/>
                    <a:pt x="389" y="467"/>
                    <a:pt x="389" y="467"/>
                  </a:cubicBezTo>
                  <a:cubicBezTo>
                    <a:pt x="389" y="467"/>
                    <a:pt x="416" y="469"/>
                    <a:pt x="414" y="460"/>
                  </a:cubicBezTo>
                  <a:cubicBezTo>
                    <a:pt x="412" y="451"/>
                    <a:pt x="419" y="439"/>
                    <a:pt x="419" y="439"/>
                  </a:cubicBezTo>
                  <a:cubicBezTo>
                    <a:pt x="421" y="458"/>
                    <a:pt x="421" y="458"/>
                    <a:pt x="421" y="458"/>
                  </a:cubicBezTo>
                  <a:cubicBezTo>
                    <a:pt x="438" y="447"/>
                    <a:pt x="438" y="447"/>
                    <a:pt x="438" y="447"/>
                  </a:cubicBezTo>
                  <a:cubicBezTo>
                    <a:pt x="438" y="447"/>
                    <a:pt x="430" y="453"/>
                    <a:pt x="434" y="458"/>
                  </a:cubicBezTo>
                  <a:cubicBezTo>
                    <a:pt x="438" y="463"/>
                    <a:pt x="463" y="465"/>
                    <a:pt x="463" y="465"/>
                  </a:cubicBezTo>
                  <a:cubicBezTo>
                    <a:pt x="454" y="471"/>
                    <a:pt x="454" y="471"/>
                    <a:pt x="454" y="471"/>
                  </a:cubicBezTo>
                  <a:cubicBezTo>
                    <a:pt x="454" y="471"/>
                    <a:pt x="448" y="484"/>
                    <a:pt x="457" y="487"/>
                  </a:cubicBezTo>
                  <a:cubicBezTo>
                    <a:pt x="466" y="490"/>
                    <a:pt x="479" y="504"/>
                    <a:pt x="473" y="510"/>
                  </a:cubicBezTo>
                  <a:cubicBezTo>
                    <a:pt x="467" y="516"/>
                    <a:pt x="456" y="513"/>
                    <a:pt x="456" y="513"/>
                  </a:cubicBezTo>
                  <a:cubicBezTo>
                    <a:pt x="456" y="519"/>
                    <a:pt x="456" y="519"/>
                    <a:pt x="456" y="519"/>
                  </a:cubicBezTo>
                  <a:cubicBezTo>
                    <a:pt x="456" y="519"/>
                    <a:pt x="441" y="518"/>
                    <a:pt x="432" y="517"/>
                  </a:cubicBezTo>
                  <a:cubicBezTo>
                    <a:pt x="423" y="516"/>
                    <a:pt x="415" y="506"/>
                    <a:pt x="415" y="506"/>
                  </a:cubicBezTo>
                  <a:cubicBezTo>
                    <a:pt x="375" y="505"/>
                    <a:pt x="375" y="505"/>
                    <a:pt x="375" y="505"/>
                  </a:cubicBezTo>
                  <a:cubicBezTo>
                    <a:pt x="375" y="505"/>
                    <a:pt x="351" y="483"/>
                    <a:pt x="345" y="505"/>
                  </a:cubicBezTo>
                  <a:cubicBezTo>
                    <a:pt x="343" y="514"/>
                    <a:pt x="355" y="520"/>
                    <a:pt x="362" y="521"/>
                  </a:cubicBezTo>
                  <a:cubicBezTo>
                    <a:pt x="369" y="522"/>
                    <a:pt x="374" y="518"/>
                    <a:pt x="383" y="522"/>
                  </a:cubicBezTo>
                  <a:cubicBezTo>
                    <a:pt x="392" y="526"/>
                    <a:pt x="400" y="540"/>
                    <a:pt x="415" y="540"/>
                  </a:cubicBezTo>
                  <a:cubicBezTo>
                    <a:pt x="430" y="540"/>
                    <a:pt x="441" y="534"/>
                    <a:pt x="441" y="534"/>
                  </a:cubicBezTo>
                  <a:cubicBezTo>
                    <a:pt x="456" y="542"/>
                    <a:pt x="456" y="542"/>
                    <a:pt x="456" y="542"/>
                  </a:cubicBezTo>
                  <a:cubicBezTo>
                    <a:pt x="470" y="533"/>
                    <a:pt x="470" y="533"/>
                    <a:pt x="470" y="533"/>
                  </a:cubicBezTo>
                  <a:cubicBezTo>
                    <a:pt x="467" y="547"/>
                    <a:pt x="467" y="547"/>
                    <a:pt x="467" y="547"/>
                  </a:cubicBezTo>
                  <a:cubicBezTo>
                    <a:pt x="467" y="547"/>
                    <a:pt x="452" y="540"/>
                    <a:pt x="450" y="547"/>
                  </a:cubicBezTo>
                  <a:cubicBezTo>
                    <a:pt x="448" y="554"/>
                    <a:pt x="459" y="561"/>
                    <a:pt x="459" y="561"/>
                  </a:cubicBezTo>
                  <a:cubicBezTo>
                    <a:pt x="459" y="561"/>
                    <a:pt x="432" y="561"/>
                    <a:pt x="433" y="566"/>
                  </a:cubicBezTo>
                  <a:cubicBezTo>
                    <a:pt x="434" y="571"/>
                    <a:pt x="454" y="572"/>
                    <a:pt x="454" y="572"/>
                  </a:cubicBezTo>
                  <a:cubicBezTo>
                    <a:pt x="454" y="572"/>
                    <a:pt x="451" y="581"/>
                    <a:pt x="446" y="583"/>
                  </a:cubicBezTo>
                  <a:cubicBezTo>
                    <a:pt x="441" y="585"/>
                    <a:pt x="425" y="572"/>
                    <a:pt x="421" y="578"/>
                  </a:cubicBezTo>
                  <a:cubicBezTo>
                    <a:pt x="417" y="584"/>
                    <a:pt x="427" y="592"/>
                    <a:pt x="427" y="592"/>
                  </a:cubicBezTo>
                  <a:cubicBezTo>
                    <a:pt x="411" y="591"/>
                    <a:pt x="411" y="591"/>
                    <a:pt x="411" y="591"/>
                  </a:cubicBezTo>
                  <a:cubicBezTo>
                    <a:pt x="416" y="605"/>
                    <a:pt x="416" y="605"/>
                    <a:pt x="416" y="605"/>
                  </a:cubicBezTo>
                  <a:cubicBezTo>
                    <a:pt x="416" y="605"/>
                    <a:pt x="395" y="606"/>
                    <a:pt x="398" y="616"/>
                  </a:cubicBezTo>
                  <a:cubicBezTo>
                    <a:pt x="401" y="626"/>
                    <a:pt x="420" y="628"/>
                    <a:pt x="420" y="628"/>
                  </a:cubicBezTo>
                  <a:cubicBezTo>
                    <a:pt x="420" y="628"/>
                    <a:pt x="422" y="639"/>
                    <a:pt x="415" y="639"/>
                  </a:cubicBezTo>
                  <a:cubicBezTo>
                    <a:pt x="408" y="639"/>
                    <a:pt x="413" y="647"/>
                    <a:pt x="413" y="647"/>
                  </a:cubicBezTo>
                  <a:cubicBezTo>
                    <a:pt x="413" y="647"/>
                    <a:pt x="411" y="649"/>
                    <a:pt x="408" y="639"/>
                  </a:cubicBezTo>
                  <a:cubicBezTo>
                    <a:pt x="405" y="629"/>
                    <a:pt x="394" y="624"/>
                    <a:pt x="394" y="624"/>
                  </a:cubicBezTo>
                  <a:cubicBezTo>
                    <a:pt x="394" y="624"/>
                    <a:pt x="377" y="593"/>
                    <a:pt x="367" y="595"/>
                  </a:cubicBezTo>
                  <a:cubicBezTo>
                    <a:pt x="357" y="597"/>
                    <a:pt x="331" y="609"/>
                    <a:pt x="345" y="617"/>
                  </a:cubicBezTo>
                  <a:cubicBezTo>
                    <a:pt x="359" y="625"/>
                    <a:pt x="381" y="628"/>
                    <a:pt x="381" y="628"/>
                  </a:cubicBezTo>
                  <a:cubicBezTo>
                    <a:pt x="381" y="628"/>
                    <a:pt x="364" y="630"/>
                    <a:pt x="353" y="630"/>
                  </a:cubicBezTo>
                  <a:cubicBezTo>
                    <a:pt x="342" y="630"/>
                    <a:pt x="328" y="625"/>
                    <a:pt x="320" y="630"/>
                  </a:cubicBezTo>
                  <a:cubicBezTo>
                    <a:pt x="312" y="635"/>
                    <a:pt x="289" y="640"/>
                    <a:pt x="296" y="643"/>
                  </a:cubicBezTo>
                  <a:cubicBezTo>
                    <a:pt x="303" y="646"/>
                    <a:pt x="344" y="639"/>
                    <a:pt x="354" y="640"/>
                  </a:cubicBezTo>
                  <a:cubicBezTo>
                    <a:pt x="364" y="641"/>
                    <a:pt x="388" y="643"/>
                    <a:pt x="388" y="643"/>
                  </a:cubicBezTo>
                  <a:cubicBezTo>
                    <a:pt x="388" y="643"/>
                    <a:pt x="368" y="644"/>
                    <a:pt x="362" y="644"/>
                  </a:cubicBezTo>
                  <a:cubicBezTo>
                    <a:pt x="356" y="644"/>
                    <a:pt x="290" y="649"/>
                    <a:pt x="284" y="654"/>
                  </a:cubicBezTo>
                  <a:cubicBezTo>
                    <a:pt x="278" y="659"/>
                    <a:pt x="278" y="663"/>
                    <a:pt x="294" y="662"/>
                  </a:cubicBezTo>
                  <a:cubicBezTo>
                    <a:pt x="310" y="661"/>
                    <a:pt x="348" y="657"/>
                    <a:pt x="348" y="657"/>
                  </a:cubicBezTo>
                  <a:cubicBezTo>
                    <a:pt x="348" y="657"/>
                    <a:pt x="375" y="656"/>
                    <a:pt x="376" y="659"/>
                  </a:cubicBezTo>
                  <a:cubicBezTo>
                    <a:pt x="377" y="662"/>
                    <a:pt x="330" y="664"/>
                    <a:pt x="330" y="664"/>
                  </a:cubicBezTo>
                  <a:cubicBezTo>
                    <a:pt x="330" y="664"/>
                    <a:pt x="275" y="666"/>
                    <a:pt x="276" y="668"/>
                  </a:cubicBezTo>
                  <a:cubicBezTo>
                    <a:pt x="277" y="670"/>
                    <a:pt x="286" y="675"/>
                    <a:pt x="295" y="675"/>
                  </a:cubicBezTo>
                  <a:cubicBezTo>
                    <a:pt x="304" y="675"/>
                    <a:pt x="318" y="682"/>
                    <a:pt x="318" y="682"/>
                  </a:cubicBezTo>
                  <a:cubicBezTo>
                    <a:pt x="318" y="682"/>
                    <a:pt x="294" y="676"/>
                    <a:pt x="289" y="682"/>
                  </a:cubicBezTo>
                  <a:cubicBezTo>
                    <a:pt x="284" y="688"/>
                    <a:pt x="289" y="690"/>
                    <a:pt x="289" y="690"/>
                  </a:cubicBezTo>
                  <a:cubicBezTo>
                    <a:pt x="289" y="690"/>
                    <a:pt x="258" y="699"/>
                    <a:pt x="262" y="705"/>
                  </a:cubicBezTo>
                  <a:cubicBezTo>
                    <a:pt x="287" y="706"/>
                    <a:pt x="287" y="706"/>
                    <a:pt x="287" y="706"/>
                  </a:cubicBezTo>
                  <a:cubicBezTo>
                    <a:pt x="264" y="716"/>
                    <a:pt x="264" y="716"/>
                    <a:pt x="264" y="716"/>
                  </a:cubicBezTo>
                  <a:cubicBezTo>
                    <a:pt x="264" y="716"/>
                    <a:pt x="263" y="729"/>
                    <a:pt x="273" y="727"/>
                  </a:cubicBezTo>
                  <a:cubicBezTo>
                    <a:pt x="283" y="725"/>
                    <a:pt x="306" y="725"/>
                    <a:pt x="306" y="725"/>
                  </a:cubicBezTo>
                  <a:cubicBezTo>
                    <a:pt x="306" y="725"/>
                    <a:pt x="267" y="736"/>
                    <a:pt x="274" y="744"/>
                  </a:cubicBezTo>
                  <a:cubicBezTo>
                    <a:pt x="281" y="752"/>
                    <a:pt x="304" y="740"/>
                    <a:pt x="304" y="740"/>
                  </a:cubicBezTo>
                  <a:cubicBezTo>
                    <a:pt x="304" y="740"/>
                    <a:pt x="287" y="755"/>
                    <a:pt x="285" y="762"/>
                  </a:cubicBezTo>
                  <a:cubicBezTo>
                    <a:pt x="283" y="769"/>
                    <a:pt x="280" y="775"/>
                    <a:pt x="286" y="775"/>
                  </a:cubicBezTo>
                  <a:cubicBezTo>
                    <a:pt x="292" y="775"/>
                    <a:pt x="303" y="767"/>
                    <a:pt x="303" y="767"/>
                  </a:cubicBezTo>
                  <a:cubicBezTo>
                    <a:pt x="303" y="767"/>
                    <a:pt x="298" y="783"/>
                    <a:pt x="291" y="783"/>
                  </a:cubicBezTo>
                  <a:cubicBezTo>
                    <a:pt x="284" y="783"/>
                    <a:pt x="269" y="792"/>
                    <a:pt x="270" y="802"/>
                  </a:cubicBezTo>
                  <a:cubicBezTo>
                    <a:pt x="271" y="812"/>
                    <a:pt x="294" y="793"/>
                    <a:pt x="294" y="793"/>
                  </a:cubicBezTo>
                  <a:cubicBezTo>
                    <a:pt x="294" y="793"/>
                    <a:pt x="309" y="776"/>
                    <a:pt x="313" y="780"/>
                  </a:cubicBezTo>
                  <a:cubicBezTo>
                    <a:pt x="317" y="784"/>
                    <a:pt x="341" y="774"/>
                    <a:pt x="341" y="774"/>
                  </a:cubicBezTo>
                  <a:cubicBezTo>
                    <a:pt x="338" y="784"/>
                    <a:pt x="338" y="784"/>
                    <a:pt x="338" y="784"/>
                  </a:cubicBezTo>
                  <a:cubicBezTo>
                    <a:pt x="352" y="774"/>
                    <a:pt x="352" y="774"/>
                    <a:pt x="352" y="774"/>
                  </a:cubicBezTo>
                  <a:cubicBezTo>
                    <a:pt x="338" y="791"/>
                    <a:pt x="338" y="791"/>
                    <a:pt x="338" y="791"/>
                  </a:cubicBezTo>
                  <a:cubicBezTo>
                    <a:pt x="360" y="794"/>
                    <a:pt x="360" y="794"/>
                    <a:pt x="360" y="794"/>
                  </a:cubicBezTo>
                  <a:cubicBezTo>
                    <a:pt x="360" y="794"/>
                    <a:pt x="330" y="794"/>
                    <a:pt x="328" y="798"/>
                  </a:cubicBezTo>
                  <a:cubicBezTo>
                    <a:pt x="326" y="802"/>
                    <a:pt x="335" y="804"/>
                    <a:pt x="335" y="804"/>
                  </a:cubicBezTo>
                  <a:cubicBezTo>
                    <a:pt x="335" y="804"/>
                    <a:pt x="312" y="809"/>
                    <a:pt x="306" y="810"/>
                  </a:cubicBezTo>
                  <a:cubicBezTo>
                    <a:pt x="300" y="811"/>
                    <a:pt x="307" y="816"/>
                    <a:pt x="307" y="816"/>
                  </a:cubicBezTo>
                  <a:cubicBezTo>
                    <a:pt x="307" y="816"/>
                    <a:pt x="283" y="821"/>
                    <a:pt x="281" y="826"/>
                  </a:cubicBezTo>
                  <a:cubicBezTo>
                    <a:pt x="279" y="831"/>
                    <a:pt x="305" y="829"/>
                    <a:pt x="305" y="829"/>
                  </a:cubicBezTo>
                  <a:cubicBezTo>
                    <a:pt x="305" y="829"/>
                    <a:pt x="284" y="833"/>
                    <a:pt x="284" y="836"/>
                  </a:cubicBezTo>
                  <a:cubicBezTo>
                    <a:pt x="284" y="839"/>
                    <a:pt x="304" y="844"/>
                    <a:pt x="304" y="844"/>
                  </a:cubicBezTo>
                  <a:cubicBezTo>
                    <a:pt x="304" y="844"/>
                    <a:pt x="287" y="844"/>
                    <a:pt x="286" y="851"/>
                  </a:cubicBezTo>
                  <a:cubicBezTo>
                    <a:pt x="285" y="858"/>
                    <a:pt x="310" y="855"/>
                    <a:pt x="310" y="855"/>
                  </a:cubicBezTo>
                  <a:cubicBezTo>
                    <a:pt x="298" y="870"/>
                    <a:pt x="298" y="870"/>
                    <a:pt x="298" y="870"/>
                  </a:cubicBezTo>
                  <a:cubicBezTo>
                    <a:pt x="317" y="867"/>
                    <a:pt x="317" y="867"/>
                    <a:pt x="317" y="867"/>
                  </a:cubicBezTo>
                  <a:cubicBezTo>
                    <a:pt x="317" y="867"/>
                    <a:pt x="295" y="880"/>
                    <a:pt x="298" y="891"/>
                  </a:cubicBezTo>
                  <a:cubicBezTo>
                    <a:pt x="301" y="902"/>
                    <a:pt x="324" y="900"/>
                    <a:pt x="324" y="900"/>
                  </a:cubicBezTo>
                  <a:cubicBezTo>
                    <a:pt x="313" y="915"/>
                    <a:pt x="313" y="915"/>
                    <a:pt x="313" y="915"/>
                  </a:cubicBezTo>
                  <a:cubicBezTo>
                    <a:pt x="334" y="908"/>
                    <a:pt x="334" y="908"/>
                    <a:pt x="334" y="908"/>
                  </a:cubicBezTo>
                  <a:cubicBezTo>
                    <a:pt x="334" y="908"/>
                    <a:pt x="319" y="920"/>
                    <a:pt x="322" y="925"/>
                  </a:cubicBezTo>
                  <a:cubicBezTo>
                    <a:pt x="325" y="930"/>
                    <a:pt x="344" y="931"/>
                    <a:pt x="344" y="931"/>
                  </a:cubicBezTo>
                  <a:cubicBezTo>
                    <a:pt x="344" y="931"/>
                    <a:pt x="334" y="934"/>
                    <a:pt x="337" y="940"/>
                  </a:cubicBezTo>
                  <a:cubicBezTo>
                    <a:pt x="340" y="946"/>
                    <a:pt x="351" y="943"/>
                    <a:pt x="351" y="943"/>
                  </a:cubicBezTo>
                  <a:cubicBezTo>
                    <a:pt x="351" y="943"/>
                    <a:pt x="336" y="955"/>
                    <a:pt x="339" y="959"/>
                  </a:cubicBezTo>
                  <a:cubicBezTo>
                    <a:pt x="342" y="963"/>
                    <a:pt x="358" y="961"/>
                    <a:pt x="358" y="961"/>
                  </a:cubicBezTo>
                  <a:cubicBezTo>
                    <a:pt x="356" y="969"/>
                    <a:pt x="356" y="969"/>
                    <a:pt x="356" y="969"/>
                  </a:cubicBezTo>
                  <a:cubicBezTo>
                    <a:pt x="382" y="963"/>
                    <a:pt x="382" y="963"/>
                    <a:pt x="382" y="963"/>
                  </a:cubicBezTo>
                  <a:cubicBezTo>
                    <a:pt x="382" y="963"/>
                    <a:pt x="390" y="976"/>
                    <a:pt x="398" y="969"/>
                  </a:cubicBezTo>
                  <a:cubicBezTo>
                    <a:pt x="406" y="962"/>
                    <a:pt x="431" y="946"/>
                    <a:pt x="435" y="948"/>
                  </a:cubicBezTo>
                  <a:cubicBezTo>
                    <a:pt x="439" y="950"/>
                    <a:pt x="428" y="958"/>
                    <a:pt x="428" y="958"/>
                  </a:cubicBezTo>
                  <a:cubicBezTo>
                    <a:pt x="443" y="962"/>
                    <a:pt x="443" y="962"/>
                    <a:pt x="443" y="962"/>
                  </a:cubicBezTo>
                  <a:cubicBezTo>
                    <a:pt x="457" y="955"/>
                    <a:pt x="457" y="955"/>
                    <a:pt x="457" y="955"/>
                  </a:cubicBezTo>
                  <a:cubicBezTo>
                    <a:pt x="457" y="955"/>
                    <a:pt x="436" y="968"/>
                    <a:pt x="431" y="973"/>
                  </a:cubicBezTo>
                  <a:cubicBezTo>
                    <a:pt x="426" y="978"/>
                    <a:pt x="422" y="983"/>
                    <a:pt x="430" y="983"/>
                  </a:cubicBezTo>
                  <a:cubicBezTo>
                    <a:pt x="438" y="983"/>
                    <a:pt x="465" y="978"/>
                    <a:pt x="465" y="978"/>
                  </a:cubicBezTo>
                  <a:cubicBezTo>
                    <a:pt x="465" y="978"/>
                    <a:pt x="434" y="994"/>
                    <a:pt x="443" y="1000"/>
                  </a:cubicBezTo>
                  <a:cubicBezTo>
                    <a:pt x="452" y="1006"/>
                    <a:pt x="471" y="1000"/>
                    <a:pt x="471" y="1000"/>
                  </a:cubicBezTo>
                  <a:cubicBezTo>
                    <a:pt x="471" y="1000"/>
                    <a:pt x="481" y="1019"/>
                    <a:pt x="493" y="1012"/>
                  </a:cubicBezTo>
                  <a:cubicBezTo>
                    <a:pt x="505" y="1005"/>
                    <a:pt x="511" y="998"/>
                    <a:pt x="511" y="998"/>
                  </a:cubicBezTo>
                  <a:cubicBezTo>
                    <a:pt x="511" y="998"/>
                    <a:pt x="506" y="995"/>
                    <a:pt x="502" y="989"/>
                  </a:cubicBezTo>
                  <a:cubicBezTo>
                    <a:pt x="498" y="983"/>
                    <a:pt x="515" y="990"/>
                    <a:pt x="520" y="985"/>
                  </a:cubicBezTo>
                  <a:cubicBezTo>
                    <a:pt x="525" y="980"/>
                    <a:pt x="524" y="964"/>
                    <a:pt x="524" y="964"/>
                  </a:cubicBezTo>
                  <a:cubicBezTo>
                    <a:pt x="524" y="964"/>
                    <a:pt x="546" y="974"/>
                    <a:pt x="545" y="964"/>
                  </a:cubicBezTo>
                  <a:cubicBezTo>
                    <a:pt x="544" y="954"/>
                    <a:pt x="540" y="948"/>
                    <a:pt x="540" y="948"/>
                  </a:cubicBezTo>
                  <a:cubicBezTo>
                    <a:pt x="540" y="948"/>
                    <a:pt x="546" y="957"/>
                    <a:pt x="552" y="958"/>
                  </a:cubicBezTo>
                  <a:cubicBezTo>
                    <a:pt x="557" y="958"/>
                    <a:pt x="562" y="949"/>
                    <a:pt x="559" y="944"/>
                  </a:cubicBezTo>
                  <a:cubicBezTo>
                    <a:pt x="553" y="934"/>
                    <a:pt x="547" y="931"/>
                    <a:pt x="547" y="931"/>
                  </a:cubicBezTo>
                  <a:cubicBezTo>
                    <a:pt x="547" y="931"/>
                    <a:pt x="569" y="937"/>
                    <a:pt x="569" y="933"/>
                  </a:cubicBezTo>
                  <a:cubicBezTo>
                    <a:pt x="569" y="929"/>
                    <a:pt x="564" y="923"/>
                    <a:pt x="564" y="923"/>
                  </a:cubicBezTo>
                  <a:cubicBezTo>
                    <a:pt x="582" y="922"/>
                    <a:pt x="582" y="922"/>
                    <a:pt x="582" y="922"/>
                  </a:cubicBezTo>
                  <a:cubicBezTo>
                    <a:pt x="574" y="908"/>
                    <a:pt x="574" y="908"/>
                    <a:pt x="574" y="908"/>
                  </a:cubicBezTo>
                  <a:cubicBezTo>
                    <a:pt x="585" y="903"/>
                    <a:pt x="585" y="903"/>
                    <a:pt x="585" y="903"/>
                  </a:cubicBezTo>
                  <a:cubicBezTo>
                    <a:pt x="585" y="903"/>
                    <a:pt x="572" y="894"/>
                    <a:pt x="569" y="893"/>
                  </a:cubicBezTo>
                  <a:cubicBezTo>
                    <a:pt x="566" y="892"/>
                    <a:pt x="580" y="887"/>
                    <a:pt x="580" y="887"/>
                  </a:cubicBezTo>
                  <a:cubicBezTo>
                    <a:pt x="566" y="873"/>
                    <a:pt x="566" y="873"/>
                    <a:pt x="566" y="873"/>
                  </a:cubicBezTo>
                  <a:cubicBezTo>
                    <a:pt x="566" y="873"/>
                    <a:pt x="580" y="885"/>
                    <a:pt x="584" y="882"/>
                  </a:cubicBezTo>
                  <a:cubicBezTo>
                    <a:pt x="588" y="879"/>
                    <a:pt x="596" y="873"/>
                    <a:pt x="596" y="873"/>
                  </a:cubicBezTo>
                  <a:cubicBezTo>
                    <a:pt x="596" y="873"/>
                    <a:pt x="612" y="875"/>
                    <a:pt x="615" y="872"/>
                  </a:cubicBezTo>
                  <a:cubicBezTo>
                    <a:pt x="618" y="869"/>
                    <a:pt x="611" y="859"/>
                    <a:pt x="611" y="859"/>
                  </a:cubicBezTo>
                  <a:cubicBezTo>
                    <a:pt x="625" y="858"/>
                    <a:pt x="625" y="858"/>
                    <a:pt x="625" y="858"/>
                  </a:cubicBezTo>
                  <a:cubicBezTo>
                    <a:pt x="630" y="841"/>
                    <a:pt x="630" y="841"/>
                    <a:pt x="630" y="841"/>
                  </a:cubicBezTo>
                  <a:cubicBezTo>
                    <a:pt x="630" y="841"/>
                    <a:pt x="650" y="848"/>
                    <a:pt x="656" y="843"/>
                  </a:cubicBezTo>
                  <a:cubicBezTo>
                    <a:pt x="662" y="838"/>
                    <a:pt x="657" y="829"/>
                    <a:pt x="657" y="829"/>
                  </a:cubicBezTo>
                  <a:cubicBezTo>
                    <a:pt x="657" y="829"/>
                    <a:pt x="664" y="839"/>
                    <a:pt x="671" y="839"/>
                  </a:cubicBezTo>
                  <a:cubicBezTo>
                    <a:pt x="675" y="839"/>
                    <a:pt x="678" y="830"/>
                    <a:pt x="680" y="828"/>
                  </a:cubicBezTo>
                  <a:cubicBezTo>
                    <a:pt x="685" y="821"/>
                    <a:pt x="680" y="811"/>
                    <a:pt x="680" y="811"/>
                  </a:cubicBezTo>
                  <a:cubicBezTo>
                    <a:pt x="655" y="807"/>
                    <a:pt x="655" y="807"/>
                    <a:pt x="655" y="807"/>
                  </a:cubicBezTo>
                  <a:cubicBezTo>
                    <a:pt x="673" y="802"/>
                    <a:pt x="673" y="802"/>
                    <a:pt x="673" y="802"/>
                  </a:cubicBezTo>
                  <a:cubicBezTo>
                    <a:pt x="693" y="794"/>
                    <a:pt x="693" y="794"/>
                    <a:pt x="693" y="794"/>
                  </a:cubicBezTo>
                  <a:cubicBezTo>
                    <a:pt x="694" y="780"/>
                    <a:pt x="694" y="780"/>
                    <a:pt x="694" y="780"/>
                  </a:cubicBezTo>
                  <a:cubicBezTo>
                    <a:pt x="681" y="777"/>
                    <a:pt x="681" y="777"/>
                    <a:pt x="681" y="777"/>
                  </a:cubicBezTo>
                  <a:cubicBezTo>
                    <a:pt x="686" y="765"/>
                    <a:pt x="686" y="765"/>
                    <a:pt x="686" y="765"/>
                  </a:cubicBezTo>
                  <a:cubicBezTo>
                    <a:pt x="707" y="765"/>
                    <a:pt x="707" y="765"/>
                    <a:pt x="707" y="765"/>
                  </a:cubicBezTo>
                  <a:cubicBezTo>
                    <a:pt x="707" y="765"/>
                    <a:pt x="721" y="769"/>
                    <a:pt x="728" y="763"/>
                  </a:cubicBezTo>
                  <a:cubicBezTo>
                    <a:pt x="735" y="757"/>
                    <a:pt x="730" y="745"/>
                    <a:pt x="730" y="745"/>
                  </a:cubicBezTo>
                  <a:cubicBezTo>
                    <a:pt x="752" y="741"/>
                    <a:pt x="752" y="741"/>
                    <a:pt x="752" y="741"/>
                  </a:cubicBezTo>
                  <a:cubicBezTo>
                    <a:pt x="752" y="741"/>
                    <a:pt x="783" y="747"/>
                    <a:pt x="791" y="740"/>
                  </a:cubicBezTo>
                  <a:cubicBezTo>
                    <a:pt x="799" y="733"/>
                    <a:pt x="802" y="726"/>
                    <a:pt x="802" y="726"/>
                  </a:cubicBezTo>
                  <a:cubicBezTo>
                    <a:pt x="811" y="721"/>
                    <a:pt x="811" y="721"/>
                    <a:pt x="811" y="721"/>
                  </a:cubicBezTo>
                  <a:cubicBezTo>
                    <a:pt x="811" y="721"/>
                    <a:pt x="813" y="710"/>
                    <a:pt x="824" y="708"/>
                  </a:cubicBezTo>
                  <a:cubicBezTo>
                    <a:pt x="835" y="706"/>
                    <a:pt x="804" y="740"/>
                    <a:pt x="812" y="740"/>
                  </a:cubicBezTo>
                  <a:cubicBezTo>
                    <a:pt x="820" y="740"/>
                    <a:pt x="828" y="738"/>
                    <a:pt x="828" y="738"/>
                  </a:cubicBezTo>
                  <a:cubicBezTo>
                    <a:pt x="832" y="725"/>
                    <a:pt x="832" y="725"/>
                    <a:pt x="832" y="725"/>
                  </a:cubicBezTo>
                  <a:cubicBezTo>
                    <a:pt x="841" y="727"/>
                    <a:pt x="841" y="727"/>
                    <a:pt x="841" y="727"/>
                  </a:cubicBezTo>
                  <a:cubicBezTo>
                    <a:pt x="849" y="718"/>
                    <a:pt x="849" y="718"/>
                    <a:pt x="849" y="718"/>
                  </a:cubicBezTo>
                  <a:cubicBezTo>
                    <a:pt x="849" y="718"/>
                    <a:pt x="866" y="733"/>
                    <a:pt x="878" y="725"/>
                  </a:cubicBezTo>
                  <a:cubicBezTo>
                    <a:pt x="890" y="717"/>
                    <a:pt x="907" y="704"/>
                    <a:pt x="907" y="704"/>
                  </a:cubicBezTo>
                  <a:cubicBezTo>
                    <a:pt x="907" y="704"/>
                    <a:pt x="923" y="709"/>
                    <a:pt x="950" y="698"/>
                  </a:cubicBezTo>
                  <a:cubicBezTo>
                    <a:pt x="977" y="687"/>
                    <a:pt x="974" y="670"/>
                    <a:pt x="992" y="658"/>
                  </a:cubicBezTo>
                  <a:cubicBezTo>
                    <a:pt x="1010" y="646"/>
                    <a:pt x="1052" y="634"/>
                    <a:pt x="1052" y="634"/>
                  </a:cubicBezTo>
                  <a:cubicBezTo>
                    <a:pt x="1052" y="634"/>
                    <a:pt x="1055" y="625"/>
                    <a:pt x="1054" y="619"/>
                  </a:cubicBezTo>
                  <a:cubicBezTo>
                    <a:pt x="1053" y="613"/>
                    <a:pt x="1046" y="601"/>
                    <a:pt x="1053" y="599"/>
                  </a:cubicBezTo>
                  <a:cubicBezTo>
                    <a:pt x="1060" y="597"/>
                    <a:pt x="1071" y="625"/>
                    <a:pt x="1082" y="625"/>
                  </a:cubicBezTo>
                  <a:cubicBezTo>
                    <a:pt x="1082" y="625"/>
                    <a:pt x="1124" y="624"/>
                    <a:pt x="1135" y="622"/>
                  </a:cubicBezTo>
                  <a:cubicBezTo>
                    <a:pt x="1146" y="620"/>
                    <a:pt x="1167" y="609"/>
                    <a:pt x="1190" y="606"/>
                  </a:cubicBezTo>
                  <a:cubicBezTo>
                    <a:pt x="1213" y="603"/>
                    <a:pt x="1253" y="600"/>
                    <a:pt x="1260" y="598"/>
                  </a:cubicBezTo>
                  <a:cubicBezTo>
                    <a:pt x="1267" y="596"/>
                    <a:pt x="1273" y="589"/>
                    <a:pt x="1273" y="589"/>
                  </a:cubicBezTo>
                  <a:cubicBezTo>
                    <a:pt x="1291" y="589"/>
                    <a:pt x="1291" y="589"/>
                    <a:pt x="1291" y="589"/>
                  </a:cubicBezTo>
                  <a:cubicBezTo>
                    <a:pt x="1300" y="578"/>
                    <a:pt x="1300" y="578"/>
                    <a:pt x="1300" y="578"/>
                  </a:cubicBezTo>
                  <a:cubicBezTo>
                    <a:pt x="1317" y="578"/>
                    <a:pt x="1317" y="578"/>
                    <a:pt x="1317" y="578"/>
                  </a:cubicBezTo>
                  <a:cubicBezTo>
                    <a:pt x="1317" y="578"/>
                    <a:pt x="1335" y="561"/>
                    <a:pt x="1339" y="558"/>
                  </a:cubicBezTo>
                  <a:cubicBezTo>
                    <a:pt x="1343" y="555"/>
                    <a:pt x="1369" y="553"/>
                    <a:pt x="1369" y="553"/>
                  </a:cubicBezTo>
                  <a:cubicBezTo>
                    <a:pt x="1401" y="542"/>
                    <a:pt x="1401" y="542"/>
                    <a:pt x="1401" y="542"/>
                  </a:cubicBezTo>
                  <a:cubicBezTo>
                    <a:pt x="1422" y="537"/>
                    <a:pt x="1422" y="537"/>
                    <a:pt x="1422" y="537"/>
                  </a:cubicBezTo>
                  <a:cubicBezTo>
                    <a:pt x="1427" y="529"/>
                    <a:pt x="1427" y="529"/>
                    <a:pt x="1427" y="529"/>
                  </a:cubicBezTo>
                  <a:cubicBezTo>
                    <a:pt x="1427" y="529"/>
                    <a:pt x="1407" y="531"/>
                    <a:pt x="1395" y="531"/>
                  </a:cubicBezTo>
                  <a:cubicBezTo>
                    <a:pt x="1383" y="531"/>
                    <a:pt x="1375" y="524"/>
                    <a:pt x="1360" y="522"/>
                  </a:cubicBezTo>
                  <a:cubicBezTo>
                    <a:pt x="1345" y="520"/>
                    <a:pt x="1317" y="520"/>
                    <a:pt x="1303" y="524"/>
                  </a:cubicBezTo>
                  <a:cubicBezTo>
                    <a:pt x="1289" y="528"/>
                    <a:pt x="1269" y="528"/>
                    <a:pt x="1269" y="528"/>
                  </a:cubicBezTo>
                  <a:cubicBezTo>
                    <a:pt x="1259" y="537"/>
                    <a:pt x="1259" y="537"/>
                    <a:pt x="1259" y="537"/>
                  </a:cubicBezTo>
                  <a:cubicBezTo>
                    <a:pt x="1259" y="537"/>
                    <a:pt x="1214" y="541"/>
                    <a:pt x="1221" y="535"/>
                  </a:cubicBezTo>
                  <a:cubicBezTo>
                    <a:pt x="1228" y="529"/>
                    <a:pt x="1288" y="520"/>
                    <a:pt x="1288" y="520"/>
                  </a:cubicBezTo>
                  <a:cubicBezTo>
                    <a:pt x="1288" y="520"/>
                    <a:pt x="1348" y="508"/>
                    <a:pt x="1333" y="499"/>
                  </a:cubicBezTo>
                  <a:cubicBezTo>
                    <a:pt x="1318" y="490"/>
                    <a:pt x="1310" y="490"/>
                    <a:pt x="1310" y="490"/>
                  </a:cubicBezTo>
                  <a:cubicBezTo>
                    <a:pt x="1310" y="490"/>
                    <a:pt x="1255" y="508"/>
                    <a:pt x="1249" y="511"/>
                  </a:cubicBezTo>
                  <a:cubicBezTo>
                    <a:pt x="1243" y="514"/>
                    <a:pt x="1217" y="512"/>
                    <a:pt x="1217" y="512"/>
                  </a:cubicBezTo>
                  <a:cubicBezTo>
                    <a:pt x="1241" y="500"/>
                    <a:pt x="1241" y="500"/>
                    <a:pt x="1241" y="500"/>
                  </a:cubicBezTo>
                  <a:cubicBezTo>
                    <a:pt x="1255" y="489"/>
                    <a:pt x="1255" y="489"/>
                    <a:pt x="1255" y="489"/>
                  </a:cubicBezTo>
                  <a:cubicBezTo>
                    <a:pt x="1255" y="489"/>
                    <a:pt x="1279" y="493"/>
                    <a:pt x="1286" y="491"/>
                  </a:cubicBezTo>
                  <a:cubicBezTo>
                    <a:pt x="1293" y="489"/>
                    <a:pt x="1311" y="485"/>
                    <a:pt x="1319" y="485"/>
                  </a:cubicBezTo>
                  <a:cubicBezTo>
                    <a:pt x="1327" y="485"/>
                    <a:pt x="1349" y="483"/>
                    <a:pt x="1337" y="477"/>
                  </a:cubicBezTo>
                  <a:cubicBezTo>
                    <a:pt x="1325" y="471"/>
                    <a:pt x="1287" y="470"/>
                    <a:pt x="1287" y="470"/>
                  </a:cubicBezTo>
                  <a:cubicBezTo>
                    <a:pt x="1255" y="472"/>
                    <a:pt x="1255" y="472"/>
                    <a:pt x="1255" y="472"/>
                  </a:cubicBezTo>
                  <a:cubicBezTo>
                    <a:pt x="1271" y="465"/>
                    <a:pt x="1271" y="465"/>
                    <a:pt x="1271" y="465"/>
                  </a:cubicBezTo>
                  <a:cubicBezTo>
                    <a:pt x="1255" y="455"/>
                    <a:pt x="1255" y="455"/>
                    <a:pt x="1255" y="455"/>
                  </a:cubicBezTo>
                  <a:cubicBezTo>
                    <a:pt x="1255" y="455"/>
                    <a:pt x="1253" y="446"/>
                    <a:pt x="1257" y="446"/>
                  </a:cubicBezTo>
                  <a:cubicBezTo>
                    <a:pt x="1261" y="446"/>
                    <a:pt x="1281" y="463"/>
                    <a:pt x="1294" y="464"/>
                  </a:cubicBezTo>
                  <a:cubicBezTo>
                    <a:pt x="1307" y="465"/>
                    <a:pt x="1348" y="477"/>
                    <a:pt x="1348" y="477"/>
                  </a:cubicBezTo>
                  <a:cubicBezTo>
                    <a:pt x="1348" y="477"/>
                    <a:pt x="1366" y="469"/>
                    <a:pt x="1367" y="478"/>
                  </a:cubicBezTo>
                  <a:cubicBezTo>
                    <a:pt x="1368" y="487"/>
                    <a:pt x="1356" y="501"/>
                    <a:pt x="1377" y="507"/>
                  </a:cubicBezTo>
                  <a:cubicBezTo>
                    <a:pt x="1398" y="513"/>
                    <a:pt x="1421" y="514"/>
                    <a:pt x="1421" y="514"/>
                  </a:cubicBezTo>
                  <a:cubicBezTo>
                    <a:pt x="1421" y="514"/>
                    <a:pt x="1423" y="499"/>
                    <a:pt x="1427" y="502"/>
                  </a:cubicBezTo>
                  <a:cubicBezTo>
                    <a:pt x="1431" y="505"/>
                    <a:pt x="1427" y="520"/>
                    <a:pt x="1436" y="520"/>
                  </a:cubicBezTo>
                  <a:cubicBezTo>
                    <a:pt x="1445" y="520"/>
                    <a:pt x="1457" y="510"/>
                    <a:pt x="1457" y="510"/>
                  </a:cubicBezTo>
                  <a:cubicBezTo>
                    <a:pt x="1457" y="494"/>
                    <a:pt x="1457" y="494"/>
                    <a:pt x="1457" y="494"/>
                  </a:cubicBezTo>
                  <a:cubicBezTo>
                    <a:pt x="1451" y="492"/>
                    <a:pt x="1451" y="492"/>
                    <a:pt x="1451" y="492"/>
                  </a:cubicBezTo>
                  <a:cubicBezTo>
                    <a:pt x="1451" y="492"/>
                    <a:pt x="1465" y="481"/>
                    <a:pt x="1459" y="476"/>
                  </a:cubicBezTo>
                  <a:cubicBezTo>
                    <a:pt x="1453" y="471"/>
                    <a:pt x="1442" y="477"/>
                    <a:pt x="1442" y="477"/>
                  </a:cubicBezTo>
                  <a:cubicBezTo>
                    <a:pt x="1436" y="462"/>
                    <a:pt x="1436" y="462"/>
                    <a:pt x="1436" y="462"/>
                  </a:cubicBezTo>
                  <a:cubicBezTo>
                    <a:pt x="1425" y="459"/>
                    <a:pt x="1425" y="459"/>
                    <a:pt x="1425" y="459"/>
                  </a:cubicBezTo>
                  <a:cubicBezTo>
                    <a:pt x="1428" y="449"/>
                    <a:pt x="1428" y="449"/>
                    <a:pt x="1428" y="449"/>
                  </a:cubicBezTo>
                  <a:cubicBezTo>
                    <a:pt x="1380" y="430"/>
                    <a:pt x="1380" y="430"/>
                    <a:pt x="1380" y="430"/>
                  </a:cubicBezTo>
                  <a:cubicBezTo>
                    <a:pt x="1353" y="437"/>
                    <a:pt x="1353" y="437"/>
                    <a:pt x="1353" y="437"/>
                  </a:cubicBezTo>
                  <a:cubicBezTo>
                    <a:pt x="1347" y="434"/>
                    <a:pt x="1347" y="434"/>
                    <a:pt x="1347" y="434"/>
                  </a:cubicBezTo>
                  <a:cubicBezTo>
                    <a:pt x="1369" y="427"/>
                    <a:pt x="1369" y="427"/>
                    <a:pt x="1369" y="427"/>
                  </a:cubicBezTo>
                  <a:cubicBezTo>
                    <a:pt x="1371" y="424"/>
                    <a:pt x="1371" y="424"/>
                    <a:pt x="1371" y="424"/>
                  </a:cubicBezTo>
                  <a:cubicBezTo>
                    <a:pt x="1371" y="424"/>
                    <a:pt x="1370" y="415"/>
                    <a:pt x="1353" y="415"/>
                  </a:cubicBezTo>
                  <a:cubicBezTo>
                    <a:pt x="1336" y="415"/>
                    <a:pt x="1303" y="412"/>
                    <a:pt x="1303" y="412"/>
                  </a:cubicBezTo>
                  <a:cubicBezTo>
                    <a:pt x="1314" y="398"/>
                    <a:pt x="1314" y="398"/>
                    <a:pt x="1314" y="398"/>
                  </a:cubicBezTo>
                  <a:cubicBezTo>
                    <a:pt x="1314" y="398"/>
                    <a:pt x="1327" y="396"/>
                    <a:pt x="1337" y="400"/>
                  </a:cubicBezTo>
                  <a:cubicBezTo>
                    <a:pt x="1347" y="404"/>
                    <a:pt x="1363" y="393"/>
                    <a:pt x="1363" y="393"/>
                  </a:cubicBezTo>
                  <a:cubicBezTo>
                    <a:pt x="1381" y="390"/>
                    <a:pt x="1381" y="390"/>
                    <a:pt x="1381" y="390"/>
                  </a:cubicBezTo>
                  <a:cubicBezTo>
                    <a:pt x="1413" y="400"/>
                    <a:pt x="1413" y="400"/>
                    <a:pt x="1413" y="400"/>
                  </a:cubicBezTo>
                  <a:cubicBezTo>
                    <a:pt x="1427" y="397"/>
                    <a:pt x="1427" y="397"/>
                    <a:pt x="1427" y="397"/>
                  </a:cubicBezTo>
                  <a:cubicBezTo>
                    <a:pt x="1427" y="397"/>
                    <a:pt x="1453" y="418"/>
                    <a:pt x="1464" y="418"/>
                  </a:cubicBezTo>
                  <a:cubicBezTo>
                    <a:pt x="1475" y="418"/>
                    <a:pt x="1471" y="404"/>
                    <a:pt x="1471" y="404"/>
                  </a:cubicBezTo>
                  <a:cubicBezTo>
                    <a:pt x="1445" y="400"/>
                    <a:pt x="1445" y="400"/>
                    <a:pt x="1445" y="400"/>
                  </a:cubicBezTo>
                  <a:cubicBezTo>
                    <a:pt x="1425" y="390"/>
                    <a:pt x="1425" y="390"/>
                    <a:pt x="1425" y="390"/>
                  </a:cubicBezTo>
                  <a:cubicBezTo>
                    <a:pt x="1394" y="387"/>
                    <a:pt x="1394" y="387"/>
                    <a:pt x="1394" y="387"/>
                  </a:cubicBezTo>
                  <a:cubicBezTo>
                    <a:pt x="1394" y="387"/>
                    <a:pt x="1401" y="378"/>
                    <a:pt x="1408" y="375"/>
                  </a:cubicBezTo>
                  <a:cubicBezTo>
                    <a:pt x="1415" y="372"/>
                    <a:pt x="1432" y="390"/>
                    <a:pt x="1448" y="390"/>
                  </a:cubicBezTo>
                  <a:cubicBezTo>
                    <a:pt x="1464" y="390"/>
                    <a:pt x="1492" y="391"/>
                    <a:pt x="1492" y="391"/>
                  </a:cubicBezTo>
                  <a:cubicBezTo>
                    <a:pt x="1534" y="386"/>
                    <a:pt x="1534" y="386"/>
                    <a:pt x="1534" y="386"/>
                  </a:cubicBezTo>
                  <a:cubicBezTo>
                    <a:pt x="1535" y="368"/>
                    <a:pt x="1535" y="368"/>
                    <a:pt x="1535" y="368"/>
                  </a:cubicBezTo>
                  <a:cubicBezTo>
                    <a:pt x="1506" y="361"/>
                    <a:pt x="1506" y="361"/>
                    <a:pt x="1506" y="361"/>
                  </a:cubicBezTo>
                  <a:cubicBezTo>
                    <a:pt x="1491" y="371"/>
                    <a:pt x="1491" y="371"/>
                    <a:pt x="1491" y="371"/>
                  </a:cubicBezTo>
                  <a:cubicBezTo>
                    <a:pt x="1491" y="371"/>
                    <a:pt x="1477" y="359"/>
                    <a:pt x="1481" y="355"/>
                  </a:cubicBezTo>
                  <a:cubicBezTo>
                    <a:pt x="1485" y="351"/>
                    <a:pt x="1517" y="354"/>
                    <a:pt x="1517" y="354"/>
                  </a:cubicBezTo>
                  <a:cubicBezTo>
                    <a:pt x="1546" y="346"/>
                    <a:pt x="1546" y="346"/>
                    <a:pt x="1546" y="346"/>
                  </a:cubicBezTo>
                  <a:cubicBezTo>
                    <a:pt x="1546" y="346"/>
                    <a:pt x="1563" y="356"/>
                    <a:pt x="1576" y="352"/>
                  </a:cubicBezTo>
                  <a:cubicBezTo>
                    <a:pt x="1589" y="348"/>
                    <a:pt x="1602" y="339"/>
                    <a:pt x="1597" y="337"/>
                  </a:cubicBezTo>
                  <a:cubicBezTo>
                    <a:pt x="1592" y="335"/>
                    <a:pt x="1550" y="334"/>
                    <a:pt x="1546" y="334"/>
                  </a:cubicBezTo>
                  <a:cubicBezTo>
                    <a:pt x="1542" y="334"/>
                    <a:pt x="1550" y="326"/>
                    <a:pt x="1538" y="323"/>
                  </a:cubicBezTo>
                  <a:cubicBezTo>
                    <a:pt x="1526" y="320"/>
                    <a:pt x="1498" y="321"/>
                    <a:pt x="1498" y="321"/>
                  </a:cubicBezTo>
                  <a:cubicBezTo>
                    <a:pt x="1498" y="321"/>
                    <a:pt x="1532" y="320"/>
                    <a:pt x="1535" y="314"/>
                  </a:cubicBezTo>
                  <a:cubicBezTo>
                    <a:pt x="1538" y="308"/>
                    <a:pt x="1499" y="301"/>
                    <a:pt x="1499" y="301"/>
                  </a:cubicBezTo>
                  <a:cubicBezTo>
                    <a:pt x="1499" y="301"/>
                    <a:pt x="1521" y="296"/>
                    <a:pt x="1528" y="299"/>
                  </a:cubicBezTo>
                  <a:cubicBezTo>
                    <a:pt x="1535" y="302"/>
                    <a:pt x="1559" y="310"/>
                    <a:pt x="1565" y="308"/>
                  </a:cubicBezTo>
                  <a:cubicBezTo>
                    <a:pt x="1571" y="306"/>
                    <a:pt x="1573" y="320"/>
                    <a:pt x="1583" y="316"/>
                  </a:cubicBezTo>
                  <a:cubicBezTo>
                    <a:pt x="1593" y="312"/>
                    <a:pt x="1601" y="294"/>
                    <a:pt x="1594" y="289"/>
                  </a:cubicBezTo>
                  <a:cubicBezTo>
                    <a:pt x="1587" y="284"/>
                    <a:pt x="1570" y="272"/>
                    <a:pt x="1570" y="272"/>
                  </a:cubicBezTo>
                  <a:cubicBezTo>
                    <a:pt x="1531" y="264"/>
                    <a:pt x="1531" y="264"/>
                    <a:pt x="1531" y="264"/>
                  </a:cubicBezTo>
                  <a:cubicBezTo>
                    <a:pt x="1531" y="264"/>
                    <a:pt x="1513" y="256"/>
                    <a:pt x="1520" y="250"/>
                  </a:cubicBezTo>
                  <a:cubicBezTo>
                    <a:pt x="1527" y="244"/>
                    <a:pt x="1549" y="249"/>
                    <a:pt x="1549" y="249"/>
                  </a:cubicBezTo>
                  <a:cubicBezTo>
                    <a:pt x="1580" y="242"/>
                    <a:pt x="1580" y="242"/>
                    <a:pt x="1580" y="242"/>
                  </a:cubicBezTo>
                  <a:cubicBezTo>
                    <a:pt x="1580" y="242"/>
                    <a:pt x="1591" y="244"/>
                    <a:pt x="1623" y="246"/>
                  </a:cubicBezTo>
                  <a:cubicBezTo>
                    <a:pt x="1655" y="248"/>
                    <a:pt x="1670" y="225"/>
                    <a:pt x="1647" y="223"/>
                  </a:cubicBezTo>
                  <a:cubicBezTo>
                    <a:pt x="1624" y="221"/>
                    <a:pt x="1590" y="221"/>
                    <a:pt x="1590" y="221"/>
                  </a:cubicBezTo>
                  <a:cubicBezTo>
                    <a:pt x="1589" y="211"/>
                    <a:pt x="1589" y="211"/>
                    <a:pt x="1589" y="211"/>
                  </a:cubicBezTo>
                  <a:cubicBezTo>
                    <a:pt x="1609" y="210"/>
                    <a:pt x="1609" y="210"/>
                    <a:pt x="1609" y="210"/>
                  </a:cubicBezTo>
                  <a:cubicBezTo>
                    <a:pt x="1609" y="210"/>
                    <a:pt x="1603" y="195"/>
                    <a:pt x="1587" y="197"/>
                  </a:cubicBezTo>
                  <a:cubicBezTo>
                    <a:pt x="1571" y="199"/>
                    <a:pt x="1583" y="215"/>
                    <a:pt x="1574" y="216"/>
                  </a:cubicBezTo>
                  <a:cubicBezTo>
                    <a:pt x="1565" y="217"/>
                    <a:pt x="1540" y="204"/>
                    <a:pt x="1549" y="201"/>
                  </a:cubicBezTo>
                  <a:cubicBezTo>
                    <a:pt x="1558" y="198"/>
                    <a:pt x="1582" y="193"/>
                    <a:pt x="1585" y="185"/>
                  </a:cubicBezTo>
                  <a:cubicBezTo>
                    <a:pt x="1588" y="177"/>
                    <a:pt x="1598" y="165"/>
                    <a:pt x="1601" y="164"/>
                  </a:cubicBezTo>
                  <a:cubicBezTo>
                    <a:pt x="1604" y="163"/>
                    <a:pt x="1618" y="170"/>
                    <a:pt x="1627" y="165"/>
                  </a:cubicBezTo>
                  <a:cubicBezTo>
                    <a:pt x="1636" y="160"/>
                    <a:pt x="1649" y="151"/>
                    <a:pt x="1649" y="151"/>
                  </a:cubicBezTo>
                  <a:cubicBezTo>
                    <a:pt x="1639" y="141"/>
                    <a:pt x="1639" y="141"/>
                    <a:pt x="1639" y="141"/>
                  </a:cubicBezTo>
                  <a:cubicBezTo>
                    <a:pt x="1639" y="141"/>
                    <a:pt x="1665" y="128"/>
                    <a:pt x="1671" y="128"/>
                  </a:cubicBezTo>
                  <a:cubicBezTo>
                    <a:pt x="1677" y="128"/>
                    <a:pt x="1687" y="138"/>
                    <a:pt x="1695" y="132"/>
                  </a:cubicBezTo>
                  <a:cubicBezTo>
                    <a:pt x="1703" y="126"/>
                    <a:pt x="1723" y="122"/>
                    <a:pt x="1711" y="119"/>
                  </a:cubicBezTo>
                  <a:cubicBezTo>
                    <a:pt x="1699" y="116"/>
                    <a:pt x="1670" y="119"/>
                    <a:pt x="1670" y="119"/>
                  </a:cubicBezTo>
                  <a:cubicBezTo>
                    <a:pt x="1670" y="119"/>
                    <a:pt x="1615" y="134"/>
                    <a:pt x="1626" y="123"/>
                  </a:cubicBezTo>
                  <a:cubicBezTo>
                    <a:pt x="1637" y="112"/>
                    <a:pt x="1659" y="111"/>
                    <a:pt x="1659" y="111"/>
                  </a:cubicBezTo>
                  <a:cubicBezTo>
                    <a:pt x="1659" y="111"/>
                    <a:pt x="1700" y="113"/>
                    <a:pt x="1721" y="112"/>
                  </a:cubicBezTo>
                  <a:cubicBezTo>
                    <a:pt x="1742" y="111"/>
                    <a:pt x="1758" y="104"/>
                    <a:pt x="1758" y="104"/>
                  </a:cubicBezTo>
                  <a:cubicBezTo>
                    <a:pt x="1758" y="104"/>
                    <a:pt x="1723" y="95"/>
                    <a:pt x="1717" y="98"/>
                  </a:cubicBezTo>
                  <a:cubicBezTo>
                    <a:pt x="1711" y="101"/>
                    <a:pt x="1672" y="102"/>
                    <a:pt x="1672" y="102"/>
                  </a:cubicBezTo>
                  <a:cubicBezTo>
                    <a:pt x="1672" y="102"/>
                    <a:pt x="1625" y="105"/>
                    <a:pt x="1642" y="100"/>
                  </a:cubicBezTo>
                  <a:cubicBezTo>
                    <a:pt x="1659" y="95"/>
                    <a:pt x="1710" y="94"/>
                    <a:pt x="1710" y="94"/>
                  </a:cubicBezTo>
                  <a:cubicBezTo>
                    <a:pt x="1710" y="94"/>
                    <a:pt x="1776" y="95"/>
                    <a:pt x="1787" y="92"/>
                  </a:cubicBezTo>
                  <a:cubicBezTo>
                    <a:pt x="1798" y="89"/>
                    <a:pt x="1807" y="79"/>
                    <a:pt x="1807" y="79"/>
                  </a:cubicBezTo>
                  <a:cubicBezTo>
                    <a:pt x="1807" y="79"/>
                    <a:pt x="1834" y="80"/>
                    <a:pt x="1851" y="78"/>
                  </a:cubicBezTo>
                  <a:cubicBezTo>
                    <a:pt x="1868" y="76"/>
                    <a:pt x="1891" y="67"/>
                    <a:pt x="1891" y="67"/>
                  </a:cubicBezTo>
                  <a:cubicBezTo>
                    <a:pt x="1891" y="67"/>
                    <a:pt x="1865" y="57"/>
                    <a:pt x="1845" y="57"/>
                  </a:cubicBezTo>
                  <a:close/>
                  <a:moveTo>
                    <a:pt x="345" y="566"/>
                  </a:moveTo>
                  <a:cubicBezTo>
                    <a:pt x="353" y="568"/>
                    <a:pt x="353" y="568"/>
                    <a:pt x="353" y="568"/>
                  </a:cubicBezTo>
                  <a:cubicBezTo>
                    <a:pt x="353" y="568"/>
                    <a:pt x="371" y="564"/>
                    <a:pt x="377" y="564"/>
                  </a:cubicBezTo>
                  <a:cubicBezTo>
                    <a:pt x="383" y="564"/>
                    <a:pt x="397" y="554"/>
                    <a:pt x="395" y="546"/>
                  </a:cubicBezTo>
                  <a:cubicBezTo>
                    <a:pt x="393" y="538"/>
                    <a:pt x="371" y="534"/>
                    <a:pt x="371" y="534"/>
                  </a:cubicBezTo>
                  <a:cubicBezTo>
                    <a:pt x="371" y="534"/>
                    <a:pt x="361" y="526"/>
                    <a:pt x="351" y="526"/>
                  </a:cubicBezTo>
                  <a:cubicBezTo>
                    <a:pt x="341" y="526"/>
                    <a:pt x="337" y="532"/>
                    <a:pt x="321" y="526"/>
                  </a:cubicBezTo>
                  <a:cubicBezTo>
                    <a:pt x="317" y="542"/>
                    <a:pt x="317" y="542"/>
                    <a:pt x="317" y="542"/>
                  </a:cubicBezTo>
                  <a:cubicBezTo>
                    <a:pt x="317" y="542"/>
                    <a:pt x="309" y="546"/>
                    <a:pt x="309" y="552"/>
                  </a:cubicBezTo>
                  <a:cubicBezTo>
                    <a:pt x="309" y="558"/>
                    <a:pt x="321" y="564"/>
                    <a:pt x="321" y="564"/>
                  </a:cubicBezTo>
                  <a:cubicBezTo>
                    <a:pt x="317" y="572"/>
                    <a:pt x="317" y="572"/>
                    <a:pt x="317" y="572"/>
                  </a:cubicBezTo>
                  <a:lnTo>
                    <a:pt x="345" y="566"/>
                  </a:lnTo>
                  <a:close/>
                  <a:moveTo>
                    <a:pt x="2531" y="1160"/>
                  </a:moveTo>
                  <a:cubicBezTo>
                    <a:pt x="2535" y="1157"/>
                    <a:pt x="2548" y="1143"/>
                    <a:pt x="2545" y="1138"/>
                  </a:cubicBezTo>
                  <a:cubicBezTo>
                    <a:pt x="2542" y="1133"/>
                    <a:pt x="2538" y="1126"/>
                    <a:pt x="2538" y="1126"/>
                  </a:cubicBezTo>
                  <a:cubicBezTo>
                    <a:pt x="2538" y="1126"/>
                    <a:pt x="2520" y="1124"/>
                    <a:pt x="2519" y="1127"/>
                  </a:cubicBezTo>
                  <a:cubicBezTo>
                    <a:pt x="2518" y="1130"/>
                    <a:pt x="2498" y="1155"/>
                    <a:pt x="2498" y="1160"/>
                  </a:cubicBezTo>
                  <a:cubicBezTo>
                    <a:pt x="2498" y="1165"/>
                    <a:pt x="2501" y="1177"/>
                    <a:pt x="2501" y="1177"/>
                  </a:cubicBezTo>
                  <a:cubicBezTo>
                    <a:pt x="2488" y="1166"/>
                    <a:pt x="2488" y="1166"/>
                    <a:pt x="2488" y="1166"/>
                  </a:cubicBezTo>
                  <a:cubicBezTo>
                    <a:pt x="2482" y="1145"/>
                    <a:pt x="2482" y="1145"/>
                    <a:pt x="2482" y="1145"/>
                  </a:cubicBezTo>
                  <a:cubicBezTo>
                    <a:pt x="2482" y="1145"/>
                    <a:pt x="2457" y="1161"/>
                    <a:pt x="2458" y="1164"/>
                  </a:cubicBezTo>
                  <a:cubicBezTo>
                    <a:pt x="2459" y="1167"/>
                    <a:pt x="2472" y="1165"/>
                    <a:pt x="2473" y="1168"/>
                  </a:cubicBezTo>
                  <a:cubicBezTo>
                    <a:pt x="2474" y="1171"/>
                    <a:pt x="2483" y="1185"/>
                    <a:pt x="2483" y="1185"/>
                  </a:cubicBezTo>
                  <a:cubicBezTo>
                    <a:pt x="2460" y="1181"/>
                    <a:pt x="2460" y="1181"/>
                    <a:pt x="2460" y="1181"/>
                  </a:cubicBezTo>
                  <a:cubicBezTo>
                    <a:pt x="2460" y="1181"/>
                    <a:pt x="2448" y="1196"/>
                    <a:pt x="2449" y="1204"/>
                  </a:cubicBezTo>
                  <a:cubicBezTo>
                    <a:pt x="2450" y="1212"/>
                    <a:pt x="2466" y="1214"/>
                    <a:pt x="2466" y="1214"/>
                  </a:cubicBezTo>
                  <a:cubicBezTo>
                    <a:pt x="2466" y="1214"/>
                    <a:pt x="2452" y="1230"/>
                    <a:pt x="2455" y="1232"/>
                  </a:cubicBezTo>
                  <a:cubicBezTo>
                    <a:pt x="2458" y="1234"/>
                    <a:pt x="2472" y="1234"/>
                    <a:pt x="2472" y="1234"/>
                  </a:cubicBezTo>
                  <a:cubicBezTo>
                    <a:pt x="2471" y="1249"/>
                    <a:pt x="2471" y="1249"/>
                    <a:pt x="2471" y="1249"/>
                  </a:cubicBezTo>
                  <a:cubicBezTo>
                    <a:pt x="2463" y="1259"/>
                    <a:pt x="2463" y="1259"/>
                    <a:pt x="2463" y="1259"/>
                  </a:cubicBezTo>
                  <a:cubicBezTo>
                    <a:pt x="2473" y="1264"/>
                    <a:pt x="2473" y="1264"/>
                    <a:pt x="2473" y="1264"/>
                  </a:cubicBezTo>
                  <a:cubicBezTo>
                    <a:pt x="2473" y="1264"/>
                    <a:pt x="2480" y="1264"/>
                    <a:pt x="2484" y="1264"/>
                  </a:cubicBezTo>
                  <a:cubicBezTo>
                    <a:pt x="2488" y="1264"/>
                    <a:pt x="2496" y="1269"/>
                    <a:pt x="2496" y="1269"/>
                  </a:cubicBezTo>
                  <a:cubicBezTo>
                    <a:pt x="2496" y="1269"/>
                    <a:pt x="2498" y="1267"/>
                    <a:pt x="2506" y="1267"/>
                  </a:cubicBezTo>
                  <a:cubicBezTo>
                    <a:pt x="2513" y="1266"/>
                    <a:pt x="2514" y="1270"/>
                    <a:pt x="2514" y="1270"/>
                  </a:cubicBezTo>
                  <a:cubicBezTo>
                    <a:pt x="2514" y="1270"/>
                    <a:pt x="2515" y="1269"/>
                    <a:pt x="2517" y="1268"/>
                  </a:cubicBezTo>
                  <a:cubicBezTo>
                    <a:pt x="2517" y="1268"/>
                    <a:pt x="2517" y="1268"/>
                    <a:pt x="2517" y="1268"/>
                  </a:cubicBezTo>
                  <a:cubicBezTo>
                    <a:pt x="2513" y="1258"/>
                    <a:pt x="2510" y="1252"/>
                    <a:pt x="2510" y="1252"/>
                  </a:cubicBezTo>
                  <a:cubicBezTo>
                    <a:pt x="2521" y="1239"/>
                    <a:pt x="2521" y="1239"/>
                    <a:pt x="2521" y="1239"/>
                  </a:cubicBezTo>
                  <a:cubicBezTo>
                    <a:pt x="2521" y="1239"/>
                    <a:pt x="2503" y="1224"/>
                    <a:pt x="2513" y="1222"/>
                  </a:cubicBezTo>
                  <a:cubicBezTo>
                    <a:pt x="2523" y="1220"/>
                    <a:pt x="2531" y="1213"/>
                    <a:pt x="2531" y="1213"/>
                  </a:cubicBezTo>
                  <a:cubicBezTo>
                    <a:pt x="2535" y="1194"/>
                    <a:pt x="2535" y="1194"/>
                    <a:pt x="2535" y="1194"/>
                  </a:cubicBezTo>
                  <a:cubicBezTo>
                    <a:pt x="2549" y="1194"/>
                    <a:pt x="2549" y="1194"/>
                    <a:pt x="2549" y="1194"/>
                  </a:cubicBezTo>
                  <a:cubicBezTo>
                    <a:pt x="2554" y="1179"/>
                    <a:pt x="2554" y="1179"/>
                    <a:pt x="2554" y="1179"/>
                  </a:cubicBezTo>
                  <a:cubicBezTo>
                    <a:pt x="2531" y="1179"/>
                    <a:pt x="2531" y="1179"/>
                    <a:pt x="2531" y="1179"/>
                  </a:cubicBezTo>
                  <a:cubicBezTo>
                    <a:pt x="2531" y="1179"/>
                    <a:pt x="2527" y="1163"/>
                    <a:pt x="2531" y="1160"/>
                  </a:cubicBezTo>
                  <a:close/>
                  <a:moveTo>
                    <a:pt x="2525" y="1228"/>
                  </a:moveTo>
                  <a:cubicBezTo>
                    <a:pt x="2527" y="1252"/>
                    <a:pt x="2527" y="1252"/>
                    <a:pt x="2527" y="1252"/>
                  </a:cubicBezTo>
                  <a:cubicBezTo>
                    <a:pt x="2533" y="1252"/>
                    <a:pt x="2543" y="1262"/>
                    <a:pt x="2543" y="1262"/>
                  </a:cubicBezTo>
                  <a:cubicBezTo>
                    <a:pt x="2549" y="1244"/>
                    <a:pt x="2549" y="1244"/>
                    <a:pt x="2549" y="1244"/>
                  </a:cubicBezTo>
                  <a:cubicBezTo>
                    <a:pt x="2537" y="1230"/>
                    <a:pt x="2537" y="1230"/>
                    <a:pt x="2537" y="1230"/>
                  </a:cubicBezTo>
                  <a:lnTo>
                    <a:pt x="2525" y="1228"/>
                  </a:lnTo>
                  <a:close/>
                  <a:moveTo>
                    <a:pt x="2577" y="1240"/>
                  </a:moveTo>
                  <a:cubicBezTo>
                    <a:pt x="2576" y="1251"/>
                    <a:pt x="2567" y="1253"/>
                    <a:pt x="2579" y="1254"/>
                  </a:cubicBezTo>
                  <a:cubicBezTo>
                    <a:pt x="2591" y="1255"/>
                    <a:pt x="2596" y="1253"/>
                    <a:pt x="2596" y="1253"/>
                  </a:cubicBezTo>
                  <a:cubicBezTo>
                    <a:pt x="2596" y="1253"/>
                    <a:pt x="2604" y="1272"/>
                    <a:pt x="2605" y="1265"/>
                  </a:cubicBezTo>
                  <a:cubicBezTo>
                    <a:pt x="2607" y="1259"/>
                    <a:pt x="2617" y="1245"/>
                    <a:pt x="2619" y="1244"/>
                  </a:cubicBezTo>
                  <a:cubicBezTo>
                    <a:pt x="2621" y="1244"/>
                    <a:pt x="2630" y="1244"/>
                    <a:pt x="2622" y="1239"/>
                  </a:cubicBezTo>
                  <a:cubicBezTo>
                    <a:pt x="2614" y="1234"/>
                    <a:pt x="2607" y="1227"/>
                    <a:pt x="2610" y="1227"/>
                  </a:cubicBezTo>
                  <a:cubicBezTo>
                    <a:pt x="2613" y="1226"/>
                    <a:pt x="2620" y="1227"/>
                    <a:pt x="2615" y="1224"/>
                  </a:cubicBezTo>
                  <a:cubicBezTo>
                    <a:pt x="2610" y="1220"/>
                    <a:pt x="2624" y="1211"/>
                    <a:pt x="2624" y="1211"/>
                  </a:cubicBezTo>
                  <a:cubicBezTo>
                    <a:pt x="2624" y="1211"/>
                    <a:pt x="2616" y="1199"/>
                    <a:pt x="2615" y="1200"/>
                  </a:cubicBezTo>
                  <a:cubicBezTo>
                    <a:pt x="2614" y="1200"/>
                    <a:pt x="2601" y="1205"/>
                    <a:pt x="2601" y="1210"/>
                  </a:cubicBezTo>
                  <a:cubicBezTo>
                    <a:pt x="2601" y="1215"/>
                    <a:pt x="2601" y="1219"/>
                    <a:pt x="2601" y="1219"/>
                  </a:cubicBezTo>
                  <a:cubicBezTo>
                    <a:pt x="2601" y="1219"/>
                    <a:pt x="2592" y="1207"/>
                    <a:pt x="2590" y="1208"/>
                  </a:cubicBezTo>
                  <a:cubicBezTo>
                    <a:pt x="2588" y="1209"/>
                    <a:pt x="2585" y="1213"/>
                    <a:pt x="2585" y="1213"/>
                  </a:cubicBezTo>
                  <a:cubicBezTo>
                    <a:pt x="2569" y="1224"/>
                    <a:pt x="2569" y="1224"/>
                    <a:pt x="2569" y="1224"/>
                  </a:cubicBezTo>
                  <a:cubicBezTo>
                    <a:pt x="2569" y="1224"/>
                    <a:pt x="2578" y="1229"/>
                    <a:pt x="2577" y="1240"/>
                  </a:cubicBezTo>
                  <a:close/>
                  <a:moveTo>
                    <a:pt x="2629" y="1260"/>
                  </a:moveTo>
                  <a:cubicBezTo>
                    <a:pt x="2612" y="1266"/>
                    <a:pt x="2612" y="1266"/>
                    <a:pt x="2612" y="1266"/>
                  </a:cubicBezTo>
                  <a:cubicBezTo>
                    <a:pt x="2612" y="1266"/>
                    <a:pt x="2602" y="1270"/>
                    <a:pt x="2598" y="1269"/>
                  </a:cubicBezTo>
                  <a:cubicBezTo>
                    <a:pt x="2594" y="1269"/>
                    <a:pt x="2578" y="1262"/>
                    <a:pt x="2573" y="1262"/>
                  </a:cubicBezTo>
                  <a:cubicBezTo>
                    <a:pt x="2563" y="1262"/>
                    <a:pt x="2565" y="1273"/>
                    <a:pt x="2573" y="1272"/>
                  </a:cubicBezTo>
                  <a:cubicBezTo>
                    <a:pt x="2581" y="1270"/>
                    <a:pt x="2592" y="1282"/>
                    <a:pt x="2592" y="1282"/>
                  </a:cubicBezTo>
                  <a:cubicBezTo>
                    <a:pt x="2592" y="1282"/>
                    <a:pt x="2609" y="1279"/>
                    <a:pt x="2626" y="1275"/>
                  </a:cubicBezTo>
                  <a:cubicBezTo>
                    <a:pt x="2644" y="1272"/>
                    <a:pt x="2629" y="1260"/>
                    <a:pt x="2629" y="126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76" name="Freeform 150"/>
            <p:cNvSpPr>
              <a:spLocks noEditPoints="1"/>
            </p:cNvSpPr>
            <p:nvPr/>
          </p:nvSpPr>
          <p:spPr bwMode="gray">
            <a:xfrm>
              <a:off x="4759325" y="2203450"/>
              <a:ext cx="133350" cy="60325"/>
            </a:xfrm>
            <a:custGeom>
              <a:avLst/>
              <a:gdLst>
                <a:gd name="T0" fmla="*/ 228 w 237"/>
                <a:gd name="T1" fmla="*/ 76 h 107"/>
                <a:gd name="T2" fmla="*/ 221 w 237"/>
                <a:gd name="T3" fmla="*/ 74 h 107"/>
                <a:gd name="T4" fmla="*/ 226 w 237"/>
                <a:gd name="T5" fmla="*/ 56 h 107"/>
                <a:gd name="T6" fmla="*/ 217 w 237"/>
                <a:gd name="T7" fmla="*/ 52 h 107"/>
                <a:gd name="T8" fmla="*/ 220 w 237"/>
                <a:gd name="T9" fmla="*/ 36 h 107"/>
                <a:gd name="T10" fmla="*/ 231 w 237"/>
                <a:gd name="T11" fmla="*/ 30 h 107"/>
                <a:gd name="T12" fmla="*/ 228 w 237"/>
                <a:gd name="T13" fmla="*/ 21 h 107"/>
                <a:gd name="T14" fmla="*/ 231 w 237"/>
                <a:gd name="T15" fmla="*/ 11 h 107"/>
                <a:gd name="T16" fmla="*/ 170 w 237"/>
                <a:gd name="T17" fmla="*/ 1 h 107"/>
                <a:gd name="T18" fmla="*/ 110 w 237"/>
                <a:gd name="T19" fmla="*/ 6 h 107"/>
                <a:gd name="T20" fmla="*/ 60 w 237"/>
                <a:gd name="T21" fmla="*/ 31 h 107"/>
                <a:gd name="T22" fmla="*/ 66 w 237"/>
                <a:gd name="T23" fmla="*/ 56 h 107"/>
                <a:gd name="T24" fmla="*/ 105 w 237"/>
                <a:gd name="T25" fmla="*/ 61 h 107"/>
                <a:gd name="T26" fmla="*/ 98 w 237"/>
                <a:gd name="T27" fmla="*/ 85 h 107"/>
                <a:gd name="T28" fmla="*/ 102 w 237"/>
                <a:gd name="T29" fmla="*/ 85 h 107"/>
                <a:gd name="T30" fmla="*/ 123 w 237"/>
                <a:gd name="T31" fmla="*/ 79 h 107"/>
                <a:gd name="T32" fmla="*/ 144 w 237"/>
                <a:gd name="T33" fmla="*/ 78 h 107"/>
                <a:gd name="T34" fmla="*/ 172 w 237"/>
                <a:gd name="T35" fmla="*/ 95 h 107"/>
                <a:gd name="T36" fmla="*/ 192 w 237"/>
                <a:gd name="T37" fmla="*/ 107 h 107"/>
                <a:gd name="T38" fmla="*/ 203 w 237"/>
                <a:gd name="T39" fmla="*/ 101 h 107"/>
                <a:gd name="T40" fmla="*/ 216 w 237"/>
                <a:gd name="T41" fmla="*/ 106 h 107"/>
                <a:gd name="T42" fmla="*/ 224 w 237"/>
                <a:gd name="T43" fmla="*/ 105 h 107"/>
                <a:gd name="T44" fmla="*/ 224 w 237"/>
                <a:gd name="T45" fmla="*/ 97 h 107"/>
                <a:gd name="T46" fmla="*/ 237 w 237"/>
                <a:gd name="T47" fmla="*/ 88 h 107"/>
                <a:gd name="T48" fmla="*/ 228 w 237"/>
                <a:gd name="T49" fmla="*/ 76 h 107"/>
                <a:gd name="T50" fmla="*/ 27 w 237"/>
                <a:gd name="T51" fmla="*/ 53 h 107"/>
                <a:gd name="T52" fmla="*/ 7 w 237"/>
                <a:gd name="T53" fmla="*/ 55 h 107"/>
                <a:gd name="T54" fmla="*/ 9 w 237"/>
                <a:gd name="T55" fmla="*/ 74 h 107"/>
                <a:gd name="T56" fmla="*/ 14 w 237"/>
                <a:gd name="T57" fmla="*/ 87 h 107"/>
                <a:gd name="T58" fmla="*/ 34 w 237"/>
                <a:gd name="T59" fmla="*/ 74 h 107"/>
                <a:gd name="T60" fmla="*/ 55 w 237"/>
                <a:gd name="T61" fmla="*/ 60 h 107"/>
                <a:gd name="T62" fmla="*/ 51 w 237"/>
                <a:gd name="T63" fmla="*/ 49 h 107"/>
                <a:gd name="T64" fmla="*/ 27 w 237"/>
                <a:gd name="T65" fmla="*/ 53 h 107"/>
                <a:gd name="T66" fmla="*/ 29 w 237"/>
                <a:gd name="T67" fmla="*/ 45 h 107"/>
                <a:gd name="T68" fmla="*/ 35 w 237"/>
                <a:gd name="T69" fmla="*/ 25 h 107"/>
                <a:gd name="T70" fmla="*/ 29 w 237"/>
                <a:gd name="T71"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107">
                  <a:moveTo>
                    <a:pt x="228" y="76"/>
                  </a:moveTo>
                  <a:cubicBezTo>
                    <a:pt x="221" y="74"/>
                    <a:pt x="221" y="74"/>
                    <a:pt x="221" y="74"/>
                  </a:cubicBezTo>
                  <a:cubicBezTo>
                    <a:pt x="226" y="56"/>
                    <a:pt x="226" y="56"/>
                    <a:pt x="226" y="56"/>
                  </a:cubicBezTo>
                  <a:cubicBezTo>
                    <a:pt x="217" y="52"/>
                    <a:pt x="217" y="52"/>
                    <a:pt x="217" y="52"/>
                  </a:cubicBezTo>
                  <a:cubicBezTo>
                    <a:pt x="217" y="52"/>
                    <a:pt x="216" y="38"/>
                    <a:pt x="220" y="36"/>
                  </a:cubicBezTo>
                  <a:cubicBezTo>
                    <a:pt x="224" y="34"/>
                    <a:pt x="231" y="30"/>
                    <a:pt x="231" y="30"/>
                  </a:cubicBezTo>
                  <a:cubicBezTo>
                    <a:pt x="228" y="21"/>
                    <a:pt x="228" y="21"/>
                    <a:pt x="228" y="21"/>
                  </a:cubicBezTo>
                  <a:cubicBezTo>
                    <a:pt x="231" y="11"/>
                    <a:pt x="231" y="11"/>
                    <a:pt x="231" y="11"/>
                  </a:cubicBezTo>
                  <a:cubicBezTo>
                    <a:pt x="215" y="8"/>
                    <a:pt x="180" y="2"/>
                    <a:pt x="170" y="1"/>
                  </a:cubicBezTo>
                  <a:cubicBezTo>
                    <a:pt x="157" y="0"/>
                    <a:pt x="110" y="6"/>
                    <a:pt x="110" y="6"/>
                  </a:cubicBezTo>
                  <a:cubicBezTo>
                    <a:pt x="110" y="6"/>
                    <a:pt x="60" y="24"/>
                    <a:pt x="60" y="31"/>
                  </a:cubicBezTo>
                  <a:cubicBezTo>
                    <a:pt x="60" y="38"/>
                    <a:pt x="66" y="56"/>
                    <a:pt x="66" y="56"/>
                  </a:cubicBezTo>
                  <a:cubicBezTo>
                    <a:pt x="105" y="61"/>
                    <a:pt x="105" y="61"/>
                    <a:pt x="105" y="61"/>
                  </a:cubicBezTo>
                  <a:cubicBezTo>
                    <a:pt x="98" y="85"/>
                    <a:pt x="98" y="85"/>
                    <a:pt x="98" y="85"/>
                  </a:cubicBezTo>
                  <a:cubicBezTo>
                    <a:pt x="102" y="85"/>
                    <a:pt x="102" y="85"/>
                    <a:pt x="102" y="85"/>
                  </a:cubicBezTo>
                  <a:cubicBezTo>
                    <a:pt x="123" y="79"/>
                    <a:pt x="123" y="79"/>
                    <a:pt x="123" y="79"/>
                  </a:cubicBezTo>
                  <a:cubicBezTo>
                    <a:pt x="123" y="79"/>
                    <a:pt x="129" y="75"/>
                    <a:pt x="144" y="78"/>
                  </a:cubicBezTo>
                  <a:cubicBezTo>
                    <a:pt x="159" y="81"/>
                    <a:pt x="161" y="86"/>
                    <a:pt x="172" y="95"/>
                  </a:cubicBezTo>
                  <a:cubicBezTo>
                    <a:pt x="183" y="104"/>
                    <a:pt x="186" y="107"/>
                    <a:pt x="192" y="107"/>
                  </a:cubicBezTo>
                  <a:cubicBezTo>
                    <a:pt x="198" y="107"/>
                    <a:pt x="200" y="100"/>
                    <a:pt x="203" y="101"/>
                  </a:cubicBezTo>
                  <a:cubicBezTo>
                    <a:pt x="206" y="102"/>
                    <a:pt x="216" y="106"/>
                    <a:pt x="216" y="106"/>
                  </a:cubicBezTo>
                  <a:cubicBezTo>
                    <a:pt x="224" y="105"/>
                    <a:pt x="224" y="105"/>
                    <a:pt x="224" y="105"/>
                  </a:cubicBezTo>
                  <a:cubicBezTo>
                    <a:pt x="224" y="97"/>
                    <a:pt x="224" y="97"/>
                    <a:pt x="224" y="97"/>
                  </a:cubicBezTo>
                  <a:cubicBezTo>
                    <a:pt x="237" y="88"/>
                    <a:pt x="237" y="88"/>
                    <a:pt x="237" y="88"/>
                  </a:cubicBezTo>
                  <a:lnTo>
                    <a:pt x="228" y="76"/>
                  </a:lnTo>
                  <a:close/>
                  <a:moveTo>
                    <a:pt x="27" y="53"/>
                  </a:moveTo>
                  <a:cubicBezTo>
                    <a:pt x="27" y="53"/>
                    <a:pt x="14" y="52"/>
                    <a:pt x="7" y="55"/>
                  </a:cubicBezTo>
                  <a:cubicBezTo>
                    <a:pt x="0" y="57"/>
                    <a:pt x="9" y="74"/>
                    <a:pt x="9" y="74"/>
                  </a:cubicBezTo>
                  <a:cubicBezTo>
                    <a:pt x="14" y="87"/>
                    <a:pt x="14" y="87"/>
                    <a:pt x="14" y="87"/>
                  </a:cubicBezTo>
                  <a:cubicBezTo>
                    <a:pt x="14" y="87"/>
                    <a:pt x="30" y="74"/>
                    <a:pt x="34" y="74"/>
                  </a:cubicBezTo>
                  <a:cubicBezTo>
                    <a:pt x="38" y="74"/>
                    <a:pt x="55" y="60"/>
                    <a:pt x="55" y="60"/>
                  </a:cubicBezTo>
                  <a:cubicBezTo>
                    <a:pt x="51" y="49"/>
                    <a:pt x="51" y="49"/>
                    <a:pt x="51" y="49"/>
                  </a:cubicBezTo>
                  <a:lnTo>
                    <a:pt x="27" y="53"/>
                  </a:lnTo>
                  <a:close/>
                  <a:moveTo>
                    <a:pt x="29" y="45"/>
                  </a:moveTo>
                  <a:cubicBezTo>
                    <a:pt x="44" y="45"/>
                    <a:pt x="48" y="23"/>
                    <a:pt x="35" y="25"/>
                  </a:cubicBezTo>
                  <a:cubicBezTo>
                    <a:pt x="22" y="28"/>
                    <a:pt x="15" y="45"/>
                    <a:pt x="29" y="4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77" name="Freeform 151"/>
            <p:cNvSpPr>
              <a:spLocks/>
            </p:cNvSpPr>
            <p:nvPr/>
          </p:nvSpPr>
          <p:spPr bwMode="gray">
            <a:xfrm>
              <a:off x="7158038" y="3752850"/>
              <a:ext cx="258762" cy="198438"/>
            </a:xfrm>
            <a:custGeom>
              <a:avLst/>
              <a:gdLst>
                <a:gd name="T0" fmla="*/ 9 w 461"/>
                <a:gd name="T1" fmla="*/ 338 h 355"/>
                <a:gd name="T2" fmla="*/ 43 w 461"/>
                <a:gd name="T3" fmla="*/ 352 h 355"/>
                <a:gd name="T4" fmla="*/ 61 w 461"/>
                <a:gd name="T5" fmla="*/ 342 h 355"/>
                <a:gd name="T6" fmla="*/ 98 w 461"/>
                <a:gd name="T7" fmla="*/ 345 h 355"/>
                <a:gd name="T8" fmla="*/ 121 w 461"/>
                <a:gd name="T9" fmla="*/ 318 h 355"/>
                <a:gd name="T10" fmla="*/ 150 w 461"/>
                <a:gd name="T11" fmla="*/ 318 h 355"/>
                <a:gd name="T12" fmla="*/ 182 w 461"/>
                <a:gd name="T13" fmla="*/ 335 h 355"/>
                <a:gd name="T14" fmla="*/ 203 w 461"/>
                <a:gd name="T15" fmla="*/ 322 h 355"/>
                <a:gd name="T16" fmla="*/ 219 w 461"/>
                <a:gd name="T17" fmla="*/ 322 h 355"/>
                <a:gd name="T18" fmla="*/ 236 w 461"/>
                <a:gd name="T19" fmla="*/ 299 h 355"/>
                <a:gd name="T20" fmla="*/ 235 w 461"/>
                <a:gd name="T21" fmla="*/ 287 h 355"/>
                <a:gd name="T22" fmla="*/ 257 w 461"/>
                <a:gd name="T23" fmla="*/ 268 h 355"/>
                <a:gd name="T24" fmla="*/ 252 w 461"/>
                <a:gd name="T25" fmla="*/ 243 h 355"/>
                <a:gd name="T26" fmla="*/ 265 w 461"/>
                <a:gd name="T27" fmla="*/ 235 h 355"/>
                <a:gd name="T28" fmla="*/ 275 w 461"/>
                <a:gd name="T29" fmla="*/ 204 h 355"/>
                <a:gd name="T30" fmla="*/ 284 w 461"/>
                <a:gd name="T31" fmla="*/ 165 h 355"/>
                <a:gd name="T32" fmla="*/ 344 w 461"/>
                <a:gd name="T33" fmla="*/ 166 h 355"/>
                <a:gd name="T34" fmla="*/ 375 w 461"/>
                <a:gd name="T35" fmla="*/ 190 h 355"/>
                <a:gd name="T36" fmla="*/ 374 w 461"/>
                <a:gd name="T37" fmla="*/ 189 h 355"/>
                <a:gd name="T38" fmla="*/ 387 w 461"/>
                <a:gd name="T39" fmla="*/ 186 h 355"/>
                <a:gd name="T40" fmla="*/ 378 w 461"/>
                <a:gd name="T41" fmla="*/ 144 h 355"/>
                <a:gd name="T42" fmla="*/ 402 w 461"/>
                <a:gd name="T43" fmla="*/ 162 h 355"/>
                <a:gd name="T44" fmla="*/ 427 w 461"/>
                <a:gd name="T45" fmla="*/ 160 h 355"/>
                <a:gd name="T46" fmla="*/ 408 w 461"/>
                <a:gd name="T47" fmla="*/ 126 h 355"/>
                <a:gd name="T48" fmla="*/ 444 w 461"/>
                <a:gd name="T49" fmla="*/ 131 h 355"/>
                <a:gd name="T50" fmla="*/ 461 w 461"/>
                <a:gd name="T51" fmla="*/ 111 h 355"/>
                <a:gd name="T52" fmla="*/ 444 w 461"/>
                <a:gd name="T53" fmla="*/ 105 h 355"/>
                <a:gd name="T54" fmla="*/ 433 w 461"/>
                <a:gd name="T55" fmla="*/ 88 h 355"/>
                <a:gd name="T56" fmla="*/ 393 w 461"/>
                <a:gd name="T57" fmla="*/ 77 h 355"/>
                <a:gd name="T58" fmla="*/ 380 w 461"/>
                <a:gd name="T59" fmla="*/ 46 h 355"/>
                <a:gd name="T60" fmla="*/ 354 w 461"/>
                <a:gd name="T61" fmla="*/ 42 h 355"/>
                <a:gd name="T62" fmla="*/ 343 w 461"/>
                <a:gd name="T63" fmla="*/ 1 h 355"/>
                <a:gd name="T64" fmla="*/ 339 w 461"/>
                <a:gd name="T65" fmla="*/ 14 h 355"/>
                <a:gd name="T66" fmla="*/ 329 w 461"/>
                <a:gd name="T67" fmla="*/ 0 h 355"/>
                <a:gd name="T68" fmla="*/ 323 w 461"/>
                <a:gd name="T69" fmla="*/ 41 h 355"/>
                <a:gd name="T70" fmla="*/ 301 w 461"/>
                <a:gd name="T71" fmla="*/ 50 h 355"/>
                <a:gd name="T72" fmla="*/ 293 w 461"/>
                <a:gd name="T73" fmla="*/ 77 h 355"/>
                <a:gd name="T74" fmla="*/ 276 w 461"/>
                <a:gd name="T75" fmla="*/ 83 h 355"/>
                <a:gd name="T76" fmla="*/ 283 w 461"/>
                <a:gd name="T77" fmla="*/ 107 h 355"/>
                <a:gd name="T78" fmla="*/ 243 w 461"/>
                <a:gd name="T79" fmla="*/ 101 h 355"/>
                <a:gd name="T80" fmla="*/ 227 w 461"/>
                <a:gd name="T81" fmla="*/ 136 h 355"/>
                <a:gd name="T82" fmla="*/ 200 w 461"/>
                <a:gd name="T83" fmla="*/ 166 h 355"/>
                <a:gd name="T84" fmla="*/ 176 w 461"/>
                <a:gd name="T85" fmla="*/ 213 h 355"/>
                <a:gd name="T86" fmla="*/ 110 w 461"/>
                <a:gd name="T87" fmla="*/ 235 h 355"/>
                <a:gd name="T88" fmla="*/ 69 w 461"/>
                <a:gd name="T89" fmla="*/ 262 h 355"/>
                <a:gd name="T90" fmla="*/ 60 w 461"/>
                <a:gd name="T91" fmla="*/ 285 h 355"/>
                <a:gd name="T92" fmla="*/ 65 w 461"/>
                <a:gd name="T93" fmla="*/ 317 h 355"/>
                <a:gd name="T94" fmla="*/ 23 w 461"/>
                <a:gd name="T95" fmla="*/ 305 h 355"/>
                <a:gd name="T96" fmla="*/ 0 w 461"/>
                <a:gd name="T97" fmla="*/ 322 h 355"/>
                <a:gd name="T98" fmla="*/ 0 w 461"/>
                <a:gd name="T99" fmla="*/ 322 h 355"/>
                <a:gd name="T100" fmla="*/ 9 w 461"/>
                <a:gd name="T101" fmla="*/ 33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355">
                  <a:moveTo>
                    <a:pt x="9" y="338"/>
                  </a:moveTo>
                  <a:cubicBezTo>
                    <a:pt x="17" y="347"/>
                    <a:pt x="39" y="355"/>
                    <a:pt x="43" y="352"/>
                  </a:cubicBezTo>
                  <a:cubicBezTo>
                    <a:pt x="47" y="350"/>
                    <a:pt x="46" y="342"/>
                    <a:pt x="61" y="342"/>
                  </a:cubicBezTo>
                  <a:cubicBezTo>
                    <a:pt x="75" y="342"/>
                    <a:pt x="88" y="351"/>
                    <a:pt x="98" y="345"/>
                  </a:cubicBezTo>
                  <a:cubicBezTo>
                    <a:pt x="108" y="339"/>
                    <a:pt x="121" y="318"/>
                    <a:pt x="121" y="318"/>
                  </a:cubicBezTo>
                  <a:cubicBezTo>
                    <a:pt x="121" y="318"/>
                    <a:pt x="146" y="315"/>
                    <a:pt x="150" y="318"/>
                  </a:cubicBezTo>
                  <a:cubicBezTo>
                    <a:pt x="154" y="320"/>
                    <a:pt x="179" y="336"/>
                    <a:pt x="182" y="335"/>
                  </a:cubicBezTo>
                  <a:cubicBezTo>
                    <a:pt x="185" y="335"/>
                    <a:pt x="203" y="322"/>
                    <a:pt x="203" y="322"/>
                  </a:cubicBezTo>
                  <a:cubicBezTo>
                    <a:pt x="219" y="322"/>
                    <a:pt x="219" y="322"/>
                    <a:pt x="219" y="322"/>
                  </a:cubicBezTo>
                  <a:cubicBezTo>
                    <a:pt x="236" y="299"/>
                    <a:pt x="236" y="299"/>
                    <a:pt x="236" y="299"/>
                  </a:cubicBezTo>
                  <a:cubicBezTo>
                    <a:pt x="235" y="287"/>
                    <a:pt x="235" y="287"/>
                    <a:pt x="235" y="287"/>
                  </a:cubicBezTo>
                  <a:cubicBezTo>
                    <a:pt x="257" y="268"/>
                    <a:pt x="257" y="268"/>
                    <a:pt x="257" y="268"/>
                  </a:cubicBezTo>
                  <a:cubicBezTo>
                    <a:pt x="257" y="268"/>
                    <a:pt x="245" y="252"/>
                    <a:pt x="252" y="243"/>
                  </a:cubicBezTo>
                  <a:cubicBezTo>
                    <a:pt x="258" y="234"/>
                    <a:pt x="265" y="235"/>
                    <a:pt x="265" y="235"/>
                  </a:cubicBezTo>
                  <a:cubicBezTo>
                    <a:pt x="265" y="235"/>
                    <a:pt x="274" y="220"/>
                    <a:pt x="275" y="204"/>
                  </a:cubicBezTo>
                  <a:cubicBezTo>
                    <a:pt x="277" y="188"/>
                    <a:pt x="270" y="166"/>
                    <a:pt x="284" y="165"/>
                  </a:cubicBezTo>
                  <a:cubicBezTo>
                    <a:pt x="299" y="164"/>
                    <a:pt x="340" y="165"/>
                    <a:pt x="344" y="166"/>
                  </a:cubicBezTo>
                  <a:cubicBezTo>
                    <a:pt x="348" y="166"/>
                    <a:pt x="367" y="183"/>
                    <a:pt x="375" y="190"/>
                  </a:cubicBezTo>
                  <a:cubicBezTo>
                    <a:pt x="374" y="189"/>
                    <a:pt x="374" y="189"/>
                    <a:pt x="374" y="189"/>
                  </a:cubicBezTo>
                  <a:cubicBezTo>
                    <a:pt x="387" y="186"/>
                    <a:pt x="387" y="186"/>
                    <a:pt x="387" y="186"/>
                  </a:cubicBezTo>
                  <a:cubicBezTo>
                    <a:pt x="378" y="144"/>
                    <a:pt x="378" y="144"/>
                    <a:pt x="378" y="144"/>
                  </a:cubicBezTo>
                  <a:cubicBezTo>
                    <a:pt x="378" y="144"/>
                    <a:pt x="393" y="160"/>
                    <a:pt x="402" y="162"/>
                  </a:cubicBezTo>
                  <a:cubicBezTo>
                    <a:pt x="412" y="163"/>
                    <a:pt x="427" y="160"/>
                    <a:pt x="427" y="160"/>
                  </a:cubicBezTo>
                  <a:cubicBezTo>
                    <a:pt x="427" y="160"/>
                    <a:pt x="402" y="136"/>
                    <a:pt x="408" y="126"/>
                  </a:cubicBezTo>
                  <a:cubicBezTo>
                    <a:pt x="413" y="115"/>
                    <a:pt x="444" y="131"/>
                    <a:pt x="444" y="131"/>
                  </a:cubicBezTo>
                  <a:cubicBezTo>
                    <a:pt x="461" y="111"/>
                    <a:pt x="461" y="111"/>
                    <a:pt x="461" y="111"/>
                  </a:cubicBezTo>
                  <a:cubicBezTo>
                    <a:pt x="444" y="105"/>
                    <a:pt x="444" y="105"/>
                    <a:pt x="444" y="105"/>
                  </a:cubicBezTo>
                  <a:cubicBezTo>
                    <a:pt x="444" y="105"/>
                    <a:pt x="441" y="93"/>
                    <a:pt x="433" y="88"/>
                  </a:cubicBezTo>
                  <a:cubicBezTo>
                    <a:pt x="425" y="82"/>
                    <a:pt x="393" y="77"/>
                    <a:pt x="393" y="77"/>
                  </a:cubicBezTo>
                  <a:cubicBezTo>
                    <a:pt x="393" y="77"/>
                    <a:pt x="392" y="58"/>
                    <a:pt x="380" y="46"/>
                  </a:cubicBezTo>
                  <a:cubicBezTo>
                    <a:pt x="367" y="33"/>
                    <a:pt x="354" y="42"/>
                    <a:pt x="354" y="42"/>
                  </a:cubicBezTo>
                  <a:cubicBezTo>
                    <a:pt x="343" y="1"/>
                    <a:pt x="343" y="1"/>
                    <a:pt x="343" y="1"/>
                  </a:cubicBezTo>
                  <a:cubicBezTo>
                    <a:pt x="339" y="14"/>
                    <a:pt x="339" y="14"/>
                    <a:pt x="339" y="14"/>
                  </a:cubicBezTo>
                  <a:cubicBezTo>
                    <a:pt x="329" y="0"/>
                    <a:pt x="329" y="0"/>
                    <a:pt x="329" y="0"/>
                  </a:cubicBezTo>
                  <a:cubicBezTo>
                    <a:pt x="323" y="41"/>
                    <a:pt x="323" y="41"/>
                    <a:pt x="323" y="41"/>
                  </a:cubicBezTo>
                  <a:cubicBezTo>
                    <a:pt x="323" y="41"/>
                    <a:pt x="308" y="45"/>
                    <a:pt x="301" y="50"/>
                  </a:cubicBezTo>
                  <a:cubicBezTo>
                    <a:pt x="294" y="55"/>
                    <a:pt x="293" y="77"/>
                    <a:pt x="293" y="77"/>
                  </a:cubicBezTo>
                  <a:cubicBezTo>
                    <a:pt x="276" y="83"/>
                    <a:pt x="276" y="83"/>
                    <a:pt x="276" y="83"/>
                  </a:cubicBezTo>
                  <a:cubicBezTo>
                    <a:pt x="283" y="107"/>
                    <a:pt x="283" y="107"/>
                    <a:pt x="283" y="107"/>
                  </a:cubicBezTo>
                  <a:cubicBezTo>
                    <a:pt x="283" y="107"/>
                    <a:pt x="259" y="104"/>
                    <a:pt x="243" y="101"/>
                  </a:cubicBezTo>
                  <a:cubicBezTo>
                    <a:pt x="228" y="97"/>
                    <a:pt x="227" y="136"/>
                    <a:pt x="227" y="136"/>
                  </a:cubicBezTo>
                  <a:cubicBezTo>
                    <a:pt x="200" y="166"/>
                    <a:pt x="200" y="166"/>
                    <a:pt x="200" y="166"/>
                  </a:cubicBezTo>
                  <a:cubicBezTo>
                    <a:pt x="200" y="166"/>
                    <a:pt x="192" y="201"/>
                    <a:pt x="176" y="213"/>
                  </a:cubicBezTo>
                  <a:cubicBezTo>
                    <a:pt x="160" y="224"/>
                    <a:pt x="119" y="232"/>
                    <a:pt x="110" y="235"/>
                  </a:cubicBezTo>
                  <a:cubicBezTo>
                    <a:pt x="101" y="237"/>
                    <a:pt x="69" y="262"/>
                    <a:pt x="69" y="262"/>
                  </a:cubicBezTo>
                  <a:cubicBezTo>
                    <a:pt x="60" y="285"/>
                    <a:pt x="60" y="285"/>
                    <a:pt x="60" y="285"/>
                  </a:cubicBezTo>
                  <a:cubicBezTo>
                    <a:pt x="60" y="285"/>
                    <a:pt x="84" y="303"/>
                    <a:pt x="65" y="317"/>
                  </a:cubicBezTo>
                  <a:cubicBezTo>
                    <a:pt x="47" y="331"/>
                    <a:pt x="34" y="308"/>
                    <a:pt x="23" y="305"/>
                  </a:cubicBezTo>
                  <a:cubicBezTo>
                    <a:pt x="13" y="303"/>
                    <a:pt x="0" y="322"/>
                    <a:pt x="0" y="322"/>
                  </a:cubicBezTo>
                  <a:cubicBezTo>
                    <a:pt x="0" y="322"/>
                    <a:pt x="0" y="322"/>
                    <a:pt x="0" y="322"/>
                  </a:cubicBezTo>
                  <a:cubicBezTo>
                    <a:pt x="3" y="328"/>
                    <a:pt x="5" y="334"/>
                    <a:pt x="9" y="338"/>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78" name="Freeform 152"/>
            <p:cNvSpPr>
              <a:spLocks noEditPoints="1"/>
            </p:cNvSpPr>
            <p:nvPr/>
          </p:nvSpPr>
          <p:spPr bwMode="gray">
            <a:xfrm>
              <a:off x="7523163" y="4224338"/>
              <a:ext cx="95250" cy="42863"/>
            </a:xfrm>
            <a:custGeom>
              <a:avLst/>
              <a:gdLst>
                <a:gd name="T0" fmla="*/ 53 w 168"/>
                <a:gd name="T1" fmla="*/ 33 h 77"/>
                <a:gd name="T2" fmla="*/ 53 w 168"/>
                <a:gd name="T3" fmla="*/ 33 h 77"/>
                <a:gd name="T4" fmla="*/ 53 w 168"/>
                <a:gd name="T5" fmla="*/ 33 h 77"/>
                <a:gd name="T6" fmla="*/ 53 w 168"/>
                <a:gd name="T7" fmla="*/ 33 h 77"/>
                <a:gd name="T8" fmla="*/ 152 w 168"/>
                <a:gd name="T9" fmla="*/ 0 h 77"/>
                <a:gd name="T10" fmla="*/ 139 w 168"/>
                <a:gd name="T11" fmla="*/ 14 h 77"/>
                <a:gd name="T12" fmla="*/ 84 w 168"/>
                <a:gd name="T13" fmla="*/ 15 h 77"/>
                <a:gd name="T14" fmla="*/ 67 w 168"/>
                <a:gd name="T15" fmla="*/ 33 h 77"/>
                <a:gd name="T16" fmla="*/ 53 w 168"/>
                <a:gd name="T17" fmla="*/ 33 h 77"/>
                <a:gd name="T18" fmla="*/ 60 w 168"/>
                <a:gd name="T19" fmla="*/ 47 h 77"/>
                <a:gd name="T20" fmla="*/ 50 w 168"/>
                <a:gd name="T21" fmla="*/ 66 h 77"/>
                <a:gd name="T22" fmla="*/ 52 w 168"/>
                <a:gd name="T23" fmla="*/ 77 h 77"/>
                <a:gd name="T24" fmla="*/ 57 w 168"/>
                <a:gd name="T25" fmla="*/ 72 h 77"/>
                <a:gd name="T26" fmla="*/ 67 w 168"/>
                <a:gd name="T27" fmla="*/ 69 h 77"/>
                <a:gd name="T28" fmla="*/ 89 w 168"/>
                <a:gd name="T29" fmla="*/ 53 h 77"/>
                <a:gd name="T30" fmla="*/ 111 w 168"/>
                <a:gd name="T31" fmla="*/ 59 h 77"/>
                <a:gd name="T32" fmla="*/ 168 w 168"/>
                <a:gd name="T33" fmla="*/ 9 h 77"/>
                <a:gd name="T34" fmla="*/ 152 w 168"/>
                <a:gd name="T35" fmla="*/ 0 h 77"/>
                <a:gd name="T36" fmla="*/ 0 w 168"/>
                <a:gd name="T37" fmla="*/ 58 h 77"/>
                <a:gd name="T38" fmla="*/ 4 w 168"/>
                <a:gd name="T39" fmla="*/ 67 h 77"/>
                <a:gd name="T40" fmla="*/ 24 w 168"/>
                <a:gd name="T41" fmla="*/ 61 h 77"/>
                <a:gd name="T42" fmla="*/ 28 w 168"/>
                <a:gd name="T43" fmla="*/ 48 h 77"/>
                <a:gd name="T44" fmla="*/ 11 w 168"/>
                <a:gd name="T45" fmla="*/ 47 h 77"/>
                <a:gd name="T46" fmla="*/ 0 w 168"/>
                <a:gd name="T47" fmla="*/ 5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77">
                  <a:moveTo>
                    <a:pt x="53" y="33"/>
                  </a:moveTo>
                  <a:cubicBezTo>
                    <a:pt x="53" y="33"/>
                    <a:pt x="53" y="33"/>
                    <a:pt x="53" y="33"/>
                  </a:cubicBezTo>
                  <a:cubicBezTo>
                    <a:pt x="53" y="33"/>
                    <a:pt x="53" y="33"/>
                    <a:pt x="53" y="33"/>
                  </a:cubicBezTo>
                  <a:cubicBezTo>
                    <a:pt x="53" y="33"/>
                    <a:pt x="53" y="33"/>
                    <a:pt x="53" y="33"/>
                  </a:cubicBezTo>
                  <a:close/>
                  <a:moveTo>
                    <a:pt x="152" y="0"/>
                  </a:moveTo>
                  <a:cubicBezTo>
                    <a:pt x="139" y="14"/>
                    <a:pt x="139" y="14"/>
                    <a:pt x="139" y="14"/>
                  </a:cubicBezTo>
                  <a:cubicBezTo>
                    <a:pt x="139" y="14"/>
                    <a:pt x="96" y="15"/>
                    <a:pt x="84" y="15"/>
                  </a:cubicBezTo>
                  <a:cubicBezTo>
                    <a:pt x="73" y="15"/>
                    <a:pt x="67" y="33"/>
                    <a:pt x="67" y="33"/>
                  </a:cubicBezTo>
                  <a:cubicBezTo>
                    <a:pt x="67" y="33"/>
                    <a:pt x="61" y="32"/>
                    <a:pt x="53" y="33"/>
                  </a:cubicBezTo>
                  <a:cubicBezTo>
                    <a:pt x="60" y="47"/>
                    <a:pt x="60" y="47"/>
                    <a:pt x="60" y="47"/>
                  </a:cubicBezTo>
                  <a:cubicBezTo>
                    <a:pt x="60" y="47"/>
                    <a:pt x="56" y="54"/>
                    <a:pt x="50" y="66"/>
                  </a:cubicBezTo>
                  <a:cubicBezTo>
                    <a:pt x="46" y="72"/>
                    <a:pt x="49" y="76"/>
                    <a:pt x="52" y="77"/>
                  </a:cubicBezTo>
                  <a:cubicBezTo>
                    <a:pt x="55" y="74"/>
                    <a:pt x="57" y="72"/>
                    <a:pt x="57" y="72"/>
                  </a:cubicBezTo>
                  <a:cubicBezTo>
                    <a:pt x="67" y="69"/>
                    <a:pt x="67" y="69"/>
                    <a:pt x="67" y="69"/>
                  </a:cubicBezTo>
                  <a:cubicBezTo>
                    <a:pt x="89" y="53"/>
                    <a:pt x="89" y="53"/>
                    <a:pt x="89" y="53"/>
                  </a:cubicBezTo>
                  <a:cubicBezTo>
                    <a:pt x="89" y="53"/>
                    <a:pt x="98" y="62"/>
                    <a:pt x="111" y="59"/>
                  </a:cubicBezTo>
                  <a:cubicBezTo>
                    <a:pt x="124" y="56"/>
                    <a:pt x="168" y="9"/>
                    <a:pt x="168" y="9"/>
                  </a:cubicBezTo>
                  <a:lnTo>
                    <a:pt x="152" y="0"/>
                  </a:lnTo>
                  <a:close/>
                  <a:moveTo>
                    <a:pt x="0" y="58"/>
                  </a:moveTo>
                  <a:cubicBezTo>
                    <a:pt x="4" y="67"/>
                    <a:pt x="4" y="67"/>
                    <a:pt x="4" y="67"/>
                  </a:cubicBezTo>
                  <a:cubicBezTo>
                    <a:pt x="15" y="58"/>
                    <a:pt x="24" y="61"/>
                    <a:pt x="24" y="61"/>
                  </a:cubicBezTo>
                  <a:cubicBezTo>
                    <a:pt x="24" y="61"/>
                    <a:pt x="24" y="54"/>
                    <a:pt x="28" y="48"/>
                  </a:cubicBezTo>
                  <a:cubicBezTo>
                    <a:pt x="11" y="47"/>
                    <a:pt x="11" y="47"/>
                    <a:pt x="11" y="47"/>
                  </a:cubicBezTo>
                  <a:lnTo>
                    <a:pt x="0" y="58"/>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79" name="Freeform 153"/>
            <p:cNvSpPr>
              <a:spLocks noEditPoints="1"/>
            </p:cNvSpPr>
            <p:nvPr/>
          </p:nvSpPr>
          <p:spPr bwMode="gray">
            <a:xfrm>
              <a:off x="7966075" y="4027488"/>
              <a:ext cx="409575" cy="274638"/>
            </a:xfrm>
            <a:custGeom>
              <a:avLst/>
              <a:gdLst>
                <a:gd name="T0" fmla="*/ 296 w 730"/>
                <a:gd name="T1" fmla="*/ 19 h 491"/>
                <a:gd name="T2" fmla="*/ 331 w 730"/>
                <a:gd name="T3" fmla="*/ 7 h 491"/>
                <a:gd name="T4" fmla="*/ 521 w 730"/>
                <a:gd name="T5" fmla="*/ 171 h 491"/>
                <a:gd name="T6" fmla="*/ 476 w 730"/>
                <a:gd name="T7" fmla="*/ 209 h 491"/>
                <a:gd name="T8" fmla="*/ 404 w 730"/>
                <a:gd name="T9" fmla="*/ 228 h 491"/>
                <a:gd name="T10" fmla="*/ 398 w 730"/>
                <a:gd name="T11" fmla="*/ 257 h 491"/>
                <a:gd name="T12" fmla="*/ 474 w 730"/>
                <a:gd name="T13" fmla="*/ 251 h 491"/>
                <a:gd name="T14" fmla="*/ 523 w 730"/>
                <a:gd name="T15" fmla="*/ 228 h 491"/>
                <a:gd name="T16" fmla="*/ 536 w 730"/>
                <a:gd name="T17" fmla="*/ 206 h 491"/>
                <a:gd name="T18" fmla="*/ 555 w 730"/>
                <a:gd name="T19" fmla="*/ 140 h 491"/>
                <a:gd name="T20" fmla="*/ 564 w 730"/>
                <a:gd name="T21" fmla="*/ 94 h 491"/>
                <a:gd name="T22" fmla="*/ 520 w 730"/>
                <a:gd name="T23" fmla="*/ 58 h 491"/>
                <a:gd name="T24" fmla="*/ 494 w 730"/>
                <a:gd name="T25" fmla="*/ 31 h 491"/>
                <a:gd name="T26" fmla="*/ 516 w 730"/>
                <a:gd name="T27" fmla="*/ 69 h 491"/>
                <a:gd name="T28" fmla="*/ 576 w 730"/>
                <a:gd name="T29" fmla="*/ 122 h 491"/>
                <a:gd name="T30" fmla="*/ 599 w 730"/>
                <a:gd name="T31" fmla="*/ 131 h 491"/>
                <a:gd name="T32" fmla="*/ 728 w 730"/>
                <a:gd name="T33" fmla="*/ 249 h 491"/>
                <a:gd name="T34" fmla="*/ 664 w 730"/>
                <a:gd name="T35" fmla="*/ 185 h 491"/>
                <a:gd name="T36" fmla="*/ 670 w 730"/>
                <a:gd name="T37" fmla="*/ 225 h 491"/>
                <a:gd name="T38" fmla="*/ 730 w 730"/>
                <a:gd name="T39" fmla="*/ 300 h 491"/>
                <a:gd name="T40" fmla="*/ 17 w 730"/>
                <a:gd name="T41" fmla="*/ 401 h 491"/>
                <a:gd name="T42" fmla="*/ 17 w 730"/>
                <a:gd name="T43" fmla="*/ 401 h 491"/>
                <a:gd name="T44" fmla="*/ 452 w 730"/>
                <a:gd name="T45" fmla="*/ 453 h 491"/>
                <a:gd name="T46" fmla="*/ 437 w 730"/>
                <a:gd name="T47" fmla="*/ 426 h 491"/>
                <a:gd name="T48" fmla="*/ 408 w 730"/>
                <a:gd name="T49" fmla="*/ 388 h 491"/>
                <a:gd name="T50" fmla="*/ 374 w 730"/>
                <a:gd name="T51" fmla="*/ 375 h 491"/>
                <a:gd name="T52" fmla="*/ 357 w 730"/>
                <a:gd name="T53" fmla="*/ 337 h 491"/>
                <a:gd name="T54" fmla="*/ 304 w 730"/>
                <a:gd name="T55" fmla="*/ 274 h 491"/>
                <a:gd name="T56" fmla="*/ 308 w 730"/>
                <a:gd name="T57" fmla="*/ 220 h 491"/>
                <a:gd name="T58" fmla="*/ 256 w 730"/>
                <a:gd name="T59" fmla="*/ 169 h 491"/>
                <a:gd name="T60" fmla="*/ 200 w 730"/>
                <a:gd name="T61" fmla="*/ 113 h 491"/>
                <a:gd name="T62" fmla="*/ 151 w 730"/>
                <a:gd name="T63" fmla="*/ 91 h 491"/>
                <a:gd name="T64" fmla="*/ 49 w 730"/>
                <a:gd name="T65" fmla="*/ 49 h 491"/>
                <a:gd name="T66" fmla="*/ 6 w 730"/>
                <a:gd name="T67" fmla="*/ 36 h 491"/>
                <a:gd name="T68" fmla="*/ 30 w 730"/>
                <a:gd name="T69" fmla="*/ 155 h 491"/>
                <a:gd name="T70" fmla="*/ 27 w 730"/>
                <a:gd name="T71" fmla="*/ 253 h 491"/>
                <a:gd name="T72" fmla="*/ 26 w 730"/>
                <a:gd name="T73" fmla="*/ 282 h 491"/>
                <a:gd name="T74" fmla="*/ 15 w 730"/>
                <a:gd name="T75" fmla="*/ 353 h 491"/>
                <a:gd name="T76" fmla="*/ 17 w 730"/>
                <a:gd name="T77" fmla="*/ 401 h 491"/>
                <a:gd name="T78" fmla="*/ 88 w 730"/>
                <a:gd name="T79" fmla="*/ 408 h 491"/>
                <a:gd name="T80" fmla="*/ 71 w 730"/>
                <a:gd name="T81" fmla="*/ 347 h 491"/>
                <a:gd name="T82" fmla="*/ 130 w 730"/>
                <a:gd name="T83" fmla="*/ 329 h 491"/>
                <a:gd name="T84" fmla="*/ 146 w 730"/>
                <a:gd name="T85" fmla="*/ 313 h 491"/>
                <a:gd name="T86" fmla="*/ 185 w 730"/>
                <a:gd name="T87" fmla="*/ 311 h 491"/>
                <a:gd name="T88" fmla="*/ 258 w 730"/>
                <a:gd name="T89" fmla="*/ 342 h 491"/>
                <a:gd name="T90" fmla="*/ 302 w 730"/>
                <a:gd name="T91" fmla="*/ 398 h 491"/>
                <a:gd name="T92" fmla="*/ 418 w 730"/>
                <a:gd name="T93" fmla="*/ 464 h 491"/>
                <a:gd name="T94" fmla="*/ 450 w 730"/>
                <a:gd name="T95" fmla="*/ 464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0" h="491">
                  <a:moveTo>
                    <a:pt x="331" y="7"/>
                  </a:moveTo>
                  <a:cubicBezTo>
                    <a:pt x="318" y="0"/>
                    <a:pt x="296" y="19"/>
                    <a:pt x="296" y="19"/>
                  </a:cubicBezTo>
                  <a:cubicBezTo>
                    <a:pt x="315" y="31"/>
                    <a:pt x="315" y="31"/>
                    <a:pt x="315" y="31"/>
                  </a:cubicBezTo>
                  <a:cubicBezTo>
                    <a:pt x="333" y="35"/>
                    <a:pt x="344" y="14"/>
                    <a:pt x="331" y="7"/>
                  </a:cubicBezTo>
                  <a:close/>
                  <a:moveTo>
                    <a:pt x="508" y="150"/>
                  </a:moveTo>
                  <a:cubicBezTo>
                    <a:pt x="499" y="159"/>
                    <a:pt x="521" y="171"/>
                    <a:pt x="521" y="171"/>
                  </a:cubicBezTo>
                  <a:cubicBezTo>
                    <a:pt x="523" y="184"/>
                    <a:pt x="523" y="184"/>
                    <a:pt x="523" y="184"/>
                  </a:cubicBezTo>
                  <a:cubicBezTo>
                    <a:pt x="476" y="209"/>
                    <a:pt x="476" y="209"/>
                    <a:pt x="476" y="209"/>
                  </a:cubicBezTo>
                  <a:cubicBezTo>
                    <a:pt x="476" y="209"/>
                    <a:pt x="452" y="207"/>
                    <a:pt x="436" y="210"/>
                  </a:cubicBezTo>
                  <a:cubicBezTo>
                    <a:pt x="420" y="213"/>
                    <a:pt x="414" y="222"/>
                    <a:pt x="404" y="228"/>
                  </a:cubicBezTo>
                  <a:cubicBezTo>
                    <a:pt x="394" y="234"/>
                    <a:pt x="388" y="222"/>
                    <a:pt x="382" y="234"/>
                  </a:cubicBezTo>
                  <a:cubicBezTo>
                    <a:pt x="398" y="257"/>
                    <a:pt x="398" y="257"/>
                    <a:pt x="398" y="257"/>
                  </a:cubicBezTo>
                  <a:cubicBezTo>
                    <a:pt x="463" y="260"/>
                    <a:pt x="463" y="260"/>
                    <a:pt x="463" y="260"/>
                  </a:cubicBezTo>
                  <a:cubicBezTo>
                    <a:pt x="474" y="251"/>
                    <a:pt x="474" y="251"/>
                    <a:pt x="474" y="251"/>
                  </a:cubicBezTo>
                  <a:cubicBezTo>
                    <a:pt x="474" y="251"/>
                    <a:pt x="486" y="251"/>
                    <a:pt x="499" y="250"/>
                  </a:cubicBezTo>
                  <a:cubicBezTo>
                    <a:pt x="513" y="248"/>
                    <a:pt x="523" y="228"/>
                    <a:pt x="523" y="228"/>
                  </a:cubicBezTo>
                  <a:cubicBezTo>
                    <a:pt x="542" y="223"/>
                    <a:pt x="542" y="223"/>
                    <a:pt x="542" y="223"/>
                  </a:cubicBezTo>
                  <a:cubicBezTo>
                    <a:pt x="536" y="206"/>
                    <a:pt x="536" y="206"/>
                    <a:pt x="536" y="206"/>
                  </a:cubicBezTo>
                  <a:cubicBezTo>
                    <a:pt x="554" y="209"/>
                    <a:pt x="554" y="209"/>
                    <a:pt x="554" y="209"/>
                  </a:cubicBezTo>
                  <a:cubicBezTo>
                    <a:pt x="554" y="209"/>
                    <a:pt x="562" y="157"/>
                    <a:pt x="555" y="140"/>
                  </a:cubicBezTo>
                  <a:cubicBezTo>
                    <a:pt x="548" y="122"/>
                    <a:pt x="517" y="141"/>
                    <a:pt x="508" y="150"/>
                  </a:cubicBezTo>
                  <a:close/>
                  <a:moveTo>
                    <a:pt x="564" y="94"/>
                  </a:moveTo>
                  <a:cubicBezTo>
                    <a:pt x="555" y="94"/>
                    <a:pt x="555" y="94"/>
                    <a:pt x="555" y="94"/>
                  </a:cubicBezTo>
                  <a:cubicBezTo>
                    <a:pt x="555" y="94"/>
                    <a:pt x="524" y="60"/>
                    <a:pt x="520" y="58"/>
                  </a:cubicBezTo>
                  <a:cubicBezTo>
                    <a:pt x="516" y="55"/>
                    <a:pt x="508" y="55"/>
                    <a:pt x="508" y="55"/>
                  </a:cubicBezTo>
                  <a:cubicBezTo>
                    <a:pt x="494" y="31"/>
                    <a:pt x="494" y="31"/>
                    <a:pt x="494" y="31"/>
                  </a:cubicBezTo>
                  <a:cubicBezTo>
                    <a:pt x="486" y="63"/>
                    <a:pt x="486" y="63"/>
                    <a:pt x="486" y="63"/>
                  </a:cubicBezTo>
                  <a:cubicBezTo>
                    <a:pt x="516" y="69"/>
                    <a:pt x="516" y="69"/>
                    <a:pt x="516" y="69"/>
                  </a:cubicBezTo>
                  <a:cubicBezTo>
                    <a:pt x="516" y="69"/>
                    <a:pt x="539" y="96"/>
                    <a:pt x="545" y="102"/>
                  </a:cubicBezTo>
                  <a:cubicBezTo>
                    <a:pt x="551" y="107"/>
                    <a:pt x="571" y="109"/>
                    <a:pt x="576" y="122"/>
                  </a:cubicBezTo>
                  <a:cubicBezTo>
                    <a:pt x="580" y="135"/>
                    <a:pt x="562" y="179"/>
                    <a:pt x="589" y="181"/>
                  </a:cubicBezTo>
                  <a:cubicBezTo>
                    <a:pt x="604" y="182"/>
                    <a:pt x="612" y="150"/>
                    <a:pt x="599" y="131"/>
                  </a:cubicBezTo>
                  <a:cubicBezTo>
                    <a:pt x="586" y="112"/>
                    <a:pt x="564" y="94"/>
                    <a:pt x="564" y="94"/>
                  </a:cubicBezTo>
                  <a:close/>
                  <a:moveTo>
                    <a:pt x="728" y="249"/>
                  </a:moveTo>
                  <a:cubicBezTo>
                    <a:pt x="687" y="202"/>
                    <a:pt x="687" y="202"/>
                    <a:pt x="687" y="202"/>
                  </a:cubicBezTo>
                  <a:cubicBezTo>
                    <a:pt x="687" y="202"/>
                    <a:pt x="683" y="177"/>
                    <a:pt x="664" y="185"/>
                  </a:cubicBezTo>
                  <a:cubicBezTo>
                    <a:pt x="653" y="190"/>
                    <a:pt x="659" y="206"/>
                    <a:pt x="659" y="206"/>
                  </a:cubicBezTo>
                  <a:cubicBezTo>
                    <a:pt x="670" y="225"/>
                    <a:pt x="670" y="225"/>
                    <a:pt x="670" y="225"/>
                  </a:cubicBezTo>
                  <a:cubicBezTo>
                    <a:pt x="687" y="257"/>
                    <a:pt x="687" y="257"/>
                    <a:pt x="687" y="257"/>
                  </a:cubicBezTo>
                  <a:cubicBezTo>
                    <a:pt x="730" y="300"/>
                    <a:pt x="730" y="300"/>
                    <a:pt x="730" y="300"/>
                  </a:cubicBezTo>
                  <a:lnTo>
                    <a:pt x="728" y="249"/>
                  </a:lnTo>
                  <a:close/>
                  <a:moveTo>
                    <a:pt x="17" y="401"/>
                  </a:moveTo>
                  <a:cubicBezTo>
                    <a:pt x="17" y="401"/>
                    <a:pt x="17" y="401"/>
                    <a:pt x="17" y="401"/>
                  </a:cubicBezTo>
                  <a:cubicBezTo>
                    <a:pt x="17" y="401"/>
                    <a:pt x="17" y="401"/>
                    <a:pt x="17" y="401"/>
                  </a:cubicBezTo>
                  <a:cubicBezTo>
                    <a:pt x="17" y="401"/>
                    <a:pt x="17" y="401"/>
                    <a:pt x="17" y="401"/>
                  </a:cubicBezTo>
                  <a:close/>
                  <a:moveTo>
                    <a:pt x="452" y="453"/>
                  </a:moveTo>
                  <a:cubicBezTo>
                    <a:pt x="425" y="436"/>
                    <a:pt x="425" y="436"/>
                    <a:pt x="425" y="436"/>
                  </a:cubicBezTo>
                  <a:cubicBezTo>
                    <a:pt x="437" y="426"/>
                    <a:pt x="437" y="426"/>
                    <a:pt x="437" y="426"/>
                  </a:cubicBezTo>
                  <a:cubicBezTo>
                    <a:pt x="437" y="426"/>
                    <a:pt x="413" y="425"/>
                    <a:pt x="406" y="418"/>
                  </a:cubicBezTo>
                  <a:cubicBezTo>
                    <a:pt x="400" y="411"/>
                    <a:pt x="408" y="397"/>
                    <a:pt x="408" y="388"/>
                  </a:cubicBezTo>
                  <a:cubicBezTo>
                    <a:pt x="408" y="379"/>
                    <a:pt x="375" y="396"/>
                    <a:pt x="375" y="396"/>
                  </a:cubicBezTo>
                  <a:cubicBezTo>
                    <a:pt x="374" y="375"/>
                    <a:pt x="374" y="375"/>
                    <a:pt x="374" y="375"/>
                  </a:cubicBezTo>
                  <a:cubicBezTo>
                    <a:pt x="357" y="367"/>
                    <a:pt x="357" y="367"/>
                    <a:pt x="357" y="367"/>
                  </a:cubicBezTo>
                  <a:cubicBezTo>
                    <a:pt x="357" y="337"/>
                    <a:pt x="357" y="337"/>
                    <a:pt x="357" y="337"/>
                  </a:cubicBezTo>
                  <a:cubicBezTo>
                    <a:pt x="321" y="311"/>
                    <a:pt x="321" y="311"/>
                    <a:pt x="321" y="311"/>
                  </a:cubicBezTo>
                  <a:cubicBezTo>
                    <a:pt x="304" y="274"/>
                    <a:pt x="304" y="274"/>
                    <a:pt x="304" y="274"/>
                  </a:cubicBezTo>
                  <a:cubicBezTo>
                    <a:pt x="304" y="274"/>
                    <a:pt x="342" y="261"/>
                    <a:pt x="342" y="245"/>
                  </a:cubicBezTo>
                  <a:cubicBezTo>
                    <a:pt x="342" y="229"/>
                    <a:pt x="308" y="220"/>
                    <a:pt x="308" y="220"/>
                  </a:cubicBezTo>
                  <a:cubicBezTo>
                    <a:pt x="306" y="216"/>
                    <a:pt x="256" y="202"/>
                    <a:pt x="256" y="202"/>
                  </a:cubicBezTo>
                  <a:cubicBezTo>
                    <a:pt x="256" y="202"/>
                    <a:pt x="252" y="189"/>
                    <a:pt x="256" y="169"/>
                  </a:cubicBezTo>
                  <a:cubicBezTo>
                    <a:pt x="260" y="150"/>
                    <a:pt x="232" y="147"/>
                    <a:pt x="232" y="147"/>
                  </a:cubicBezTo>
                  <a:cubicBezTo>
                    <a:pt x="200" y="113"/>
                    <a:pt x="200" y="113"/>
                    <a:pt x="200" y="113"/>
                  </a:cubicBezTo>
                  <a:cubicBezTo>
                    <a:pt x="175" y="114"/>
                    <a:pt x="175" y="114"/>
                    <a:pt x="175" y="114"/>
                  </a:cubicBezTo>
                  <a:cubicBezTo>
                    <a:pt x="151" y="91"/>
                    <a:pt x="151" y="91"/>
                    <a:pt x="151" y="91"/>
                  </a:cubicBezTo>
                  <a:cubicBezTo>
                    <a:pt x="131" y="87"/>
                    <a:pt x="131" y="87"/>
                    <a:pt x="131" y="87"/>
                  </a:cubicBezTo>
                  <a:cubicBezTo>
                    <a:pt x="49" y="49"/>
                    <a:pt x="49" y="49"/>
                    <a:pt x="49" y="49"/>
                  </a:cubicBezTo>
                  <a:cubicBezTo>
                    <a:pt x="33" y="55"/>
                    <a:pt x="33" y="55"/>
                    <a:pt x="33" y="55"/>
                  </a:cubicBezTo>
                  <a:cubicBezTo>
                    <a:pt x="6" y="36"/>
                    <a:pt x="6" y="36"/>
                    <a:pt x="6" y="36"/>
                  </a:cubicBezTo>
                  <a:cubicBezTo>
                    <a:pt x="32" y="55"/>
                    <a:pt x="32" y="55"/>
                    <a:pt x="32" y="55"/>
                  </a:cubicBezTo>
                  <a:cubicBezTo>
                    <a:pt x="32" y="75"/>
                    <a:pt x="30" y="139"/>
                    <a:pt x="30" y="155"/>
                  </a:cubicBezTo>
                  <a:cubicBezTo>
                    <a:pt x="30" y="175"/>
                    <a:pt x="22" y="197"/>
                    <a:pt x="24" y="212"/>
                  </a:cubicBezTo>
                  <a:cubicBezTo>
                    <a:pt x="26" y="227"/>
                    <a:pt x="27" y="253"/>
                    <a:pt x="27" y="253"/>
                  </a:cubicBezTo>
                  <a:cubicBezTo>
                    <a:pt x="27" y="253"/>
                    <a:pt x="0" y="271"/>
                    <a:pt x="11" y="277"/>
                  </a:cubicBezTo>
                  <a:cubicBezTo>
                    <a:pt x="22" y="284"/>
                    <a:pt x="26" y="282"/>
                    <a:pt x="26" y="282"/>
                  </a:cubicBezTo>
                  <a:cubicBezTo>
                    <a:pt x="26" y="282"/>
                    <a:pt x="23" y="319"/>
                    <a:pt x="21" y="327"/>
                  </a:cubicBezTo>
                  <a:cubicBezTo>
                    <a:pt x="19" y="334"/>
                    <a:pt x="15" y="353"/>
                    <a:pt x="15" y="353"/>
                  </a:cubicBezTo>
                  <a:cubicBezTo>
                    <a:pt x="19" y="369"/>
                    <a:pt x="19" y="369"/>
                    <a:pt x="19" y="369"/>
                  </a:cubicBezTo>
                  <a:cubicBezTo>
                    <a:pt x="17" y="401"/>
                    <a:pt x="17" y="401"/>
                    <a:pt x="17" y="401"/>
                  </a:cubicBezTo>
                  <a:cubicBezTo>
                    <a:pt x="34" y="405"/>
                    <a:pt x="75" y="396"/>
                    <a:pt x="75" y="396"/>
                  </a:cubicBezTo>
                  <a:cubicBezTo>
                    <a:pt x="88" y="408"/>
                    <a:pt x="88" y="408"/>
                    <a:pt x="88" y="408"/>
                  </a:cubicBezTo>
                  <a:cubicBezTo>
                    <a:pt x="88" y="408"/>
                    <a:pt x="114" y="398"/>
                    <a:pt x="126" y="388"/>
                  </a:cubicBezTo>
                  <a:cubicBezTo>
                    <a:pt x="138" y="377"/>
                    <a:pt x="71" y="347"/>
                    <a:pt x="71" y="347"/>
                  </a:cubicBezTo>
                  <a:cubicBezTo>
                    <a:pt x="71" y="347"/>
                    <a:pt x="126" y="355"/>
                    <a:pt x="138" y="353"/>
                  </a:cubicBezTo>
                  <a:cubicBezTo>
                    <a:pt x="150" y="350"/>
                    <a:pt x="130" y="329"/>
                    <a:pt x="130" y="329"/>
                  </a:cubicBezTo>
                  <a:cubicBezTo>
                    <a:pt x="130" y="329"/>
                    <a:pt x="146" y="341"/>
                    <a:pt x="151" y="338"/>
                  </a:cubicBezTo>
                  <a:cubicBezTo>
                    <a:pt x="156" y="336"/>
                    <a:pt x="146" y="313"/>
                    <a:pt x="146" y="313"/>
                  </a:cubicBezTo>
                  <a:cubicBezTo>
                    <a:pt x="146" y="313"/>
                    <a:pt x="156" y="322"/>
                    <a:pt x="163" y="324"/>
                  </a:cubicBezTo>
                  <a:cubicBezTo>
                    <a:pt x="169" y="325"/>
                    <a:pt x="179" y="312"/>
                    <a:pt x="185" y="311"/>
                  </a:cubicBezTo>
                  <a:cubicBezTo>
                    <a:pt x="192" y="309"/>
                    <a:pt x="202" y="329"/>
                    <a:pt x="209" y="333"/>
                  </a:cubicBezTo>
                  <a:cubicBezTo>
                    <a:pt x="215" y="337"/>
                    <a:pt x="240" y="332"/>
                    <a:pt x="258" y="342"/>
                  </a:cubicBezTo>
                  <a:cubicBezTo>
                    <a:pt x="277" y="353"/>
                    <a:pt x="270" y="376"/>
                    <a:pt x="277" y="388"/>
                  </a:cubicBezTo>
                  <a:cubicBezTo>
                    <a:pt x="283" y="400"/>
                    <a:pt x="296" y="392"/>
                    <a:pt x="302" y="398"/>
                  </a:cubicBezTo>
                  <a:cubicBezTo>
                    <a:pt x="307" y="405"/>
                    <a:pt x="316" y="446"/>
                    <a:pt x="330" y="456"/>
                  </a:cubicBezTo>
                  <a:cubicBezTo>
                    <a:pt x="345" y="466"/>
                    <a:pt x="409" y="460"/>
                    <a:pt x="418" y="464"/>
                  </a:cubicBezTo>
                  <a:cubicBezTo>
                    <a:pt x="427" y="468"/>
                    <a:pt x="447" y="491"/>
                    <a:pt x="459" y="491"/>
                  </a:cubicBezTo>
                  <a:cubicBezTo>
                    <a:pt x="471" y="491"/>
                    <a:pt x="450" y="464"/>
                    <a:pt x="450" y="464"/>
                  </a:cubicBezTo>
                  <a:lnTo>
                    <a:pt x="452" y="453"/>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80" name="Freeform 154"/>
            <p:cNvSpPr>
              <a:spLocks noEditPoints="1"/>
            </p:cNvSpPr>
            <p:nvPr/>
          </p:nvSpPr>
          <p:spPr bwMode="gray">
            <a:xfrm>
              <a:off x="6764338" y="3803650"/>
              <a:ext cx="1220787" cy="492125"/>
            </a:xfrm>
            <a:custGeom>
              <a:avLst/>
              <a:gdLst>
                <a:gd name="T0" fmla="*/ 455 w 2179"/>
                <a:gd name="T1" fmla="*/ 287 h 879"/>
                <a:gd name="T2" fmla="*/ 603 w 2179"/>
                <a:gd name="T3" fmla="*/ 446 h 879"/>
                <a:gd name="T4" fmla="*/ 558 w 2179"/>
                <a:gd name="T5" fmla="*/ 443 h 879"/>
                <a:gd name="T6" fmla="*/ 162 w 2179"/>
                <a:gd name="T7" fmla="*/ 330 h 879"/>
                <a:gd name="T8" fmla="*/ 40 w 2179"/>
                <a:gd name="T9" fmla="*/ 174 h 879"/>
                <a:gd name="T10" fmla="*/ 1708 w 2179"/>
                <a:gd name="T11" fmla="*/ 314 h 879"/>
                <a:gd name="T12" fmla="*/ 1627 w 2179"/>
                <a:gd name="T13" fmla="*/ 412 h 879"/>
                <a:gd name="T14" fmla="*/ 1950 w 2179"/>
                <a:gd name="T15" fmla="*/ 413 h 879"/>
                <a:gd name="T16" fmla="*/ 1124 w 2179"/>
                <a:gd name="T17" fmla="*/ 485 h 879"/>
                <a:gd name="T18" fmla="*/ 1210 w 2179"/>
                <a:gd name="T19" fmla="*/ 476 h 879"/>
                <a:gd name="T20" fmla="*/ 1285 w 2179"/>
                <a:gd name="T21" fmla="*/ 614 h 879"/>
                <a:gd name="T22" fmla="*/ 1291 w 2179"/>
                <a:gd name="T23" fmla="*/ 446 h 879"/>
                <a:gd name="T24" fmla="*/ 1240 w 2179"/>
                <a:gd name="T25" fmla="*/ 370 h 879"/>
                <a:gd name="T26" fmla="*/ 1415 w 2179"/>
                <a:gd name="T27" fmla="*/ 258 h 879"/>
                <a:gd name="T28" fmla="*/ 1253 w 2179"/>
                <a:gd name="T29" fmla="*/ 232 h 879"/>
                <a:gd name="T30" fmla="*/ 1328 w 2179"/>
                <a:gd name="T31" fmla="*/ 387 h 879"/>
                <a:gd name="T32" fmla="*/ 1127 w 2179"/>
                <a:gd name="T33" fmla="*/ 743 h 879"/>
                <a:gd name="T34" fmla="*/ 1542 w 2179"/>
                <a:gd name="T35" fmla="*/ 370 h 879"/>
                <a:gd name="T36" fmla="*/ 1603 w 2179"/>
                <a:gd name="T37" fmla="*/ 288 h 879"/>
                <a:gd name="T38" fmla="*/ 1548 w 2179"/>
                <a:gd name="T39" fmla="*/ 230 h 879"/>
                <a:gd name="T40" fmla="*/ 1517 w 2179"/>
                <a:gd name="T41" fmla="*/ 471 h 879"/>
                <a:gd name="T42" fmla="*/ 1634 w 2179"/>
                <a:gd name="T43" fmla="*/ 448 h 879"/>
                <a:gd name="T44" fmla="*/ 1654 w 2179"/>
                <a:gd name="T45" fmla="*/ 509 h 879"/>
                <a:gd name="T46" fmla="*/ 2007 w 2179"/>
                <a:gd name="T47" fmla="*/ 423 h 879"/>
                <a:gd name="T48" fmla="*/ 1820 w 2179"/>
                <a:gd name="T49" fmla="*/ 350 h 879"/>
                <a:gd name="T50" fmla="*/ 1749 w 2179"/>
                <a:gd name="T51" fmla="*/ 393 h 879"/>
                <a:gd name="T52" fmla="*/ 1790 w 2179"/>
                <a:gd name="T53" fmla="*/ 530 h 879"/>
                <a:gd name="T54" fmla="*/ 1964 w 2179"/>
                <a:gd name="T55" fmla="*/ 567 h 879"/>
                <a:gd name="T56" fmla="*/ 2077 w 2179"/>
                <a:gd name="T57" fmla="*/ 729 h 879"/>
                <a:gd name="T58" fmla="*/ 2168 w 2179"/>
                <a:gd name="T59" fmla="*/ 726 h 879"/>
                <a:gd name="T60" fmla="*/ 258 w 2179"/>
                <a:gd name="T61" fmla="*/ 478 h 879"/>
                <a:gd name="T62" fmla="*/ 2037 w 2179"/>
                <a:gd name="T63" fmla="*/ 711 h 879"/>
                <a:gd name="T64" fmla="*/ 1860 w 2179"/>
                <a:gd name="T65" fmla="*/ 679 h 879"/>
                <a:gd name="T66" fmla="*/ 1427 w 2179"/>
                <a:gd name="T67" fmla="*/ 403 h 879"/>
                <a:gd name="T68" fmla="*/ 863 w 2179"/>
                <a:gd name="T69" fmla="*/ 677 h 879"/>
                <a:gd name="T70" fmla="*/ 499 w 2179"/>
                <a:gd name="T71" fmla="*/ 620 h 879"/>
                <a:gd name="T72" fmla="*/ 450 w 2179"/>
                <a:gd name="T73" fmla="*/ 413 h 879"/>
                <a:gd name="T74" fmla="*/ 340 w 2179"/>
                <a:gd name="T75" fmla="*/ 238 h 879"/>
                <a:gd name="T76" fmla="*/ 151 w 2179"/>
                <a:gd name="T77" fmla="*/ 72 h 879"/>
                <a:gd name="T78" fmla="*/ 119 w 2179"/>
                <a:gd name="T79" fmla="*/ 154 h 879"/>
                <a:gd name="T80" fmla="*/ 275 w 2179"/>
                <a:gd name="T81" fmla="*/ 408 h 879"/>
                <a:gd name="T82" fmla="*/ 444 w 2179"/>
                <a:gd name="T83" fmla="*/ 630 h 879"/>
                <a:gd name="T84" fmla="*/ 1408 w 2179"/>
                <a:gd name="T85" fmla="*/ 828 h 879"/>
                <a:gd name="T86" fmla="*/ 778 w 2179"/>
                <a:gd name="T87" fmla="*/ 674 h 879"/>
                <a:gd name="T88" fmla="*/ 535 w 2179"/>
                <a:gd name="T89" fmla="*/ 624 h 879"/>
                <a:gd name="T90" fmla="*/ 705 w 2179"/>
                <a:gd name="T91" fmla="*/ 728 h 879"/>
                <a:gd name="T92" fmla="*/ 1004 w 2179"/>
                <a:gd name="T93" fmla="*/ 484 h 879"/>
                <a:gd name="T94" fmla="*/ 1139 w 2179"/>
                <a:gd name="T95" fmla="*/ 271 h 879"/>
                <a:gd name="T96" fmla="*/ 1086 w 2179"/>
                <a:gd name="T97" fmla="*/ 110 h 879"/>
                <a:gd name="T98" fmla="*/ 939 w 2179"/>
                <a:gd name="T99" fmla="*/ 208 h 879"/>
                <a:gd name="T100" fmla="*/ 712 w 2179"/>
                <a:gd name="T101" fmla="*/ 247 h 879"/>
                <a:gd name="T102" fmla="*/ 716 w 2179"/>
                <a:gd name="T103" fmla="*/ 388 h 879"/>
                <a:gd name="T104" fmla="*/ 822 w 2179"/>
                <a:gd name="T105" fmla="*/ 472 h 879"/>
                <a:gd name="T106" fmla="*/ 974 w 2179"/>
                <a:gd name="T107" fmla="*/ 755 h 879"/>
                <a:gd name="T108" fmla="*/ 1187 w 2179"/>
                <a:gd name="T109" fmla="*/ 827 h 879"/>
                <a:gd name="T110" fmla="*/ 1151 w 2179"/>
                <a:gd name="T111" fmla="*/ 787 h 879"/>
                <a:gd name="T112" fmla="*/ 1056 w 2179"/>
                <a:gd name="T113" fmla="*/ 774 h 879"/>
                <a:gd name="T114" fmla="*/ 1067 w 2179"/>
                <a:gd name="T115" fmla="*/ 771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879">
                  <a:moveTo>
                    <a:pt x="1196" y="656"/>
                  </a:moveTo>
                  <a:cubicBezTo>
                    <a:pt x="1210" y="655"/>
                    <a:pt x="1210" y="655"/>
                    <a:pt x="1210" y="655"/>
                  </a:cubicBezTo>
                  <a:cubicBezTo>
                    <a:pt x="1218" y="637"/>
                    <a:pt x="1218" y="637"/>
                    <a:pt x="1218" y="637"/>
                  </a:cubicBezTo>
                  <a:cubicBezTo>
                    <a:pt x="1215" y="622"/>
                    <a:pt x="1215" y="622"/>
                    <a:pt x="1215" y="622"/>
                  </a:cubicBezTo>
                  <a:lnTo>
                    <a:pt x="1196" y="656"/>
                  </a:lnTo>
                  <a:close/>
                  <a:moveTo>
                    <a:pt x="453" y="310"/>
                  </a:moveTo>
                  <a:cubicBezTo>
                    <a:pt x="472" y="321"/>
                    <a:pt x="472" y="321"/>
                    <a:pt x="472" y="321"/>
                  </a:cubicBezTo>
                  <a:cubicBezTo>
                    <a:pt x="472" y="300"/>
                    <a:pt x="472" y="300"/>
                    <a:pt x="472" y="300"/>
                  </a:cubicBezTo>
                  <a:cubicBezTo>
                    <a:pt x="455" y="287"/>
                    <a:pt x="455" y="287"/>
                    <a:pt x="455" y="287"/>
                  </a:cubicBezTo>
                  <a:lnTo>
                    <a:pt x="453" y="310"/>
                  </a:lnTo>
                  <a:close/>
                  <a:moveTo>
                    <a:pt x="455" y="331"/>
                  </a:moveTo>
                  <a:cubicBezTo>
                    <a:pt x="441" y="344"/>
                    <a:pt x="441" y="344"/>
                    <a:pt x="441" y="344"/>
                  </a:cubicBezTo>
                  <a:cubicBezTo>
                    <a:pt x="458" y="365"/>
                    <a:pt x="458" y="365"/>
                    <a:pt x="458" y="365"/>
                  </a:cubicBezTo>
                  <a:lnTo>
                    <a:pt x="455" y="331"/>
                  </a:lnTo>
                  <a:close/>
                  <a:moveTo>
                    <a:pt x="611" y="478"/>
                  </a:moveTo>
                  <a:cubicBezTo>
                    <a:pt x="624" y="491"/>
                    <a:pt x="624" y="491"/>
                    <a:pt x="624" y="491"/>
                  </a:cubicBezTo>
                  <a:cubicBezTo>
                    <a:pt x="630" y="474"/>
                    <a:pt x="630" y="474"/>
                    <a:pt x="630" y="474"/>
                  </a:cubicBezTo>
                  <a:cubicBezTo>
                    <a:pt x="630" y="474"/>
                    <a:pt x="622" y="444"/>
                    <a:pt x="603" y="446"/>
                  </a:cubicBezTo>
                  <a:cubicBezTo>
                    <a:pt x="584" y="447"/>
                    <a:pt x="590" y="466"/>
                    <a:pt x="596" y="484"/>
                  </a:cubicBezTo>
                  <a:lnTo>
                    <a:pt x="611" y="478"/>
                  </a:lnTo>
                  <a:close/>
                  <a:moveTo>
                    <a:pt x="459" y="249"/>
                  </a:moveTo>
                  <a:cubicBezTo>
                    <a:pt x="454" y="237"/>
                    <a:pt x="440" y="244"/>
                    <a:pt x="450" y="260"/>
                  </a:cubicBezTo>
                  <a:cubicBezTo>
                    <a:pt x="461" y="279"/>
                    <a:pt x="464" y="261"/>
                    <a:pt x="459" y="249"/>
                  </a:cubicBezTo>
                  <a:close/>
                  <a:moveTo>
                    <a:pt x="507" y="418"/>
                  </a:moveTo>
                  <a:cubicBezTo>
                    <a:pt x="507" y="418"/>
                    <a:pt x="512" y="447"/>
                    <a:pt x="523" y="459"/>
                  </a:cubicBezTo>
                  <a:cubicBezTo>
                    <a:pt x="533" y="471"/>
                    <a:pt x="559" y="471"/>
                    <a:pt x="559" y="471"/>
                  </a:cubicBezTo>
                  <a:cubicBezTo>
                    <a:pt x="558" y="443"/>
                    <a:pt x="558" y="443"/>
                    <a:pt x="558" y="443"/>
                  </a:cubicBezTo>
                  <a:cubicBezTo>
                    <a:pt x="546" y="435"/>
                    <a:pt x="546" y="435"/>
                    <a:pt x="546" y="435"/>
                  </a:cubicBezTo>
                  <a:cubicBezTo>
                    <a:pt x="545" y="415"/>
                    <a:pt x="545" y="415"/>
                    <a:pt x="545" y="415"/>
                  </a:cubicBezTo>
                  <a:cubicBezTo>
                    <a:pt x="545" y="415"/>
                    <a:pt x="530" y="390"/>
                    <a:pt x="508" y="384"/>
                  </a:cubicBezTo>
                  <a:cubicBezTo>
                    <a:pt x="486" y="378"/>
                    <a:pt x="487" y="403"/>
                    <a:pt x="487" y="403"/>
                  </a:cubicBezTo>
                  <a:cubicBezTo>
                    <a:pt x="487" y="403"/>
                    <a:pt x="473" y="399"/>
                    <a:pt x="480" y="419"/>
                  </a:cubicBezTo>
                  <a:lnTo>
                    <a:pt x="507" y="418"/>
                  </a:lnTo>
                  <a:close/>
                  <a:moveTo>
                    <a:pt x="169" y="296"/>
                  </a:moveTo>
                  <a:cubicBezTo>
                    <a:pt x="154" y="310"/>
                    <a:pt x="154" y="310"/>
                    <a:pt x="154" y="310"/>
                  </a:cubicBezTo>
                  <a:cubicBezTo>
                    <a:pt x="162" y="330"/>
                    <a:pt x="162" y="330"/>
                    <a:pt x="162" y="330"/>
                  </a:cubicBezTo>
                  <a:cubicBezTo>
                    <a:pt x="162" y="330"/>
                    <a:pt x="152" y="348"/>
                    <a:pt x="164" y="344"/>
                  </a:cubicBezTo>
                  <a:cubicBezTo>
                    <a:pt x="171" y="341"/>
                    <a:pt x="168" y="316"/>
                    <a:pt x="168" y="316"/>
                  </a:cubicBezTo>
                  <a:cubicBezTo>
                    <a:pt x="175" y="307"/>
                    <a:pt x="175" y="307"/>
                    <a:pt x="175" y="307"/>
                  </a:cubicBezTo>
                  <a:lnTo>
                    <a:pt x="169" y="296"/>
                  </a:lnTo>
                  <a:close/>
                  <a:moveTo>
                    <a:pt x="180" y="360"/>
                  </a:moveTo>
                  <a:cubicBezTo>
                    <a:pt x="170" y="372"/>
                    <a:pt x="176" y="414"/>
                    <a:pt x="198" y="410"/>
                  </a:cubicBezTo>
                  <a:cubicBezTo>
                    <a:pt x="207" y="408"/>
                    <a:pt x="191" y="348"/>
                    <a:pt x="180" y="360"/>
                  </a:cubicBezTo>
                  <a:close/>
                  <a:moveTo>
                    <a:pt x="35" y="152"/>
                  </a:moveTo>
                  <a:cubicBezTo>
                    <a:pt x="30" y="157"/>
                    <a:pt x="28" y="173"/>
                    <a:pt x="40" y="174"/>
                  </a:cubicBezTo>
                  <a:cubicBezTo>
                    <a:pt x="52" y="176"/>
                    <a:pt x="55" y="189"/>
                    <a:pt x="66" y="181"/>
                  </a:cubicBezTo>
                  <a:cubicBezTo>
                    <a:pt x="73" y="175"/>
                    <a:pt x="40" y="146"/>
                    <a:pt x="35" y="152"/>
                  </a:cubicBezTo>
                  <a:close/>
                  <a:moveTo>
                    <a:pt x="112" y="221"/>
                  </a:moveTo>
                  <a:cubicBezTo>
                    <a:pt x="104" y="221"/>
                    <a:pt x="94" y="234"/>
                    <a:pt x="106" y="242"/>
                  </a:cubicBezTo>
                  <a:cubicBezTo>
                    <a:pt x="118" y="250"/>
                    <a:pt x="122" y="280"/>
                    <a:pt x="134" y="280"/>
                  </a:cubicBezTo>
                  <a:cubicBezTo>
                    <a:pt x="141" y="280"/>
                    <a:pt x="142" y="249"/>
                    <a:pt x="138" y="245"/>
                  </a:cubicBezTo>
                  <a:cubicBezTo>
                    <a:pt x="134" y="241"/>
                    <a:pt x="120" y="221"/>
                    <a:pt x="112" y="221"/>
                  </a:cubicBezTo>
                  <a:close/>
                  <a:moveTo>
                    <a:pt x="1721" y="328"/>
                  </a:moveTo>
                  <a:cubicBezTo>
                    <a:pt x="1721" y="328"/>
                    <a:pt x="1725" y="316"/>
                    <a:pt x="1708" y="314"/>
                  </a:cubicBezTo>
                  <a:cubicBezTo>
                    <a:pt x="1691" y="311"/>
                    <a:pt x="1680" y="316"/>
                    <a:pt x="1680" y="316"/>
                  </a:cubicBezTo>
                  <a:cubicBezTo>
                    <a:pt x="1684" y="334"/>
                    <a:pt x="1684" y="334"/>
                    <a:pt x="1684" y="334"/>
                  </a:cubicBezTo>
                  <a:cubicBezTo>
                    <a:pt x="1693" y="333"/>
                    <a:pt x="1721" y="328"/>
                    <a:pt x="1721" y="328"/>
                  </a:cubicBezTo>
                  <a:close/>
                  <a:moveTo>
                    <a:pt x="230" y="434"/>
                  </a:moveTo>
                  <a:cubicBezTo>
                    <a:pt x="239" y="433"/>
                    <a:pt x="226" y="413"/>
                    <a:pt x="218" y="418"/>
                  </a:cubicBezTo>
                  <a:cubicBezTo>
                    <a:pt x="211" y="422"/>
                    <a:pt x="220" y="436"/>
                    <a:pt x="230" y="434"/>
                  </a:cubicBezTo>
                  <a:close/>
                  <a:moveTo>
                    <a:pt x="1652" y="438"/>
                  </a:moveTo>
                  <a:cubicBezTo>
                    <a:pt x="1674" y="429"/>
                    <a:pt x="1672" y="413"/>
                    <a:pt x="1672" y="413"/>
                  </a:cubicBezTo>
                  <a:cubicBezTo>
                    <a:pt x="1627" y="412"/>
                    <a:pt x="1627" y="412"/>
                    <a:pt x="1627" y="412"/>
                  </a:cubicBezTo>
                  <a:cubicBezTo>
                    <a:pt x="1627" y="412"/>
                    <a:pt x="1630" y="447"/>
                    <a:pt x="1652" y="438"/>
                  </a:cubicBezTo>
                  <a:close/>
                  <a:moveTo>
                    <a:pt x="1609" y="194"/>
                  </a:moveTo>
                  <a:cubicBezTo>
                    <a:pt x="1624" y="182"/>
                    <a:pt x="1618" y="175"/>
                    <a:pt x="1605" y="171"/>
                  </a:cubicBezTo>
                  <a:cubicBezTo>
                    <a:pt x="1592" y="167"/>
                    <a:pt x="1586" y="172"/>
                    <a:pt x="1586" y="172"/>
                  </a:cubicBezTo>
                  <a:cubicBezTo>
                    <a:pt x="1586" y="172"/>
                    <a:pt x="1601" y="202"/>
                    <a:pt x="1609" y="194"/>
                  </a:cubicBezTo>
                  <a:close/>
                  <a:moveTo>
                    <a:pt x="1918" y="353"/>
                  </a:moveTo>
                  <a:cubicBezTo>
                    <a:pt x="1937" y="362"/>
                    <a:pt x="1945" y="353"/>
                    <a:pt x="1930" y="346"/>
                  </a:cubicBezTo>
                  <a:cubicBezTo>
                    <a:pt x="1916" y="340"/>
                    <a:pt x="1910" y="349"/>
                    <a:pt x="1918" y="353"/>
                  </a:cubicBezTo>
                  <a:close/>
                  <a:moveTo>
                    <a:pt x="1950" y="413"/>
                  </a:moveTo>
                  <a:cubicBezTo>
                    <a:pt x="1959" y="413"/>
                    <a:pt x="1986" y="406"/>
                    <a:pt x="1986" y="406"/>
                  </a:cubicBezTo>
                  <a:cubicBezTo>
                    <a:pt x="1986" y="406"/>
                    <a:pt x="1962" y="396"/>
                    <a:pt x="1957" y="395"/>
                  </a:cubicBezTo>
                  <a:cubicBezTo>
                    <a:pt x="1953" y="394"/>
                    <a:pt x="1924" y="400"/>
                    <a:pt x="1924" y="400"/>
                  </a:cubicBezTo>
                  <a:cubicBezTo>
                    <a:pt x="1924" y="400"/>
                    <a:pt x="1940" y="413"/>
                    <a:pt x="1950" y="413"/>
                  </a:cubicBezTo>
                  <a:close/>
                  <a:moveTo>
                    <a:pt x="1145" y="370"/>
                  </a:moveTo>
                  <a:cubicBezTo>
                    <a:pt x="1142" y="380"/>
                    <a:pt x="1161" y="400"/>
                    <a:pt x="1153" y="409"/>
                  </a:cubicBezTo>
                  <a:cubicBezTo>
                    <a:pt x="1145" y="418"/>
                    <a:pt x="1122" y="424"/>
                    <a:pt x="1120" y="437"/>
                  </a:cubicBezTo>
                  <a:cubicBezTo>
                    <a:pt x="1119" y="451"/>
                    <a:pt x="1130" y="464"/>
                    <a:pt x="1130" y="464"/>
                  </a:cubicBezTo>
                  <a:cubicBezTo>
                    <a:pt x="1130" y="464"/>
                    <a:pt x="1114" y="478"/>
                    <a:pt x="1124" y="485"/>
                  </a:cubicBezTo>
                  <a:cubicBezTo>
                    <a:pt x="1135" y="492"/>
                    <a:pt x="1153" y="477"/>
                    <a:pt x="1157" y="489"/>
                  </a:cubicBezTo>
                  <a:cubicBezTo>
                    <a:pt x="1161" y="501"/>
                    <a:pt x="1153" y="510"/>
                    <a:pt x="1153" y="510"/>
                  </a:cubicBezTo>
                  <a:cubicBezTo>
                    <a:pt x="1164" y="524"/>
                    <a:pt x="1164" y="524"/>
                    <a:pt x="1164" y="524"/>
                  </a:cubicBezTo>
                  <a:cubicBezTo>
                    <a:pt x="1158" y="568"/>
                    <a:pt x="1158" y="568"/>
                    <a:pt x="1158" y="568"/>
                  </a:cubicBezTo>
                  <a:cubicBezTo>
                    <a:pt x="1158" y="568"/>
                    <a:pt x="1134" y="582"/>
                    <a:pt x="1146" y="606"/>
                  </a:cubicBezTo>
                  <a:cubicBezTo>
                    <a:pt x="1157" y="630"/>
                    <a:pt x="1173" y="630"/>
                    <a:pt x="1191" y="612"/>
                  </a:cubicBezTo>
                  <a:cubicBezTo>
                    <a:pt x="1208" y="595"/>
                    <a:pt x="1188" y="566"/>
                    <a:pt x="1188" y="566"/>
                  </a:cubicBezTo>
                  <a:cubicBezTo>
                    <a:pt x="1188" y="566"/>
                    <a:pt x="1209" y="551"/>
                    <a:pt x="1209" y="530"/>
                  </a:cubicBezTo>
                  <a:cubicBezTo>
                    <a:pt x="1208" y="508"/>
                    <a:pt x="1217" y="489"/>
                    <a:pt x="1210" y="476"/>
                  </a:cubicBezTo>
                  <a:cubicBezTo>
                    <a:pt x="1202" y="464"/>
                    <a:pt x="1198" y="439"/>
                    <a:pt x="1200" y="434"/>
                  </a:cubicBezTo>
                  <a:cubicBezTo>
                    <a:pt x="1201" y="429"/>
                    <a:pt x="1207" y="401"/>
                    <a:pt x="1217" y="419"/>
                  </a:cubicBezTo>
                  <a:cubicBezTo>
                    <a:pt x="1228" y="437"/>
                    <a:pt x="1228" y="468"/>
                    <a:pt x="1228" y="468"/>
                  </a:cubicBezTo>
                  <a:cubicBezTo>
                    <a:pt x="1251" y="494"/>
                    <a:pt x="1251" y="494"/>
                    <a:pt x="1251" y="494"/>
                  </a:cubicBezTo>
                  <a:cubicBezTo>
                    <a:pt x="1248" y="529"/>
                    <a:pt x="1248" y="529"/>
                    <a:pt x="1248" y="529"/>
                  </a:cubicBezTo>
                  <a:cubicBezTo>
                    <a:pt x="1265" y="551"/>
                    <a:pt x="1265" y="551"/>
                    <a:pt x="1265" y="551"/>
                  </a:cubicBezTo>
                  <a:cubicBezTo>
                    <a:pt x="1266" y="575"/>
                    <a:pt x="1266" y="575"/>
                    <a:pt x="1266" y="575"/>
                  </a:cubicBezTo>
                  <a:cubicBezTo>
                    <a:pt x="1275" y="624"/>
                    <a:pt x="1275" y="624"/>
                    <a:pt x="1275" y="624"/>
                  </a:cubicBezTo>
                  <a:cubicBezTo>
                    <a:pt x="1285" y="614"/>
                    <a:pt x="1285" y="614"/>
                    <a:pt x="1285" y="614"/>
                  </a:cubicBezTo>
                  <a:cubicBezTo>
                    <a:pt x="1312" y="622"/>
                    <a:pt x="1312" y="622"/>
                    <a:pt x="1312" y="622"/>
                  </a:cubicBezTo>
                  <a:cubicBezTo>
                    <a:pt x="1312" y="622"/>
                    <a:pt x="1314" y="605"/>
                    <a:pt x="1313" y="592"/>
                  </a:cubicBezTo>
                  <a:cubicBezTo>
                    <a:pt x="1312" y="579"/>
                    <a:pt x="1319" y="572"/>
                    <a:pt x="1319" y="572"/>
                  </a:cubicBezTo>
                  <a:cubicBezTo>
                    <a:pt x="1325" y="588"/>
                    <a:pt x="1325" y="588"/>
                    <a:pt x="1325" y="588"/>
                  </a:cubicBezTo>
                  <a:cubicBezTo>
                    <a:pt x="1325" y="588"/>
                    <a:pt x="1342" y="590"/>
                    <a:pt x="1344" y="574"/>
                  </a:cubicBezTo>
                  <a:cubicBezTo>
                    <a:pt x="1345" y="558"/>
                    <a:pt x="1341" y="546"/>
                    <a:pt x="1341" y="546"/>
                  </a:cubicBezTo>
                  <a:cubicBezTo>
                    <a:pt x="1341" y="546"/>
                    <a:pt x="1301" y="514"/>
                    <a:pt x="1303" y="502"/>
                  </a:cubicBezTo>
                  <a:cubicBezTo>
                    <a:pt x="1305" y="490"/>
                    <a:pt x="1324" y="477"/>
                    <a:pt x="1313" y="467"/>
                  </a:cubicBezTo>
                  <a:cubicBezTo>
                    <a:pt x="1301" y="457"/>
                    <a:pt x="1292" y="454"/>
                    <a:pt x="1291" y="446"/>
                  </a:cubicBezTo>
                  <a:cubicBezTo>
                    <a:pt x="1291" y="437"/>
                    <a:pt x="1304" y="418"/>
                    <a:pt x="1290" y="412"/>
                  </a:cubicBezTo>
                  <a:cubicBezTo>
                    <a:pt x="1277" y="407"/>
                    <a:pt x="1257" y="390"/>
                    <a:pt x="1257" y="390"/>
                  </a:cubicBezTo>
                  <a:cubicBezTo>
                    <a:pt x="1257" y="390"/>
                    <a:pt x="1279" y="395"/>
                    <a:pt x="1289" y="385"/>
                  </a:cubicBezTo>
                  <a:cubicBezTo>
                    <a:pt x="1298" y="376"/>
                    <a:pt x="1308" y="354"/>
                    <a:pt x="1308" y="354"/>
                  </a:cubicBezTo>
                  <a:cubicBezTo>
                    <a:pt x="1308" y="354"/>
                    <a:pt x="1347" y="356"/>
                    <a:pt x="1348" y="348"/>
                  </a:cubicBezTo>
                  <a:cubicBezTo>
                    <a:pt x="1349" y="339"/>
                    <a:pt x="1338" y="324"/>
                    <a:pt x="1328" y="323"/>
                  </a:cubicBezTo>
                  <a:cubicBezTo>
                    <a:pt x="1317" y="323"/>
                    <a:pt x="1310" y="341"/>
                    <a:pt x="1310" y="341"/>
                  </a:cubicBezTo>
                  <a:cubicBezTo>
                    <a:pt x="1310" y="341"/>
                    <a:pt x="1281" y="333"/>
                    <a:pt x="1269" y="337"/>
                  </a:cubicBezTo>
                  <a:cubicBezTo>
                    <a:pt x="1258" y="340"/>
                    <a:pt x="1252" y="369"/>
                    <a:pt x="1240" y="370"/>
                  </a:cubicBezTo>
                  <a:cubicBezTo>
                    <a:pt x="1229" y="370"/>
                    <a:pt x="1230" y="350"/>
                    <a:pt x="1213" y="340"/>
                  </a:cubicBezTo>
                  <a:cubicBezTo>
                    <a:pt x="1196" y="330"/>
                    <a:pt x="1188" y="333"/>
                    <a:pt x="1188" y="333"/>
                  </a:cubicBezTo>
                  <a:cubicBezTo>
                    <a:pt x="1188" y="333"/>
                    <a:pt x="1193" y="274"/>
                    <a:pt x="1209" y="273"/>
                  </a:cubicBezTo>
                  <a:cubicBezTo>
                    <a:pt x="1225" y="272"/>
                    <a:pt x="1255" y="283"/>
                    <a:pt x="1269" y="279"/>
                  </a:cubicBezTo>
                  <a:cubicBezTo>
                    <a:pt x="1282" y="276"/>
                    <a:pt x="1273" y="264"/>
                    <a:pt x="1284" y="266"/>
                  </a:cubicBezTo>
                  <a:cubicBezTo>
                    <a:pt x="1296" y="267"/>
                    <a:pt x="1349" y="293"/>
                    <a:pt x="1359" y="294"/>
                  </a:cubicBezTo>
                  <a:cubicBezTo>
                    <a:pt x="1370" y="294"/>
                    <a:pt x="1372" y="285"/>
                    <a:pt x="1379" y="281"/>
                  </a:cubicBezTo>
                  <a:cubicBezTo>
                    <a:pt x="1386" y="277"/>
                    <a:pt x="1399" y="283"/>
                    <a:pt x="1408" y="278"/>
                  </a:cubicBezTo>
                  <a:cubicBezTo>
                    <a:pt x="1417" y="272"/>
                    <a:pt x="1406" y="267"/>
                    <a:pt x="1415" y="258"/>
                  </a:cubicBezTo>
                  <a:cubicBezTo>
                    <a:pt x="1423" y="249"/>
                    <a:pt x="1443" y="240"/>
                    <a:pt x="1443" y="240"/>
                  </a:cubicBezTo>
                  <a:cubicBezTo>
                    <a:pt x="1436" y="220"/>
                    <a:pt x="1436" y="220"/>
                    <a:pt x="1436" y="220"/>
                  </a:cubicBezTo>
                  <a:cubicBezTo>
                    <a:pt x="1384" y="242"/>
                    <a:pt x="1384" y="242"/>
                    <a:pt x="1384" y="242"/>
                  </a:cubicBezTo>
                  <a:cubicBezTo>
                    <a:pt x="1384" y="242"/>
                    <a:pt x="1396" y="255"/>
                    <a:pt x="1381" y="256"/>
                  </a:cubicBezTo>
                  <a:cubicBezTo>
                    <a:pt x="1366" y="257"/>
                    <a:pt x="1353" y="248"/>
                    <a:pt x="1344" y="248"/>
                  </a:cubicBezTo>
                  <a:cubicBezTo>
                    <a:pt x="1336" y="248"/>
                    <a:pt x="1321" y="261"/>
                    <a:pt x="1311" y="259"/>
                  </a:cubicBezTo>
                  <a:cubicBezTo>
                    <a:pt x="1300" y="256"/>
                    <a:pt x="1275" y="244"/>
                    <a:pt x="1268" y="244"/>
                  </a:cubicBezTo>
                  <a:cubicBezTo>
                    <a:pt x="1261" y="244"/>
                    <a:pt x="1245" y="244"/>
                    <a:pt x="1245" y="244"/>
                  </a:cubicBezTo>
                  <a:cubicBezTo>
                    <a:pt x="1253" y="232"/>
                    <a:pt x="1253" y="232"/>
                    <a:pt x="1253" y="232"/>
                  </a:cubicBezTo>
                  <a:cubicBezTo>
                    <a:pt x="1253" y="232"/>
                    <a:pt x="1226" y="225"/>
                    <a:pt x="1223" y="228"/>
                  </a:cubicBezTo>
                  <a:cubicBezTo>
                    <a:pt x="1219" y="232"/>
                    <a:pt x="1224" y="249"/>
                    <a:pt x="1212" y="256"/>
                  </a:cubicBezTo>
                  <a:cubicBezTo>
                    <a:pt x="1201" y="263"/>
                    <a:pt x="1179" y="261"/>
                    <a:pt x="1179" y="267"/>
                  </a:cubicBezTo>
                  <a:cubicBezTo>
                    <a:pt x="1179" y="273"/>
                    <a:pt x="1178" y="287"/>
                    <a:pt x="1178" y="287"/>
                  </a:cubicBezTo>
                  <a:cubicBezTo>
                    <a:pt x="1164" y="289"/>
                    <a:pt x="1164" y="289"/>
                    <a:pt x="1164" y="289"/>
                  </a:cubicBezTo>
                  <a:cubicBezTo>
                    <a:pt x="1174" y="336"/>
                    <a:pt x="1174" y="336"/>
                    <a:pt x="1174" y="336"/>
                  </a:cubicBezTo>
                  <a:cubicBezTo>
                    <a:pt x="1164" y="335"/>
                    <a:pt x="1164" y="335"/>
                    <a:pt x="1164" y="335"/>
                  </a:cubicBezTo>
                  <a:cubicBezTo>
                    <a:pt x="1164" y="335"/>
                    <a:pt x="1147" y="360"/>
                    <a:pt x="1145" y="370"/>
                  </a:cubicBezTo>
                  <a:close/>
                  <a:moveTo>
                    <a:pt x="1328" y="387"/>
                  </a:moveTo>
                  <a:cubicBezTo>
                    <a:pt x="1328" y="400"/>
                    <a:pt x="1328" y="400"/>
                    <a:pt x="1328" y="400"/>
                  </a:cubicBezTo>
                  <a:cubicBezTo>
                    <a:pt x="1328" y="400"/>
                    <a:pt x="1343" y="412"/>
                    <a:pt x="1350" y="395"/>
                  </a:cubicBezTo>
                  <a:cubicBezTo>
                    <a:pt x="1358" y="379"/>
                    <a:pt x="1328" y="387"/>
                    <a:pt x="1328" y="387"/>
                  </a:cubicBezTo>
                  <a:close/>
                  <a:moveTo>
                    <a:pt x="1127" y="743"/>
                  </a:moveTo>
                  <a:cubicBezTo>
                    <a:pt x="1118" y="740"/>
                    <a:pt x="1111" y="746"/>
                    <a:pt x="1111" y="746"/>
                  </a:cubicBezTo>
                  <a:cubicBezTo>
                    <a:pt x="1080" y="739"/>
                    <a:pt x="1080" y="739"/>
                    <a:pt x="1080" y="739"/>
                  </a:cubicBezTo>
                  <a:cubicBezTo>
                    <a:pt x="1099" y="766"/>
                    <a:pt x="1099" y="766"/>
                    <a:pt x="1099" y="766"/>
                  </a:cubicBezTo>
                  <a:cubicBezTo>
                    <a:pt x="1099" y="766"/>
                    <a:pt x="1126" y="793"/>
                    <a:pt x="1132" y="775"/>
                  </a:cubicBezTo>
                  <a:cubicBezTo>
                    <a:pt x="1137" y="758"/>
                    <a:pt x="1136" y="746"/>
                    <a:pt x="1127" y="743"/>
                  </a:cubicBezTo>
                  <a:close/>
                  <a:moveTo>
                    <a:pt x="1400" y="740"/>
                  </a:moveTo>
                  <a:cubicBezTo>
                    <a:pt x="1379" y="754"/>
                    <a:pt x="1379" y="754"/>
                    <a:pt x="1379" y="754"/>
                  </a:cubicBezTo>
                  <a:cubicBezTo>
                    <a:pt x="1400" y="759"/>
                    <a:pt x="1400" y="759"/>
                    <a:pt x="1400" y="759"/>
                  </a:cubicBezTo>
                  <a:lnTo>
                    <a:pt x="1400" y="740"/>
                  </a:lnTo>
                  <a:close/>
                  <a:moveTo>
                    <a:pt x="327" y="200"/>
                  </a:moveTo>
                  <a:cubicBezTo>
                    <a:pt x="315" y="190"/>
                    <a:pt x="304" y="196"/>
                    <a:pt x="310" y="212"/>
                  </a:cubicBezTo>
                  <a:cubicBezTo>
                    <a:pt x="314" y="226"/>
                    <a:pt x="339" y="209"/>
                    <a:pt x="327" y="200"/>
                  </a:cubicBezTo>
                  <a:close/>
                  <a:moveTo>
                    <a:pt x="1569" y="393"/>
                  </a:moveTo>
                  <a:cubicBezTo>
                    <a:pt x="1561" y="383"/>
                    <a:pt x="1542" y="370"/>
                    <a:pt x="1542" y="370"/>
                  </a:cubicBezTo>
                  <a:cubicBezTo>
                    <a:pt x="1540" y="400"/>
                    <a:pt x="1540" y="400"/>
                    <a:pt x="1540" y="400"/>
                  </a:cubicBezTo>
                  <a:cubicBezTo>
                    <a:pt x="1552" y="408"/>
                    <a:pt x="1578" y="404"/>
                    <a:pt x="1569" y="393"/>
                  </a:cubicBezTo>
                  <a:close/>
                  <a:moveTo>
                    <a:pt x="1543" y="318"/>
                  </a:moveTo>
                  <a:cubicBezTo>
                    <a:pt x="1552" y="325"/>
                    <a:pt x="1590" y="359"/>
                    <a:pt x="1599" y="356"/>
                  </a:cubicBezTo>
                  <a:cubicBezTo>
                    <a:pt x="1608" y="353"/>
                    <a:pt x="1598" y="340"/>
                    <a:pt x="1587" y="334"/>
                  </a:cubicBezTo>
                  <a:cubicBezTo>
                    <a:pt x="1577" y="328"/>
                    <a:pt x="1571" y="316"/>
                    <a:pt x="1581" y="306"/>
                  </a:cubicBezTo>
                  <a:cubicBezTo>
                    <a:pt x="1592" y="296"/>
                    <a:pt x="1611" y="306"/>
                    <a:pt x="1611" y="306"/>
                  </a:cubicBezTo>
                  <a:cubicBezTo>
                    <a:pt x="1620" y="299"/>
                    <a:pt x="1620" y="299"/>
                    <a:pt x="1620" y="299"/>
                  </a:cubicBezTo>
                  <a:cubicBezTo>
                    <a:pt x="1603" y="288"/>
                    <a:pt x="1603" y="288"/>
                    <a:pt x="1603" y="288"/>
                  </a:cubicBezTo>
                  <a:cubicBezTo>
                    <a:pt x="1603" y="288"/>
                    <a:pt x="1617" y="281"/>
                    <a:pt x="1620" y="269"/>
                  </a:cubicBezTo>
                  <a:cubicBezTo>
                    <a:pt x="1623" y="258"/>
                    <a:pt x="1608" y="250"/>
                    <a:pt x="1598" y="249"/>
                  </a:cubicBezTo>
                  <a:cubicBezTo>
                    <a:pt x="1587" y="247"/>
                    <a:pt x="1577" y="274"/>
                    <a:pt x="1565" y="275"/>
                  </a:cubicBezTo>
                  <a:cubicBezTo>
                    <a:pt x="1554" y="277"/>
                    <a:pt x="1557" y="250"/>
                    <a:pt x="1557" y="250"/>
                  </a:cubicBezTo>
                  <a:cubicBezTo>
                    <a:pt x="1557" y="250"/>
                    <a:pt x="1567" y="237"/>
                    <a:pt x="1570" y="227"/>
                  </a:cubicBezTo>
                  <a:cubicBezTo>
                    <a:pt x="1573" y="216"/>
                    <a:pt x="1567" y="211"/>
                    <a:pt x="1567" y="211"/>
                  </a:cubicBezTo>
                  <a:cubicBezTo>
                    <a:pt x="1576" y="184"/>
                    <a:pt x="1576" y="184"/>
                    <a:pt x="1576" y="184"/>
                  </a:cubicBezTo>
                  <a:cubicBezTo>
                    <a:pt x="1548" y="211"/>
                    <a:pt x="1548" y="211"/>
                    <a:pt x="1548" y="211"/>
                  </a:cubicBezTo>
                  <a:cubicBezTo>
                    <a:pt x="1548" y="230"/>
                    <a:pt x="1548" y="230"/>
                    <a:pt x="1548" y="230"/>
                  </a:cubicBezTo>
                  <a:cubicBezTo>
                    <a:pt x="1548" y="230"/>
                    <a:pt x="1525" y="240"/>
                    <a:pt x="1527" y="265"/>
                  </a:cubicBezTo>
                  <a:cubicBezTo>
                    <a:pt x="1529" y="281"/>
                    <a:pt x="1540" y="284"/>
                    <a:pt x="1543" y="293"/>
                  </a:cubicBezTo>
                  <a:cubicBezTo>
                    <a:pt x="1546" y="302"/>
                    <a:pt x="1535" y="310"/>
                    <a:pt x="1543" y="318"/>
                  </a:cubicBezTo>
                  <a:close/>
                  <a:moveTo>
                    <a:pt x="1505" y="474"/>
                  </a:moveTo>
                  <a:cubicBezTo>
                    <a:pt x="1496" y="464"/>
                    <a:pt x="1496" y="464"/>
                    <a:pt x="1496" y="464"/>
                  </a:cubicBezTo>
                  <a:cubicBezTo>
                    <a:pt x="1482" y="475"/>
                    <a:pt x="1482" y="475"/>
                    <a:pt x="1482" y="475"/>
                  </a:cubicBezTo>
                  <a:cubicBezTo>
                    <a:pt x="1482" y="475"/>
                    <a:pt x="1475" y="494"/>
                    <a:pt x="1489" y="503"/>
                  </a:cubicBezTo>
                  <a:cubicBezTo>
                    <a:pt x="1502" y="513"/>
                    <a:pt x="1521" y="509"/>
                    <a:pt x="1521" y="509"/>
                  </a:cubicBezTo>
                  <a:cubicBezTo>
                    <a:pt x="1529" y="498"/>
                    <a:pt x="1517" y="471"/>
                    <a:pt x="1517" y="471"/>
                  </a:cubicBezTo>
                  <a:lnTo>
                    <a:pt x="1505" y="474"/>
                  </a:lnTo>
                  <a:close/>
                  <a:moveTo>
                    <a:pt x="1437" y="740"/>
                  </a:moveTo>
                  <a:cubicBezTo>
                    <a:pt x="1487" y="728"/>
                    <a:pt x="1487" y="728"/>
                    <a:pt x="1487" y="728"/>
                  </a:cubicBezTo>
                  <a:cubicBezTo>
                    <a:pt x="1449" y="718"/>
                    <a:pt x="1449" y="718"/>
                    <a:pt x="1449" y="718"/>
                  </a:cubicBezTo>
                  <a:lnTo>
                    <a:pt x="1437" y="740"/>
                  </a:lnTo>
                  <a:close/>
                  <a:moveTo>
                    <a:pt x="1700" y="502"/>
                  </a:moveTo>
                  <a:cubicBezTo>
                    <a:pt x="1686" y="490"/>
                    <a:pt x="1686" y="490"/>
                    <a:pt x="1686" y="490"/>
                  </a:cubicBezTo>
                  <a:cubicBezTo>
                    <a:pt x="1687" y="479"/>
                    <a:pt x="1687" y="479"/>
                    <a:pt x="1687" y="479"/>
                  </a:cubicBezTo>
                  <a:cubicBezTo>
                    <a:pt x="1687" y="479"/>
                    <a:pt x="1681" y="458"/>
                    <a:pt x="1634" y="448"/>
                  </a:cubicBezTo>
                  <a:cubicBezTo>
                    <a:pt x="1618" y="444"/>
                    <a:pt x="1608" y="454"/>
                    <a:pt x="1597" y="459"/>
                  </a:cubicBezTo>
                  <a:cubicBezTo>
                    <a:pt x="1591" y="461"/>
                    <a:pt x="1583" y="457"/>
                    <a:pt x="1579" y="460"/>
                  </a:cubicBezTo>
                  <a:cubicBezTo>
                    <a:pt x="1566" y="468"/>
                    <a:pt x="1562" y="484"/>
                    <a:pt x="1566" y="487"/>
                  </a:cubicBezTo>
                  <a:cubicBezTo>
                    <a:pt x="1573" y="493"/>
                    <a:pt x="1580" y="479"/>
                    <a:pt x="1580" y="479"/>
                  </a:cubicBezTo>
                  <a:cubicBezTo>
                    <a:pt x="1580" y="479"/>
                    <a:pt x="1580" y="495"/>
                    <a:pt x="1591" y="497"/>
                  </a:cubicBezTo>
                  <a:cubicBezTo>
                    <a:pt x="1602" y="498"/>
                    <a:pt x="1604" y="478"/>
                    <a:pt x="1604" y="478"/>
                  </a:cubicBezTo>
                  <a:cubicBezTo>
                    <a:pt x="1604" y="478"/>
                    <a:pt x="1612" y="489"/>
                    <a:pt x="1619" y="489"/>
                  </a:cubicBezTo>
                  <a:cubicBezTo>
                    <a:pt x="1626" y="489"/>
                    <a:pt x="1644" y="474"/>
                    <a:pt x="1644" y="474"/>
                  </a:cubicBezTo>
                  <a:cubicBezTo>
                    <a:pt x="1654" y="509"/>
                    <a:pt x="1654" y="509"/>
                    <a:pt x="1654" y="509"/>
                  </a:cubicBezTo>
                  <a:cubicBezTo>
                    <a:pt x="1673" y="495"/>
                    <a:pt x="1673" y="495"/>
                    <a:pt x="1673" y="495"/>
                  </a:cubicBezTo>
                  <a:cubicBezTo>
                    <a:pt x="1695" y="519"/>
                    <a:pt x="1695" y="519"/>
                    <a:pt x="1695" y="519"/>
                  </a:cubicBezTo>
                  <a:lnTo>
                    <a:pt x="1700" y="502"/>
                  </a:lnTo>
                  <a:close/>
                  <a:moveTo>
                    <a:pt x="2179" y="454"/>
                  </a:moveTo>
                  <a:cubicBezTo>
                    <a:pt x="2153" y="435"/>
                    <a:pt x="2153" y="435"/>
                    <a:pt x="2153" y="435"/>
                  </a:cubicBezTo>
                  <a:cubicBezTo>
                    <a:pt x="2153" y="435"/>
                    <a:pt x="2134" y="437"/>
                    <a:pt x="2124" y="437"/>
                  </a:cubicBezTo>
                  <a:cubicBezTo>
                    <a:pt x="2113" y="437"/>
                    <a:pt x="2045" y="394"/>
                    <a:pt x="2032" y="390"/>
                  </a:cubicBezTo>
                  <a:cubicBezTo>
                    <a:pt x="2019" y="386"/>
                    <a:pt x="1998" y="405"/>
                    <a:pt x="1998" y="405"/>
                  </a:cubicBezTo>
                  <a:cubicBezTo>
                    <a:pt x="2007" y="423"/>
                    <a:pt x="2007" y="423"/>
                    <a:pt x="2007" y="423"/>
                  </a:cubicBezTo>
                  <a:cubicBezTo>
                    <a:pt x="1956" y="428"/>
                    <a:pt x="1956" y="428"/>
                    <a:pt x="1956" y="428"/>
                  </a:cubicBezTo>
                  <a:cubicBezTo>
                    <a:pt x="1960" y="446"/>
                    <a:pt x="1960" y="446"/>
                    <a:pt x="1960" y="446"/>
                  </a:cubicBezTo>
                  <a:cubicBezTo>
                    <a:pt x="1960" y="446"/>
                    <a:pt x="1950" y="477"/>
                    <a:pt x="1913" y="484"/>
                  </a:cubicBezTo>
                  <a:cubicBezTo>
                    <a:pt x="1876" y="492"/>
                    <a:pt x="1886" y="443"/>
                    <a:pt x="1880" y="443"/>
                  </a:cubicBezTo>
                  <a:cubicBezTo>
                    <a:pt x="1875" y="443"/>
                    <a:pt x="1869" y="465"/>
                    <a:pt x="1869" y="465"/>
                  </a:cubicBezTo>
                  <a:cubicBezTo>
                    <a:pt x="1869" y="465"/>
                    <a:pt x="1861" y="448"/>
                    <a:pt x="1861" y="439"/>
                  </a:cubicBezTo>
                  <a:cubicBezTo>
                    <a:pt x="1861" y="429"/>
                    <a:pt x="1862" y="402"/>
                    <a:pt x="1859" y="385"/>
                  </a:cubicBezTo>
                  <a:cubicBezTo>
                    <a:pt x="1857" y="368"/>
                    <a:pt x="1846" y="350"/>
                    <a:pt x="1846" y="350"/>
                  </a:cubicBezTo>
                  <a:cubicBezTo>
                    <a:pt x="1820" y="350"/>
                    <a:pt x="1820" y="350"/>
                    <a:pt x="1820" y="350"/>
                  </a:cubicBezTo>
                  <a:cubicBezTo>
                    <a:pt x="1820" y="350"/>
                    <a:pt x="1799" y="326"/>
                    <a:pt x="1781" y="326"/>
                  </a:cubicBezTo>
                  <a:cubicBezTo>
                    <a:pt x="1763" y="326"/>
                    <a:pt x="1744" y="351"/>
                    <a:pt x="1744" y="351"/>
                  </a:cubicBezTo>
                  <a:cubicBezTo>
                    <a:pt x="1728" y="355"/>
                    <a:pt x="1728" y="355"/>
                    <a:pt x="1728" y="355"/>
                  </a:cubicBezTo>
                  <a:cubicBezTo>
                    <a:pt x="1723" y="367"/>
                    <a:pt x="1723" y="367"/>
                    <a:pt x="1723" y="367"/>
                  </a:cubicBezTo>
                  <a:cubicBezTo>
                    <a:pt x="1711" y="373"/>
                    <a:pt x="1711" y="373"/>
                    <a:pt x="1711" y="373"/>
                  </a:cubicBezTo>
                  <a:cubicBezTo>
                    <a:pt x="1711" y="364"/>
                    <a:pt x="1711" y="364"/>
                    <a:pt x="1711" y="364"/>
                  </a:cubicBezTo>
                  <a:cubicBezTo>
                    <a:pt x="1711" y="364"/>
                    <a:pt x="1704" y="352"/>
                    <a:pt x="1693" y="356"/>
                  </a:cubicBezTo>
                  <a:cubicBezTo>
                    <a:pt x="1693" y="356"/>
                    <a:pt x="1693" y="369"/>
                    <a:pt x="1702" y="382"/>
                  </a:cubicBezTo>
                  <a:cubicBezTo>
                    <a:pt x="1711" y="395"/>
                    <a:pt x="1732" y="388"/>
                    <a:pt x="1749" y="393"/>
                  </a:cubicBezTo>
                  <a:cubicBezTo>
                    <a:pt x="1766" y="398"/>
                    <a:pt x="1751" y="406"/>
                    <a:pt x="1760" y="422"/>
                  </a:cubicBezTo>
                  <a:cubicBezTo>
                    <a:pt x="1769" y="437"/>
                    <a:pt x="1799" y="424"/>
                    <a:pt x="1821" y="424"/>
                  </a:cubicBezTo>
                  <a:cubicBezTo>
                    <a:pt x="1844" y="424"/>
                    <a:pt x="1845" y="429"/>
                    <a:pt x="1845" y="440"/>
                  </a:cubicBezTo>
                  <a:cubicBezTo>
                    <a:pt x="1845" y="450"/>
                    <a:pt x="1819" y="440"/>
                    <a:pt x="1811" y="441"/>
                  </a:cubicBezTo>
                  <a:cubicBezTo>
                    <a:pt x="1803" y="443"/>
                    <a:pt x="1785" y="454"/>
                    <a:pt x="1785" y="454"/>
                  </a:cubicBezTo>
                  <a:cubicBezTo>
                    <a:pt x="1785" y="454"/>
                    <a:pt x="1757" y="454"/>
                    <a:pt x="1751" y="461"/>
                  </a:cubicBezTo>
                  <a:cubicBezTo>
                    <a:pt x="1744" y="467"/>
                    <a:pt x="1774" y="474"/>
                    <a:pt x="1781" y="478"/>
                  </a:cubicBezTo>
                  <a:cubicBezTo>
                    <a:pt x="1787" y="482"/>
                    <a:pt x="1797" y="498"/>
                    <a:pt x="1797" y="498"/>
                  </a:cubicBezTo>
                  <a:cubicBezTo>
                    <a:pt x="1797" y="498"/>
                    <a:pt x="1781" y="517"/>
                    <a:pt x="1790" y="530"/>
                  </a:cubicBezTo>
                  <a:cubicBezTo>
                    <a:pt x="1799" y="543"/>
                    <a:pt x="1819" y="508"/>
                    <a:pt x="1819" y="504"/>
                  </a:cubicBezTo>
                  <a:cubicBezTo>
                    <a:pt x="1819" y="500"/>
                    <a:pt x="1838" y="471"/>
                    <a:pt x="1838" y="471"/>
                  </a:cubicBezTo>
                  <a:cubicBezTo>
                    <a:pt x="1836" y="496"/>
                    <a:pt x="1836" y="496"/>
                    <a:pt x="1836" y="496"/>
                  </a:cubicBezTo>
                  <a:cubicBezTo>
                    <a:pt x="1836" y="496"/>
                    <a:pt x="1849" y="509"/>
                    <a:pt x="1859" y="518"/>
                  </a:cubicBezTo>
                  <a:cubicBezTo>
                    <a:pt x="1870" y="528"/>
                    <a:pt x="1891" y="520"/>
                    <a:pt x="1891" y="520"/>
                  </a:cubicBezTo>
                  <a:cubicBezTo>
                    <a:pt x="1882" y="529"/>
                    <a:pt x="1882" y="529"/>
                    <a:pt x="1882" y="529"/>
                  </a:cubicBezTo>
                  <a:cubicBezTo>
                    <a:pt x="1903" y="549"/>
                    <a:pt x="1903" y="549"/>
                    <a:pt x="1903" y="549"/>
                  </a:cubicBezTo>
                  <a:cubicBezTo>
                    <a:pt x="1941" y="550"/>
                    <a:pt x="1941" y="550"/>
                    <a:pt x="1941" y="550"/>
                  </a:cubicBezTo>
                  <a:cubicBezTo>
                    <a:pt x="1964" y="567"/>
                    <a:pt x="1964" y="567"/>
                    <a:pt x="1964" y="567"/>
                  </a:cubicBezTo>
                  <a:cubicBezTo>
                    <a:pt x="1964" y="567"/>
                    <a:pt x="2006" y="581"/>
                    <a:pt x="2030" y="598"/>
                  </a:cubicBezTo>
                  <a:cubicBezTo>
                    <a:pt x="2053" y="615"/>
                    <a:pt x="2048" y="621"/>
                    <a:pt x="2049" y="640"/>
                  </a:cubicBezTo>
                  <a:cubicBezTo>
                    <a:pt x="2051" y="660"/>
                    <a:pt x="2073" y="669"/>
                    <a:pt x="2073" y="669"/>
                  </a:cubicBezTo>
                  <a:cubicBezTo>
                    <a:pt x="2073" y="669"/>
                    <a:pt x="2056" y="672"/>
                    <a:pt x="2056" y="681"/>
                  </a:cubicBezTo>
                  <a:cubicBezTo>
                    <a:pt x="2056" y="690"/>
                    <a:pt x="2082" y="691"/>
                    <a:pt x="2082" y="691"/>
                  </a:cubicBezTo>
                  <a:cubicBezTo>
                    <a:pt x="2066" y="697"/>
                    <a:pt x="2066" y="697"/>
                    <a:pt x="2066" y="697"/>
                  </a:cubicBezTo>
                  <a:cubicBezTo>
                    <a:pt x="2067" y="705"/>
                    <a:pt x="2067" y="705"/>
                    <a:pt x="2067" y="705"/>
                  </a:cubicBezTo>
                  <a:cubicBezTo>
                    <a:pt x="2072" y="708"/>
                    <a:pt x="2072" y="708"/>
                    <a:pt x="2072" y="708"/>
                  </a:cubicBezTo>
                  <a:cubicBezTo>
                    <a:pt x="2077" y="729"/>
                    <a:pt x="2077" y="729"/>
                    <a:pt x="2077" y="729"/>
                  </a:cubicBezTo>
                  <a:cubicBezTo>
                    <a:pt x="2067" y="750"/>
                    <a:pt x="2067" y="750"/>
                    <a:pt x="2067" y="750"/>
                  </a:cubicBezTo>
                  <a:cubicBezTo>
                    <a:pt x="2073" y="749"/>
                    <a:pt x="2078" y="748"/>
                    <a:pt x="2081" y="749"/>
                  </a:cubicBezTo>
                  <a:cubicBezTo>
                    <a:pt x="2086" y="752"/>
                    <a:pt x="2120" y="737"/>
                    <a:pt x="2120" y="737"/>
                  </a:cubicBezTo>
                  <a:cubicBezTo>
                    <a:pt x="2120" y="755"/>
                    <a:pt x="2120" y="755"/>
                    <a:pt x="2120" y="755"/>
                  </a:cubicBezTo>
                  <a:cubicBezTo>
                    <a:pt x="2120" y="755"/>
                    <a:pt x="2147" y="788"/>
                    <a:pt x="2159" y="797"/>
                  </a:cubicBezTo>
                  <a:cubicBezTo>
                    <a:pt x="2161" y="798"/>
                    <a:pt x="2162" y="799"/>
                    <a:pt x="2164" y="800"/>
                  </a:cubicBezTo>
                  <a:cubicBezTo>
                    <a:pt x="2166" y="768"/>
                    <a:pt x="2166" y="768"/>
                    <a:pt x="2166" y="768"/>
                  </a:cubicBezTo>
                  <a:cubicBezTo>
                    <a:pt x="2162" y="752"/>
                    <a:pt x="2162" y="752"/>
                    <a:pt x="2162" y="752"/>
                  </a:cubicBezTo>
                  <a:cubicBezTo>
                    <a:pt x="2162" y="752"/>
                    <a:pt x="2166" y="733"/>
                    <a:pt x="2168" y="726"/>
                  </a:cubicBezTo>
                  <a:cubicBezTo>
                    <a:pt x="2170" y="718"/>
                    <a:pt x="2173" y="681"/>
                    <a:pt x="2173" y="681"/>
                  </a:cubicBezTo>
                  <a:cubicBezTo>
                    <a:pt x="2173" y="681"/>
                    <a:pt x="2169" y="683"/>
                    <a:pt x="2158" y="676"/>
                  </a:cubicBezTo>
                  <a:cubicBezTo>
                    <a:pt x="2147" y="670"/>
                    <a:pt x="2174" y="652"/>
                    <a:pt x="2174" y="652"/>
                  </a:cubicBezTo>
                  <a:cubicBezTo>
                    <a:pt x="2174" y="652"/>
                    <a:pt x="2173" y="626"/>
                    <a:pt x="2171" y="611"/>
                  </a:cubicBezTo>
                  <a:cubicBezTo>
                    <a:pt x="2169" y="596"/>
                    <a:pt x="2177" y="574"/>
                    <a:pt x="2177" y="554"/>
                  </a:cubicBezTo>
                  <a:cubicBezTo>
                    <a:pt x="2177" y="538"/>
                    <a:pt x="2179" y="474"/>
                    <a:pt x="2179" y="454"/>
                  </a:cubicBezTo>
                  <a:close/>
                  <a:moveTo>
                    <a:pt x="228" y="446"/>
                  </a:moveTo>
                  <a:cubicBezTo>
                    <a:pt x="220" y="453"/>
                    <a:pt x="238" y="462"/>
                    <a:pt x="238" y="462"/>
                  </a:cubicBezTo>
                  <a:cubicBezTo>
                    <a:pt x="238" y="462"/>
                    <a:pt x="250" y="486"/>
                    <a:pt x="258" y="478"/>
                  </a:cubicBezTo>
                  <a:cubicBezTo>
                    <a:pt x="266" y="470"/>
                    <a:pt x="234" y="442"/>
                    <a:pt x="228" y="446"/>
                  </a:cubicBezTo>
                  <a:close/>
                  <a:moveTo>
                    <a:pt x="1691" y="739"/>
                  </a:moveTo>
                  <a:cubicBezTo>
                    <a:pt x="1701" y="745"/>
                    <a:pt x="1701" y="745"/>
                    <a:pt x="1701" y="745"/>
                  </a:cubicBezTo>
                  <a:cubicBezTo>
                    <a:pt x="1720" y="730"/>
                    <a:pt x="1720" y="730"/>
                    <a:pt x="1720" y="730"/>
                  </a:cubicBezTo>
                  <a:cubicBezTo>
                    <a:pt x="1720" y="730"/>
                    <a:pt x="1742" y="738"/>
                    <a:pt x="1742" y="716"/>
                  </a:cubicBezTo>
                  <a:cubicBezTo>
                    <a:pt x="1742" y="694"/>
                    <a:pt x="1691" y="720"/>
                    <a:pt x="1691" y="739"/>
                  </a:cubicBezTo>
                  <a:close/>
                  <a:moveTo>
                    <a:pt x="2068" y="714"/>
                  </a:moveTo>
                  <a:cubicBezTo>
                    <a:pt x="2067" y="713"/>
                    <a:pt x="2067" y="713"/>
                    <a:pt x="2067" y="713"/>
                  </a:cubicBezTo>
                  <a:cubicBezTo>
                    <a:pt x="2065" y="710"/>
                    <a:pt x="2056" y="702"/>
                    <a:pt x="2037" y="711"/>
                  </a:cubicBezTo>
                  <a:cubicBezTo>
                    <a:pt x="2015" y="721"/>
                    <a:pt x="2011" y="759"/>
                    <a:pt x="2011" y="759"/>
                  </a:cubicBezTo>
                  <a:cubicBezTo>
                    <a:pt x="2053" y="754"/>
                    <a:pt x="2053" y="754"/>
                    <a:pt x="2053" y="754"/>
                  </a:cubicBezTo>
                  <a:cubicBezTo>
                    <a:pt x="2053" y="754"/>
                    <a:pt x="2059" y="752"/>
                    <a:pt x="2066" y="750"/>
                  </a:cubicBezTo>
                  <a:cubicBezTo>
                    <a:pt x="2072" y="728"/>
                    <a:pt x="2072" y="728"/>
                    <a:pt x="2072" y="728"/>
                  </a:cubicBezTo>
                  <a:lnTo>
                    <a:pt x="2068" y="714"/>
                  </a:lnTo>
                  <a:close/>
                  <a:moveTo>
                    <a:pt x="1857" y="631"/>
                  </a:moveTo>
                  <a:cubicBezTo>
                    <a:pt x="1847" y="641"/>
                    <a:pt x="1847" y="641"/>
                    <a:pt x="1847" y="641"/>
                  </a:cubicBezTo>
                  <a:cubicBezTo>
                    <a:pt x="1849" y="676"/>
                    <a:pt x="1849" y="676"/>
                    <a:pt x="1849" y="676"/>
                  </a:cubicBezTo>
                  <a:cubicBezTo>
                    <a:pt x="1860" y="679"/>
                    <a:pt x="1860" y="679"/>
                    <a:pt x="1860" y="679"/>
                  </a:cubicBezTo>
                  <a:cubicBezTo>
                    <a:pt x="1859" y="666"/>
                    <a:pt x="1859" y="666"/>
                    <a:pt x="1859" y="666"/>
                  </a:cubicBezTo>
                  <a:cubicBezTo>
                    <a:pt x="1866" y="663"/>
                    <a:pt x="1866" y="663"/>
                    <a:pt x="1866" y="663"/>
                  </a:cubicBezTo>
                  <a:cubicBezTo>
                    <a:pt x="1865" y="648"/>
                    <a:pt x="1865" y="648"/>
                    <a:pt x="1865" y="648"/>
                  </a:cubicBezTo>
                  <a:cubicBezTo>
                    <a:pt x="1856" y="648"/>
                    <a:pt x="1856" y="648"/>
                    <a:pt x="1856" y="648"/>
                  </a:cubicBezTo>
                  <a:cubicBezTo>
                    <a:pt x="1868" y="628"/>
                    <a:pt x="1868" y="628"/>
                    <a:pt x="1868" y="628"/>
                  </a:cubicBezTo>
                  <a:cubicBezTo>
                    <a:pt x="1881" y="606"/>
                    <a:pt x="1881" y="606"/>
                    <a:pt x="1881" y="606"/>
                  </a:cubicBezTo>
                  <a:cubicBezTo>
                    <a:pt x="1862" y="610"/>
                    <a:pt x="1862" y="610"/>
                    <a:pt x="1862" y="610"/>
                  </a:cubicBezTo>
                  <a:lnTo>
                    <a:pt x="1857" y="631"/>
                  </a:lnTo>
                  <a:close/>
                  <a:moveTo>
                    <a:pt x="1427" y="403"/>
                  </a:moveTo>
                  <a:cubicBezTo>
                    <a:pt x="1427" y="403"/>
                    <a:pt x="1405" y="391"/>
                    <a:pt x="1398" y="394"/>
                  </a:cubicBezTo>
                  <a:cubicBezTo>
                    <a:pt x="1392" y="397"/>
                    <a:pt x="1389" y="406"/>
                    <a:pt x="1389" y="406"/>
                  </a:cubicBezTo>
                  <a:cubicBezTo>
                    <a:pt x="1396" y="420"/>
                    <a:pt x="1427" y="415"/>
                    <a:pt x="1427" y="415"/>
                  </a:cubicBezTo>
                  <a:cubicBezTo>
                    <a:pt x="1480" y="405"/>
                    <a:pt x="1480" y="405"/>
                    <a:pt x="1480" y="405"/>
                  </a:cubicBezTo>
                  <a:lnTo>
                    <a:pt x="1427" y="403"/>
                  </a:lnTo>
                  <a:close/>
                  <a:moveTo>
                    <a:pt x="879" y="696"/>
                  </a:moveTo>
                  <a:cubicBezTo>
                    <a:pt x="917" y="669"/>
                    <a:pt x="917" y="669"/>
                    <a:pt x="917" y="669"/>
                  </a:cubicBezTo>
                  <a:cubicBezTo>
                    <a:pt x="914" y="663"/>
                    <a:pt x="914" y="663"/>
                    <a:pt x="914" y="663"/>
                  </a:cubicBezTo>
                  <a:cubicBezTo>
                    <a:pt x="914" y="663"/>
                    <a:pt x="864" y="667"/>
                    <a:pt x="863" y="677"/>
                  </a:cubicBezTo>
                  <a:cubicBezTo>
                    <a:pt x="858" y="702"/>
                    <a:pt x="879" y="696"/>
                    <a:pt x="879" y="696"/>
                  </a:cubicBezTo>
                  <a:close/>
                  <a:moveTo>
                    <a:pt x="959" y="747"/>
                  </a:moveTo>
                  <a:cubicBezTo>
                    <a:pt x="949" y="747"/>
                    <a:pt x="933" y="747"/>
                    <a:pt x="933" y="747"/>
                  </a:cubicBezTo>
                  <a:cubicBezTo>
                    <a:pt x="930" y="766"/>
                    <a:pt x="930" y="766"/>
                    <a:pt x="930" y="766"/>
                  </a:cubicBezTo>
                  <a:cubicBezTo>
                    <a:pt x="930" y="766"/>
                    <a:pt x="940" y="794"/>
                    <a:pt x="953" y="783"/>
                  </a:cubicBezTo>
                  <a:cubicBezTo>
                    <a:pt x="966" y="773"/>
                    <a:pt x="969" y="747"/>
                    <a:pt x="959" y="747"/>
                  </a:cubicBezTo>
                  <a:close/>
                  <a:moveTo>
                    <a:pt x="475" y="622"/>
                  </a:moveTo>
                  <a:cubicBezTo>
                    <a:pt x="480" y="617"/>
                    <a:pt x="480" y="602"/>
                    <a:pt x="480" y="602"/>
                  </a:cubicBezTo>
                  <a:cubicBezTo>
                    <a:pt x="499" y="620"/>
                    <a:pt x="499" y="620"/>
                    <a:pt x="499" y="620"/>
                  </a:cubicBezTo>
                  <a:cubicBezTo>
                    <a:pt x="499" y="620"/>
                    <a:pt x="507" y="597"/>
                    <a:pt x="507" y="581"/>
                  </a:cubicBezTo>
                  <a:cubicBezTo>
                    <a:pt x="507" y="565"/>
                    <a:pt x="516" y="521"/>
                    <a:pt x="516" y="521"/>
                  </a:cubicBezTo>
                  <a:cubicBezTo>
                    <a:pt x="516" y="521"/>
                    <a:pt x="507" y="516"/>
                    <a:pt x="507" y="506"/>
                  </a:cubicBezTo>
                  <a:cubicBezTo>
                    <a:pt x="507" y="497"/>
                    <a:pt x="526" y="482"/>
                    <a:pt x="520" y="477"/>
                  </a:cubicBezTo>
                  <a:cubicBezTo>
                    <a:pt x="515" y="472"/>
                    <a:pt x="510" y="468"/>
                    <a:pt x="510" y="468"/>
                  </a:cubicBezTo>
                  <a:cubicBezTo>
                    <a:pt x="502" y="437"/>
                    <a:pt x="502" y="437"/>
                    <a:pt x="502" y="437"/>
                  </a:cubicBezTo>
                  <a:cubicBezTo>
                    <a:pt x="474" y="438"/>
                    <a:pt x="474" y="438"/>
                    <a:pt x="474" y="438"/>
                  </a:cubicBezTo>
                  <a:cubicBezTo>
                    <a:pt x="474" y="438"/>
                    <a:pt x="478" y="420"/>
                    <a:pt x="471" y="416"/>
                  </a:cubicBezTo>
                  <a:cubicBezTo>
                    <a:pt x="464" y="412"/>
                    <a:pt x="450" y="413"/>
                    <a:pt x="450" y="413"/>
                  </a:cubicBezTo>
                  <a:cubicBezTo>
                    <a:pt x="444" y="366"/>
                    <a:pt x="444" y="366"/>
                    <a:pt x="444" y="366"/>
                  </a:cubicBezTo>
                  <a:cubicBezTo>
                    <a:pt x="444" y="366"/>
                    <a:pt x="402" y="370"/>
                    <a:pt x="399" y="357"/>
                  </a:cubicBezTo>
                  <a:cubicBezTo>
                    <a:pt x="396" y="344"/>
                    <a:pt x="410" y="328"/>
                    <a:pt x="410" y="328"/>
                  </a:cubicBezTo>
                  <a:cubicBezTo>
                    <a:pt x="394" y="326"/>
                    <a:pt x="394" y="326"/>
                    <a:pt x="394" y="326"/>
                  </a:cubicBezTo>
                  <a:cubicBezTo>
                    <a:pt x="394" y="326"/>
                    <a:pt x="419" y="297"/>
                    <a:pt x="410" y="289"/>
                  </a:cubicBezTo>
                  <a:cubicBezTo>
                    <a:pt x="400" y="281"/>
                    <a:pt x="358" y="300"/>
                    <a:pt x="358" y="300"/>
                  </a:cubicBezTo>
                  <a:cubicBezTo>
                    <a:pt x="358" y="300"/>
                    <a:pt x="383" y="276"/>
                    <a:pt x="375" y="272"/>
                  </a:cubicBezTo>
                  <a:cubicBezTo>
                    <a:pt x="367" y="268"/>
                    <a:pt x="343" y="264"/>
                    <a:pt x="343" y="264"/>
                  </a:cubicBezTo>
                  <a:cubicBezTo>
                    <a:pt x="343" y="264"/>
                    <a:pt x="354" y="256"/>
                    <a:pt x="340" y="238"/>
                  </a:cubicBezTo>
                  <a:cubicBezTo>
                    <a:pt x="327" y="221"/>
                    <a:pt x="304" y="220"/>
                    <a:pt x="304" y="220"/>
                  </a:cubicBezTo>
                  <a:cubicBezTo>
                    <a:pt x="304" y="220"/>
                    <a:pt x="298" y="200"/>
                    <a:pt x="291" y="192"/>
                  </a:cubicBezTo>
                  <a:cubicBezTo>
                    <a:pt x="284" y="184"/>
                    <a:pt x="275" y="190"/>
                    <a:pt x="275" y="190"/>
                  </a:cubicBezTo>
                  <a:cubicBezTo>
                    <a:pt x="279" y="205"/>
                    <a:pt x="279" y="205"/>
                    <a:pt x="279" y="205"/>
                  </a:cubicBezTo>
                  <a:cubicBezTo>
                    <a:pt x="279" y="205"/>
                    <a:pt x="254" y="186"/>
                    <a:pt x="248" y="180"/>
                  </a:cubicBezTo>
                  <a:cubicBezTo>
                    <a:pt x="243" y="173"/>
                    <a:pt x="232" y="146"/>
                    <a:pt x="232" y="146"/>
                  </a:cubicBezTo>
                  <a:cubicBezTo>
                    <a:pt x="232" y="146"/>
                    <a:pt x="202" y="125"/>
                    <a:pt x="188" y="113"/>
                  </a:cubicBezTo>
                  <a:cubicBezTo>
                    <a:pt x="175" y="101"/>
                    <a:pt x="152" y="82"/>
                    <a:pt x="152" y="82"/>
                  </a:cubicBezTo>
                  <a:cubicBezTo>
                    <a:pt x="152" y="82"/>
                    <a:pt x="156" y="77"/>
                    <a:pt x="151" y="72"/>
                  </a:cubicBezTo>
                  <a:cubicBezTo>
                    <a:pt x="146" y="66"/>
                    <a:pt x="139" y="60"/>
                    <a:pt x="139" y="60"/>
                  </a:cubicBezTo>
                  <a:cubicBezTo>
                    <a:pt x="139" y="60"/>
                    <a:pt x="128" y="41"/>
                    <a:pt x="120" y="34"/>
                  </a:cubicBezTo>
                  <a:cubicBezTo>
                    <a:pt x="112" y="28"/>
                    <a:pt x="104" y="29"/>
                    <a:pt x="104" y="29"/>
                  </a:cubicBezTo>
                  <a:cubicBezTo>
                    <a:pt x="47" y="25"/>
                    <a:pt x="47" y="25"/>
                    <a:pt x="47" y="25"/>
                  </a:cubicBezTo>
                  <a:cubicBezTo>
                    <a:pt x="47" y="25"/>
                    <a:pt x="27" y="0"/>
                    <a:pt x="16" y="2"/>
                  </a:cubicBezTo>
                  <a:cubicBezTo>
                    <a:pt x="6" y="5"/>
                    <a:pt x="0" y="29"/>
                    <a:pt x="7" y="41"/>
                  </a:cubicBezTo>
                  <a:cubicBezTo>
                    <a:pt x="14" y="53"/>
                    <a:pt x="88" y="121"/>
                    <a:pt x="88" y="121"/>
                  </a:cubicBezTo>
                  <a:cubicBezTo>
                    <a:pt x="111" y="157"/>
                    <a:pt x="111" y="157"/>
                    <a:pt x="111" y="157"/>
                  </a:cubicBezTo>
                  <a:cubicBezTo>
                    <a:pt x="119" y="154"/>
                    <a:pt x="119" y="154"/>
                    <a:pt x="119" y="154"/>
                  </a:cubicBezTo>
                  <a:cubicBezTo>
                    <a:pt x="119" y="154"/>
                    <a:pt x="122" y="178"/>
                    <a:pt x="128" y="184"/>
                  </a:cubicBezTo>
                  <a:cubicBezTo>
                    <a:pt x="135" y="189"/>
                    <a:pt x="170" y="202"/>
                    <a:pt x="178" y="218"/>
                  </a:cubicBezTo>
                  <a:cubicBezTo>
                    <a:pt x="186" y="234"/>
                    <a:pt x="194" y="266"/>
                    <a:pt x="194" y="266"/>
                  </a:cubicBezTo>
                  <a:cubicBezTo>
                    <a:pt x="194" y="266"/>
                    <a:pt x="191" y="301"/>
                    <a:pt x="199" y="301"/>
                  </a:cubicBezTo>
                  <a:cubicBezTo>
                    <a:pt x="207" y="301"/>
                    <a:pt x="219" y="293"/>
                    <a:pt x="222" y="302"/>
                  </a:cubicBezTo>
                  <a:cubicBezTo>
                    <a:pt x="224" y="312"/>
                    <a:pt x="230" y="328"/>
                    <a:pt x="230" y="328"/>
                  </a:cubicBezTo>
                  <a:cubicBezTo>
                    <a:pt x="255" y="349"/>
                    <a:pt x="255" y="349"/>
                    <a:pt x="255" y="349"/>
                  </a:cubicBezTo>
                  <a:cubicBezTo>
                    <a:pt x="254" y="365"/>
                    <a:pt x="254" y="365"/>
                    <a:pt x="254" y="365"/>
                  </a:cubicBezTo>
                  <a:cubicBezTo>
                    <a:pt x="275" y="408"/>
                    <a:pt x="275" y="408"/>
                    <a:pt x="275" y="408"/>
                  </a:cubicBezTo>
                  <a:cubicBezTo>
                    <a:pt x="275" y="408"/>
                    <a:pt x="268" y="421"/>
                    <a:pt x="278" y="436"/>
                  </a:cubicBezTo>
                  <a:cubicBezTo>
                    <a:pt x="287" y="450"/>
                    <a:pt x="296" y="453"/>
                    <a:pt x="296" y="453"/>
                  </a:cubicBezTo>
                  <a:cubicBezTo>
                    <a:pt x="296" y="453"/>
                    <a:pt x="306" y="477"/>
                    <a:pt x="314" y="485"/>
                  </a:cubicBezTo>
                  <a:cubicBezTo>
                    <a:pt x="322" y="493"/>
                    <a:pt x="343" y="501"/>
                    <a:pt x="343" y="501"/>
                  </a:cubicBezTo>
                  <a:cubicBezTo>
                    <a:pt x="343" y="526"/>
                    <a:pt x="343" y="526"/>
                    <a:pt x="343" y="526"/>
                  </a:cubicBezTo>
                  <a:cubicBezTo>
                    <a:pt x="343" y="526"/>
                    <a:pt x="392" y="568"/>
                    <a:pt x="395" y="572"/>
                  </a:cubicBezTo>
                  <a:cubicBezTo>
                    <a:pt x="398" y="576"/>
                    <a:pt x="411" y="577"/>
                    <a:pt x="411" y="577"/>
                  </a:cubicBezTo>
                  <a:cubicBezTo>
                    <a:pt x="411" y="577"/>
                    <a:pt x="422" y="602"/>
                    <a:pt x="430" y="606"/>
                  </a:cubicBezTo>
                  <a:cubicBezTo>
                    <a:pt x="438" y="610"/>
                    <a:pt x="440" y="632"/>
                    <a:pt x="444" y="630"/>
                  </a:cubicBezTo>
                  <a:cubicBezTo>
                    <a:pt x="448" y="629"/>
                    <a:pt x="442" y="608"/>
                    <a:pt x="447" y="605"/>
                  </a:cubicBezTo>
                  <a:cubicBezTo>
                    <a:pt x="452" y="602"/>
                    <a:pt x="470" y="628"/>
                    <a:pt x="475" y="622"/>
                  </a:cubicBezTo>
                  <a:close/>
                  <a:moveTo>
                    <a:pt x="1416" y="798"/>
                  </a:moveTo>
                  <a:cubicBezTo>
                    <a:pt x="1409" y="784"/>
                    <a:pt x="1409" y="784"/>
                    <a:pt x="1409" y="784"/>
                  </a:cubicBezTo>
                  <a:cubicBezTo>
                    <a:pt x="1404" y="785"/>
                    <a:pt x="1397" y="786"/>
                    <a:pt x="1392" y="790"/>
                  </a:cubicBezTo>
                  <a:cubicBezTo>
                    <a:pt x="1380" y="797"/>
                    <a:pt x="1380" y="812"/>
                    <a:pt x="1380" y="812"/>
                  </a:cubicBezTo>
                  <a:cubicBezTo>
                    <a:pt x="1380" y="812"/>
                    <a:pt x="1369" y="809"/>
                    <a:pt x="1357" y="820"/>
                  </a:cubicBezTo>
                  <a:cubicBezTo>
                    <a:pt x="1345" y="832"/>
                    <a:pt x="1322" y="855"/>
                    <a:pt x="1342" y="870"/>
                  </a:cubicBezTo>
                  <a:cubicBezTo>
                    <a:pt x="1353" y="879"/>
                    <a:pt x="1393" y="842"/>
                    <a:pt x="1408" y="828"/>
                  </a:cubicBezTo>
                  <a:cubicBezTo>
                    <a:pt x="1405" y="827"/>
                    <a:pt x="1402" y="823"/>
                    <a:pt x="1406" y="817"/>
                  </a:cubicBezTo>
                  <a:cubicBezTo>
                    <a:pt x="1412" y="805"/>
                    <a:pt x="1416" y="798"/>
                    <a:pt x="1416" y="798"/>
                  </a:cubicBezTo>
                  <a:close/>
                  <a:moveTo>
                    <a:pt x="921" y="753"/>
                  </a:moveTo>
                  <a:cubicBezTo>
                    <a:pt x="921" y="734"/>
                    <a:pt x="894" y="734"/>
                    <a:pt x="879" y="731"/>
                  </a:cubicBezTo>
                  <a:cubicBezTo>
                    <a:pt x="865" y="728"/>
                    <a:pt x="866" y="759"/>
                    <a:pt x="866" y="759"/>
                  </a:cubicBezTo>
                  <a:cubicBezTo>
                    <a:pt x="841" y="740"/>
                    <a:pt x="841" y="740"/>
                    <a:pt x="841" y="740"/>
                  </a:cubicBezTo>
                  <a:cubicBezTo>
                    <a:pt x="841" y="740"/>
                    <a:pt x="847" y="724"/>
                    <a:pt x="847" y="700"/>
                  </a:cubicBezTo>
                  <a:cubicBezTo>
                    <a:pt x="847" y="677"/>
                    <a:pt x="799" y="686"/>
                    <a:pt x="799" y="686"/>
                  </a:cubicBezTo>
                  <a:cubicBezTo>
                    <a:pt x="778" y="674"/>
                    <a:pt x="778" y="674"/>
                    <a:pt x="778" y="674"/>
                  </a:cubicBezTo>
                  <a:cubicBezTo>
                    <a:pt x="775" y="659"/>
                    <a:pt x="775" y="659"/>
                    <a:pt x="775" y="659"/>
                  </a:cubicBezTo>
                  <a:cubicBezTo>
                    <a:pt x="749" y="659"/>
                    <a:pt x="749" y="659"/>
                    <a:pt x="749" y="659"/>
                  </a:cubicBezTo>
                  <a:cubicBezTo>
                    <a:pt x="749" y="659"/>
                    <a:pt x="744" y="680"/>
                    <a:pt x="744" y="684"/>
                  </a:cubicBezTo>
                  <a:cubicBezTo>
                    <a:pt x="744" y="688"/>
                    <a:pt x="709" y="677"/>
                    <a:pt x="693" y="674"/>
                  </a:cubicBezTo>
                  <a:cubicBezTo>
                    <a:pt x="677" y="671"/>
                    <a:pt x="648" y="672"/>
                    <a:pt x="648" y="672"/>
                  </a:cubicBezTo>
                  <a:cubicBezTo>
                    <a:pt x="648" y="672"/>
                    <a:pt x="630" y="650"/>
                    <a:pt x="621" y="640"/>
                  </a:cubicBezTo>
                  <a:cubicBezTo>
                    <a:pt x="612" y="630"/>
                    <a:pt x="598" y="641"/>
                    <a:pt x="598" y="641"/>
                  </a:cubicBezTo>
                  <a:cubicBezTo>
                    <a:pt x="598" y="641"/>
                    <a:pt x="573" y="628"/>
                    <a:pt x="567" y="627"/>
                  </a:cubicBezTo>
                  <a:cubicBezTo>
                    <a:pt x="561" y="625"/>
                    <a:pt x="535" y="624"/>
                    <a:pt x="535" y="624"/>
                  </a:cubicBezTo>
                  <a:cubicBezTo>
                    <a:pt x="535" y="624"/>
                    <a:pt x="524" y="615"/>
                    <a:pt x="511" y="619"/>
                  </a:cubicBezTo>
                  <a:cubicBezTo>
                    <a:pt x="498" y="624"/>
                    <a:pt x="498" y="652"/>
                    <a:pt x="491" y="656"/>
                  </a:cubicBezTo>
                  <a:cubicBezTo>
                    <a:pt x="483" y="661"/>
                    <a:pt x="469" y="666"/>
                    <a:pt x="472" y="677"/>
                  </a:cubicBezTo>
                  <a:cubicBezTo>
                    <a:pt x="496" y="672"/>
                    <a:pt x="496" y="672"/>
                    <a:pt x="496" y="672"/>
                  </a:cubicBezTo>
                  <a:cubicBezTo>
                    <a:pt x="527" y="675"/>
                    <a:pt x="527" y="675"/>
                    <a:pt x="527" y="675"/>
                  </a:cubicBezTo>
                  <a:cubicBezTo>
                    <a:pt x="527" y="675"/>
                    <a:pt x="504" y="688"/>
                    <a:pt x="514" y="699"/>
                  </a:cubicBezTo>
                  <a:cubicBezTo>
                    <a:pt x="524" y="709"/>
                    <a:pt x="558" y="691"/>
                    <a:pt x="558" y="691"/>
                  </a:cubicBezTo>
                  <a:cubicBezTo>
                    <a:pt x="558" y="691"/>
                    <a:pt x="608" y="718"/>
                    <a:pt x="623" y="722"/>
                  </a:cubicBezTo>
                  <a:cubicBezTo>
                    <a:pt x="637" y="727"/>
                    <a:pt x="687" y="728"/>
                    <a:pt x="705" y="728"/>
                  </a:cubicBezTo>
                  <a:cubicBezTo>
                    <a:pt x="722" y="728"/>
                    <a:pt x="727" y="747"/>
                    <a:pt x="737" y="756"/>
                  </a:cubicBezTo>
                  <a:cubicBezTo>
                    <a:pt x="747" y="765"/>
                    <a:pt x="780" y="771"/>
                    <a:pt x="794" y="772"/>
                  </a:cubicBezTo>
                  <a:cubicBezTo>
                    <a:pt x="809" y="774"/>
                    <a:pt x="815" y="771"/>
                    <a:pt x="837" y="772"/>
                  </a:cubicBezTo>
                  <a:cubicBezTo>
                    <a:pt x="859" y="774"/>
                    <a:pt x="877" y="801"/>
                    <a:pt x="885" y="806"/>
                  </a:cubicBezTo>
                  <a:cubicBezTo>
                    <a:pt x="894" y="810"/>
                    <a:pt x="904" y="801"/>
                    <a:pt x="904" y="801"/>
                  </a:cubicBezTo>
                  <a:cubicBezTo>
                    <a:pt x="904" y="801"/>
                    <a:pt x="921" y="810"/>
                    <a:pt x="921" y="804"/>
                  </a:cubicBezTo>
                  <a:cubicBezTo>
                    <a:pt x="921" y="793"/>
                    <a:pt x="910" y="778"/>
                    <a:pt x="910" y="778"/>
                  </a:cubicBezTo>
                  <a:cubicBezTo>
                    <a:pt x="910" y="778"/>
                    <a:pt x="921" y="772"/>
                    <a:pt x="921" y="753"/>
                  </a:cubicBezTo>
                  <a:close/>
                  <a:moveTo>
                    <a:pt x="1004" y="484"/>
                  </a:moveTo>
                  <a:cubicBezTo>
                    <a:pt x="1004" y="484"/>
                    <a:pt x="1025" y="467"/>
                    <a:pt x="1031" y="460"/>
                  </a:cubicBezTo>
                  <a:cubicBezTo>
                    <a:pt x="1036" y="453"/>
                    <a:pt x="1055" y="403"/>
                    <a:pt x="1055" y="403"/>
                  </a:cubicBezTo>
                  <a:cubicBezTo>
                    <a:pt x="1055" y="403"/>
                    <a:pt x="1037" y="401"/>
                    <a:pt x="1034" y="388"/>
                  </a:cubicBezTo>
                  <a:cubicBezTo>
                    <a:pt x="1031" y="376"/>
                    <a:pt x="1037" y="361"/>
                    <a:pt x="1042" y="348"/>
                  </a:cubicBezTo>
                  <a:cubicBezTo>
                    <a:pt x="1048" y="334"/>
                    <a:pt x="1070" y="336"/>
                    <a:pt x="1083" y="334"/>
                  </a:cubicBezTo>
                  <a:cubicBezTo>
                    <a:pt x="1095" y="333"/>
                    <a:pt x="1102" y="309"/>
                    <a:pt x="1101" y="301"/>
                  </a:cubicBezTo>
                  <a:cubicBezTo>
                    <a:pt x="1099" y="293"/>
                    <a:pt x="1079" y="301"/>
                    <a:pt x="1079" y="301"/>
                  </a:cubicBezTo>
                  <a:cubicBezTo>
                    <a:pt x="1079" y="301"/>
                    <a:pt x="1076" y="288"/>
                    <a:pt x="1088" y="275"/>
                  </a:cubicBezTo>
                  <a:cubicBezTo>
                    <a:pt x="1101" y="264"/>
                    <a:pt x="1128" y="269"/>
                    <a:pt x="1139" y="271"/>
                  </a:cubicBezTo>
                  <a:cubicBezTo>
                    <a:pt x="1150" y="274"/>
                    <a:pt x="1150" y="257"/>
                    <a:pt x="1150" y="257"/>
                  </a:cubicBezTo>
                  <a:cubicBezTo>
                    <a:pt x="1124" y="235"/>
                    <a:pt x="1124" y="235"/>
                    <a:pt x="1124" y="235"/>
                  </a:cubicBezTo>
                  <a:cubicBezTo>
                    <a:pt x="1124" y="208"/>
                    <a:pt x="1124" y="208"/>
                    <a:pt x="1124" y="208"/>
                  </a:cubicBezTo>
                  <a:cubicBezTo>
                    <a:pt x="1124" y="208"/>
                    <a:pt x="1105" y="207"/>
                    <a:pt x="1105" y="199"/>
                  </a:cubicBezTo>
                  <a:cubicBezTo>
                    <a:pt x="1105" y="191"/>
                    <a:pt x="1117" y="179"/>
                    <a:pt x="1116" y="168"/>
                  </a:cubicBezTo>
                  <a:cubicBezTo>
                    <a:pt x="1115" y="156"/>
                    <a:pt x="1082" y="153"/>
                    <a:pt x="1082" y="153"/>
                  </a:cubicBezTo>
                  <a:cubicBezTo>
                    <a:pt x="1093" y="135"/>
                    <a:pt x="1093" y="135"/>
                    <a:pt x="1093" y="135"/>
                  </a:cubicBezTo>
                  <a:cubicBezTo>
                    <a:pt x="1082" y="130"/>
                    <a:pt x="1082" y="130"/>
                    <a:pt x="1082" y="130"/>
                  </a:cubicBezTo>
                  <a:cubicBezTo>
                    <a:pt x="1086" y="110"/>
                    <a:pt x="1086" y="110"/>
                    <a:pt x="1086" y="110"/>
                  </a:cubicBezTo>
                  <a:cubicBezTo>
                    <a:pt x="1078" y="99"/>
                    <a:pt x="1078" y="99"/>
                    <a:pt x="1078" y="99"/>
                  </a:cubicBezTo>
                  <a:cubicBezTo>
                    <a:pt x="1070" y="92"/>
                    <a:pt x="1051" y="75"/>
                    <a:pt x="1047" y="75"/>
                  </a:cubicBezTo>
                  <a:cubicBezTo>
                    <a:pt x="1043" y="74"/>
                    <a:pt x="1002" y="73"/>
                    <a:pt x="987" y="74"/>
                  </a:cubicBezTo>
                  <a:cubicBezTo>
                    <a:pt x="973" y="75"/>
                    <a:pt x="980" y="97"/>
                    <a:pt x="978" y="113"/>
                  </a:cubicBezTo>
                  <a:cubicBezTo>
                    <a:pt x="977" y="129"/>
                    <a:pt x="968" y="144"/>
                    <a:pt x="968" y="144"/>
                  </a:cubicBezTo>
                  <a:cubicBezTo>
                    <a:pt x="968" y="144"/>
                    <a:pt x="961" y="143"/>
                    <a:pt x="955" y="152"/>
                  </a:cubicBezTo>
                  <a:cubicBezTo>
                    <a:pt x="948" y="161"/>
                    <a:pt x="960" y="177"/>
                    <a:pt x="960" y="177"/>
                  </a:cubicBezTo>
                  <a:cubicBezTo>
                    <a:pt x="938" y="196"/>
                    <a:pt x="938" y="196"/>
                    <a:pt x="938" y="196"/>
                  </a:cubicBezTo>
                  <a:cubicBezTo>
                    <a:pt x="939" y="208"/>
                    <a:pt x="939" y="208"/>
                    <a:pt x="939" y="208"/>
                  </a:cubicBezTo>
                  <a:cubicBezTo>
                    <a:pt x="922" y="231"/>
                    <a:pt x="922" y="231"/>
                    <a:pt x="922" y="231"/>
                  </a:cubicBezTo>
                  <a:cubicBezTo>
                    <a:pt x="906" y="231"/>
                    <a:pt x="906" y="231"/>
                    <a:pt x="906" y="231"/>
                  </a:cubicBezTo>
                  <a:cubicBezTo>
                    <a:pt x="906" y="231"/>
                    <a:pt x="888" y="244"/>
                    <a:pt x="885" y="244"/>
                  </a:cubicBezTo>
                  <a:cubicBezTo>
                    <a:pt x="882" y="245"/>
                    <a:pt x="857" y="229"/>
                    <a:pt x="853" y="227"/>
                  </a:cubicBezTo>
                  <a:cubicBezTo>
                    <a:pt x="849" y="224"/>
                    <a:pt x="824" y="227"/>
                    <a:pt x="824" y="227"/>
                  </a:cubicBezTo>
                  <a:cubicBezTo>
                    <a:pt x="824" y="227"/>
                    <a:pt x="811" y="248"/>
                    <a:pt x="801" y="254"/>
                  </a:cubicBezTo>
                  <a:cubicBezTo>
                    <a:pt x="791" y="260"/>
                    <a:pt x="778" y="251"/>
                    <a:pt x="764" y="251"/>
                  </a:cubicBezTo>
                  <a:cubicBezTo>
                    <a:pt x="749" y="251"/>
                    <a:pt x="750" y="259"/>
                    <a:pt x="746" y="261"/>
                  </a:cubicBezTo>
                  <a:cubicBezTo>
                    <a:pt x="742" y="264"/>
                    <a:pt x="720" y="256"/>
                    <a:pt x="712" y="247"/>
                  </a:cubicBezTo>
                  <a:cubicBezTo>
                    <a:pt x="708" y="243"/>
                    <a:pt x="706" y="237"/>
                    <a:pt x="703" y="231"/>
                  </a:cubicBezTo>
                  <a:cubicBezTo>
                    <a:pt x="703" y="231"/>
                    <a:pt x="703" y="231"/>
                    <a:pt x="703" y="231"/>
                  </a:cubicBezTo>
                  <a:cubicBezTo>
                    <a:pt x="703" y="231"/>
                    <a:pt x="684" y="213"/>
                    <a:pt x="671" y="227"/>
                  </a:cubicBezTo>
                  <a:cubicBezTo>
                    <a:pt x="657" y="242"/>
                    <a:pt x="650" y="278"/>
                    <a:pt x="650" y="278"/>
                  </a:cubicBezTo>
                  <a:cubicBezTo>
                    <a:pt x="666" y="300"/>
                    <a:pt x="666" y="300"/>
                    <a:pt x="666" y="300"/>
                  </a:cubicBezTo>
                  <a:cubicBezTo>
                    <a:pt x="673" y="335"/>
                    <a:pt x="673" y="335"/>
                    <a:pt x="673" y="335"/>
                  </a:cubicBezTo>
                  <a:cubicBezTo>
                    <a:pt x="704" y="353"/>
                    <a:pt x="704" y="353"/>
                    <a:pt x="704" y="353"/>
                  </a:cubicBezTo>
                  <a:cubicBezTo>
                    <a:pt x="699" y="377"/>
                    <a:pt x="699" y="377"/>
                    <a:pt x="699" y="377"/>
                  </a:cubicBezTo>
                  <a:cubicBezTo>
                    <a:pt x="716" y="388"/>
                    <a:pt x="716" y="388"/>
                    <a:pt x="716" y="388"/>
                  </a:cubicBezTo>
                  <a:cubicBezTo>
                    <a:pt x="705" y="407"/>
                    <a:pt x="705" y="407"/>
                    <a:pt x="705" y="407"/>
                  </a:cubicBezTo>
                  <a:cubicBezTo>
                    <a:pt x="718" y="425"/>
                    <a:pt x="718" y="425"/>
                    <a:pt x="718" y="425"/>
                  </a:cubicBezTo>
                  <a:cubicBezTo>
                    <a:pt x="707" y="432"/>
                    <a:pt x="707" y="432"/>
                    <a:pt x="707" y="432"/>
                  </a:cubicBezTo>
                  <a:cubicBezTo>
                    <a:pt x="717" y="470"/>
                    <a:pt x="717" y="470"/>
                    <a:pt x="717" y="470"/>
                  </a:cubicBezTo>
                  <a:cubicBezTo>
                    <a:pt x="745" y="466"/>
                    <a:pt x="745" y="466"/>
                    <a:pt x="745" y="466"/>
                  </a:cubicBezTo>
                  <a:cubicBezTo>
                    <a:pt x="765" y="473"/>
                    <a:pt x="765" y="473"/>
                    <a:pt x="765" y="473"/>
                  </a:cubicBezTo>
                  <a:cubicBezTo>
                    <a:pt x="765" y="473"/>
                    <a:pt x="777" y="451"/>
                    <a:pt x="789" y="451"/>
                  </a:cubicBezTo>
                  <a:cubicBezTo>
                    <a:pt x="801" y="451"/>
                    <a:pt x="789" y="483"/>
                    <a:pt x="801" y="493"/>
                  </a:cubicBezTo>
                  <a:cubicBezTo>
                    <a:pt x="812" y="502"/>
                    <a:pt x="822" y="472"/>
                    <a:pt x="822" y="472"/>
                  </a:cubicBezTo>
                  <a:cubicBezTo>
                    <a:pt x="840" y="484"/>
                    <a:pt x="840" y="484"/>
                    <a:pt x="840" y="484"/>
                  </a:cubicBezTo>
                  <a:cubicBezTo>
                    <a:pt x="840" y="484"/>
                    <a:pt x="856" y="470"/>
                    <a:pt x="865" y="470"/>
                  </a:cubicBezTo>
                  <a:cubicBezTo>
                    <a:pt x="874" y="469"/>
                    <a:pt x="868" y="495"/>
                    <a:pt x="878" y="498"/>
                  </a:cubicBezTo>
                  <a:cubicBezTo>
                    <a:pt x="888" y="502"/>
                    <a:pt x="919" y="486"/>
                    <a:pt x="935" y="489"/>
                  </a:cubicBezTo>
                  <a:cubicBezTo>
                    <a:pt x="951" y="493"/>
                    <a:pt x="936" y="542"/>
                    <a:pt x="936" y="542"/>
                  </a:cubicBezTo>
                  <a:cubicBezTo>
                    <a:pt x="936" y="542"/>
                    <a:pt x="950" y="538"/>
                    <a:pt x="966" y="531"/>
                  </a:cubicBezTo>
                  <a:cubicBezTo>
                    <a:pt x="982" y="523"/>
                    <a:pt x="1004" y="484"/>
                    <a:pt x="1004" y="484"/>
                  </a:cubicBezTo>
                  <a:close/>
                  <a:moveTo>
                    <a:pt x="990" y="745"/>
                  </a:moveTo>
                  <a:cubicBezTo>
                    <a:pt x="980" y="744"/>
                    <a:pt x="974" y="755"/>
                    <a:pt x="974" y="755"/>
                  </a:cubicBezTo>
                  <a:cubicBezTo>
                    <a:pt x="974" y="755"/>
                    <a:pt x="991" y="770"/>
                    <a:pt x="1002" y="763"/>
                  </a:cubicBezTo>
                  <a:cubicBezTo>
                    <a:pt x="1012" y="755"/>
                    <a:pt x="1000" y="747"/>
                    <a:pt x="990" y="745"/>
                  </a:cubicBezTo>
                  <a:close/>
                  <a:moveTo>
                    <a:pt x="1148" y="822"/>
                  </a:moveTo>
                  <a:cubicBezTo>
                    <a:pt x="1125" y="815"/>
                    <a:pt x="1125" y="815"/>
                    <a:pt x="1125" y="815"/>
                  </a:cubicBezTo>
                  <a:cubicBezTo>
                    <a:pt x="1118" y="821"/>
                    <a:pt x="1119" y="822"/>
                    <a:pt x="1129" y="838"/>
                  </a:cubicBezTo>
                  <a:cubicBezTo>
                    <a:pt x="1140" y="854"/>
                    <a:pt x="1147" y="843"/>
                    <a:pt x="1160" y="843"/>
                  </a:cubicBezTo>
                  <a:cubicBezTo>
                    <a:pt x="1173" y="843"/>
                    <a:pt x="1163" y="852"/>
                    <a:pt x="1173" y="862"/>
                  </a:cubicBezTo>
                  <a:cubicBezTo>
                    <a:pt x="1184" y="872"/>
                    <a:pt x="1204" y="863"/>
                    <a:pt x="1204" y="863"/>
                  </a:cubicBezTo>
                  <a:cubicBezTo>
                    <a:pt x="1204" y="863"/>
                    <a:pt x="1200" y="844"/>
                    <a:pt x="1187" y="827"/>
                  </a:cubicBezTo>
                  <a:cubicBezTo>
                    <a:pt x="1173" y="809"/>
                    <a:pt x="1148" y="822"/>
                    <a:pt x="1148" y="822"/>
                  </a:cubicBezTo>
                  <a:close/>
                  <a:moveTo>
                    <a:pt x="1312" y="751"/>
                  </a:moveTo>
                  <a:cubicBezTo>
                    <a:pt x="1293" y="767"/>
                    <a:pt x="1293" y="767"/>
                    <a:pt x="1293" y="767"/>
                  </a:cubicBezTo>
                  <a:cubicBezTo>
                    <a:pt x="1293" y="767"/>
                    <a:pt x="1282" y="755"/>
                    <a:pt x="1271" y="756"/>
                  </a:cubicBezTo>
                  <a:cubicBezTo>
                    <a:pt x="1261" y="758"/>
                    <a:pt x="1249" y="771"/>
                    <a:pt x="1249" y="771"/>
                  </a:cubicBezTo>
                  <a:cubicBezTo>
                    <a:pt x="1249" y="771"/>
                    <a:pt x="1239" y="745"/>
                    <a:pt x="1221" y="748"/>
                  </a:cubicBezTo>
                  <a:cubicBezTo>
                    <a:pt x="1204" y="751"/>
                    <a:pt x="1182" y="777"/>
                    <a:pt x="1182" y="777"/>
                  </a:cubicBezTo>
                  <a:cubicBezTo>
                    <a:pt x="1158" y="775"/>
                    <a:pt x="1158" y="775"/>
                    <a:pt x="1158" y="775"/>
                  </a:cubicBezTo>
                  <a:cubicBezTo>
                    <a:pt x="1151" y="787"/>
                    <a:pt x="1151" y="787"/>
                    <a:pt x="1151" y="787"/>
                  </a:cubicBezTo>
                  <a:cubicBezTo>
                    <a:pt x="1167" y="784"/>
                    <a:pt x="1167" y="784"/>
                    <a:pt x="1167" y="784"/>
                  </a:cubicBezTo>
                  <a:cubicBezTo>
                    <a:pt x="1167" y="784"/>
                    <a:pt x="1179" y="790"/>
                    <a:pt x="1191" y="795"/>
                  </a:cubicBezTo>
                  <a:cubicBezTo>
                    <a:pt x="1202" y="799"/>
                    <a:pt x="1214" y="781"/>
                    <a:pt x="1214" y="781"/>
                  </a:cubicBezTo>
                  <a:cubicBezTo>
                    <a:pt x="1276" y="780"/>
                    <a:pt x="1276" y="780"/>
                    <a:pt x="1276" y="780"/>
                  </a:cubicBezTo>
                  <a:cubicBezTo>
                    <a:pt x="1308" y="775"/>
                    <a:pt x="1308" y="775"/>
                    <a:pt x="1308" y="775"/>
                  </a:cubicBezTo>
                  <a:cubicBezTo>
                    <a:pt x="1334" y="752"/>
                    <a:pt x="1334" y="752"/>
                    <a:pt x="1334" y="752"/>
                  </a:cubicBezTo>
                  <a:cubicBezTo>
                    <a:pt x="1333" y="742"/>
                    <a:pt x="1333" y="742"/>
                    <a:pt x="1333" y="742"/>
                  </a:cubicBezTo>
                  <a:lnTo>
                    <a:pt x="1312" y="751"/>
                  </a:lnTo>
                  <a:close/>
                  <a:moveTo>
                    <a:pt x="1056" y="774"/>
                  </a:moveTo>
                  <a:cubicBezTo>
                    <a:pt x="1056" y="774"/>
                    <a:pt x="1042" y="759"/>
                    <a:pt x="1034" y="761"/>
                  </a:cubicBezTo>
                  <a:cubicBezTo>
                    <a:pt x="1025" y="762"/>
                    <a:pt x="1006" y="791"/>
                    <a:pt x="1006" y="791"/>
                  </a:cubicBezTo>
                  <a:cubicBezTo>
                    <a:pt x="1041" y="796"/>
                    <a:pt x="1041" y="796"/>
                    <a:pt x="1041" y="796"/>
                  </a:cubicBezTo>
                  <a:cubicBezTo>
                    <a:pt x="1042" y="810"/>
                    <a:pt x="1042" y="810"/>
                    <a:pt x="1042" y="810"/>
                  </a:cubicBezTo>
                  <a:cubicBezTo>
                    <a:pt x="1057" y="808"/>
                    <a:pt x="1057" y="808"/>
                    <a:pt x="1057" y="808"/>
                  </a:cubicBezTo>
                  <a:cubicBezTo>
                    <a:pt x="1063" y="794"/>
                    <a:pt x="1063" y="794"/>
                    <a:pt x="1063" y="794"/>
                  </a:cubicBezTo>
                  <a:cubicBezTo>
                    <a:pt x="1082" y="805"/>
                    <a:pt x="1082" y="805"/>
                    <a:pt x="1082" y="805"/>
                  </a:cubicBezTo>
                  <a:cubicBezTo>
                    <a:pt x="1101" y="783"/>
                    <a:pt x="1101" y="783"/>
                    <a:pt x="1101" y="783"/>
                  </a:cubicBezTo>
                  <a:cubicBezTo>
                    <a:pt x="1067" y="771"/>
                    <a:pt x="1067" y="771"/>
                    <a:pt x="1067" y="771"/>
                  </a:cubicBezTo>
                  <a:lnTo>
                    <a:pt x="1056" y="774"/>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81" name="Freeform 155"/>
            <p:cNvSpPr>
              <a:spLocks noEditPoints="1"/>
            </p:cNvSpPr>
            <p:nvPr/>
          </p:nvSpPr>
          <p:spPr bwMode="gray">
            <a:xfrm>
              <a:off x="8204200" y="5006975"/>
              <a:ext cx="476250" cy="368300"/>
            </a:xfrm>
            <a:custGeom>
              <a:avLst/>
              <a:gdLst>
                <a:gd name="T0" fmla="*/ 489 w 851"/>
                <a:gd name="T1" fmla="*/ 375 h 656"/>
                <a:gd name="T2" fmla="*/ 477 w 851"/>
                <a:gd name="T3" fmla="*/ 361 h 656"/>
                <a:gd name="T4" fmla="*/ 456 w 851"/>
                <a:gd name="T5" fmla="*/ 351 h 656"/>
                <a:gd name="T6" fmla="*/ 425 w 851"/>
                <a:gd name="T7" fmla="*/ 380 h 656"/>
                <a:gd name="T8" fmla="*/ 360 w 851"/>
                <a:gd name="T9" fmla="*/ 432 h 656"/>
                <a:gd name="T10" fmla="*/ 261 w 851"/>
                <a:gd name="T11" fmla="*/ 484 h 656"/>
                <a:gd name="T12" fmla="*/ 177 w 851"/>
                <a:gd name="T13" fmla="*/ 513 h 656"/>
                <a:gd name="T14" fmla="*/ 112 w 851"/>
                <a:gd name="T15" fmla="*/ 564 h 656"/>
                <a:gd name="T16" fmla="*/ 56 w 851"/>
                <a:gd name="T17" fmla="*/ 583 h 656"/>
                <a:gd name="T18" fmla="*/ 0 w 851"/>
                <a:gd name="T19" fmla="*/ 608 h 656"/>
                <a:gd name="T20" fmla="*/ 12 w 851"/>
                <a:gd name="T21" fmla="*/ 629 h 656"/>
                <a:gd name="T22" fmla="*/ 47 w 851"/>
                <a:gd name="T23" fmla="*/ 631 h 656"/>
                <a:gd name="T24" fmla="*/ 65 w 851"/>
                <a:gd name="T25" fmla="*/ 637 h 656"/>
                <a:gd name="T26" fmla="*/ 96 w 851"/>
                <a:gd name="T27" fmla="*/ 648 h 656"/>
                <a:gd name="T28" fmla="*/ 152 w 851"/>
                <a:gd name="T29" fmla="*/ 653 h 656"/>
                <a:gd name="T30" fmla="*/ 215 w 851"/>
                <a:gd name="T31" fmla="*/ 620 h 656"/>
                <a:gd name="T32" fmla="*/ 265 w 851"/>
                <a:gd name="T33" fmla="*/ 574 h 656"/>
                <a:gd name="T34" fmla="*/ 279 w 851"/>
                <a:gd name="T35" fmla="*/ 557 h 656"/>
                <a:gd name="T36" fmla="*/ 306 w 851"/>
                <a:gd name="T37" fmla="*/ 517 h 656"/>
                <a:gd name="T38" fmla="*/ 343 w 851"/>
                <a:gd name="T39" fmla="*/ 510 h 656"/>
                <a:gd name="T40" fmla="*/ 388 w 851"/>
                <a:gd name="T41" fmla="*/ 503 h 656"/>
                <a:gd name="T42" fmla="*/ 395 w 851"/>
                <a:gd name="T43" fmla="*/ 480 h 656"/>
                <a:gd name="T44" fmla="*/ 430 w 851"/>
                <a:gd name="T45" fmla="*/ 456 h 656"/>
                <a:gd name="T46" fmla="*/ 468 w 851"/>
                <a:gd name="T47" fmla="*/ 430 h 656"/>
                <a:gd name="T48" fmla="*/ 518 w 851"/>
                <a:gd name="T49" fmla="*/ 389 h 656"/>
                <a:gd name="T50" fmla="*/ 498 w 851"/>
                <a:gd name="T51" fmla="*/ 375 h 656"/>
                <a:gd name="T52" fmla="*/ 841 w 851"/>
                <a:gd name="T53" fmla="*/ 205 h 656"/>
                <a:gd name="T54" fmla="*/ 821 w 851"/>
                <a:gd name="T55" fmla="*/ 186 h 656"/>
                <a:gd name="T56" fmla="*/ 768 w 851"/>
                <a:gd name="T57" fmla="*/ 192 h 656"/>
                <a:gd name="T58" fmla="*/ 777 w 851"/>
                <a:gd name="T59" fmla="*/ 120 h 656"/>
                <a:gd name="T60" fmla="*/ 756 w 851"/>
                <a:gd name="T61" fmla="*/ 129 h 656"/>
                <a:gd name="T62" fmla="*/ 740 w 851"/>
                <a:gd name="T63" fmla="*/ 126 h 656"/>
                <a:gd name="T64" fmla="*/ 750 w 851"/>
                <a:gd name="T65" fmla="*/ 62 h 656"/>
                <a:gd name="T66" fmla="*/ 720 w 851"/>
                <a:gd name="T67" fmla="*/ 27 h 656"/>
                <a:gd name="T68" fmla="*/ 692 w 851"/>
                <a:gd name="T69" fmla="*/ 11 h 656"/>
                <a:gd name="T70" fmla="*/ 679 w 851"/>
                <a:gd name="T71" fmla="*/ 12 h 656"/>
                <a:gd name="T72" fmla="*/ 686 w 851"/>
                <a:gd name="T73" fmla="*/ 60 h 656"/>
                <a:gd name="T74" fmla="*/ 692 w 851"/>
                <a:gd name="T75" fmla="*/ 70 h 656"/>
                <a:gd name="T76" fmla="*/ 712 w 851"/>
                <a:gd name="T77" fmla="*/ 89 h 656"/>
                <a:gd name="T78" fmla="*/ 705 w 851"/>
                <a:gd name="T79" fmla="*/ 102 h 656"/>
                <a:gd name="T80" fmla="*/ 715 w 851"/>
                <a:gd name="T81" fmla="*/ 136 h 656"/>
                <a:gd name="T82" fmla="*/ 694 w 851"/>
                <a:gd name="T83" fmla="*/ 148 h 656"/>
                <a:gd name="T84" fmla="*/ 682 w 851"/>
                <a:gd name="T85" fmla="*/ 185 h 656"/>
                <a:gd name="T86" fmla="*/ 656 w 851"/>
                <a:gd name="T87" fmla="*/ 209 h 656"/>
                <a:gd name="T88" fmla="*/ 578 w 851"/>
                <a:gd name="T89" fmla="*/ 255 h 656"/>
                <a:gd name="T90" fmla="*/ 609 w 851"/>
                <a:gd name="T91" fmla="*/ 302 h 656"/>
                <a:gd name="T92" fmla="*/ 576 w 851"/>
                <a:gd name="T93" fmla="*/ 359 h 656"/>
                <a:gd name="T94" fmla="*/ 557 w 851"/>
                <a:gd name="T95" fmla="*/ 381 h 656"/>
                <a:gd name="T96" fmla="*/ 644 w 851"/>
                <a:gd name="T97" fmla="*/ 340 h 656"/>
                <a:gd name="T98" fmla="*/ 697 w 851"/>
                <a:gd name="T99" fmla="*/ 308 h 656"/>
                <a:gd name="T100" fmla="*/ 715 w 851"/>
                <a:gd name="T101" fmla="*/ 277 h 656"/>
                <a:gd name="T102" fmla="*/ 774 w 851"/>
                <a:gd name="T103" fmla="*/ 266 h 656"/>
                <a:gd name="T104" fmla="*/ 805 w 851"/>
                <a:gd name="T105" fmla="*/ 23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1" h="656">
                  <a:moveTo>
                    <a:pt x="498" y="375"/>
                  </a:moveTo>
                  <a:cubicBezTo>
                    <a:pt x="489" y="375"/>
                    <a:pt x="489" y="375"/>
                    <a:pt x="489" y="375"/>
                  </a:cubicBezTo>
                  <a:cubicBezTo>
                    <a:pt x="495" y="350"/>
                    <a:pt x="495" y="350"/>
                    <a:pt x="495" y="350"/>
                  </a:cubicBezTo>
                  <a:cubicBezTo>
                    <a:pt x="477" y="361"/>
                    <a:pt x="477" y="361"/>
                    <a:pt x="477" y="361"/>
                  </a:cubicBezTo>
                  <a:cubicBezTo>
                    <a:pt x="477" y="361"/>
                    <a:pt x="490" y="335"/>
                    <a:pt x="478" y="335"/>
                  </a:cubicBezTo>
                  <a:cubicBezTo>
                    <a:pt x="466" y="334"/>
                    <a:pt x="456" y="351"/>
                    <a:pt x="456" y="351"/>
                  </a:cubicBezTo>
                  <a:cubicBezTo>
                    <a:pt x="445" y="358"/>
                    <a:pt x="445" y="358"/>
                    <a:pt x="445" y="358"/>
                  </a:cubicBezTo>
                  <a:cubicBezTo>
                    <a:pt x="445" y="358"/>
                    <a:pt x="434" y="369"/>
                    <a:pt x="425" y="380"/>
                  </a:cubicBezTo>
                  <a:cubicBezTo>
                    <a:pt x="417" y="391"/>
                    <a:pt x="396" y="393"/>
                    <a:pt x="381" y="403"/>
                  </a:cubicBezTo>
                  <a:cubicBezTo>
                    <a:pt x="366" y="414"/>
                    <a:pt x="360" y="432"/>
                    <a:pt x="360" y="432"/>
                  </a:cubicBezTo>
                  <a:cubicBezTo>
                    <a:pt x="360" y="432"/>
                    <a:pt x="313" y="446"/>
                    <a:pt x="300" y="455"/>
                  </a:cubicBezTo>
                  <a:cubicBezTo>
                    <a:pt x="285" y="464"/>
                    <a:pt x="261" y="484"/>
                    <a:pt x="261" y="484"/>
                  </a:cubicBezTo>
                  <a:cubicBezTo>
                    <a:pt x="261" y="484"/>
                    <a:pt x="234" y="488"/>
                    <a:pt x="217" y="495"/>
                  </a:cubicBezTo>
                  <a:cubicBezTo>
                    <a:pt x="201" y="503"/>
                    <a:pt x="192" y="505"/>
                    <a:pt x="177" y="513"/>
                  </a:cubicBezTo>
                  <a:cubicBezTo>
                    <a:pt x="161" y="522"/>
                    <a:pt x="131" y="533"/>
                    <a:pt x="119" y="539"/>
                  </a:cubicBezTo>
                  <a:cubicBezTo>
                    <a:pt x="106" y="545"/>
                    <a:pt x="112" y="564"/>
                    <a:pt x="112" y="564"/>
                  </a:cubicBezTo>
                  <a:cubicBezTo>
                    <a:pt x="102" y="555"/>
                    <a:pt x="102" y="555"/>
                    <a:pt x="102" y="555"/>
                  </a:cubicBezTo>
                  <a:cubicBezTo>
                    <a:pt x="102" y="555"/>
                    <a:pt x="67" y="577"/>
                    <a:pt x="56" y="583"/>
                  </a:cubicBezTo>
                  <a:cubicBezTo>
                    <a:pt x="44" y="590"/>
                    <a:pt x="39" y="587"/>
                    <a:pt x="23" y="593"/>
                  </a:cubicBezTo>
                  <a:cubicBezTo>
                    <a:pt x="7" y="599"/>
                    <a:pt x="0" y="608"/>
                    <a:pt x="0" y="608"/>
                  </a:cubicBezTo>
                  <a:cubicBezTo>
                    <a:pt x="0" y="608"/>
                    <a:pt x="20" y="607"/>
                    <a:pt x="18" y="611"/>
                  </a:cubicBezTo>
                  <a:cubicBezTo>
                    <a:pt x="16" y="615"/>
                    <a:pt x="8" y="620"/>
                    <a:pt x="12" y="629"/>
                  </a:cubicBezTo>
                  <a:cubicBezTo>
                    <a:pt x="17" y="638"/>
                    <a:pt x="40" y="624"/>
                    <a:pt x="40" y="624"/>
                  </a:cubicBezTo>
                  <a:cubicBezTo>
                    <a:pt x="47" y="631"/>
                    <a:pt x="47" y="631"/>
                    <a:pt x="47" y="631"/>
                  </a:cubicBezTo>
                  <a:cubicBezTo>
                    <a:pt x="63" y="631"/>
                    <a:pt x="63" y="631"/>
                    <a:pt x="63" y="631"/>
                  </a:cubicBezTo>
                  <a:cubicBezTo>
                    <a:pt x="65" y="637"/>
                    <a:pt x="65" y="637"/>
                    <a:pt x="65" y="637"/>
                  </a:cubicBezTo>
                  <a:cubicBezTo>
                    <a:pt x="87" y="634"/>
                    <a:pt x="87" y="634"/>
                    <a:pt x="87" y="634"/>
                  </a:cubicBezTo>
                  <a:cubicBezTo>
                    <a:pt x="96" y="648"/>
                    <a:pt x="96" y="648"/>
                    <a:pt x="96" y="648"/>
                  </a:cubicBezTo>
                  <a:cubicBezTo>
                    <a:pt x="118" y="645"/>
                    <a:pt x="118" y="645"/>
                    <a:pt x="118" y="645"/>
                  </a:cubicBezTo>
                  <a:cubicBezTo>
                    <a:pt x="118" y="645"/>
                    <a:pt x="136" y="656"/>
                    <a:pt x="152" y="653"/>
                  </a:cubicBezTo>
                  <a:cubicBezTo>
                    <a:pt x="167" y="650"/>
                    <a:pt x="172" y="634"/>
                    <a:pt x="182" y="627"/>
                  </a:cubicBezTo>
                  <a:cubicBezTo>
                    <a:pt x="192" y="620"/>
                    <a:pt x="200" y="630"/>
                    <a:pt x="215" y="620"/>
                  </a:cubicBezTo>
                  <a:cubicBezTo>
                    <a:pt x="230" y="610"/>
                    <a:pt x="220" y="597"/>
                    <a:pt x="232" y="586"/>
                  </a:cubicBezTo>
                  <a:cubicBezTo>
                    <a:pt x="243" y="574"/>
                    <a:pt x="257" y="582"/>
                    <a:pt x="265" y="574"/>
                  </a:cubicBezTo>
                  <a:cubicBezTo>
                    <a:pt x="273" y="567"/>
                    <a:pt x="265" y="558"/>
                    <a:pt x="265" y="558"/>
                  </a:cubicBezTo>
                  <a:cubicBezTo>
                    <a:pt x="279" y="557"/>
                    <a:pt x="279" y="557"/>
                    <a:pt x="279" y="557"/>
                  </a:cubicBezTo>
                  <a:cubicBezTo>
                    <a:pt x="318" y="527"/>
                    <a:pt x="318" y="527"/>
                    <a:pt x="318" y="527"/>
                  </a:cubicBezTo>
                  <a:cubicBezTo>
                    <a:pt x="306" y="517"/>
                    <a:pt x="306" y="517"/>
                    <a:pt x="306" y="517"/>
                  </a:cubicBezTo>
                  <a:cubicBezTo>
                    <a:pt x="333" y="527"/>
                    <a:pt x="333" y="527"/>
                    <a:pt x="333" y="527"/>
                  </a:cubicBezTo>
                  <a:cubicBezTo>
                    <a:pt x="333" y="527"/>
                    <a:pt x="334" y="511"/>
                    <a:pt x="343" y="510"/>
                  </a:cubicBezTo>
                  <a:cubicBezTo>
                    <a:pt x="352" y="509"/>
                    <a:pt x="360" y="517"/>
                    <a:pt x="372" y="520"/>
                  </a:cubicBezTo>
                  <a:cubicBezTo>
                    <a:pt x="383" y="522"/>
                    <a:pt x="388" y="503"/>
                    <a:pt x="388" y="503"/>
                  </a:cubicBezTo>
                  <a:cubicBezTo>
                    <a:pt x="378" y="495"/>
                    <a:pt x="378" y="495"/>
                    <a:pt x="378" y="495"/>
                  </a:cubicBezTo>
                  <a:cubicBezTo>
                    <a:pt x="395" y="480"/>
                    <a:pt x="395" y="480"/>
                    <a:pt x="395" y="480"/>
                  </a:cubicBezTo>
                  <a:cubicBezTo>
                    <a:pt x="407" y="466"/>
                    <a:pt x="407" y="466"/>
                    <a:pt x="407" y="466"/>
                  </a:cubicBezTo>
                  <a:cubicBezTo>
                    <a:pt x="407" y="466"/>
                    <a:pt x="418" y="459"/>
                    <a:pt x="430" y="456"/>
                  </a:cubicBezTo>
                  <a:cubicBezTo>
                    <a:pt x="442" y="453"/>
                    <a:pt x="447" y="436"/>
                    <a:pt x="447" y="436"/>
                  </a:cubicBezTo>
                  <a:cubicBezTo>
                    <a:pt x="447" y="436"/>
                    <a:pt x="458" y="434"/>
                    <a:pt x="468" y="430"/>
                  </a:cubicBezTo>
                  <a:cubicBezTo>
                    <a:pt x="479" y="426"/>
                    <a:pt x="488" y="408"/>
                    <a:pt x="488" y="408"/>
                  </a:cubicBezTo>
                  <a:cubicBezTo>
                    <a:pt x="488" y="408"/>
                    <a:pt x="508" y="401"/>
                    <a:pt x="518" y="389"/>
                  </a:cubicBezTo>
                  <a:cubicBezTo>
                    <a:pt x="529" y="376"/>
                    <a:pt x="516" y="353"/>
                    <a:pt x="516" y="353"/>
                  </a:cubicBezTo>
                  <a:lnTo>
                    <a:pt x="498" y="375"/>
                  </a:lnTo>
                  <a:close/>
                  <a:moveTo>
                    <a:pt x="815" y="215"/>
                  </a:moveTo>
                  <a:cubicBezTo>
                    <a:pt x="823" y="210"/>
                    <a:pt x="831" y="213"/>
                    <a:pt x="841" y="205"/>
                  </a:cubicBezTo>
                  <a:cubicBezTo>
                    <a:pt x="851" y="197"/>
                    <a:pt x="847" y="183"/>
                    <a:pt x="839" y="176"/>
                  </a:cubicBezTo>
                  <a:cubicBezTo>
                    <a:pt x="831" y="168"/>
                    <a:pt x="821" y="186"/>
                    <a:pt x="821" y="186"/>
                  </a:cubicBezTo>
                  <a:cubicBezTo>
                    <a:pt x="821" y="186"/>
                    <a:pt x="815" y="186"/>
                    <a:pt x="806" y="184"/>
                  </a:cubicBezTo>
                  <a:cubicBezTo>
                    <a:pt x="798" y="181"/>
                    <a:pt x="780" y="195"/>
                    <a:pt x="768" y="192"/>
                  </a:cubicBezTo>
                  <a:cubicBezTo>
                    <a:pt x="756" y="189"/>
                    <a:pt x="761" y="145"/>
                    <a:pt x="761" y="145"/>
                  </a:cubicBezTo>
                  <a:cubicBezTo>
                    <a:pt x="777" y="120"/>
                    <a:pt x="777" y="120"/>
                    <a:pt x="777" y="120"/>
                  </a:cubicBezTo>
                  <a:cubicBezTo>
                    <a:pt x="777" y="120"/>
                    <a:pt x="777" y="102"/>
                    <a:pt x="767" y="103"/>
                  </a:cubicBezTo>
                  <a:cubicBezTo>
                    <a:pt x="756" y="103"/>
                    <a:pt x="756" y="119"/>
                    <a:pt x="756" y="129"/>
                  </a:cubicBezTo>
                  <a:cubicBezTo>
                    <a:pt x="755" y="138"/>
                    <a:pt x="743" y="146"/>
                    <a:pt x="743" y="146"/>
                  </a:cubicBezTo>
                  <a:cubicBezTo>
                    <a:pt x="740" y="126"/>
                    <a:pt x="740" y="126"/>
                    <a:pt x="740" y="126"/>
                  </a:cubicBezTo>
                  <a:cubicBezTo>
                    <a:pt x="726" y="113"/>
                    <a:pt x="726" y="113"/>
                    <a:pt x="726" y="113"/>
                  </a:cubicBezTo>
                  <a:cubicBezTo>
                    <a:pt x="726" y="113"/>
                    <a:pt x="750" y="82"/>
                    <a:pt x="750" y="62"/>
                  </a:cubicBezTo>
                  <a:cubicBezTo>
                    <a:pt x="751" y="42"/>
                    <a:pt x="717" y="41"/>
                    <a:pt x="717" y="41"/>
                  </a:cubicBezTo>
                  <a:cubicBezTo>
                    <a:pt x="720" y="27"/>
                    <a:pt x="720" y="27"/>
                    <a:pt x="720" y="27"/>
                  </a:cubicBezTo>
                  <a:cubicBezTo>
                    <a:pt x="707" y="25"/>
                    <a:pt x="707" y="25"/>
                    <a:pt x="707" y="25"/>
                  </a:cubicBezTo>
                  <a:cubicBezTo>
                    <a:pt x="692" y="11"/>
                    <a:pt x="692" y="11"/>
                    <a:pt x="692" y="11"/>
                  </a:cubicBezTo>
                  <a:cubicBezTo>
                    <a:pt x="699" y="0"/>
                    <a:pt x="699" y="0"/>
                    <a:pt x="699" y="0"/>
                  </a:cubicBezTo>
                  <a:cubicBezTo>
                    <a:pt x="679" y="12"/>
                    <a:pt x="679" y="12"/>
                    <a:pt x="679" y="12"/>
                  </a:cubicBezTo>
                  <a:cubicBezTo>
                    <a:pt x="692" y="35"/>
                    <a:pt x="692" y="35"/>
                    <a:pt x="692" y="35"/>
                  </a:cubicBezTo>
                  <a:cubicBezTo>
                    <a:pt x="686" y="60"/>
                    <a:pt x="686" y="60"/>
                    <a:pt x="686" y="60"/>
                  </a:cubicBezTo>
                  <a:cubicBezTo>
                    <a:pt x="701" y="66"/>
                    <a:pt x="701" y="66"/>
                    <a:pt x="701" y="66"/>
                  </a:cubicBezTo>
                  <a:cubicBezTo>
                    <a:pt x="692" y="70"/>
                    <a:pt x="692" y="70"/>
                    <a:pt x="692" y="70"/>
                  </a:cubicBezTo>
                  <a:cubicBezTo>
                    <a:pt x="696" y="84"/>
                    <a:pt x="696" y="84"/>
                    <a:pt x="696" y="84"/>
                  </a:cubicBezTo>
                  <a:cubicBezTo>
                    <a:pt x="712" y="89"/>
                    <a:pt x="712" y="89"/>
                    <a:pt x="712" y="89"/>
                  </a:cubicBezTo>
                  <a:cubicBezTo>
                    <a:pt x="696" y="97"/>
                    <a:pt x="696" y="97"/>
                    <a:pt x="696" y="97"/>
                  </a:cubicBezTo>
                  <a:cubicBezTo>
                    <a:pt x="705" y="102"/>
                    <a:pt x="705" y="102"/>
                    <a:pt x="705" y="102"/>
                  </a:cubicBezTo>
                  <a:cubicBezTo>
                    <a:pt x="705" y="102"/>
                    <a:pt x="702" y="116"/>
                    <a:pt x="702" y="122"/>
                  </a:cubicBezTo>
                  <a:cubicBezTo>
                    <a:pt x="702" y="129"/>
                    <a:pt x="715" y="136"/>
                    <a:pt x="715" y="136"/>
                  </a:cubicBezTo>
                  <a:cubicBezTo>
                    <a:pt x="702" y="138"/>
                    <a:pt x="702" y="138"/>
                    <a:pt x="702" y="138"/>
                  </a:cubicBezTo>
                  <a:cubicBezTo>
                    <a:pt x="694" y="148"/>
                    <a:pt x="694" y="148"/>
                    <a:pt x="694" y="148"/>
                  </a:cubicBezTo>
                  <a:cubicBezTo>
                    <a:pt x="705" y="154"/>
                    <a:pt x="705" y="154"/>
                    <a:pt x="705" y="154"/>
                  </a:cubicBezTo>
                  <a:cubicBezTo>
                    <a:pt x="705" y="154"/>
                    <a:pt x="684" y="174"/>
                    <a:pt x="682" y="185"/>
                  </a:cubicBezTo>
                  <a:cubicBezTo>
                    <a:pt x="681" y="196"/>
                    <a:pt x="691" y="199"/>
                    <a:pt x="691" y="199"/>
                  </a:cubicBezTo>
                  <a:cubicBezTo>
                    <a:pt x="691" y="199"/>
                    <a:pt x="669" y="203"/>
                    <a:pt x="656" y="209"/>
                  </a:cubicBezTo>
                  <a:cubicBezTo>
                    <a:pt x="643" y="214"/>
                    <a:pt x="646" y="217"/>
                    <a:pt x="630" y="229"/>
                  </a:cubicBezTo>
                  <a:cubicBezTo>
                    <a:pt x="613" y="242"/>
                    <a:pt x="599" y="243"/>
                    <a:pt x="578" y="255"/>
                  </a:cubicBezTo>
                  <a:cubicBezTo>
                    <a:pt x="557" y="268"/>
                    <a:pt x="576" y="302"/>
                    <a:pt x="576" y="302"/>
                  </a:cubicBezTo>
                  <a:cubicBezTo>
                    <a:pt x="576" y="302"/>
                    <a:pt x="599" y="300"/>
                    <a:pt x="609" y="302"/>
                  </a:cubicBezTo>
                  <a:cubicBezTo>
                    <a:pt x="619" y="304"/>
                    <a:pt x="609" y="323"/>
                    <a:pt x="609" y="338"/>
                  </a:cubicBezTo>
                  <a:cubicBezTo>
                    <a:pt x="610" y="354"/>
                    <a:pt x="593" y="353"/>
                    <a:pt x="576" y="359"/>
                  </a:cubicBezTo>
                  <a:cubicBezTo>
                    <a:pt x="559" y="365"/>
                    <a:pt x="567" y="370"/>
                    <a:pt x="567" y="370"/>
                  </a:cubicBezTo>
                  <a:cubicBezTo>
                    <a:pt x="557" y="381"/>
                    <a:pt x="557" y="381"/>
                    <a:pt x="557" y="381"/>
                  </a:cubicBezTo>
                  <a:cubicBezTo>
                    <a:pt x="557" y="381"/>
                    <a:pt x="575" y="394"/>
                    <a:pt x="589" y="390"/>
                  </a:cubicBezTo>
                  <a:cubicBezTo>
                    <a:pt x="602" y="385"/>
                    <a:pt x="633" y="351"/>
                    <a:pt x="644" y="340"/>
                  </a:cubicBezTo>
                  <a:cubicBezTo>
                    <a:pt x="655" y="329"/>
                    <a:pt x="682" y="321"/>
                    <a:pt x="687" y="321"/>
                  </a:cubicBezTo>
                  <a:cubicBezTo>
                    <a:pt x="692" y="320"/>
                    <a:pt x="697" y="308"/>
                    <a:pt x="697" y="308"/>
                  </a:cubicBezTo>
                  <a:cubicBezTo>
                    <a:pt x="697" y="308"/>
                    <a:pt x="704" y="305"/>
                    <a:pt x="715" y="301"/>
                  </a:cubicBezTo>
                  <a:cubicBezTo>
                    <a:pt x="726" y="296"/>
                    <a:pt x="715" y="277"/>
                    <a:pt x="715" y="277"/>
                  </a:cubicBezTo>
                  <a:cubicBezTo>
                    <a:pt x="715" y="277"/>
                    <a:pt x="725" y="269"/>
                    <a:pt x="738" y="263"/>
                  </a:cubicBezTo>
                  <a:cubicBezTo>
                    <a:pt x="752" y="257"/>
                    <a:pt x="762" y="269"/>
                    <a:pt x="774" y="266"/>
                  </a:cubicBezTo>
                  <a:cubicBezTo>
                    <a:pt x="786" y="264"/>
                    <a:pt x="782" y="240"/>
                    <a:pt x="782" y="240"/>
                  </a:cubicBezTo>
                  <a:cubicBezTo>
                    <a:pt x="782" y="240"/>
                    <a:pt x="793" y="237"/>
                    <a:pt x="805" y="236"/>
                  </a:cubicBezTo>
                  <a:cubicBezTo>
                    <a:pt x="816" y="235"/>
                    <a:pt x="808" y="221"/>
                    <a:pt x="815" y="21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82" name="Freeform 156"/>
            <p:cNvSpPr>
              <a:spLocks noEditPoints="1"/>
            </p:cNvSpPr>
            <p:nvPr/>
          </p:nvSpPr>
          <p:spPr bwMode="gray">
            <a:xfrm>
              <a:off x="7129463" y="4295775"/>
              <a:ext cx="1062037" cy="993775"/>
            </a:xfrm>
            <a:custGeom>
              <a:avLst/>
              <a:gdLst>
                <a:gd name="T0" fmla="*/ 971 w 1898"/>
                <a:gd name="T1" fmla="*/ 1367 h 1774"/>
                <a:gd name="T2" fmla="*/ 1008 w 1898"/>
                <a:gd name="T3" fmla="*/ 1349 h 1774"/>
                <a:gd name="T4" fmla="*/ 1830 w 1898"/>
                <a:gd name="T5" fmla="*/ 698 h 1774"/>
                <a:gd name="T6" fmla="*/ 1797 w 1898"/>
                <a:gd name="T7" fmla="*/ 622 h 1774"/>
                <a:gd name="T8" fmla="*/ 1707 w 1898"/>
                <a:gd name="T9" fmla="*/ 471 h 1774"/>
                <a:gd name="T10" fmla="*/ 1649 w 1898"/>
                <a:gd name="T11" fmla="*/ 192 h 1774"/>
                <a:gd name="T12" fmla="*/ 1596 w 1898"/>
                <a:gd name="T13" fmla="*/ 64 h 1774"/>
                <a:gd name="T14" fmla="*/ 1541 w 1898"/>
                <a:gd name="T15" fmla="*/ 18 h 1774"/>
                <a:gd name="T16" fmla="*/ 1494 w 1898"/>
                <a:gd name="T17" fmla="*/ 189 h 1774"/>
                <a:gd name="T18" fmla="*/ 1283 w 1898"/>
                <a:gd name="T19" fmla="*/ 306 h 1774"/>
                <a:gd name="T20" fmla="*/ 1239 w 1898"/>
                <a:gd name="T21" fmla="*/ 181 h 1774"/>
                <a:gd name="T22" fmla="*/ 1269 w 1898"/>
                <a:gd name="T23" fmla="*/ 69 h 1774"/>
                <a:gd name="T24" fmla="*/ 1170 w 1898"/>
                <a:gd name="T25" fmla="*/ 75 h 1774"/>
                <a:gd name="T26" fmla="*/ 1050 w 1898"/>
                <a:gd name="T27" fmla="*/ 42 h 1774"/>
                <a:gd name="T28" fmla="*/ 1012 w 1898"/>
                <a:gd name="T29" fmla="*/ 86 h 1774"/>
                <a:gd name="T30" fmla="*/ 910 w 1898"/>
                <a:gd name="T31" fmla="*/ 212 h 1774"/>
                <a:gd name="T32" fmla="*/ 872 w 1898"/>
                <a:gd name="T33" fmla="*/ 235 h 1774"/>
                <a:gd name="T34" fmla="*/ 848 w 1898"/>
                <a:gd name="T35" fmla="*/ 215 h 1774"/>
                <a:gd name="T36" fmla="*/ 788 w 1898"/>
                <a:gd name="T37" fmla="*/ 185 h 1774"/>
                <a:gd name="T38" fmla="*/ 731 w 1898"/>
                <a:gd name="T39" fmla="*/ 238 h 1774"/>
                <a:gd name="T40" fmla="*/ 676 w 1898"/>
                <a:gd name="T41" fmla="*/ 279 h 1774"/>
                <a:gd name="T42" fmla="*/ 614 w 1898"/>
                <a:gd name="T43" fmla="*/ 310 h 1774"/>
                <a:gd name="T44" fmla="*/ 606 w 1898"/>
                <a:gd name="T45" fmla="*/ 348 h 1774"/>
                <a:gd name="T46" fmla="*/ 531 w 1898"/>
                <a:gd name="T47" fmla="*/ 409 h 1774"/>
                <a:gd name="T48" fmla="*/ 359 w 1898"/>
                <a:gd name="T49" fmla="*/ 505 h 1774"/>
                <a:gd name="T50" fmla="*/ 218 w 1898"/>
                <a:gd name="T51" fmla="*/ 554 h 1774"/>
                <a:gd name="T52" fmla="*/ 83 w 1898"/>
                <a:gd name="T53" fmla="*/ 649 h 1774"/>
                <a:gd name="T54" fmla="*/ 48 w 1898"/>
                <a:gd name="T55" fmla="*/ 813 h 1774"/>
                <a:gd name="T56" fmla="*/ 35 w 1898"/>
                <a:gd name="T57" fmla="*/ 937 h 1774"/>
                <a:gd name="T58" fmla="*/ 87 w 1898"/>
                <a:gd name="T59" fmla="*/ 1141 h 1774"/>
                <a:gd name="T60" fmla="*/ 56 w 1898"/>
                <a:gd name="T61" fmla="*/ 1305 h 1774"/>
                <a:gd name="T62" fmla="*/ 186 w 1898"/>
                <a:gd name="T63" fmla="*/ 1285 h 1774"/>
                <a:gd name="T64" fmla="*/ 384 w 1898"/>
                <a:gd name="T65" fmla="*/ 1244 h 1774"/>
                <a:gd name="T66" fmla="*/ 594 w 1898"/>
                <a:gd name="T67" fmla="*/ 1153 h 1774"/>
                <a:gd name="T68" fmla="*/ 896 w 1898"/>
                <a:gd name="T69" fmla="*/ 1136 h 1774"/>
                <a:gd name="T70" fmla="*/ 932 w 1898"/>
                <a:gd name="T71" fmla="*/ 1225 h 1774"/>
                <a:gd name="T72" fmla="*/ 962 w 1898"/>
                <a:gd name="T73" fmla="*/ 1304 h 1774"/>
                <a:gd name="T74" fmla="*/ 1060 w 1898"/>
                <a:gd name="T75" fmla="*/ 1224 h 1774"/>
                <a:gd name="T76" fmla="*/ 1083 w 1898"/>
                <a:gd name="T77" fmla="*/ 1210 h 1774"/>
                <a:gd name="T78" fmla="*/ 1011 w 1898"/>
                <a:gd name="T79" fmla="*/ 1319 h 1774"/>
                <a:gd name="T80" fmla="*/ 1072 w 1898"/>
                <a:gd name="T81" fmla="*/ 1339 h 1774"/>
                <a:gd name="T82" fmla="*/ 1118 w 1898"/>
                <a:gd name="T83" fmla="*/ 1477 h 1774"/>
                <a:gd name="T84" fmla="*/ 1319 w 1898"/>
                <a:gd name="T85" fmla="*/ 1502 h 1774"/>
                <a:gd name="T86" fmla="*/ 1360 w 1898"/>
                <a:gd name="T87" fmla="*/ 1532 h 1774"/>
                <a:gd name="T88" fmla="*/ 1533 w 1898"/>
                <a:gd name="T89" fmla="*/ 1461 h 1774"/>
                <a:gd name="T90" fmla="*/ 1641 w 1898"/>
                <a:gd name="T91" fmla="*/ 1275 h 1774"/>
                <a:gd name="T92" fmla="*/ 1874 w 1898"/>
                <a:gd name="T93" fmla="*/ 952 h 1774"/>
                <a:gd name="T94" fmla="*/ 1364 w 1898"/>
                <a:gd name="T95" fmla="*/ 1612 h 1774"/>
                <a:gd name="T96" fmla="*/ 1274 w 1898"/>
                <a:gd name="T97" fmla="*/ 1651 h 1774"/>
                <a:gd name="T98" fmla="*/ 1184 w 1898"/>
                <a:gd name="T99" fmla="*/ 1616 h 1774"/>
                <a:gd name="T100" fmla="*/ 1155 w 1898"/>
                <a:gd name="T101" fmla="*/ 1713 h 1774"/>
                <a:gd name="T102" fmla="*/ 1214 w 1898"/>
                <a:gd name="T103" fmla="*/ 1769 h 1774"/>
                <a:gd name="T104" fmla="*/ 1282 w 1898"/>
                <a:gd name="T105" fmla="*/ 1706 h 1774"/>
                <a:gd name="T106" fmla="*/ 1290 w 1898"/>
                <a:gd name="T107" fmla="*/ 195 h 1774"/>
                <a:gd name="T108" fmla="*/ 1209 w 1898"/>
                <a:gd name="T109" fmla="*/ 1549 h 1774"/>
                <a:gd name="T110" fmla="*/ 1357 w 1898"/>
                <a:gd name="T111" fmla="*/ 1597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8" h="1774">
                  <a:moveTo>
                    <a:pt x="1024" y="43"/>
                  </a:moveTo>
                  <a:cubicBezTo>
                    <a:pt x="1014" y="29"/>
                    <a:pt x="990" y="54"/>
                    <a:pt x="999" y="65"/>
                  </a:cubicBezTo>
                  <a:cubicBezTo>
                    <a:pt x="1008" y="75"/>
                    <a:pt x="1024" y="43"/>
                    <a:pt x="1024" y="43"/>
                  </a:cubicBezTo>
                  <a:close/>
                  <a:moveTo>
                    <a:pt x="986" y="1341"/>
                  </a:moveTo>
                  <a:cubicBezTo>
                    <a:pt x="972" y="1343"/>
                    <a:pt x="954" y="1348"/>
                    <a:pt x="961" y="1354"/>
                  </a:cubicBezTo>
                  <a:cubicBezTo>
                    <a:pt x="968" y="1360"/>
                    <a:pt x="971" y="1367"/>
                    <a:pt x="971" y="1367"/>
                  </a:cubicBezTo>
                  <a:cubicBezTo>
                    <a:pt x="985" y="1367"/>
                    <a:pt x="999" y="1359"/>
                    <a:pt x="999" y="1359"/>
                  </a:cubicBezTo>
                  <a:cubicBezTo>
                    <a:pt x="1007" y="1359"/>
                    <a:pt x="1007" y="1359"/>
                    <a:pt x="1007" y="1359"/>
                  </a:cubicBezTo>
                  <a:cubicBezTo>
                    <a:pt x="1011" y="1356"/>
                    <a:pt x="1011" y="1356"/>
                    <a:pt x="1011" y="1356"/>
                  </a:cubicBezTo>
                  <a:cubicBezTo>
                    <a:pt x="1022" y="1356"/>
                    <a:pt x="1022" y="1356"/>
                    <a:pt x="1022" y="1356"/>
                  </a:cubicBezTo>
                  <a:cubicBezTo>
                    <a:pt x="1026" y="1351"/>
                    <a:pt x="1026" y="1351"/>
                    <a:pt x="1026" y="1351"/>
                  </a:cubicBezTo>
                  <a:cubicBezTo>
                    <a:pt x="1008" y="1349"/>
                    <a:pt x="1008" y="1349"/>
                    <a:pt x="1008" y="1349"/>
                  </a:cubicBezTo>
                  <a:cubicBezTo>
                    <a:pt x="1008" y="1349"/>
                    <a:pt x="1000" y="1340"/>
                    <a:pt x="986" y="1341"/>
                  </a:cubicBezTo>
                  <a:close/>
                  <a:moveTo>
                    <a:pt x="1869" y="774"/>
                  </a:moveTo>
                  <a:cubicBezTo>
                    <a:pt x="1869" y="774"/>
                    <a:pt x="1866" y="733"/>
                    <a:pt x="1865" y="727"/>
                  </a:cubicBezTo>
                  <a:cubicBezTo>
                    <a:pt x="1863" y="721"/>
                    <a:pt x="1843" y="720"/>
                    <a:pt x="1843" y="720"/>
                  </a:cubicBezTo>
                  <a:cubicBezTo>
                    <a:pt x="1843" y="706"/>
                    <a:pt x="1843" y="706"/>
                    <a:pt x="1843" y="706"/>
                  </a:cubicBezTo>
                  <a:cubicBezTo>
                    <a:pt x="1830" y="698"/>
                    <a:pt x="1830" y="698"/>
                    <a:pt x="1830" y="698"/>
                  </a:cubicBezTo>
                  <a:cubicBezTo>
                    <a:pt x="1830" y="698"/>
                    <a:pt x="1835" y="681"/>
                    <a:pt x="1830" y="674"/>
                  </a:cubicBezTo>
                  <a:cubicBezTo>
                    <a:pt x="1825" y="667"/>
                    <a:pt x="1805" y="660"/>
                    <a:pt x="1805" y="660"/>
                  </a:cubicBezTo>
                  <a:cubicBezTo>
                    <a:pt x="1805" y="660"/>
                    <a:pt x="1840" y="654"/>
                    <a:pt x="1842" y="641"/>
                  </a:cubicBezTo>
                  <a:cubicBezTo>
                    <a:pt x="1844" y="627"/>
                    <a:pt x="1822" y="623"/>
                    <a:pt x="1822" y="623"/>
                  </a:cubicBezTo>
                  <a:cubicBezTo>
                    <a:pt x="1822" y="623"/>
                    <a:pt x="1815" y="602"/>
                    <a:pt x="1804" y="603"/>
                  </a:cubicBezTo>
                  <a:cubicBezTo>
                    <a:pt x="1792" y="604"/>
                    <a:pt x="1797" y="622"/>
                    <a:pt x="1797" y="622"/>
                  </a:cubicBezTo>
                  <a:cubicBezTo>
                    <a:pt x="1783" y="619"/>
                    <a:pt x="1783" y="619"/>
                    <a:pt x="1783" y="619"/>
                  </a:cubicBezTo>
                  <a:cubicBezTo>
                    <a:pt x="1783" y="619"/>
                    <a:pt x="1796" y="578"/>
                    <a:pt x="1796" y="568"/>
                  </a:cubicBezTo>
                  <a:cubicBezTo>
                    <a:pt x="1795" y="559"/>
                    <a:pt x="1775" y="557"/>
                    <a:pt x="1771" y="547"/>
                  </a:cubicBezTo>
                  <a:cubicBezTo>
                    <a:pt x="1768" y="538"/>
                    <a:pt x="1781" y="521"/>
                    <a:pt x="1777" y="507"/>
                  </a:cubicBezTo>
                  <a:cubicBezTo>
                    <a:pt x="1773" y="494"/>
                    <a:pt x="1713" y="465"/>
                    <a:pt x="1713" y="465"/>
                  </a:cubicBezTo>
                  <a:cubicBezTo>
                    <a:pt x="1707" y="471"/>
                    <a:pt x="1707" y="471"/>
                    <a:pt x="1707" y="471"/>
                  </a:cubicBezTo>
                  <a:cubicBezTo>
                    <a:pt x="1707" y="471"/>
                    <a:pt x="1679" y="439"/>
                    <a:pt x="1677" y="417"/>
                  </a:cubicBezTo>
                  <a:cubicBezTo>
                    <a:pt x="1676" y="394"/>
                    <a:pt x="1685" y="381"/>
                    <a:pt x="1685" y="361"/>
                  </a:cubicBezTo>
                  <a:cubicBezTo>
                    <a:pt x="1685" y="341"/>
                    <a:pt x="1666" y="298"/>
                    <a:pt x="1662" y="282"/>
                  </a:cubicBezTo>
                  <a:cubicBezTo>
                    <a:pt x="1658" y="266"/>
                    <a:pt x="1669" y="256"/>
                    <a:pt x="1671" y="247"/>
                  </a:cubicBezTo>
                  <a:cubicBezTo>
                    <a:pt x="1673" y="238"/>
                    <a:pt x="1666" y="200"/>
                    <a:pt x="1666" y="200"/>
                  </a:cubicBezTo>
                  <a:cubicBezTo>
                    <a:pt x="1649" y="192"/>
                    <a:pt x="1649" y="192"/>
                    <a:pt x="1649" y="192"/>
                  </a:cubicBezTo>
                  <a:cubicBezTo>
                    <a:pt x="1649" y="192"/>
                    <a:pt x="1635" y="177"/>
                    <a:pt x="1625" y="177"/>
                  </a:cubicBezTo>
                  <a:cubicBezTo>
                    <a:pt x="1615" y="176"/>
                    <a:pt x="1609" y="191"/>
                    <a:pt x="1609" y="191"/>
                  </a:cubicBezTo>
                  <a:cubicBezTo>
                    <a:pt x="1609" y="191"/>
                    <a:pt x="1602" y="176"/>
                    <a:pt x="1601" y="167"/>
                  </a:cubicBezTo>
                  <a:cubicBezTo>
                    <a:pt x="1600" y="159"/>
                    <a:pt x="1607" y="135"/>
                    <a:pt x="1607" y="135"/>
                  </a:cubicBezTo>
                  <a:cubicBezTo>
                    <a:pt x="1596" y="120"/>
                    <a:pt x="1596" y="120"/>
                    <a:pt x="1596" y="120"/>
                  </a:cubicBezTo>
                  <a:cubicBezTo>
                    <a:pt x="1596" y="64"/>
                    <a:pt x="1596" y="64"/>
                    <a:pt x="1596" y="64"/>
                  </a:cubicBezTo>
                  <a:cubicBezTo>
                    <a:pt x="1596" y="64"/>
                    <a:pt x="1575" y="50"/>
                    <a:pt x="1578" y="41"/>
                  </a:cubicBezTo>
                  <a:cubicBezTo>
                    <a:pt x="1582" y="32"/>
                    <a:pt x="1586" y="20"/>
                    <a:pt x="1581" y="15"/>
                  </a:cubicBezTo>
                  <a:cubicBezTo>
                    <a:pt x="1576" y="11"/>
                    <a:pt x="1564" y="9"/>
                    <a:pt x="1564" y="9"/>
                  </a:cubicBezTo>
                  <a:cubicBezTo>
                    <a:pt x="1565" y="0"/>
                    <a:pt x="1565" y="0"/>
                    <a:pt x="1565" y="0"/>
                  </a:cubicBezTo>
                  <a:cubicBezTo>
                    <a:pt x="1545" y="5"/>
                    <a:pt x="1545" y="5"/>
                    <a:pt x="1545" y="5"/>
                  </a:cubicBezTo>
                  <a:cubicBezTo>
                    <a:pt x="1541" y="18"/>
                    <a:pt x="1541" y="18"/>
                    <a:pt x="1541" y="18"/>
                  </a:cubicBezTo>
                  <a:cubicBezTo>
                    <a:pt x="1541" y="18"/>
                    <a:pt x="1529" y="26"/>
                    <a:pt x="1523" y="30"/>
                  </a:cubicBezTo>
                  <a:cubicBezTo>
                    <a:pt x="1518" y="34"/>
                    <a:pt x="1531" y="60"/>
                    <a:pt x="1531" y="70"/>
                  </a:cubicBezTo>
                  <a:cubicBezTo>
                    <a:pt x="1530" y="81"/>
                    <a:pt x="1496" y="118"/>
                    <a:pt x="1496" y="118"/>
                  </a:cubicBezTo>
                  <a:cubicBezTo>
                    <a:pt x="1507" y="127"/>
                    <a:pt x="1507" y="127"/>
                    <a:pt x="1507" y="127"/>
                  </a:cubicBezTo>
                  <a:cubicBezTo>
                    <a:pt x="1507" y="127"/>
                    <a:pt x="1492" y="147"/>
                    <a:pt x="1490" y="155"/>
                  </a:cubicBezTo>
                  <a:cubicBezTo>
                    <a:pt x="1488" y="163"/>
                    <a:pt x="1494" y="189"/>
                    <a:pt x="1494" y="189"/>
                  </a:cubicBezTo>
                  <a:cubicBezTo>
                    <a:pt x="1494" y="189"/>
                    <a:pt x="1473" y="273"/>
                    <a:pt x="1472" y="285"/>
                  </a:cubicBezTo>
                  <a:cubicBezTo>
                    <a:pt x="1471" y="296"/>
                    <a:pt x="1444" y="325"/>
                    <a:pt x="1444" y="325"/>
                  </a:cubicBezTo>
                  <a:cubicBezTo>
                    <a:pt x="1444" y="325"/>
                    <a:pt x="1445" y="358"/>
                    <a:pt x="1428" y="366"/>
                  </a:cubicBezTo>
                  <a:cubicBezTo>
                    <a:pt x="1411" y="373"/>
                    <a:pt x="1375" y="381"/>
                    <a:pt x="1375" y="381"/>
                  </a:cubicBezTo>
                  <a:cubicBezTo>
                    <a:pt x="1375" y="381"/>
                    <a:pt x="1354" y="347"/>
                    <a:pt x="1349" y="337"/>
                  </a:cubicBezTo>
                  <a:cubicBezTo>
                    <a:pt x="1344" y="328"/>
                    <a:pt x="1303" y="314"/>
                    <a:pt x="1283" y="306"/>
                  </a:cubicBezTo>
                  <a:cubicBezTo>
                    <a:pt x="1262" y="299"/>
                    <a:pt x="1249" y="266"/>
                    <a:pt x="1246" y="262"/>
                  </a:cubicBezTo>
                  <a:cubicBezTo>
                    <a:pt x="1243" y="259"/>
                    <a:pt x="1223" y="261"/>
                    <a:pt x="1223" y="261"/>
                  </a:cubicBezTo>
                  <a:cubicBezTo>
                    <a:pt x="1207" y="231"/>
                    <a:pt x="1207" y="231"/>
                    <a:pt x="1207" y="231"/>
                  </a:cubicBezTo>
                  <a:cubicBezTo>
                    <a:pt x="1220" y="217"/>
                    <a:pt x="1220" y="217"/>
                    <a:pt x="1220" y="217"/>
                  </a:cubicBezTo>
                  <a:cubicBezTo>
                    <a:pt x="1220" y="217"/>
                    <a:pt x="1213" y="206"/>
                    <a:pt x="1221" y="195"/>
                  </a:cubicBezTo>
                  <a:cubicBezTo>
                    <a:pt x="1229" y="184"/>
                    <a:pt x="1239" y="181"/>
                    <a:pt x="1239" y="181"/>
                  </a:cubicBezTo>
                  <a:cubicBezTo>
                    <a:pt x="1235" y="151"/>
                    <a:pt x="1235" y="151"/>
                    <a:pt x="1235" y="151"/>
                  </a:cubicBezTo>
                  <a:cubicBezTo>
                    <a:pt x="1248" y="139"/>
                    <a:pt x="1248" y="139"/>
                    <a:pt x="1248" y="139"/>
                  </a:cubicBezTo>
                  <a:cubicBezTo>
                    <a:pt x="1248" y="139"/>
                    <a:pt x="1262" y="146"/>
                    <a:pt x="1267" y="144"/>
                  </a:cubicBezTo>
                  <a:cubicBezTo>
                    <a:pt x="1273" y="142"/>
                    <a:pt x="1274" y="119"/>
                    <a:pt x="1274" y="119"/>
                  </a:cubicBezTo>
                  <a:cubicBezTo>
                    <a:pt x="1299" y="95"/>
                    <a:pt x="1299" y="95"/>
                    <a:pt x="1299" y="95"/>
                  </a:cubicBezTo>
                  <a:cubicBezTo>
                    <a:pt x="1299" y="95"/>
                    <a:pt x="1285" y="72"/>
                    <a:pt x="1269" y="69"/>
                  </a:cubicBezTo>
                  <a:cubicBezTo>
                    <a:pt x="1252" y="67"/>
                    <a:pt x="1231" y="92"/>
                    <a:pt x="1231" y="92"/>
                  </a:cubicBezTo>
                  <a:cubicBezTo>
                    <a:pt x="1229" y="78"/>
                    <a:pt x="1229" y="78"/>
                    <a:pt x="1229" y="78"/>
                  </a:cubicBezTo>
                  <a:cubicBezTo>
                    <a:pt x="1209" y="80"/>
                    <a:pt x="1209" y="80"/>
                    <a:pt x="1209" y="80"/>
                  </a:cubicBezTo>
                  <a:cubicBezTo>
                    <a:pt x="1200" y="89"/>
                    <a:pt x="1200" y="89"/>
                    <a:pt x="1200" y="89"/>
                  </a:cubicBezTo>
                  <a:cubicBezTo>
                    <a:pt x="1194" y="78"/>
                    <a:pt x="1194" y="78"/>
                    <a:pt x="1194" y="78"/>
                  </a:cubicBezTo>
                  <a:cubicBezTo>
                    <a:pt x="1170" y="75"/>
                    <a:pt x="1170" y="75"/>
                    <a:pt x="1170" y="75"/>
                  </a:cubicBezTo>
                  <a:cubicBezTo>
                    <a:pt x="1170" y="75"/>
                    <a:pt x="1144" y="56"/>
                    <a:pt x="1139" y="56"/>
                  </a:cubicBezTo>
                  <a:cubicBezTo>
                    <a:pt x="1135" y="57"/>
                    <a:pt x="1101" y="53"/>
                    <a:pt x="1101" y="53"/>
                  </a:cubicBezTo>
                  <a:cubicBezTo>
                    <a:pt x="1101" y="53"/>
                    <a:pt x="1093" y="31"/>
                    <a:pt x="1086" y="28"/>
                  </a:cubicBezTo>
                  <a:cubicBezTo>
                    <a:pt x="1080" y="24"/>
                    <a:pt x="1078" y="38"/>
                    <a:pt x="1078" y="38"/>
                  </a:cubicBezTo>
                  <a:cubicBezTo>
                    <a:pt x="1078" y="38"/>
                    <a:pt x="1053" y="25"/>
                    <a:pt x="1047" y="30"/>
                  </a:cubicBezTo>
                  <a:cubicBezTo>
                    <a:pt x="1041" y="34"/>
                    <a:pt x="1050" y="42"/>
                    <a:pt x="1050" y="42"/>
                  </a:cubicBezTo>
                  <a:cubicBezTo>
                    <a:pt x="1050" y="42"/>
                    <a:pt x="1037" y="41"/>
                    <a:pt x="1035" y="46"/>
                  </a:cubicBezTo>
                  <a:cubicBezTo>
                    <a:pt x="1032" y="52"/>
                    <a:pt x="1049" y="58"/>
                    <a:pt x="1060" y="61"/>
                  </a:cubicBezTo>
                  <a:cubicBezTo>
                    <a:pt x="1071" y="64"/>
                    <a:pt x="1077" y="56"/>
                    <a:pt x="1077" y="56"/>
                  </a:cubicBezTo>
                  <a:cubicBezTo>
                    <a:pt x="1099" y="65"/>
                    <a:pt x="1099" y="65"/>
                    <a:pt x="1099" y="65"/>
                  </a:cubicBezTo>
                  <a:cubicBezTo>
                    <a:pt x="1099" y="65"/>
                    <a:pt x="1077" y="78"/>
                    <a:pt x="1065" y="83"/>
                  </a:cubicBezTo>
                  <a:cubicBezTo>
                    <a:pt x="1054" y="88"/>
                    <a:pt x="1020" y="84"/>
                    <a:pt x="1012" y="86"/>
                  </a:cubicBezTo>
                  <a:cubicBezTo>
                    <a:pt x="1005" y="88"/>
                    <a:pt x="955" y="114"/>
                    <a:pt x="955" y="114"/>
                  </a:cubicBezTo>
                  <a:cubicBezTo>
                    <a:pt x="955" y="114"/>
                    <a:pt x="949" y="131"/>
                    <a:pt x="948" y="142"/>
                  </a:cubicBezTo>
                  <a:cubicBezTo>
                    <a:pt x="947" y="152"/>
                    <a:pt x="968" y="161"/>
                    <a:pt x="968" y="161"/>
                  </a:cubicBezTo>
                  <a:cubicBezTo>
                    <a:pt x="935" y="163"/>
                    <a:pt x="935" y="163"/>
                    <a:pt x="935" y="163"/>
                  </a:cubicBezTo>
                  <a:cubicBezTo>
                    <a:pt x="912" y="185"/>
                    <a:pt x="912" y="185"/>
                    <a:pt x="912" y="185"/>
                  </a:cubicBezTo>
                  <a:cubicBezTo>
                    <a:pt x="912" y="185"/>
                    <a:pt x="916" y="205"/>
                    <a:pt x="910" y="212"/>
                  </a:cubicBezTo>
                  <a:cubicBezTo>
                    <a:pt x="904" y="219"/>
                    <a:pt x="927" y="226"/>
                    <a:pt x="936" y="231"/>
                  </a:cubicBezTo>
                  <a:cubicBezTo>
                    <a:pt x="946" y="235"/>
                    <a:pt x="942" y="256"/>
                    <a:pt x="942" y="256"/>
                  </a:cubicBezTo>
                  <a:cubicBezTo>
                    <a:pt x="927" y="242"/>
                    <a:pt x="927" y="242"/>
                    <a:pt x="927" y="242"/>
                  </a:cubicBezTo>
                  <a:cubicBezTo>
                    <a:pt x="907" y="244"/>
                    <a:pt x="907" y="244"/>
                    <a:pt x="907" y="244"/>
                  </a:cubicBezTo>
                  <a:cubicBezTo>
                    <a:pt x="899" y="256"/>
                    <a:pt x="899" y="256"/>
                    <a:pt x="899" y="256"/>
                  </a:cubicBezTo>
                  <a:cubicBezTo>
                    <a:pt x="872" y="235"/>
                    <a:pt x="872" y="235"/>
                    <a:pt x="872" y="235"/>
                  </a:cubicBezTo>
                  <a:cubicBezTo>
                    <a:pt x="869" y="256"/>
                    <a:pt x="869" y="256"/>
                    <a:pt x="869" y="256"/>
                  </a:cubicBezTo>
                  <a:cubicBezTo>
                    <a:pt x="853" y="261"/>
                    <a:pt x="853" y="261"/>
                    <a:pt x="853" y="261"/>
                  </a:cubicBezTo>
                  <a:cubicBezTo>
                    <a:pt x="856" y="279"/>
                    <a:pt x="856" y="279"/>
                    <a:pt x="856" y="279"/>
                  </a:cubicBezTo>
                  <a:cubicBezTo>
                    <a:pt x="837" y="276"/>
                    <a:pt x="837" y="276"/>
                    <a:pt x="837" y="276"/>
                  </a:cubicBezTo>
                  <a:cubicBezTo>
                    <a:pt x="856" y="232"/>
                    <a:pt x="856" y="232"/>
                    <a:pt x="856" y="232"/>
                  </a:cubicBezTo>
                  <a:cubicBezTo>
                    <a:pt x="856" y="232"/>
                    <a:pt x="851" y="226"/>
                    <a:pt x="848" y="215"/>
                  </a:cubicBezTo>
                  <a:cubicBezTo>
                    <a:pt x="846" y="203"/>
                    <a:pt x="827" y="205"/>
                    <a:pt x="827" y="205"/>
                  </a:cubicBezTo>
                  <a:cubicBezTo>
                    <a:pt x="816" y="187"/>
                    <a:pt x="816" y="187"/>
                    <a:pt x="816" y="187"/>
                  </a:cubicBezTo>
                  <a:cubicBezTo>
                    <a:pt x="816" y="187"/>
                    <a:pt x="825" y="167"/>
                    <a:pt x="814" y="159"/>
                  </a:cubicBezTo>
                  <a:cubicBezTo>
                    <a:pt x="802" y="151"/>
                    <a:pt x="787" y="162"/>
                    <a:pt x="787" y="169"/>
                  </a:cubicBezTo>
                  <a:cubicBezTo>
                    <a:pt x="786" y="176"/>
                    <a:pt x="792" y="176"/>
                    <a:pt x="792" y="176"/>
                  </a:cubicBezTo>
                  <a:cubicBezTo>
                    <a:pt x="788" y="185"/>
                    <a:pt x="788" y="185"/>
                    <a:pt x="788" y="185"/>
                  </a:cubicBezTo>
                  <a:cubicBezTo>
                    <a:pt x="768" y="184"/>
                    <a:pt x="768" y="184"/>
                    <a:pt x="768" y="184"/>
                  </a:cubicBezTo>
                  <a:cubicBezTo>
                    <a:pt x="771" y="202"/>
                    <a:pt x="771" y="202"/>
                    <a:pt x="771" y="202"/>
                  </a:cubicBezTo>
                  <a:cubicBezTo>
                    <a:pt x="758" y="196"/>
                    <a:pt x="758" y="196"/>
                    <a:pt x="758" y="196"/>
                  </a:cubicBezTo>
                  <a:cubicBezTo>
                    <a:pt x="746" y="201"/>
                    <a:pt x="746" y="201"/>
                    <a:pt x="746" y="201"/>
                  </a:cubicBezTo>
                  <a:cubicBezTo>
                    <a:pt x="746" y="201"/>
                    <a:pt x="751" y="209"/>
                    <a:pt x="749" y="219"/>
                  </a:cubicBezTo>
                  <a:cubicBezTo>
                    <a:pt x="747" y="230"/>
                    <a:pt x="731" y="238"/>
                    <a:pt x="731" y="238"/>
                  </a:cubicBezTo>
                  <a:cubicBezTo>
                    <a:pt x="736" y="214"/>
                    <a:pt x="736" y="214"/>
                    <a:pt x="736" y="214"/>
                  </a:cubicBezTo>
                  <a:cubicBezTo>
                    <a:pt x="724" y="229"/>
                    <a:pt x="724" y="229"/>
                    <a:pt x="724" y="229"/>
                  </a:cubicBezTo>
                  <a:cubicBezTo>
                    <a:pt x="724" y="229"/>
                    <a:pt x="713" y="227"/>
                    <a:pt x="706" y="237"/>
                  </a:cubicBezTo>
                  <a:cubicBezTo>
                    <a:pt x="699" y="247"/>
                    <a:pt x="710" y="268"/>
                    <a:pt x="710" y="268"/>
                  </a:cubicBezTo>
                  <a:cubicBezTo>
                    <a:pt x="679" y="255"/>
                    <a:pt x="679" y="255"/>
                    <a:pt x="679" y="255"/>
                  </a:cubicBezTo>
                  <a:cubicBezTo>
                    <a:pt x="676" y="279"/>
                    <a:pt x="676" y="279"/>
                    <a:pt x="676" y="279"/>
                  </a:cubicBezTo>
                  <a:cubicBezTo>
                    <a:pt x="665" y="281"/>
                    <a:pt x="665" y="281"/>
                    <a:pt x="665" y="281"/>
                  </a:cubicBezTo>
                  <a:cubicBezTo>
                    <a:pt x="676" y="298"/>
                    <a:pt x="676" y="298"/>
                    <a:pt x="676" y="298"/>
                  </a:cubicBezTo>
                  <a:cubicBezTo>
                    <a:pt x="688" y="297"/>
                    <a:pt x="688" y="297"/>
                    <a:pt x="688" y="297"/>
                  </a:cubicBezTo>
                  <a:cubicBezTo>
                    <a:pt x="685" y="308"/>
                    <a:pt x="685" y="308"/>
                    <a:pt x="685" y="308"/>
                  </a:cubicBezTo>
                  <a:cubicBezTo>
                    <a:pt x="638" y="312"/>
                    <a:pt x="638" y="312"/>
                    <a:pt x="638" y="312"/>
                  </a:cubicBezTo>
                  <a:cubicBezTo>
                    <a:pt x="638" y="312"/>
                    <a:pt x="624" y="302"/>
                    <a:pt x="614" y="310"/>
                  </a:cubicBezTo>
                  <a:cubicBezTo>
                    <a:pt x="604" y="319"/>
                    <a:pt x="620" y="337"/>
                    <a:pt x="620" y="337"/>
                  </a:cubicBezTo>
                  <a:cubicBezTo>
                    <a:pt x="622" y="359"/>
                    <a:pt x="622" y="359"/>
                    <a:pt x="622" y="359"/>
                  </a:cubicBezTo>
                  <a:cubicBezTo>
                    <a:pt x="616" y="373"/>
                    <a:pt x="616" y="373"/>
                    <a:pt x="616" y="373"/>
                  </a:cubicBezTo>
                  <a:cubicBezTo>
                    <a:pt x="620" y="399"/>
                    <a:pt x="620" y="399"/>
                    <a:pt x="620" y="399"/>
                  </a:cubicBezTo>
                  <a:cubicBezTo>
                    <a:pt x="609" y="400"/>
                    <a:pt x="609" y="400"/>
                    <a:pt x="609" y="400"/>
                  </a:cubicBezTo>
                  <a:cubicBezTo>
                    <a:pt x="606" y="348"/>
                    <a:pt x="606" y="348"/>
                    <a:pt x="606" y="348"/>
                  </a:cubicBezTo>
                  <a:cubicBezTo>
                    <a:pt x="595" y="337"/>
                    <a:pt x="595" y="337"/>
                    <a:pt x="595" y="337"/>
                  </a:cubicBezTo>
                  <a:cubicBezTo>
                    <a:pt x="593" y="316"/>
                    <a:pt x="593" y="316"/>
                    <a:pt x="593" y="316"/>
                  </a:cubicBezTo>
                  <a:cubicBezTo>
                    <a:pt x="580" y="317"/>
                    <a:pt x="580" y="317"/>
                    <a:pt x="580" y="317"/>
                  </a:cubicBezTo>
                  <a:cubicBezTo>
                    <a:pt x="569" y="333"/>
                    <a:pt x="569" y="333"/>
                    <a:pt x="569" y="333"/>
                  </a:cubicBezTo>
                  <a:cubicBezTo>
                    <a:pt x="569" y="333"/>
                    <a:pt x="556" y="344"/>
                    <a:pt x="537" y="360"/>
                  </a:cubicBezTo>
                  <a:cubicBezTo>
                    <a:pt x="519" y="376"/>
                    <a:pt x="531" y="409"/>
                    <a:pt x="531" y="409"/>
                  </a:cubicBezTo>
                  <a:cubicBezTo>
                    <a:pt x="531" y="409"/>
                    <a:pt x="548" y="414"/>
                    <a:pt x="546" y="423"/>
                  </a:cubicBezTo>
                  <a:cubicBezTo>
                    <a:pt x="543" y="433"/>
                    <a:pt x="510" y="445"/>
                    <a:pt x="504" y="448"/>
                  </a:cubicBezTo>
                  <a:cubicBezTo>
                    <a:pt x="498" y="451"/>
                    <a:pt x="501" y="461"/>
                    <a:pt x="501" y="461"/>
                  </a:cubicBezTo>
                  <a:cubicBezTo>
                    <a:pt x="501" y="461"/>
                    <a:pt x="480" y="480"/>
                    <a:pt x="463" y="494"/>
                  </a:cubicBezTo>
                  <a:cubicBezTo>
                    <a:pt x="445" y="507"/>
                    <a:pt x="393" y="512"/>
                    <a:pt x="393" y="512"/>
                  </a:cubicBezTo>
                  <a:cubicBezTo>
                    <a:pt x="359" y="505"/>
                    <a:pt x="359" y="505"/>
                    <a:pt x="359" y="505"/>
                  </a:cubicBezTo>
                  <a:cubicBezTo>
                    <a:pt x="332" y="519"/>
                    <a:pt x="332" y="519"/>
                    <a:pt x="332" y="519"/>
                  </a:cubicBezTo>
                  <a:cubicBezTo>
                    <a:pt x="295" y="524"/>
                    <a:pt x="295" y="524"/>
                    <a:pt x="295" y="524"/>
                  </a:cubicBezTo>
                  <a:cubicBezTo>
                    <a:pt x="290" y="529"/>
                    <a:pt x="290" y="529"/>
                    <a:pt x="290" y="529"/>
                  </a:cubicBezTo>
                  <a:cubicBezTo>
                    <a:pt x="290" y="529"/>
                    <a:pt x="280" y="529"/>
                    <a:pt x="271" y="534"/>
                  </a:cubicBezTo>
                  <a:cubicBezTo>
                    <a:pt x="262" y="538"/>
                    <a:pt x="251" y="549"/>
                    <a:pt x="251" y="549"/>
                  </a:cubicBezTo>
                  <a:cubicBezTo>
                    <a:pt x="251" y="549"/>
                    <a:pt x="232" y="550"/>
                    <a:pt x="218" y="554"/>
                  </a:cubicBezTo>
                  <a:cubicBezTo>
                    <a:pt x="204" y="558"/>
                    <a:pt x="188" y="587"/>
                    <a:pt x="188" y="587"/>
                  </a:cubicBezTo>
                  <a:cubicBezTo>
                    <a:pt x="188" y="587"/>
                    <a:pt x="153" y="595"/>
                    <a:pt x="146" y="599"/>
                  </a:cubicBezTo>
                  <a:cubicBezTo>
                    <a:pt x="138" y="604"/>
                    <a:pt x="103" y="649"/>
                    <a:pt x="103" y="649"/>
                  </a:cubicBezTo>
                  <a:cubicBezTo>
                    <a:pt x="109" y="605"/>
                    <a:pt x="109" y="605"/>
                    <a:pt x="109" y="605"/>
                  </a:cubicBezTo>
                  <a:cubicBezTo>
                    <a:pt x="97" y="612"/>
                    <a:pt x="97" y="612"/>
                    <a:pt x="97" y="612"/>
                  </a:cubicBezTo>
                  <a:cubicBezTo>
                    <a:pt x="83" y="649"/>
                    <a:pt x="83" y="649"/>
                    <a:pt x="83" y="649"/>
                  </a:cubicBezTo>
                  <a:cubicBezTo>
                    <a:pt x="83" y="649"/>
                    <a:pt x="69" y="675"/>
                    <a:pt x="62" y="690"/>
                  </a:cubicBezTo>
                  <a:cubicBezTo>
                    <a:pt x="56" y="705"/>
                    <a:pt x="79" y="711"/>
                    <a:pt x="79" y="711"/>
                  </a:cubicBezTo>
                  <a:cubicBezTo>
                    <a:pt x="79" y="711"/>
                    <a:pt x="59" y="732"/>
                    <a:pt x="49" y="741"/>
                  </a:cubicBezTo>
                  <a:cubicBezTo>
                    <a:pt x="38" y="750"/>
                    <a:pt x="58" y="789"/>
                    <a:pt x="59" y="795"/>
                  </a:cubicBezTo>
                  <a:cubicBezTo>
                    <a:pt x="59" y="802"/>
                    <a:pt x="84" y="845"/>
                    <a:pt x="78" y="849"/>
                  </a:cubicBezTo>
                  <a:cubicBezTo>
                    <a:pt x="72" y="854"/>
                    <a:pt x="48" y="813"/>
                    <a:pt x="48" y="813"/>
                  </a:cubicBezTo>
                  <a:cubicBezTo>
                    <a:pt x="36" y="811"/>
                    <a:pt x="36" y="811"/>
                    <a:pt x="36" y="811"/>
                  </a:cubicBezTo>
                  <a:cubicBezTo>
                    <a:pt x="46" y="841"/>
                    <a:pt x="46" y="841"/>
                    <a:pt x="46" y="841"/>
                  </a:cubicBezTo>
                  <a:cubicBezTo>
                    <a:pt x="23" y="821"/>
                    <a:pt x="23" y="821"/>
                    <a:pt x="23" y="821"/>
                  </a:cubicBezTo>
                  <a:cubicBezTo>
                    <a:pt x="23" y="821"/>
                    <a:pt x="19" y="844"/>
                    <a:pt x="22" y="858"/>
                  </a:cubicBezTo>
                  <a:cubicBezTo>
                    <a:pt x="25" y="872"/>
                    <a:pt x="48" y="907"/>
                    <a:pt x="48" y="907"/>
                  </a:cubicBezTo>
                  <a:cubicBezTo>
                    <a:pt x="48" y="907"/>
                    <a:pt x="37" y="929"/>
                    <a:pt x="35" y="937"/>
                  </a:cubicBezTo>
                  <a:cubicBezTo>
                    <a:pt x="33" y="945"/>
                    <a:pt x="63" y="968"/>
                    <a:pt x="64" y="974"/>
                  </a:cubicBezTo>
                  <a:cubicBezTo>
                    <a:pt x="65" y="981"/>
                    <a:pt x="66" y="1003"/>
                    <a:pt x="60" y="1011"/>
                  </a:cubicBezTo>
                  <a:cubicBezTo>
                    <a:pt x="55" y="1019"/>
                    <a:pt x="68" y="1065"/>
                    <a:pt x="68" y="1065"/>
                  </a:cubicBezTo>
                  <a:cubicBezTo>
                    <a:pt x="68" y="1065"/>
                    <a:pt x="64" y="1067"/>
                    <a:pt x="56" y="1073"/>
                  </a:cubicBezTo>
                  <a:cubicBezTo>
                    <a:pt x="49" y="1079"/>
                    <a:pt x="65" y="1115"/>
                    <a:pt x="65" y="1115"/>
                  </a:cubicBezTo>
                  <a:cubicBezTo>
                    <a:pt x="65" y="1115"/>
                    <a:pt x="85" y="1124"/>
                    <a:pt x="87" y="1141"/>
                  </a:cubicBezTo>
                  <a:cubicBezTo>
                    <a:pt x="89" y="1157"/>
                    <a:pt x="60" y="1186"/>
                    <a:pt x="60" y="1186"/>
                  </a:cubicBezTo>
                  <a:cubicBezTo>
                    <a:pt x="60" y="1186"/>
                    <a:pt x="69" y="1219"/>
                    <a:pt x="52" y="1236"/>
                  </a:cubicBezTo>
                  <a:cubicBezTo>
                    <a:pt x="35" y="1252"/>
                    <a:pt x="4" y="1244"/>
                    <a:pt x="4" y="1244"/>
                  </a:cubicBezTo>
                  <a:cubicBezTo>
                    <a:pt x="0" y="1276"/>
                    <a:pt x="0" y="1276"/>
                    <a:pt x="0" y="1276"/>
                  </a:cubicBezTo>
                  <a:cubicBezTo>
                    <a:pt x="0" y="1276"/>
                    <a:pt x="32" y="1284"/>
                    <a:pt x="41" y="1289"/>
                  </a:cubicBezTo>
                  <a:cubicBezTo>
                    <a:pt x="50" y="1295"/>
                    <a:pt x="56" y="1305"/>
                    <a:pt x="56" y="1305"/>
                  </a:cubicBezTo>
                  <a:cubicBezTo>
                    <a:pt x="73" y="1303"/>
                    <a:pt x="73" y="1303"/>
                    <a:pt x="73" y="1303"/>
                  </a:cubicBezTo>
                  <a:cubicBezTo>
                    <a:pt x="73" y="1303"/>
                    <a:pt x="82" y="1312"/>
                    <a:pt x="96" y="1317"/>
                  </a:cubicBezTo>
                  <a:cubicBezTo>
                    <a:pt x="109" y="1322"/>
                    <a:pt x="140" y="1312"/>
                    <a:pt x="153" y="1311"/>
                  </a:cubicBezTo>
                  <a:cubicBezTo>
                    <a:pt x="165" y="1311"/>
                    <a:pt x="155" y="1295"/>
                    <a:pt x="155" y="1295"/>
                  </a:cubicBezTo>
                  <a:cubicBezTo>
                    <a:pt x="180" y="1297"/>
                    <a:pt x="180" y="1297"/>
                    <a:pt x="180" y="1297"/>
                  </a:cubicBezTo>
                  <a:cubicBezTo>
                    <a:pt x="186" y="1285"/>
                    <a:pt x="186" y="1285"/>
                    <a:pt x="186" y="1285"/>
                  </a:cubicBezTo>
                  <a:cubicBezTo>
                    <a:pt x="213" y="1281"/>
                    <a:pt x="213" y="1281"/>
                    <a:pt x="213" y="1281"/>
                  </a:cubicBezTo>
                  <a:cubicBezTo>
                    <a:pt x="213" y="1281"/>
                    <a:pt x="237" y="1256"/>
                    <a:pt x="250" y="1255"/>
                  </a:cubicBezTo>
                  <a:cubicBezTo>
                    <a:pt x="262" y="1255"/>
                    <a:pt x="274" y="1270"/>
                    <a:pt x="281" y="1268"/>
                  </a:cubicBezTo>
                  <a:cubicBezTo>
                    <a:pt x="289" y="1266"/>
                    <a:pt x="326" y="1248"/>
                    <a:pt x="326" y="1248"/>
                  </a:cubicBezTo>
                  <a:cubicBezTo>
                    <a:pt x="326" y="1248"/>
                    <a:pt x="348" y="1258"/>
                    <a:pt x="359" y="1256"/>
                  </a:cubicBezTo>
                  <a:cubicBezTo>
                    <a:pt x="370" y="1255"/>
                    <a:pt x="377" y="1245"/>
                    <a:pt x="384" y="1244"/>
                  </a:cubicBezTo>
                  <a:cubicBezTo>
                    <a:pt x="392" y="1244"/>
                    <a:pt x="411" y="1256"/>
                    <a:pt x="426" y="1253"/>
                  </a:cubicBezTo>
                  <a:cubicBezTo>
                    <a:pt x="441" y="1250"/>
                    <a:pt x="438" y="1231"/>
                    <a:pt x="438" y="1231"/>
                  </a:cubicBezTo>
                  <a:cubicBezTo>
                    <a:pt x="438" y="1231"/>
                    <a:pt x="450" y="1228"/>
                    <a:pt x="454" y="1225"/>
                  </a:cubicBezTo>
                  <a:cubicBezTo>
                    <a:pt x="459" y="1222"/>
                    <a:pt x="465" y="1195"/>
                    <a:pt x="478" y="1183"/>
                  </a:cubicBezTo>
                  <a:cubicBezTo>
                    <a:pt x="491" y="1171"/>
                    <a:pt x="524" y="1179"/>
                    <a:pt x="535" y="1176"/>
                  </a:cubicBezTo>
                  <a:cubicBezTo>
                    <a:pt x="545" y="1174"/>
                    <a:pt x="579" y="1155"/>
                    <a:pt x="594" y="1153"/>
                  </a:cubicBezTo>
                  <a:cubicBezTo>
                    <a:pt x="610" y="1151"/>
                    <a:pt x="612" y="1158"/>
                    <a:pt x="631" y="1161"/>
                  </a:cubicBezTo>
                  <a:cubicBezTo>
                    <a:pt x="650" y="1164"/>
                    <a:pt x="697" y="1131"/>
                    <a:pt x="716" y="1125"/>
                  </a:cubicBezTo>
                  <a:cubicBezTo>
                    <a:pt x="736" y="1119"/>
                    <a:pt x="819" y="1113"/>
                    <a:pt x="819" y="1113"/>
                  </a:cubicBezTo>
                  <a:cubicBezTo>
                    <a:pt x="826" y="1106"/>
                    <a:pt x="826" y="1106"/>
                    <a:pt x="826" y="1106"/>
                  </a:cubicBezTo>
                  <a:cubicBezTo>
                    <a:pt x="826" y="1106"/>
                    <a:pt x="854" y="1131"/>
                    <a:pt x="872" y="1138"/>
                  </a:cubicBezTo>
                  <a:cubicBezTo>
                    <a:pt x="889" y="1145"/>
                    <a:pt x="896" y="1136"/>
                    <a:pt x="896" y="1136"/>
                  </a:cubicBezTo>
                  <a:cubicBezTo>
                    <a:pt x="896" y="1136"/>
                    <a:pt x="899" y="1153"/>
                    <a:pt x="907" y="1156"/>
                  </a:cubicBezTo>
                  <a:cubicBezTo>
                    <a:pt x="915" y="1159"/>
                    <a:pt x="920" y="1152"/>
                    <a:pt x="920" y="1152"/>
                  </a:cubicBezTo>
                  <a:cubicBezTo>
                    <a:pt x="923" y="1167"/>
                    <a:pt x="923" y="1167"/>
                    <a:pt x="923" y="1167"/>
                  </a:cubicBezTo>
                  <a:cubicBezTo>
                    <a:pt x="923" y="1167"/>
                    <a:pt x="935" y="1165"/>
                    <a:pt x="936" y="1174"/>
                  </a:cubicBezTo>
                  <a:cubicBezTo>
                    <a:pt x="937" y="1182"/>
                    <a:pt x="918" y="1206"/>
                    <a:pt x="918" y="1206"/>
                  </a:cubicBezTo>
                  <a:cubicBezTo>
                    <a:pt x="932" y="1225"/>
                    <a:pt x="932" y="1225"/>
                    <a:pt x="932" y="1225"/>
                  </a:cubicBezTo>
                  <a:cubicBezTo>
                    <a:pt x="941" y="1216"/>
                    <a:pt x="941" y="1216"/>
                    <a:pt x="941" y="1216"/>
                  </a:cubicBezTo>
                  <a:cubicBezTo>
                    <a:pt x="954" y="1243"/>
                    <a:pt x="954" y="1243"/>
                    <a:pt x="954" y="1243"/>
                  </a:cubicBezTo>
                  <a:cubicBezTo>
                    <a:pt x="954" y="1243"/>
                    <a:pt x="963" y="1270"/>
                    <a:pt x="964" y="1279"/>
                  </a:cubicBezTo>
                  <a:cubicBezTo>
                    <a:pt x="965" y="1287"/>
                    <a:pt x="937" y="1280"/>
                    <a:pt x="937" y="1280"/>
                  </a:cubicBezTo>
                  <a:cubicBezTo>
                    <a:pt x="944" y="1303"/>
                    <a:pt x="944" y="1303"/>
                    <a:pt x="944" y="1303"/>
                  </a:cubicBezTo>
                  <a:cubicBezTo>
                    <a:pt x="944" y="1303"/>
                    <a:pt x="953" y="1303"/>
                    <a:pt x="962" y="1304"/>
                  </a:cubicBezTo>
                  <a:cubicBezTo>
                    <a:pt x="971" y="1304"/>
                    <a:pt x="970" y="1311"/>
                    <a:pt x="970" y="1311"/>
                  </a:cubicBezTo>
                  <a:cubicBezTo>
                    <a:pt x="983" y="1308"/>
                    <a:pt x="983" y="1308"/>
                    <a:pt x="983" y="1308"/>
                  </a:cubicBezTo>
                  <a:cubicBezTo>
                    <a:pt x="983" y="1308"/>
                    <a:pt x="979" y="1294"/>
                    <a:pt x="979" y="1283"/>
                  </a:cubicBezTo>
                  <a:cubicBezTo>
                    <a:pt x="980" y="1272"/>
                    <a:pt x="998" y="1263"/>
                    <a:pt x="1010" y="1261"/>
                  </a:cubicBezTo>
                  <a:cubicBezTo>
                    <a:pt x="1022" y="1258"/>
                    <a:pt x="1045" y="1222"/>
                    <a:pt x="1045" y="1222"/>
                  </a:cubicBezTo>
                  <a:cubicBezTo>
                    <a:pt x="1060" y="1224"/>
                    <a:pt x="1060" y="1224"/>
                    <a:pt x="1060" y="1224"/>
                  </a:cubicBezTo>
                  <a:cubicBezTo>
                    <a:pt x="1074" y="1191"/>
                    <a:pt x="1074" y="1191"/>
                    <a:pt x="1074" y="1191"/>
                  </a:cubicBezTo>
                  <a:cubicBezTo>
                    <a:pt x="1074" y="1191"/>
                    <a:pt x="1093" y="1188"/>
                    <a:pt x="1102" y="1187"/>
                  </a:cubicBezTo>
                  <a:cubicBezTo>
                    <a:pt x="1110" y="1186"/>
                    <a:pt x="1115" y="1156"/>
                    <a:pt x="1115" y="1156"/>
                  </a:cubicBezTo>
                  <a:cubicBezTo>
                    <a:pt x="1115" y="1156"/>
                    <a:pt x="1120" y="1180"/>
                    <a:pt x="1121" y="1187"/>
                  </a:cubicBezTo>
                  <a:cubicBezTo>
                    <a:pt x="1122" y="1195"/>
                    <a:pt x="1093" y="1209"/>
                    <a:pt x="1093" y="1209"/>
                  </a:cubicBezTo>
                  <a:cubicBezTo>
                    <a:pt x="1083" y="1210"/>
                    <a:pt x="1083" y="1210"/>
                    <a:pt x="1083" y="1210"/>
                  </a:cubicBezTo>
                  <a:cubicBezTo>
                    <a:pt x="1078" y="1217"/>
                    <a:pt x="1078" y="1217"/>
                    <a:pt x="1078" y="1217"/>
                  </a:cubicBezTo>
                  <a:cubicBezTo>
                    <a:pt x="1089" y="1240"/>
                    <a:pt x="1089" y="1240"/>
                    <a:pt x="1089" y="1240"/>
                  </a:cubicBezTo>
                  <a:cubicBezTo>
                    <a:pt x="1089" y="1240"/>
                    <a:pt x="1079" y="1244"/>
                    <a:pt x="1072" y="1248"/>
                  </a:cubicBezTo>
                  <a:cubicBezTo>
                    <a:pt x="1065" y="1253"/>
                    <a:pt x="1047" y="1276"/>
                    <a:pt x="1047" y="1276"/>
                  </a:cubicBezTo>
                  <a:cubicBezTo>
                    <a:pt x="1047" y="1276"/>
                    <a:pt x="1042" y="1295"/>
                    <a:pt x="1035" y="1299"/>
                  </a:cubicBezTo>
                  <a:cubicBezTo>
                    <a:pt x="1028" y="1304"/>
                    <a:pt x="1004" y="1313"/>
                    <a:pt x="1011" y="1319"/>
                  </a:cubicBezTo>
                  <a:cubicBezTo>
                    <a:pt x="1018" y="1326"/>
                    <a:pt x="1045" y="1316"/>
                    <a:pt x="1054" y="1313"/>
                  </a:cubicBezTo>
                  <a:cubicBezTo>
                    <a:pt x="1062" y="1309"/>
                    <a:pt x="1063" y="1296"/>
                    <a:pt x="1069" y="1287"/>
                  </a:cubicBezTo>
                  <a:cubicBezTo>
                    <a:pt x="1076" y="1277"/>
                    <a:pt x="1090" y="1267"/>
                    <a:pt x="1090" y="1267"/>
                  </a:cubicBezTo>
                  <a:cubicBezTo>
                    <a:pt x="1090" y="1267"/>
                    <a:pt x="1093" y="1292"/>
                    <a:pt x="1095" y="1298"/>
                  </a:cubicBezTo>
                  <a:cubicBezTo>
                    <a:pt x="1097" y="1304"/>
                    <a:pt x="1084" y="1315"/>
                    <a:pt x="1075" y="1320"/>
                  </a:cubicBezTo>
                  <a:cubicBezTo>
                    <a:pt x="1067" y="1325"/>
                    <a:pt x="1066" y="1333"/>
                    <a:pt x="1072" y="1339"/>
                  </a:cubicBezTo>
                  <a:cubicBezTo>
                    <a:pt x="1079" y="1344"/>
                    <a:pt x="1110" y="1344"/>
                    <a:pt x="1110" y="1344"/>
                  </a:cubicBezTo>
                  <a:cubicBezTo>
                    <a:pt x="1115" y="1351"/>
                    <a:pt x="1115" y="1351"/>
                    <a:pt x="1115" y="1351"/>
                  </a:cubicBezTo>
                  <a:cubicBezTo>
                    <a:pt x="1100" y="1364"/>
                    <a:pt x="1100" y="1364"/>
                    <a:pt x="1100" y="1364"/>
                  </a:cubicBezTo>
                  <a:cubicBezTo>
                    <a:pt x="1100" y="1364"/>
                    <a:pt x="1116" y="1393"/>
                    <a:pt x="1118" y="1403"/>
                  </a:cubicBezTo>
                  <a:cubicBezTo>
                    <a:pt x="1121" y="1414"/>
                    <a:pt x="1097" y="1430"/>
                    <a:pt x="1088" y="1441"/>
                  </a:cubicBezTo>
                  <a:cubicBezTo>
                    <a:pt x="1078" y="1452"/>
                    <a:pt x="1110" y="1474"/>
                    <a:pt x="1118" y="1477"/>
                  </a:cubicBezTo>
                  <a:cubicBezTo>
                    <a:pt x="1125" y="1480"/>
                    <a:pt x="1139" y="1500"/>
                    <a:pt x="1154" y="1505"/>
                  </a:cubicBezTo>
                  <a:cubicBezTo>
                    <a:pt x="1169" y="1510"/>
                    <a:pt x="1180" y="1501"/>
                    <a:pt x="1194" y="1504"/>
                  </a:cubicBezTo>
                  <a:cubicBezTo>
                    <a:pt x="1207" y="1507"/>
                    <a:pt x="1210" y="1524"/>
                    <a:pt x="1229" y="1527"/>
                  </a:cubicBezTo>
                  <a:cubicBezTo>
                    <a:pt x="1249" y="1531"/>
                    <a:pt x="1297" y="1498"/>
                    <a:pt x="1297" y="1498"/>
                  </a:cubicBezTo>
                  <a:cubicBezTo>
                    <a:pt x="1297" y="1498"/>
                    <a:pt x="1290" y="1484"/>
                    <a:pt x="1305" y="1475"/>
                  </a:cubicBezTo>
                  <a:cubicBezTo>
                    <a:pt x="1320" y="1466"/>
                    <a:pt x="1319" y="1502"/>
                    <a:pt x="1319" y="1502"/>
                  </a:cubicBezTo>
                  <a:cubicBezTo>
                    <a:pt x="1330" y="1501"/>
                    <a:pt x="1330" y="1501"/>
                    <a:pt x="1330" y="1501"/>
                  </a:cubicBezTo>
                  <a:cubicBezTo>
                    <a:pt x="1320" y="1517"/>
                    <a:pt x="1320" y="1517"/>
                    <a:pt x="1320" y="1517"/>
                  </a:cubicBezTo>
                  <a:cubicBezTo>
                    <a:pt x="1333" y="1518"/>
                    <a:pt x="1333" y="1518"/>
                    <a:pt x="1333" y="1518"/>
                  </a:cubicBezTo>
                  <a:cubicBezTo>
                    <a:pt x="1333" y="1518"/>
                    <a:pt x="1334" y="1530"/>
                    <a:pt x="1341" y="1539"/>
                  </a:cubicBezTo>
                  <a:cubicBezTo>
                    <a:pt x="1347" y="1547"/>
                    <a:pt x="1354" y="1543"/>
                    <a:pt x="1354" y="1543"/>
                  </a:cubicBezTo>
                  <a:cubicBezTo>
                    <a:pt x="1360" y="1532"/>
                    <a:pt x="1360" y="1532"/>
                    <a:pt x="1360" y="1532"/>
                  </a:cubicBezTo>
                  <a:cubicBezTo>
                    <a:pt x="1360" y="1532"/>
                    <a:pt x="1378" y="1530"/>
                    <a:pt x="1388" y="1521"/>
                  </a:cubicBezTo>
                  <a:cubicBezTo>
                    <a:pt x="1399" y="1513"/>
                    <a:pt x="1443" y="1482"/>
                    <a:pt x="1443" y="1482"/>
                  </a:cubicBezTo>
                  <a:cubicBezTo>
                    <a:pt x="1438" y="1472"/>
                    <a:pt x="1438" y="1472"/>
                    <a:pt x="1438" y="1472"/>
                  </a:cubicBezTo>
                  <a:cubicBezTo>
                    <a:pt x="1462" y="1468"/>
                    <a:pt x="1462" y="1468"/>
                    <a:pt x="1462" y="1468"/>
                  </a:cubicBezTo>
                  <a:cubicBezTo>
                    <a:pt x="1471" y="1476"/>
                    <a:pt x="1471" y="1476"/>
                    <a:pt x="1471" y="1476"/>
                  </a:cubicBezTo>
                  <a:cubicBezTo>
                    <a:pt x="1471" y="1476"/>
                    <a:pt x="1510" y="1469"/>
                    <a:pt x="1533" y="1461"/>
                  </a:cubicBezTo>
                  <a:cubicBezTo>
                    <a:pt x="1555" y="1452"/>
                    <a:pt x="1557" y="1408"/>
                    <a:pt x="1560" y="1396"/>
                  </a:cubicBezTo>
                  <a:cubicBezTo>
                    <a:pt x="1564" y="1385"/>
                    <a:pt x="1590" y="1370"/>
                    <a:pt x="1590" y="1370"/>
                  </a:cubicBezTo>
                  <a:cubicBezTo>
                    <a:pt x="1590" y="1355"/>
                    <a:pt x="1590" y="1355"/>
                    <a:pt x="1590" y="1355"/>
                  </a:cubicBezTo>
                  <a:cubicBezTo>
                    <a:pt x="1590" y="1355"/>
                    <a:pt x="1605" y="1349"/>
                    <a:pt x="1613" y="1338"/>
                  </a:cubicBezTo>
                  <a:cubicBezTo>
                    <a:pt x="1620" y="1328"/>
                    <a:pt x="1631" y="1314"/>
                    <a:pt x="1631" y="1314"/>
                  </a:cubicBezTo>
                  <a:cubicBezTo>
                    <a:pt x="1631" y="1314"/>
                    <a:pt x="1633" y="1285"/>
                    <a:pt x="1641" y="1275"/>
                  </a:cubicBezTo>
                  <a:cubicBezTo>
                    <a:pt x="1648" y="1266"/>
                    <a:pt x="1682" y="1228"/>
                    <a:pt x="1695" y="1222"/>
                  </a:cubicBezTo>
                  <a:cubicBezTo>
                    <a:pt x="1707" y="1216"/>
                    <a:pt x="1709" y="1185"/>
                    <a:pt x="1709" y="1185"/>
                  </a:cubicBezTo>
                  <a:cubicBezTo>
                    <a:pt x="1709" y="1185"/>
                    <a:pt x="1732" y="1189"/>
                    <a:pt x="1741" y="1179"/>
                  </a:cubicBezTo>
                  <a:cubicBezTo>
                    <a:pt x="1750" y="1170"/>
                    <a:pt x="1797" y="1111"/>
                    <a:pt x="1800" y="1104"/>
                  </a:cubicBezTo>
                  <a:cubicBezTo>
                    <a:pt x="1804" y="1098"/>
                    <a:pt x="1803" y="1067"/>
                    <a:pt x="1813" y="1060"/>
                  </a:cubicBezTo>
                  <a:cubicBezTo>
                    <a:pt x="1822" y="1053"/>
                    <a:pt x="1864" y="971"/>
                    <a:pt x="1874" y="952"/>
                  </a:cubicBezTo>
                  <a:cubicBezTo>
                    <a:pt x="1884" y="933"/>
                    <a:pt x="1872" y="920"/>
                    <a:pt x="1871" y="907"/>
                  </a:cubicBezTo>
                  <a:cubicBezTo>
                    <a:pt x="1870" y="894"/>
                    <a:pt x="1880" y="873"/>
                    <a:pt x="1889" y="859"/>
                  </a:cubicBezTo>
                  <a:cubicBezTo>
                    <a:pt x="1898" y="845"/>
                    <a:pt x="1888" y="783"/>
                    <a:pt x="1888" y="783"/>
                  </a:cubicBezTo>
                  <a:lnTo>
                    <a:pt x="1869" y="774"/>
                  </a:lnTo>
                  <a:close/>
                  <a:moveTo>
                    <a:pt x="1347" y="1624"/>
                  </a:moveTo>
                  <a:cubicBezTo>
                    <a:pt x="1349" y="1631"/>
                    <a:pt x="1373" y="1619"/>
                    <a:pt x="1364" y="1612"/>
                  </a:cubicBezTo>
                  <a:cubicBezTo>
                    <a:pt x="1355" y="1605"/>
                    <a:pt x="1347" y="1624"/>
                    <a:pt x="1347" y="1624"/>
                  </a:cubicBezTo>
                  <a:close/>
                  <a:moveTo>
                    <a:pt x="1332" y="1632"/>
                  </a:moveTo>
                  <a:cubicBezTo>
                    <a:pt x="1323" y="1626"/>
                    <a:pt x="1312" y="1646"/>
                    <a:pt x="1312" y="1646"/>
                  </a:cubicBezTo>
                  <a:cubicBezTo>
                    <a:pt x="1312" y="1646"/>
                    <a:pt x="1308" y="1640"/>
                    <a:pt x="1304" y="1640"/>
                  </a:cubicBezTo>
                  <a:cubicBezTo>
                    <a:pt x="1300" y="1639"/>
                    <a:pt x="1277" y="1643"/>
                    <a:pt x="1277" y="1643"/>
                  </a:cubicBezTo>
                  <a:cubicBezTo>
                    <a:pt x="1274" y="1651"/>
                    <a:pt x="1274" y="1651"/>
                    <a:pt x="1274" y="1651"/>
                  </a:cubicBezTo>
                  <a:cubicBezTo>
                    <a:pt x="1261" y="1640"/>
                    <a:pt x="1261" y="1640"/>
                    <a:pt x="1261" y="1640"/>
                  </a:cubicBezTo>
                  <a:cubicBezTo>
                    <a:pt x="1236" y="1638"/>
                    <a:pt x="1236" y="1638"/>
                    <a:pt x="1236" y="1638"/>
                  </a:cubicBezTo>
                  <a:cubicBezTo>
                    <a:pt x="1221" y="1620"/>
                    <a:pt x="1221" y="1620"/>
                    <a:pt x="1221" y="1620"/>
                  </a:cubicBezTo>
                  <a:cubicBezTo>
                    <a:pt x="1221" y="1620"/>
                    <a:pt x="1216" y="1623"/>
                    <a:pt x="1210" y="1624"/>
                  </a:cubicBezTo>
                  <a:cubicBezTo>
                    <a:pt x="1205" y="1625"/>
                    <a:pt x="1188" y="1605"/>
                    <a:pt x="1188" y="1605"/>
                  </a:cubicBezTo>
                  <a:cubicBezTo>
                    <a:pt x="1184" y="1616"/>
                    <a:pt x="1184" y="1616"/>
                    <a:pt x="1184" y="1616"/>
                  </a:cubicBezTo>
                  <a:cubicBezTo>
                    <a:pt x="1188" y="1629"/>
                    <a:pt x="1188" y="1629"/>
                    <a:pt x="1188" y="1629"/>
                  </a:cubicBezTo>
                  <a:cubicBezTo>
                    <a:pt x="1188" y="1629"/>
                    <a:pt x="1189" y="1645"/>
                    <a:pt x="1187" y="1650"/>
                  </a:cubicBezTo>
                  <a:cubicBezTo>
                    <a:pt x="1185" y="1655"/>
                    <a:pt x="1179" y="1663"/>
                    <a:pt x="1185" y="1674"/>
                  </a:cubicBezTo>
                  <a:cubicBezTo>
                    <a:pt x="1191" y="1685"/>
                    <a:pt x="1184" y="1691"/>
                    <a:pt x="1176" y="1694"/>
                  </a:cubicBezTo>
                  <a:cubicBezTo>
                    <a:pt x="1167" y="1696"/>
                    <a:pt x="1160" y="1686"/>
                    <a:pt x="1160" y="1686"/>
                  </a:cubicBezTo>
                  <a:cubicBezTo>
                    <a:pt x="1160" y="1686"/>
                    <a:pt x="1156" y="1700"/>
                    <a:pt x="1155" y="1713"/>
                  </a:cubicBezTo>
                  <a:cubicBezTo>
                    <a:pt x="1154" y="1727"/>
                    <a:pt x="1166" y="1748"/>
                    <a:pt x="1166" y="1748"/>
                  </a:cubicBezTo>
                  <a:cubicBezTo>
                    <a:pt x="1181" y="1750"/>
                    <a:pt x="1181" y="1750"/>
                    <a:pt x="1181" y="1750"/>
                  </a:cubicBezTo>
                  <a:cubicBezTo>
                    <a:pt x="1168" y="1757"/>
                    <a:pt x="1168" y="1757"/>
                    <a:pt x="1168" y="1757"/>
                  </a:cubicBezTo>
                  <a:cubicBezTo>
                    <a:pt x="1173" y="1774"/>
                    <a:pt x="1173" y="1774"/>
                    <a:pt x="1173" y="1774"/>
                  </a:cubicBezTo>
                  <a:cubicBezTo>
                    <a:pt x="1173" y="1774"/>
                    <a:pt x="1185" y="1769"/>
                    <a:pt x="1191" y="1766"/>
                  </a:cubicBezTo>
                  <a:cubicBezTo>
                    <a:pt x="1198" y="1763"/>
                    <a:pt x="1203" y="1773"/>
                    <a:pt x="1214" y="1769"/>
                  </a:cubicBezTo>
                  <a:cubicBezTo>
                    <a:pt x="1225" y="1764"/>
                    <a:pt x="1232" y="1748"/>
                    <a:pt x="1239" y="1752"/>
                  </a:cubicBezTo>
                  <a:cubicBezTo>
                    <a:pt x="1247" y="1757"/>
                    <a:pt x="1236" y="1768"/>
                    <a:pt x="1236" y="1768"/>
                  </a:cubicBezTo>
                  <a:cubicBezTo>
                    <a:pt x="1247" y="1772"/>
                    <a:pt x="1247" y="1772"/>
                    <a:pt x="1247" y="1772"/>
                  </a:cubicBezTo>
                  <a:cubicBezTo>
                    <a:pt x="1247" y="1772"/>
                    <a:pt x="1268" y="1744"/>
                    <a:pt x="1277" y="1738"/>
                  </a:cubicBezTo>
                  <a:cubicBezTo>
                    <a:pt x="1285" y="1733"/>
                    <a:pt x="1268" y="1726"/>
                    <a:pt x="1268" y="1726"/>
                  </a:cubicBezTo>
                  <a:cubicBezTo>
                    <a:pt x="1282" y="1706"/>
                    <a:pt x="1282" y="1706"/>
                    <a:pt x="1282" y="1706"/>
                  </a:cubicBezTo>
                  <a:cubicBezTo>
                    <a:pt x="1282" y="1706"/>
                    <a:pt x="1292" y="1710"/>
                    <a:pt x="1303" y="1704"/>
                  </a:cubicBezTo>
                  <a:cubicBezTo>
                    <a:pt x="1314" y="1699"/>
                    <a:pt x="1305" y="1678"/>
                    <a:pt x="1315" y="1667"/>
                  </a:cubicBezTo>
                  <a:cubicBezTo>
                    <a:pt x="1326" y="1656"/>
                    <a:pt x="1340" y="1638"/>
                    <a:pt x="1332" y="1632"/>
                  </a:cubicBezTo>
                  <a:close/>
                  <a:moveTo>
                    <a:pt x="1269" y="162"/>
                  </a:moveTo>
                  <a:cubicBezTo>
                    <a:pt x="1263" y="162"/>
                    <a:pt x="1259" y="193"/>
                    <a:pt x="1259" y="193"/>
                  </a:cubicBezTo>
                  <a:cubicBezTo>
                    <a:pt x="1269" y="207"/>
                    <a:pt x="1290" y="195"/>
                    <a:pt x="1290" y="195"/>
                  </a:cubicBezTo>
                  <a:cubicBezTo>
                    <a:pt x="1286" y="186"/>
                    <a:pt x="1286" y="186"/>
                    <a:pt x="1286" y="186"/>
                  </a:cubicBezTo>
                  <a:cubicBezTo>
                    <a:pt x="1290" y="167"/>
                    <a:pt x="1290" y="167"/>
                    <a:pt x="1290" y="167"/>
                  </a:cubicBezTo>
                  <a:cubicBezTo>
                    <a:pt x="1290" y="167"/>
                    <a:pt x="1274" y="162"/>
                    <a:pt x="1269" y="162"/>
                  </a:cubicBezTo>
                  <a:close/>
                  <a:moveTo>
                    <a:pt x="1182" y="1554"/>
                  </a:moveTo>
                  <a:cubicBezTo>
                    <a:pt x="1175" y="1581"/>
                    <a:pt x="1175" y="1581"/>
                    <a:pt x="1175" y="1581"/>
                  </a:cubicBezTo>
                  <a:cubicBezTo>
                    <a:pt x="1209" y="1549"/>
                    <a:pt x="1209" y="1549"/>
                    <a:pt x="1209" y="1549"/>
                  </a:cubicBezTo>
                  <a:lnTo>
                    <a:pt x="1182" y="1554"/>
                  </a:lnTo>
                  <a:close/>
                  <a:moveTo>
                    <a:pt x="1357" y="1597"/>
                  </a:moveTo>
                  <a:cubicBezTo>
                    <a:pt x="1345" y="1572"/>
                    <a:pt x="1345" y="1572"/>
                    <a:pt x="1345" y="1572"/>
                  </a:cubicBezTo>
                  <a:cubicBezTo>
                    <a:pt x="1345" y="1572"/>
                    <a:pt x="1333" y="1579"/>
                    <a:pt x="1332" y="1587"/>
                  </a:cubicBezTo>
                  <a:cubicBezTo>
                    <a:pt x="1332" y="1594"/>
                    <a:pt x="1334" y="1597"/>
                    <a:pt x="1343" y="1600"/>
                  </a:cubicBezTo>
                  <a:cubicBezTo>
                    <a:pt x="1352" y="1603"/>
                    <a:pt x="1357" y="1597"/>
                    <a:pt x="1357" y="159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83" name="Freeform 157"/>
            <p:cNvSpPr>
              <a:spLocks/>
            </p:cNvSpPr>
            <p:nvPr/>
          </p:nvSpPr>
          <p:spPr bwMode="gray">
            <a:xfrm>
              <a:off x="2262188" y="2692400"/>
              <a:ext cx="11112" cy="14288"/>
            </a:xfrm>
            <a:custGeom>
              <a:avLst/>
              <a:gdLst>
                <a:gd name="T0" fmla="*/ 0 w 22"/>
                <a:gd name="T1" fmla="*/ 15 h 25"/>
                <a:gd name="T2" fmla="*/ 12 w 22"/>
                <a:gd name="T3" fmla="*/ 22 h 25"/>
                <a:gd name="T4" fmla="*/ 15 w 22"/>
                <a:gd name="T5" fmla="*/ 9 h 25"/>
                <a:gd name="T6" fmla="*/ 0 w 22"/>
                <a:gd name="T7" fmla="*/ 15 h 25"/>
              </a:gdLst>
              <a:ahLst/>
              <a:cxnLst>
                <a:cxn ang="0">
                  <a:pos x="T0" y="T1"/>
                </a:cxn>
                <a:cxn ang="0">
                  <a:pos x="T2" y="T3"/>
                </a:cxn>
                <a:cxn ang="0">
                  <a:pos x="T4" y="T5"/>
                </a:cxn>
                <a:cxn ang="0">
                  <a:pos x="T6" y="T7"/>
                </a:cxn>
              </a:cxnLst>
              <a:rect l="0" t="0" r="r" b="b"/>
              <a:pathLst>
                <a:path w="22" h="25">
                  <a:moveTo>
                    <a:pt x="0" y="15"/>
                  </a:moveTo>
                  <a:cubicBezTo>
                    <a:pt x="0" y="15"/>
                    <a:pt x="2" y="25"/>
                    <a:pt x="12" y="22"/>
                  </a:cubicBezTo>
                  <a:cubicBezTo>
                    <a:pt x="22" y="19"/>
                    <a:pt x="18" y="18"/>
                    <a:pt x="15" y="9"/>
                  </a:cubicBezTo>
                  <a:cubicBezTo>
                    <a:pt x="12" y="0"/>
                    <a:pt x="0" y="4"/>
                    <a:pt x="0" y="1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84" name="Freeform 158"/>
            <p:cNvSpPr>
              <a:spLocks noEditPoints="1"/>
            </p:cNvSpPr>
            <p:nvPr/>
          </p:nvSpPr>
          <p:spPr bwMode="gray">
            <a:xfrm>
              <a:off x="1295400" y="1636713"/>
              <a:ext cx="2081212" cy="1077913"/>
            </a:xfrm>
            <a:custGeom>
              <a:avLst/>
              <a:gdLst>
                <a:gd name="T0" fmla="*/ 1824 w 3718"/>
                <a:gd name="T1" fmla="*/ 304 h 1928"/>
                <a:gd name="T2" fmla="*/ 1868 w 3718"/>
                <a:gd name="T3" fmla="*/ 216 h 1928"/>
                <a:gd name="T4" fmla="*/ 141 w 3718"/>
                <a:gd name="T5" fmla="*/ 1354 h 1928"/>
                <a:gd name="T6" fmla="*/ 138 w 3718"/>
                <a:gd name="T7" fmla="*/ 1561 h 1928"/>
                <a:gd name="T8" fmla="*/ 1554 w 3718"/>
                <a:gd name="T9" fmla="*/ 213 h 1928"/>
                <a:gd name="T10" fmla="*/ 34 w 3718"/>
                <a:gd name="T11" fmla="*/ 1340 h 1928"/>
                <a:gd name="T12" fmla="*/ 1227 w 3718"/>
                <a:gd name="T13" fmla="*/ 437 h 1928"/>
                <a:gd name="T14" fmla="*/ 2245 w 3718"/>
                <a:gd name="T15" fmla="*/ 414 h 1928"/>
                <a:gd name="T16" fmla="*/ 2627 w 3718"/>
                <a:gd name="T17" fmla="*/ 171 h 1928"/>
                <a:gd name="T18" fmla="*/ 2592 w 3718"/>
                <a:gd name="T19" fmla="*/ 114 h 1928"/>
                <a:gd name="T20" fmla="*/ 2731 w 3718"/>
                <a:gd name="T21" fmla="*/ 327 h 1928"/>
                <a:gd name="T22" fmla="*/ 2578 w 3718"/>
                <a:gd name="T23" fmla="*/ 240 h 1928"/>
                <a:gd name="T24" fmla="*/ 2488 w 3718"/>
                <a:gd name="T25" fmla="*/ 156 h 1928"/>
                <a:gd name="T26" fmla="*/ 1744 w 3718"/>
                <a:gd name="T27" fmla="*/ 405 h 1928"/>
                <a:gd name="T28" fmla="*/ 1851 w 3718"/>
                <a:gd name="T29" fmla="*/ 586 h 1928"/>
                <a:gd name="T30" fmla="*/ 2278 w 3718"/>
                <a:gd name="T31" fmla="*/ 144 h 1928"/>
                <a:gd name="T32" fmla="*/ 3024 w 3718"/>
                <a:gd name="T33" fmla="*/ 564 h 1928"/>
                <a:gd name="T34" fmla="*/ 2988 w 3718"/>
                <a:gd name="T35" fmla="*/ 474 h 1928"/>
                <a:gd name="T36" fmla="*/ 2753 w 3718"/>
                <a:gd name="T37" fmla="*/ 381 h 1928"/>
                <a:gd name="T38" fmla="*/ 2565 w 3718"/>
                <a:gd name="T39" fmla="*/ 358 h 1928"/>
                <a:gd name="T40" fmla="*/ 2816 w 3718"/>
                <a:gd name="T41" fmla="*/ 590 h 1928"/>
                <a:gd name="T42" fmla="*/ 2732 w 3718"/>
                <a:gd name="T43" fmla="*/ 829 h 1928"/>
                <a:gd name="T44" fmla="*/ 2995 w 3718"/>
                <a:gd name="T45" fmla="*/ 792 h 1928"/>
                <a:gd name="T46" fmla="*/ 3152 w 3718"/>
                <a:gd name="T47" fmla="*/ 694 h 1928"/>
                <a:gd name="T48" fmla="*/ 2821 w 3718"/>
                <a:gd name="T49" fmla="*/ 613 h 1928"/>
                <a:gd name="T50" fmla="*/ 3034 w 3718"/>
                <a:gd name="T51" fmla="*/ 25 h 1928"/>
                <a:gd name="T52" fmla="*/ 3027 w 3718"/>
                <a:gd name="T53" fmla="*/ 92 h 1928"/>
                <a:gd name="T54" fmla="*/ 2737 w 3718"/>
                <a:gd name="T55" fmla="*/ 191 h 1928"/>
                <a:gd name="T56" fmla="*/ 2975 w 3718"/>
                <a:gd name="T57" fmla="*/ 248 h 1928"/>
                <a:gd name="T58" fmla="*/ 3379 w 3718"/>
                <a:gd name="T59" fmla="*/ 91 h 1928"/>
                <a:gd name="T60" fmla="*/ 2747 w 3718"/>
                <a:gd name="T61" fmla="*/ 549 h 1928"/>
                <a:gd name="T62" fmla="*/ 2686 w 3718"/>
                <a:gd name="T63" fmla="*/ 1536 h 1928"/>
                <a:gd name="T64" fmla="*/ 2958 w 3718"/>
                <a:gd name="T65" fmla="*/ 1304 h 1928"/>
                <a:gd name="T66" fmla="*/ 2899 w 3718"/>
                <a:gd name="T67" fmla="*/ 1093 h 1928"/>
                <a:gd name="T68" fmla="*/ 2744 w 3718"/>
                <a:gd name="T69" fmla="*/ 1079 h 1928"/>
                <a:gd name="T70" fmla="*/ 2677 w 3718"/>
                <a:gd name="T71" fmla="*/ 900 h 1928"/>
                <a:gd name="T72" fmla="*/ 2180 w 3718"/>
                <a:gd name="T73" fmla="*/ 1298 h 1928"/>
                <a:gd name="T74" fmla="*/ 1908 w 3718"/>
                <a:gd name="T75" fmla="*/ 1200 h 1928"/>
                <a:gd name="T76" fmla="*/ 1986 w 3718"/>
                <a:gd name="T77" fmla="*/ 814 h 1928"/>
                <a:gd name="T78" fmla="*/ 2401 w 3718"/>
                <a:gd name="T79" fmla="*/ 658 h 1928"/>
                <a:gd name="T80" fmla="*/ 2262 w 3718"/>
                <a:gd name="T81" fmla="*/ 563 h 1928"/>
                <a:gd name="T82" fmla="*/ 2163 w 3718"/>
                <a:gd name="T83" fmla="*/ 561 h 1928"/>
                <a:gd name="T84" fmla="*/ 1863 w 3718"/>
                <a:gd name="T85" fmla="*/ 625 h 1928"/>
                <a:gd name="T86" fmla="*/ 1155 w 3718"/>
                <a:gd name="T87" fmla="*/ 554 h 1928"/>
                <a:gd name="T88" fmla="*/ 983 w 3718"/>
                <a:gd name="T89" fmla="*/ 514 h 1928"/>
                <a:gd name="T90" fmla="*/ 52 w 3718"/>
                <a:gd name="T91" fmla="*/ 964 h 1928"/>
                <a:gd name="T92" fmla="*/ 225 w 3718"/>
                <a:gd name="T93" fmla="*/ 1187 h 1928"/>
                <a:gd name="T94" fmla="*/ 184 w 3718"/>
                <a:gd name="T95" fmla="*/ 1387 h 1928"/>
                <a:gd name="T96" fmla="*/ 1394 w 3718"/>
                <a:gd name="T97" fmla="*/ 1537 h 1928"/>
                <a:gd name="T98" fmla="*/ 1727 w 3718"/>
                <a:gd name="T99" fmla="*/ 1604 h 1928"/>
                <a:gd name="T100" fmla="*/ 1868 w 3718"/>
                <a:gd name="T101" fmla="*/ 1783 h 1928"/>
                <a:gd name="T102" fmla="*/ 1928 w 3718"/>
                <a:gd name="T103" fmla="*/ 1826 h 1928"/>
                <a:gd name="T104" fmla="*/ 2453 w 3718"/>
                <a:gd name="T105" fmla="*/ 1735 h 1928"/>
                <a:gd name="T106" fmla="*/ 2655 w 3718"/>
                <a:gd name="T107" fmla="*/ 1772 h 1928"/>
                <a:gd name="T108" fmla="*/ 2574 w 3718"/>
                <a:gd name="T109" fmla="*/ 1597 h 1928"/>
                <a:gd name="T110" fmla="*/ 2967 w 3718"/>
                <a:gd name="T111" fmla="*/ 1436 h 1928"/>
                <a:gd name="T112" fmla="*/ 1119 w 3718"/>
                <a:gd name="T113" fmla="*/ 664 h 1928"/>
                <a:gd name="T114" fmla="*/ 990 w 3718"/>
                <a:gd name="T115" fmla="*/ 760 h 1928"/>
                <a:gd name="T116" fmla="*/ 985 w 3718"/>
                <a:gd name="T117" fmla="*/ 939 h 1928"/>
                <a:gd name="T118" fmla="*/ 1403 w 3718"/>
                <a:gd name="T119" fmla="*/ 1433 h 1928"/>
                <a:gd name="T120" fmla="*/ 2456 w 3718"/>
                <a:gd name="T121" fmla="*/ 825 h 1928"/>
                <a:gd name="T122" fmla="*/ 2386 w 3718"/>
                <a:gd name="T123" fmla="*/ 823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18" h="1928">
                  <a:moveTo>
                    <a:pt x="2074" y="170"/>
                  </a:moveTo>
                  <a:cubicBezTo>
                    <a:pt x="2084" y="169"/>
                    <a:pt x="2113" y="177"/>
                    <a:pt x="2115" y="169"/>
                  </a:cubicBezTo>
                  <a:cubicBezTo>
                    <a:pt x="2117" y="160"/>
                    <a:pt x="2107" y="154"/>
                    <a:pt x="2091" y="154"/>
                  </a:cubicBezTo>
                  <a:cubicBezTo>
                    <a:pt x="2074" y="154"/>
                    <a:pt x="2009" y="165"/>
                    <a:pt x="2009" y="165"/>
                  </a:cubicBezTo>
                  <a:cubicBezTo>
                    <a:pt x="2009" y="165"/>
                    <a:pt x="2065" y="171"/>
                    <a:pt x="2074" y="170"/>
                  </a:cubicBezTo>
                  <a:close/>
                  <a:moveTo>
                    <a:pt x="1990" y="214"/>
                  </a:moveTo>
                  <a:cubicBezTo>
                    <a:pt x="2052" y="218"/>
                    <a:pt x="2047" y="199"/>
                    <a:pt x="2047" y="199"/>
                  </a:cubicBezTo>
                  <a:cubicBezTo>
                    <a:pt x="2043" y="189"/>
                    <a:pt x="2043" y="189"/>
                    <a:pt x="2043" y="189"/>
                  </a:cubicBezTo>
                  <a:cubicBezTo>
                    <a:pt x="2089" y="184"/>
                    <a:pt x="2089" y="184"/>
                    <a:pt x="2089" y="184"/>
                  </a:cubicBezTo>
                  <a:cubicBezTo>
                    <a:pt x="2078" y="176"/>
                    <a:pt x="2078" y="176"/>
                    <a:pt x="2078" y="176"/>
                  </a:cubicBezTo>
                  <a:cubicBezTo>
                    <a:pt x="2033" y="178"/>
                    <a:pt x="2033" y="178"/>
                    <a:pt x="2033" y="178"/>
                  </a:cubicBezTo>
                  <a:cubicBezTo>
                    <a:pt x="2025" y="186"/>
                    <a:pt x="2025" y="186"/>
                    <a:pt x="2025" y="186"/>
                  </a:cubicBezTo>
                  <a:cubicBezTo>
                    <a:pt x="2025" y="186"/>
                    <a:pt x="1966" y="173"/>
                    <a:pt x="1959" y="189"/>
                  </a:cubicBezTo>
                  <a:cubicBezTo>
                    <a:pt x="1953" y="205"/>
                    <a:pt x="1990" y="214"/>
                    <a:pt x="1990" y="214"/>
                  </a:cubicBezTo>
                  <a:close/>
                  <a:moveTo>
                    <a:pt x="1785" y="257"/>
                  </a:moveTo>
                  <a:cubicBezTo>
                    <a:pt x="1749" y="275"/>
                    <a:pt x="1749" y="275"/>
                    <a:pt x="1749" y="275"/>
                  </a:cubicBezTo>
                  <a:cubicBezTo>
                    <a:pt x="1749" y="275"/>
                    <a:pt x="1784" y="281"/>
                    <a:pt x="1768" y="284"/>
                  </a:cubicBezTo>
                  <a:cubicBezTo>
                    <a:pt x="1752" y="288"/>
                    <a:pt x="1694" y="292"/>
                    <a:pt x="1694" y="292"/>
                  </a:cubicBezTo>
                  <a:cubicBezTo>
                    <a:pt x="1680" y="308"/>
                    <a:pt x="1680" y="308"/>
                    <a:pt x="1680" y="308"/>
                  </a:cubicBezTo>
                  <a:cubicBezTo>
                    <a:pt x="1717" y="303"/>
                    <a:pt x="1717" y="303"/>
                    <a:pt x="1717" y="303"/>
                  </a:cubicBezTo>
                  <a:cubicBezTo>
                    <a:pt x="1717" y="303"/>
                    <a:pt x="1732" y="308"/>
                    <a:pt x="1751" y="311"/>
                  </a:cubicBezTo>
                  <a:cubicBezTo>
                    <a:pt x="1770" y="314"/>
                    <a:pt x="1826" y="295"/>
                    <a:pt x="1826" y="295"/>
                  </a:cubicBezTo>
                  <a:cubicBezTo>
                    <a:pt x="1824" y="304"/>
                    <a:pt x="1824" y="304"/>
                    <a:pt x="1824" y="304"/>
                  </a:cubicBezTo>
                  <a:cubicBezTo>
                    <a:pt x="1824" y="304"/>
                    <a:pt x="1862" y="299"/>
                    <a:pt x="1892" y="297"/>
                  </a:cubicBezTo>
                  <a:cubicBezTo>
                    <a:pt x="1920" y="295"/>
                    <a:pt x="1895" y="302"/>
                    <a:pt x="1885" y="304"/>
                  </a:cubicBezTo>
                  <a:cubicBezTo>
                    <a:pt x="1875" y="305"/>
                    <a:pt x="1841" y="309"/>
                    <a:pt x="1816" y="312"/>
                  </a:cubicBezTo>
                  <a:cubicBezTo>
                    <a:pt x="1791" y="315"/>
                    <a:pt x="1760" y="326"/>
                    <a:pt x="1760" y="326"/>
                  </a:cubicBezTo>
                  <a:cubicBezTo>
                    <a:pt x="1760" y="326"/>
                    <a:pt x="1788" y="331"/>
                    <a:pt x="1838" y="333"/>
                  </a:cubicBezTo>
                  <a:cubicBezTo>
                    <a:pt x="1886" y="334"/>
                    <a:pt x="1920" y="313"/>
                    <a:pt x="1920" y="313"/>
                  </a:cubicBezTo>
                  <a:cubicBezTo>
                    <a:pt x="1970" y="300"/>
                    <a:pt x="1970" y="300"/>
                    <a:pt x="1970" y="300"/>
                  </a:cubicBezTo>
                  <a:cubicBezTo>
                    <a:pt x="1970" y="300"/>
                    <a:pt x="1987" y="306"/>
                    <a:pt x="2035" y="300"/>
                  </a:cubicBezTo>
                  <a:cubicBezTo>
                    <a:pt x="2081" y="294"/>
                    <a:pt x="2084" y="284"/>
                    <a:pt x="2103" y="279"/>
                  </a:cubicBezTo>
                  <a:cubicBezTo>
                    <a:pt x="2121" y="274"/>
                    <a:pt x="2106" y="254"/>
                    <a:pt x="2086" y="254"/>
                  </a:cubicBezTo>
                  <a:cubicBezTo>
                    <a:pt x="2066" y="255"/>
                    <a:pt x="2072" y="268"/>
                    <a:pt x="2072" y="268"/>
                  </a:cubicBezTo>
                  <a:cubicBezTo>
                    <a:pt x="2045" y="267"/>
                    <a:pt x="2045" y="267"/>
                    <a:pt x="2045" y="267"/>
                  </a:cubicBezTo>
                  <a:cubicBezTo>
                    <a:pt x="2045" y="267"/>
                    <a:pt x="2050" y="260"/>
                    <a:pt x="2055" y="252"/>
                  </a:cubicBezTo>
                  <a:cubicBezTo>
                    <a:pt x="2060" y="244"/>
                    <a:pt x="2073" y="229"/>
                    <a:pt x="2061" y="229"/>
                  </a:cubicBezTo>
                  <a:cubicBezTo>
                    <a:pt x="2049" y="228"/>
                    <a:pt x="2024" y="239"/>
                    <a:pt x="1991" y="249"/>
                  </a:cubicBezTo>
                  <a:cubicBezTo>
                    <a:pt x="1957" y="259"/>
                    <a:pt x="2012" y="256"/>
                    <a:pt x="2012" y="256"/>
                  </a:cubicBezTo>
                  <a:cubicBezTo>
                    <a:pt x="2009" y="272"/>
                    <a:pt x="2009" y="272"/>
                    <a:pt x="2009" y="272"/>
                  </a:cubicBezTo>
                  <a:cubicBezTo>
                    <a:pt x="1929" y="282"/>
                    <a:pt x="1929" y="282"/>
                    <a:pt x="1929" y="282"/>
                  </a:cubicBezTo>
                  <a:cubicBezTo>
                    <a:pt x="1929" y="282"/>
                    <a:pt x="1923" y="262"/>
                    <a:pt x="1928" y="253"/>
                  </a:cubicBezTo>
                  <a:cubicBezTo>
                    <a:pt x="1932" y="244"/>
                    <a:pt x="1875" y="240"/>
                    <a:pt x="1875" y="240"/>
                  </a:cubicBezTo>
                  <a:lnTo>
                    <a:pt x="1785" y="257"/>
                  </a:lnTo>
                  <a:close/>
                  <a:moveTo>
                    <a:pt x="1887" y="230"/>
                  </a:moveTo>
                  <a:cubicBezTo>
                    <a:pt x="1905" y="215"/>
                    <a:pt x="1886" y="206"/>
                    <a:pt x="1868" y="216"/>
                  </a:cubicBezTo>
                  <a:cubicBezTo>
                    <a:pt x="1849" y="226"/>
                    <a:pt x="1887" y="230"/>
                    <a:pt x="1887" y="230"/>
                  </a:cubicBezTo>
                  <a:close/>
                  <a:moveTo>
                    <a:pt x="2008" y="377"/>
                  </a:moveTo>
                  <a:cubicBezTo>
                    <a:pt x="1988" y="361"/>
                    <a:pt x="1988" y="361"/>
                    <a:pt x="1988" y="361"/>
                  </a:cubicBezTo>
                  <a:cubicBezTo>
                    <a:pt x="1969" y="363"/>
                    <a:pt x="1969" y="363"/>
                    <a:pt x="1969" y="363"/>
                  </a:cubicBezTo>
                  <a:cubicBezTo>
                    <a:pt x="1969" y="363"/>
                    <a:pt x="1957" y="348"/>
                    <a:pt x="1932" y="357"/>
                  </a:cubicBezTo>
                  <a:cubicBezTo>
                    <a:pt x="1906" y="365"/>
                    <a:pt x="1964" y="389"/>
                    <a:pt x="1964" y="389"/>
                  </a:cubicBezTo>
                  <a:lnTo>
                    <a:pt x="2008" y="377"/>
                  </a:lnTo>
                  <a:close/>
                  <a:moveTo>
                    <a:pt x="1638" y="280"/>
                  </a:moveTo>
                  <a:cubicBezTo>
                    <a:pt x="1598" y="290"/>
                    <a:pt x="1626" y="295"/>
                    <a:pt x="1626" y="295"/>
                  </a:cubicBezTo>
                  <a:cubicBezTo>
                    <a:pt x="1683" y="281"/>
                    <a:pt x="1679" y="269"/>
                    <a:pt x="1638" y="280"/>
                  </a:cubicBezTo>
                  <a:close/>
                  <a:moveTo>
                    <a:pt x="1978" y="572"/>
                  </a:moveTo>
                  <a:cubicBezTo>
                    <a:pt x="1997" y="574"/>
                    <a:pt x="2006" y="580"/>
                    <a:pt x="2022" y="588"/>
                  </a:cubicBezTo>
                  <a:cubicBezTo>
                    <a:pt x="2038" y="596"/>
                    <a:pt x="2092" y="587"/>
                    <a:pt x="2092" y="587"/>
                  </a:cubicBezTo>
                  <a:cubicBezTo>
                    <a:pt x="2078" y="542"/>
                    <a:pt x="2078" y="542"/>
                    <a:pt x="2078" y="542"/>
                  </a:cubicBezTo>
                  <a:cubicBezTo>
                    <a:pt x="2012" y="528"/>
                    <a:pt x="2012" y="528"/>
                    <a:pt x="2012" y="528"/>
                  </a:cubicBezTo>
                  <a:cubicBezTo>
                    <a:pt x="1990" y="553"/>
                    <a:pt x="1990" y="553"/>
                    <a:pt x="1990" y="553"/>
                  </a:cubicBezTo>
                  <a:cubicBezTo>
                    <a:pt x="1968" y="555"/>
                    <a:pt x="1968" y="555"/>
                    <a:pt x="1968" y="555"/>
                  </a:cubicBezTo>
                  <a:cubicBezTo>
                    <a:pt x="1968" y="555"/>
                    <a:pt x="1959" y="571"/>
                    <a:pt x="1978" y="572"/>
                  </a:cubicBezTo>
                  <a:close/>
                  <a:moveTo>
                    <a:pt x="109" y="1360"/>
                  </a:moveTo>
                  <a:cubicBezTo>
                    <a:pt x="109" y="1369"/>
                    <a:pt x="126" y="1366"/>
                    <a:pt x="126" y="1366"/>
                  </a:cubicBezTo>
                  <a:cubicBezTo>
                    <a:pt x="124" y="1383"/>
                    <a:pt x="124" y="1383"/>
                    <a:pt x="124" y="1383"/>
                  </a:cubicBezTo>
                  <a:cubicBezTo>
                    <a:pt x="143" y="1371"/>
                    <a:pt x="143" y="1371"/>
                    <a:pt x="143" y="1371"/>
                  </a:cubicBezTo>
                  <a:cubicBezTo>
                    <a:pt x="141" y="1354"/>
                    <a:pt x="141" y="1354"/>
                    <a:pt x="141" y="1354"/>
                  </a:cubicBezTo>
                  <a:cubicBezTo>
                    <a:pt x="141" y="1354"/>
                    <a:pt x="109" y="1351"/>
                    <a:pt x="109" y="1360"/>
                  </a:cubicBezTo>
                  <a:close/>
                  <a:moveTo>
                    <a:pt x="166" y="1535"/>
                  </a:moveTo>
                  <a:cubicBezTo>
                    <a:pt x="166" y="1535"/>
                    <a:pt x="163" y="1521"/>
                    <a:pt x="164" y="1514"/>
                  </a:cubicBezTo>
                  <a:cubicBezTo>
                    <a:pt x="165" y="1507"/>
                    <a:pt x="170" y="1495"/>
                    <a:pt x="162" y="1485"/>
                  </a:cubicBezTo>
                  <a:cubicBezTo>
                    <a:pt x="162" y="1485"/>
                    <a:pt x="136" y="1481"/>
                    <a:pt x="127" y="1479"/>
                  </a:cubicBezTo>
                  <a:cubicBezTo>
                    <a:pt x="118" y="1477"/>
                    <a:pt x="103" y="1453"/>
                    <a:pt x="91" y="1452"/>
                  </a:cubicBezTo>
                  <a:cubicBezTo>
                    <a:pt x="79" y="1451"/>
                    <a:pt x="59" y="1463"/>
                    <a:pt x="64" y="1471"/>
                  </a:cubicBezTo>
                  <a:cubicBezTo>
                    <a:pt x="69" y="1479"/>
                    <a:pt x="78" y="1477"/>
                    <a:pt x="78" y="1477"/>
                  </a:cubicBezTo>
                  <a:cubicBezTo>
                    <a:pt x="87" y="1471"/>
                    <a:pt x="87" y="1471"/>
                    <a:pt x="87" y="1471"/>
                  </a:cubicBezTo>
                  <a:cubicBezTo>
                    <a:pt x="94" y="1476"/>
                    <a:pt x="94" y="1476"/>
                    <a:pt x="94" y="1476"/>
                  </a:cubicBezTo>
                  <a:cubicBezTo>
                    <a:pt x="88" y="1483"/>
                    <a:pt x="88" y="1483"/>
                    <a:pt x="88" y="1483"/>
                  </a:cubicBezTo>
                  <a:cubicBezTo>
                    <a:pt x="88" y="1483"/>
                    <a:pt x="59" y="1488"/>
                    <a:pt x="67" y="1497"/>
                  </a:cubicBezTo>
                  <a:cubicBezTo>
                    <a:pt x="75" y="1506"/>
                    <a:pt x="90" y="1497"/>
                    <a:pt x="90" y="1497"/>
                  </a:cubicBezTo>
                  <a:cubicBezTo>
                    <a:pt x="85" y="1512"/>
                    <a:pt x="85" y="1512"/>
                    <a:pt x="85" y="1512"/>
                  </a:cubicBezTo>
                  <a:cubicBezTo>
                    <a:pt x="100" y="1511"/>
                    <a:pt x="100" y="1511"/>
                    <a:pt x="100" y="1511"/>
                  </a:cubicBezTo>
                  <a:cubicBezTo>
                    <a:pt x="86" y="1522"/>
                    <a:pt x="86" y="1522"/>
                    <a:pt x="86" y="1522"/>
                  </a:cubicBezTo>
                  <a:cubicBezTo>
                    <a:pt x="112" y="1520"/>
                    <a:pt x="112" y="1520"/>
                    <a:pt x="112" y="1520"/>
                  </a:cubicBezTo>
                  <a:cubicBezTo>
                    <a:pt x="112" y="1520"/>
                    <a:pt x="85" y="1531"/>
                    <a:pt x="91" y="1536"/>
                  </a:cubicBezTo>
                  <a:cubicBezTo>
                    <a:pt x="97" y="1541"/>
                    <a:pt x="109" y="1520"/>
                    <a:pt x="115" y="1531"/>
                  </a:cubicBezTo>
                  <a:cubicBezTo>
                    <a:pt x="121" y="1542"/>
                    <a:pt x="99" y="1546"/>
                    <a:pt x="105" y="1553"/>
                  </a:cubicBezTo>
                  <a:cubicBezTo>
                    <a:pt x="111" y="1560"/>
                    <a:pt x="137" y="1555"/>
                    <a:pt x="137" y="1555"/>
                  </a:cubicBezTo>
                  <a:cubicBezTo>
                    <a:pt x="150" y="1547"/>
                    <a:pt x="150" y="1547"/>
                    <a:pt x="150" y="1547"/>
                  </a:cubicBezTo>
                  <a:cubicBezTo>
                    <a:pt x="138" y="1561"/>
                    <a:pt x="138" y="1561"/>
                    <a:pt x="138" y="1561"/>
                  </a:cubicBezTo>
                  <a:cubicBezTo>
                    <a:pt x="138" y="1561"/>
                    <a:pt x="113" y="1561"/>
                    <a:pt x="124" y="1570"/>
                  </a:cubicBezTo>
                  <a:cubicBezTo>
                    <a:pt x="135" y="1579"/>
                    <a:pt x="144" y="1579"/>
                    <a:pt x="144" y="1579"/>
                  </a:cubicBezTo>
                  <a:cubicBezTo>
                    <a:pt x="144" y="1579"/>
                    <a:pt x="168" y="1596"/>
                    <a:pt x="180" y="1586"/>
                  </a:cubicBezTo>
                  <a:cubicBezTo>
                    <a:pt x="192" y="1576"/>
                    <a:pt x="201" y="1568"/>
                    <a:pt x="192" y="1557"/>
                  </a:cubicBezTo>
                  <a:cubicBezTo>
                    <a:pt x="183" y="1546"/>
                    <a:pt x="166" y="1535"/>
                    <a:pt x="166" y="1535"/>
                  </a:cubicBezTo>
                  <a:close/>
                  <a:moveTo>
                    <a:pt x="1536" y="249"/>
                  </a:moveTo>
                  <a:cubicBezTo>
                    <a:pt x="1536" y="249"/>
                    <a:pt x="1574" y="242"/>
                    <a:pt x="1583" y="248"/>
                  </a:cubicBezTo>
                  <a:cubicBezTo>
                    <a:pt x="1593" y="254"/>
                    <a:pt x="1587" y="264"/>
                    <a:pt x="1599" y="264"/>
                  </a:cubicBezTo>
                  <a:cubicBezTo>
                    <a:pt x="1612" y="264"/>
                    <a:pt x="1634" y="259"/>
                    <a:pt x="1634" y="259"/>
                  </a:cubicBezTo>
                  <a:cubicBezTo>
                    <a:pt x="1634" y="259"/>
                    <a:pt x="1650" y="268"/>
                    <a:pt x="1665" y="261"/>
                  </a:cubicBezTo>
                  <a:cubicBezTo>
                    <a:pt x="1681" y="255"/>
                    <a:pt x="1678" y="238"/>
                    <a:pt x="1678" y="238"/>
                  </a:cubicBezTo>
                  <a:cubicBezTo>
                    <a:pt x="1700" y="238"/>
                    <a:pt x="1700" y="238"/>
                    <a:pt x="1700" y="238"/>
                  </a:cubicBezTo>
                  <a:cubicBezTo>
                    <a:pt x="1744" y="224"/>
                    <a:pt x="1744" y="224"/>
                    <a:pt x="1744" y="224"/>
                  </a:cubicBezTo>
                  <a:cubicBezTo>
                    <a:pt x="1719" y="247"/>
                    <a:pt x="1719" y="247"/>
                    <a:pt x="1719" y="247"/>
                  </a:cubicBezTo>
                  <a:cubicBezTo>
                    <a:pt x="1754" y="253"/>
                    <a:pt x="1754" y="253"/>
                    <a:pt x="1754" y="253"/>
                  </a:cubicBezTo>
                  <a:cubicBezTo>
                    <a:pt x="1791" y="238"/>
                    <a:pt x="1791" y="238"/>
                    <a:pt x="1791" y="238"/>
                  </a:cubicBezTo>
                  <a:cubicBezTo>
                    <a:pt x="1854" y="209"/>
                    <a:pt x="1854" y="209"/>
                    <a:pt x="1854" y="209"/>
                  </a:cubicBezTo>
                  <a:cubicBezTo>
                    <a:pt x="1854" y="209"/>
                    <a:pt x="1806" y="194"/>
                    <a:pt x="1797" y="194"/>
                  </a:cubicBezTo>
                  <a:cubicBezTo>
                    <a:pt x="1787" y="194"/>
                    <a:pt x="1734" y="190"/>
                    <a:pt x="1734" y="190"/>
                  </a:cubicBezTo>
                  <a:cubicBezTo>
                    <a:pt x="1683" y="198"/>
                    <a:pt x="1683" y="198"/>
                    <a:pt x="1683" y="198"/>
                  </a:cubicBezTo>
                  <a:cubicBezTo>
                    <a:pt x="1680" y="212"/>
                    <a:pt x="1680" y="212"/>
                    <a:pt x="1680" y="212"/>
                  </a:cubicBezTo>
                  <a:cubicBezTo>
                    <a:pt x="1602" y="218"/>
                    <a:pt x="1602" y="218"/>
                    <a:pt x="1602" y="218"/>
                  </a:cubicBezTo>
                  <a:cubicBezTo>
                    <a:pt x="1602" y="218"/>
                    <a:pt x="1576" y="209"/>
                    <a:pt x="1554" y="213"/>
                  </a:cubicBezTo>
                  <a:cubicBezTo>
                    <a:pt x="1532" y="216"/>
                    <a:pt x="1535" y="224"/>
                    <a:pt x="1535" y="224"/>
                  </a:cubicBezTo>
                  <a:cubicBezTo>
                    <a:pt x="1535" y="229"/>
                    <a:pt x="1536" y="249"/>
                    <a:pt x="1536" y="249"/>
                  </a:cubicBezTo>
                  <a:close/>
                  <a:moveTo>
                    <a:pt x="100" y="1323"/>
                  </a:moveTo>
                  <a:cubicBezTo>
                    <a:pt x="102" y="1338"/>
                    <a:pt x="113" y="1344"/>
                    <a:pt x="113" y="1344"/>
                  </a:cubicBezTo>
                  <a:cubicBezTo>
                    <a:pt x="121" y="1323"/>
                    <a:pt x="121" y="1323"/>
                    <a:pt x="121" y="1323"/>
                  </a:cubicBezTo>
                  <a:cubicBezTo>
                    <a:pt x="121" y="1323"/>
                    <a:pt x="98" y="1308"/>
                    <a:pt x="100" y="1323"/>
                  </a:cubicBezTo>
                  <a:close/>
                  <a:moveTo>
                    <a:pt x="82" y="1291"/>
                  </a:moveTo>
                  <a:cubicBezTo>
                    <a:pt x="78" y="1290"/>
                    <a:pt x="62" y="1294"/>
                    <a:pt x="56" y="1297"/>
                  </a:cubicBezTo>
                  <a:cubicBezTo>
                    <a:pt x="50" y="1300"/>
                    <a:pt x="45" y="1315"/>
                    <a:pt x="35" y="1315"/>
                  </a:cubicBezTo>
                  <a:cubicBezTo>
                    <a:pt x="25" y="1315"/>
                    <a:pt x="24" y="1307"/>
                    <a:pt x="34" y="1307"/>
                  </a:cubicBezTo>
                  <a:cubicBezTo>
                    <a:pt x="44" y="1307"/>
                    <a:pt x="62" y="1294"/>
                    <a:pt x="48" y="1295"/>
                  </a:cubicBezTo>
                  <a:cubicBezTo>
                    <a:pt x="34" y="1296"/>
                    <a:pt x="32" y="1299"/>
                    <a:pt x="32" y="1299"/>
                  </a:cubicBezTo>
                  <a:cubicBezTo>
                    <a:pt x="32" y="1299"/>
                    <a:pt x="35" y="1285"/>
                    <a:pt x="24" y="1289"/>
                  </a:cubicBezTo>
                  <a:cubicBezTo>
                    <a:pt x="13" y="1293"/>
                    <a:pt x="11" y="1306"/>
                    <a:pt x="11" y="1306"/>
                  </a:cubicBezTo>
                  <a:cubicBezTo>
                    <a:pt x="3" y="1324"/>
                    <a:pt x="3" y="1324"/>
                    <a:pt x="3" y="1324"/>
                  </a:cubicBezTo>
                  <a:cubicBezTo>
                    <a:pt x="3" y="1324"/>
                    <a:pt x="0" y="1336"/>
                    <a:pt x="3" y="1337"/>
                  </a:cubicBezTo>
                  <a:cubicBezTo>
                    <a:pt x="6" y="1338"/>
                    <a:pt x="9" y="1347"/>
                    <a:pt x="9" y="1347"/>
                  </a:cubicBezTo>
                  <a:cubicBezTo>
                    <a:pt x="0" y="1351"/>
                    <a:pt x="0" y="1351"/>
                    <a:pt x="0" y="1351"/>
                  </a:cubicBezTo>
                  <a:cubicBezTo>
                    <a:pt x="5" y="1386"/>
                    <a:pt x="5" y="1386"/>
                    <a:pt x="5" y="1386"/>
                  </a:cubicBezTo>
                  <a:cubicBezTo>
                    <a:pt x="5" y="1386"/>
                    <a:pt x="0" y="1398"/>
                    <a:pt x="16" y="1397"/>
                  </a:cubicBezTo>
                  <a:cubicBezTo>
                    <a:pt x="27" y="1396"/>
                    <a:pt x="16" y="1379"/>
                    <a:pt x="13" y="1372"/>
                  </a:cubicBezTo>
                  <a:cubicBezTo>
                    <a:pt x="10" y="1365"/>
                    <a:pt x="18" y="1359"/>
                    <a:pt x="23" y="1356"/>
                  </a:cubicBezTo>
                  <a:cubicBezTo>
                    <a:pt x="28" y="1353"/>
                    <a:pt x="36" y="1344"/>
                    <a:pt x="34" y="1340"/>
                  </a:cubicBezTo>
                  <a:cubicBezTo>
                    <a:pt x="34" y="1340"/>
                    <a:pt x="32" y="1329"/>
                    <a:pt x="38" y="1324"/>
                  </a:cubicBezTo>
                  <a:cubicBezTo>
                    <a:pt x="44" y="1319"/>
                    <a:pt x="55" y="1308"/>
                    <a:pt x="64" y="1303"/>
                  </a:cubicBezTo>
                  <a:cubicBezTo>
                    <a:pt x="73" y="1298"/>
                    <a:pt x="86" y="1292"/>
                    <a:pt x="82" y="1291"/>
                  </a:cubicBezTo>
                  <a:close/>
                  <a:moveTo>
                    <a:pt x="1263" y="454"/>
                  </a:moveTo>
                  <a:cubicBezTo>
                    <a:pt x="1268" y="466"/>
                    <a:pt x="1238" y="482"/>
                    <a:pt x="1266" y="478"/>
                  </a:cubicBezTo>
                  <a:cubicBezTo>
                    <a:pt x="1294" y="474"/>
                    <a:pt x="1328" y="462"/>
                    <a:pt x="1328" y="462"/>
                  </a:cubicBezTo>
                  <a:cubicBezTo>
                    <a:pt x="1354" y="468"/>
                    <a:pt x="1354" y="468"/>
                    <a:pt x="1354" y="468"/>
                  </a:cubicBezTo>
                  <a:cubicBezTo>
                    <a:pt x="1405" y="430"/>
                    <a:pt x="1405" y="430"/>
                    <a:pt x="1405" y="430"/>
                  </a:cubicBezTo>
                  <a:cubicBezTo>
                    <a:pt x="1493" y="402"/>
                    <a:pt x="1493" y="402"/>
                    <a:pt x="1493" y="402"/>
                  </a:cubicBezTo>
                  <a:cubicBezTo>
                    <a:pt x="1576" y="379"/>
                    <a:pt x="1576" y="379"/>
                    <a:pt x="1576" y="379"/>
                  </a:cubicBezTo>
                  <a:cubicBezTo>
                    <a:pt x="1642" y="366"/>
                    <a:pt x="1642" y="366"/>
                    <a:pt x="1642" y="366"/>
                  </a:cubicBezTo>
                  <a:cubicBezTo>
                    <a:pt x="1642" y="366"/>
                    <a:pt x="1603" y="334"/>
                    <a:pt x="1600" y="330"/>
                  </a:cubicBezTo>
                  <a:cubicBezTo>
                    <a:pt x="1596" y="327"/>
                    <a:pt x="1549" y="333"/>
                    <a:pt x="1549" y="333"/>
                  </a:cubicBezTo>
                  <a:cubicBezTo>
                    <a:pt x="1505" y="339"/>
                    <a:pt x="1505" y="339"/>
                    <a:pt x="1505" y="339"/>
                  </a:cubicBezTo>
                  <a:cubicBezTo>
                    <a:pt x="1481" y="321"/>
                    <a:pt x="1481" y="321"/>
                    <a:pt x="1481" y="321"/>
                  </a:cubicBezTo>
                  <a:cubicBezTo>
                    <a:pt x="1427" y="328"/>
                    <a:pt x="1427" y="328"/>
                    <a:pt x="1427" y="328"/>
                  </a:cubicBezTo>
                  <a:cubicBezTo>
                    <a:pt x="1393" y="338"/>
                    <a:pt x="1393" y="338"/>
                    <a:pt x="1393" y="338"/>
                  </a:cubicBezTo>
                  <a:cubicBezTo>
                    <a:pt x="1383" y="351"/>
                    <a:pt x="1383" y="351"/>
                    <a:pt x="1383" y="351"/>
                  </a:cubicBezTo>
                  <a:cubicBezTo>
                    <a:pt x="1372" y="371"/>
                    <a:pt x="1372" y="371"/>
                    <a:pt x="1372" y="371"/>
                  </a:cubicBezTo>
                  <a:cubicBezTo>
                    <a:pt x="1340" y="380"/>
                    <a:pt x="1340" y="380"/>
                    <a:pt x="1340" y="380"/>
                  </a:cubicBezTo>
                  <a:cubicBezTo>
                    <a:pt x="1294" y="393"/>
                    <a:pt x="1294" y="393"/>
                    <a:pt x="1294" y="393"/>
                  </a:cubicBezTo>
                  <a:cubicBezTo>
                    <a:pt x="1307" y="401"/>
                    <a:pt x="1307" y="401"/>
                    <a:pt x="1307" y="401"/>
                  </a:cubicBezTo>
                  <a:cubicBezTo>
                    <a:pt x="1227" y="437"/>
                    <a:pt x="1227" y="437"/>
                    <a:pt x="1227" y="437"/>
                  </a:cubicBezTo>
                  <a:cubicBezTo>
                    <a:pt x="1227" y="437"/>
                    <a:pt x="1259" y="442"/>
                    <a:pt x="1263" y="454"/>
                  </a:cubicBezTo>
                  <a:close/>
                  <a:moveTo>
                    <a:pt x="132" y="1313"/>
                  </a:moveTo>
                  <a:cubicBezTo>
                    <a:pt x="125" y="1331"/>
                    <a:pt x="125" y="1331"/>
                    <a:pt x="125" y="1331"/>
                  </a:cubicBezTo>
                  <a:cubicBezTo>
                    <a:pt x="127" y="1343"/>
                    <a:pt x="127" y="1343"/>
                    <a:pt x="127" y="1343"/>
                  </a:cubicBezTo>
                  <a:cubicBezTo>
                    <a:pt x="143" y="1333"/>
                    <a:pt x="143" y="1333"/>
                    <a:pt x="143" y="1333"/>
                  </a:cubicBezTo>
                  <a:lnTo>
                    <a:pt x="132" y="1313"/>
                  </a:lnTo>
                  <a:close/>
                  <a:moveTo>
                    <a:pt x="2786" y="403"/>
                  </a:moveTo>
                  <a:cubicBezTo>
                    <a:pt x="2802" y="409"/>
                    <a:pt x="2824" y="395"/>
                    <a:pt x="2824" y="395"/>
                  </a:cubicBezTo>
                  <a:cubicBezTo>
                    <a:pt x="2865" y="394"/>
                    <a:pt x="2865" y="394"/>
                    <a:pt x="2865" y="394"/>
                  </a:cubicBezTo>
                  <a:cubicBezTo>
                    <a:pt x="2865" y="394"/>
                    <a:pt x="2891" y="404"/>
                    <a:pt x="2899" y="398"/>
                  </a:cubicBezTo>
                  <a:cubicBezTo>
                    <a:pt x="2906" y="393"/>
                    <a:pt x="2900" y="370"/>
                    <a:pt x="2883" y="366"/>
                  </a:cubicBezTo>
                  <a:cubicBezTo>
                    <a:pt x="2865" y="362"/>
                    <a:pt x="2849" y="367"/>
                    <a:pt x="2849" y="367"/>
                  </a:cubicBezTo>
                  <a:cubicBezTo>
                    <a:pt x="2823" y="367"/>
                    <a:pt x="2823" y="367"/>
                    <a:pt x="2823" y="367"/>
                  </a:cubicBezTo>
                  <a:cubicBezTo>
                    <a:pt x="2823" y="367"/>
                    <a:pt x="2793" y="355"/>
                    <a:pt x="2782" y="364"/>
                  </a:cubicBezTo>
                  <a:cubicBezTo>
                    <a:pt x="2772" y="372"/>
                    <a:pt x="2768" y="378"/>
                    <a:pt x="2768" y="378"/>
                  </a:cubicBezTo>
                  <a:cubicBezTo>
                    <a:pt x="2781" y="385"/>
                    <a:pt x="2781" y="385"/>
                    <a:pt x="2781" y="385"/>
                  </a:cubicBezTo>
                  <a:cubicBezTo>
                    <a:pt x="2781" y="385"/>
                    <a:pt x="2772" y="397"/>
                    <a:pt x="2786" y="403"/>
                  </a:cubicBezTo>
                  <a:close/>
                  <a:moveTo>
                    <a:pt x="2471" y="347"/>
                  </a:moveTo>
                  <a:cubicBezTo>
                    <a:pt x="2457" y="346"/>
                    <a:pt x="2380" y="337"/>
                    <a:pt x="2339" y="339"/>
                  </a:cubicBezTo>
                  <a:cubicBezTo>
                    <a:pt x="2300" y="340"/>
                    <a:pt x="2311" y="339"/>
                    <a:pt x="2310" y="347"/>
                  </a:cubicBezTo>
                  <a:cubicBezTo>
                    <a:pt x="2308" y="356"/>
                    <a:pt x="2294" y="359"/>
                    <a:pt x="2260" y="367"/>
                  </a:cubicBezTo>
                  <a:cubicBezTo>
                    <a:pt x="2227" y="374"/>
                    <a:pt x="2259" y="375"/>
                    <a:pt x="2257" y="397"/>
                  </a:cubicBezTo>
                  <a:cubicBezTo>
                    <a:pt x="2245" y="414"/>
                    <a:pt x="2245" y="414"/>
                    <a:pt x="2245" y="414"/>
                  </a:cubicBezTo>
                  <a:cubicBezTo>
                    <a:pt x="2265" y="426"/>
                    <a:pt x="2265" y="426"/>
                    <a:pt x="2265" y="426"/>
                  </a:cubicBezTo>
                  <a:cubicBezTo>
                    <a:pt x="2318" y="404"/>
                    <a:pt x="2318" y="404"/>
                    <a:pt x="2318" y="404"/>
                  </a:cubicBezTo>
                  <a:cubicBezTo>
                    <a:pt x="2318" y="404"/>
                    <a:pt x="2299" y="397"/>
                    <a:pt x="2323" y="390"/>
                  </a:cubicBezTo>
                  <a:cubicBezTo>
                    <a:pt x="2348" y="383"/>
                    <a:pt x="2365" y="403"/>
                    <a:pt x="2365" y="403"/>
                  </a:cubicBezTo>
                  <a:cubicBezTo>
                    <a:pt x="2403" y="398"/>
                    <a:pt x="2403" y="398"/>
                    <a:pt x="2403" y="398"/>
                  </a:cubicBezTo>
                  <a:cubicBezTo>
                    <a:pt x="2398" y="383"/>
                    <a:pt x="2398" y="383"/>
                    <a:pt x="2398" y="383"/>
                  </a:cubicBezTo>
                  <a:cubicBezTo>
                    <a:pt x="2398" y="383"/>
                    <a:pt x="2447" y="381"/>
                    <a:pt x="2457" y="369"/>
                  </a:cubicBezTo>
                  <a:cubicBezTo>
                    <a:pt x="2467" y="358"/>
                    <a:pt x="2484" y="347"/>
                    <a:pt x="2471" y="347"/>
                  </a:cubicBezTo>
                  <a:close/>
                  <a:moveTo>
                    <a:pt x="2526" y="101"/>
                  </a:moveTo>
                  <a:cubicBezTo>
                    <a:pt x="2489" y="105"/>
                    <a:pt x="2489" y="105"/>
                    <a:pt x="2489" y="105"/>
                  </a:cubicBezTo>
                  <a:cubicBezTo>
                    <a:pt x="2503" y="123"/>
                    <a:pt x="2503" y="123"/>
                    <a:pt x="2503" y="123"/>
                  </a:cubicBezTo>
                  <a:lnTo>
                    <a:pt x="2526" y="101"/>
                  </a:lnTo>
                  <a:close/>
                  <a:moveTo>
                    <a:pt x="2406" y="324"/>
                  </a:moveTo>
                  <a:cubicBezTo>
                    <a:pt x="2417" y="317"/>
                    <a:pt x="2442" y="298"/>
                    <a:pt x="2438" y="290"/>
                  </a:cubicBezTo>
                  <a:cubicBezTo>
                    <a:pt x="2434" y="281"/>
                    <a:pt x="2400" y="283"/>
                    <a:pt x="2389" y="284"/>
                  </a:cubicBezTo>
                  <a:cubicBezTo>
                    <a:pt x="2366" y="286"/>
                    <a:pt x="2322" y="301"/>
                    <a:pt x="2334" y="309"/>
                  </a:cubicBezTo>
                  <a:cubicBezTo>
                    <a:pt x="2346" y="316"/>
                    <a:pt x="2406" y="324"/>
                    <a:pt x="2406" y="324"/>
                  </a:cubicBezTo>
                  <a:close/>
                  <a:moveTo>
                    <a:pt x="2634" y="123"/>
                  </a:moveTo>
                  <a:cubicBezTo>
                    <a:pt x="2598" y="131"/>
                    <a:pt x="2598" y="131"/>
                    <a:pt x="2598" y="131"/>
                  </a:cubicBezTo>
                  <a:cubicBezTo>
                    <a:pt x="2623" y="142"/>
                    <a:pt x="2623" y="142"/>
                    <a:pt x="2623" y="142"/>
                  </a:cubicBezTo>
                  <a:cubicBezTo>
                    <a:pt x="2623" y="142"/>
                    <a:pt x="2609" y="146"/>
                    <a:pt x="2611" y="156"/>
                  </a:cubicBezTo>
                  <a:cubicBezTo>
                    <a:pt x="2613" y="165"/>
                    <a:pt x="2640" y="162"/>
                    <a:pt x="2640" y="162"/>
                  </a:cubicBezTo>
                  <a:cubicBezTo>
                    <a:pt x="2627" y="171"/>
                    <a:pt x="2627" y="171"/>
                    <a:pt x="2627" y="171"/>
                  </a:cubicBezTo>
                  <a:cubicBezTo>
                    <a:pt x="2627" y="171"/>
                    <a:pt x="2645" y="175"/>
                    <a:pt x="2659" y="184"/>
                  </a:cubicBezTo>
                  <a:cubicBezTo>
                    <a:pt x="2673" y="192"/>
                    <a:pt x="2698" y="172"/>
                    <a:pt x="2698" y="172"/>
                  </a:cubicBezTo>
                  <a:cubicBezTo>
                    <a:pt x="2714" y="164"/>
                    <a:pt x="2714" y="164"/>
                    <a:pt x="2714" y="164"/>
                  </a:cubicBezTo>
                  <a:cubicBezTo>
                    <a:pt x="2714" y="164"/>
                    <a:pt x="2719" y="170"/>
                    <a:pt x="2725" y="181"/>
                  </a:cubicBezTo>
                  <a:cubicBezTo>
                    <a:pt x="2732" y="191"/>
                    <a:pt x="2756" y="173"/>
                    <a:pt x="2765" y="171"/>
                  </a:cubicBezTo>
                  <a:cubicBezTo>
                    <a:pt x="2774" y="169"/>
                    <a:pt x="2787" y="155"/>
                    <a:pt x="2787" y="155"/>
                  </a:cubicBezTo>
                  <a:cubicBezTo>
                    <a:pt x="2795" y="164"/>
                    <a:pt x="2795" y="164"/>
                    <a:pt x="2795" y="164"/>
                  </a:cubicBezTo>
                  <a:cubicBezTo>
                    <a:pt x="2795" y="164"/>
                    <a:pt x="2808" y="151"/>
                    <a:pt x="2810" y="146"/>
                  </a:cubicBezTo>
                  <a:cubicBezTo>
                    <a:pt x="2812" y="141"/>
                    <a:pt x="2865" y="143"/>
                    <a:pt x="2877" y="143"/>
                  </a:cubicBezTo>
                  <a:cubicBezTo>
                    <a:pt x="2889" y="143"/>
                    <a:pt x="2886" y="129"/>
                    <a:pt x="2886" y="129"/>
                  </a:cubicBezTo>
                  <a:cubicBezTo>
                    <a:pt x="2844" y="128"/>
                    <a:pt x="2844" y="128"/>
                    <a:pt x="2844" y="128"/>
                  </a:cubicBezTo>
                  <a:cubicBezTo>
                    <a:pt x="2864" y="117"/>
                    <a:pt x="2864" y="117"/>
                    <a:pt x="2864" y="117"/>
                  </a:cubicBezTo>
                  <a:cubicBezTo>
                    <a:pt x="2864" y="117"/>
                    <a:pt x="2872" y="97"/>
                    <a:pt x="2867" y="90"/>
                  </a:cubicBezTo>
                  <a:cubicBezTo>
                    <a:pt x="2863" y="84"/>
                    <a:pt x="2829" y="102"/>
                    <a:pt x="2829" y="102"/>
                  </a:cubicBezTo>
                  <a:cubicBezTo>
                    <a:pt x="2826" y="85"/>
                    <a:pt x="2826" y="85"/>
                    <a:pt x="2826" y="85"/>
                  </a:cubicBezTo>
                  <a:cubicBezTo>
                    <a:pt x="2794" y="91"/>
                    <a:pt x="2794" y="91"/>
                    <a:pt x="2794" y="91"/>
                  </a:cubicBezTo>
                  <a:cubicBezTo>
                    <a:pt x="2794" y="91"/>
                    <a:pt x="2791" y="71"/>
                    <a:pt x="2781" y="60"/>
                  </a:cubicBezTo>
                  <a:cubicBezTo>
                    <a:pt x="2772" y="49"/>
                    <a:pt x="2730" y="72"/>
                    <a:pt x="2730" y="72"/>
                  </a:cubicBezTo>
                  <a:cubicBezTo>
                    <a:pt x="2678" y="75"/>
                    <a:pt x="2678" y="75"/>
                    <a:pt x="2678" y="75"/>
                  </a:cubicBezTo>
                  <a:cubicBezTo>
                    <a:pt x="2695" y="88"/>
                    <a:pt x="2695" y="88"/>
                    <a:pt x="2695" y="88"/>
                  </a:cubicBezTo>
                  <a:cubicBezTo>
                    <a:pt x="2695" y="88"/>
                    <a:pt x="2658" y="85"/>
                    <a:pt x="2645" y="89"/>
                  </a:cubicBezTo>
                  <a:cubicBezTo>
                    <a:pt x="2633" y="93"/>
                    <a:pt x="2653" y="106"/>
                    <a:pt x="2653" y="106"/>
                  </a:cubicBezTo>
                  <a:cubicBezTo>
                    <a:pt x="2653" y="106"/>
                    <a:pt x="2596" y="100"/>
                    <a:pt x="2592" y="114"/>
                  </a:cubicBezTo>
                  <a:cubicBezTo>
                    <a:pt x="2587" y="128"/>
                    <a:pt x="2634" y="123"/>
                    <a:pt x="2634" y="123"/>
                  </a:cubicBezTo>
                  <a:close/>
                  <a:moveTo>
                    <a:pt x="2644" y="199"/>
                  </a:moveTo>
                  <a:cubicBezTo>
                    <a:pt x="2622" y="203"/>
                    <a:pt x="2622" y="213"/>
                    <a:pt x="2622" y="213"/>
                  </a:cubicBezTo>
                  <a:cubicBezTo>
                    <a:pt x="2640" y="216"/>
                    <a:pt x="2640" y="216"/>
                    <a:pt x="2640" y="216"/>
                  </a:cubicBezTo>
                  <a:cubicBezTo>
                    <a:pt x="2655" y="216"/>
                    <a:pt x="2667" y="195"/>
                    <a:pt x="2644" y="199"/>
                  </a:cubicBezTo>
                  <a:close/>
                  <a:moveTo>
                    <a:pt x="2488" y="226"/>
                  </a:moveTo>
                  <a:cubicBezTo>
                    <a:pt x="2484" y="226"/>
                    <a:pt x="2476" y="222"/>
                    <a:pt x="2476" y="222"/>
                  </a:cubicBezTo>
                  <a:cubicBezTo>
                    <a:pt x="2476" y="222"/>
                    <a:pt x="2416" y="222"/>
                    <a:pt x="2416" y="230"/>
                  </a:cubicBezTo>
                  <a:cubicBezTo>
                    <a:pt x="2416" y="239"/>
                    <a:pt x="2435" y="241"/>
                    <a:pt x="2435" y="241"/>
                  </a:cubicBezTo>
                  <a:cubicBezTo>
                    <a:pt x="2436" y="253"/>
                    <a:pt x="2436" y="253"/>
                    <a:pt x="2436" y="253"/>
                  </a:cubicBezTo>
                  <a:cubicBezTo>
                    <a:pt x="2436" y="253"/>
                    <a:pt x="2486" y="258"/>
                    <a:pt x="2490" y="256"/>
                  </a:cubicBezTo>
                  <a:cubicBezTo>
                    <a:pt x="2494" y="254"/>
                    <a:pt x="2506" y="255"/>
                    <a:pt x="2512" y="255"/>
                  </a:cubicBezTo>
                  <a:cubicBezTo>
                    <a:pt x="2510" y="263"/>
                    <a:pt x="2508" y="274"/>
                    <a:pt x="2508" y="274"/>
                  </a:cubicBezTo>
                  <a:cubicBezTo>
                    <a:pt x="2471" y="301"/>
                    <a:pt x="2471" y="301"/>
                    <a:pt x="2471" y="301"/>
                  </a:cubicBezTo>
                  <a:cubicBezTo>
                    <a:pt x="2485" y="307"/>
                    <a:pt x="2485" y="307"/>
                    <a:pt x="2485" y="307"/>
                  </a:cubicBezTo>
                  <a:cubicBezTo>
                    <a:pt x="2485" y="307"/>
                    <a:pt x="2461" y="322"/>
                    <a:pt x="2473" y="322"/>
                  </a:cubicBezTo>
                  <a:cubicBezTo>
                    <a:pt x="2485" y="322"/>
                    <a:pt x="2503" y="312"/>
                    <a:pt x="2503" y="312"/>
                  </a:cubicBezTo>
                  <a:cubicBezTo>
                    <a:pt x="2503" y="312"/>
                    <a:pt x="2494" y="325"/>
                    <a:pt x="2513" y="324"/>
                  </a:cubicBezTo>
                  <a:cubicBezTo>
                    <a:pt x="2532" y="323"/>
                    <a:pt x="2568" y="311"/>
                    <a:pt x="2568" y="311"/>
                  </a:cubicBezTo>
                  <a:cubicBezTo>
                    <a:pt x="2569" y="325"/>
                    <a:pt x="2569" y="325"/>
                    <a:pt x="2569" y="325"/>
                  </a:cubicBezTo>
                  <a:cubicBezTo>
                    <a:pt x="2614" y="322"/>
                    <a:pt x="2614" y="322"/>
                    <a:pt x="2614" y="322"/>
                  </a:cubicBezTo>
                  <a:cubicBezTo>
                    <a:pt x="2667" y="332"/>
                    <a:pt x="2667" y="332"/>
                    <a:pt x="2667" y="332"/>
                  </a:cubicBezTo>
                  <a:cubicBezTo>
                    <a:pt x="2731" y="327"/>
                    <a:pt x="2731" y="327"/>
                    <a:pt x="2731" y="327"/>
                  </a:cubicBezTo>
                  <a:cubicBezTo>
                    <a:pt x="2749" y="312"/>
                    <a:pt x="2749" y="312"/>
                    <a:pt x="2749" y="312"/>
                  </a:cubicBezTo>
                  <a:cubicBezTo>
                    <a:pt x="2749" y="312"/>
                    <a:pt x="2738" y="326"/>
                    <a:pt x="2751" y="327"/>
                  </a:cubicBezTo>
                  <a:cubicBezTo>
                    <a:pt x="2764" y="328"/>
                    <a:pt x="2839" y="326"/>
                    <a:pt x="2839" y="326"/>
                  </a:cubicBezTo>
                  <a:cubicBezTo>
                    <a:pt x="2846" y="312"/>
                    <a:pt x="2846" y="312"/>
                    <a:pt x="2846" y="312"/>
                  </a:cubicBezTo>
                  <a:cubicBezTo>
                    <a:pt x="2890" y="294"/>
                    <a:pt x="2890" y="294"/>
                    <a:pt x="2890" y="294"/>
                  </a:cubicBezTo>
                  <a:cubicBezTo>
                    <a:pt x="2879" y="290"/>
                    <a:pt x="2879" y="290"/>
                    <a:pt x="2879" y="290"/>
                  </a:cubicBezTo>
                  <a:cubicBezTo>
                    <a:pt x="2879" y="281"/>
                    <a:pt x="2879" y="281"/>
                    <a:pt x="2879" y="281"/>
                  </a:cubicBezTo>
                  <a:cubicBezTo>
                    <a:pt x="2879" y="281"/>
                    <a:pt x="2834" y="270"/>
                    <a:pt x="2818" y="270"/>
                  </a:cubicBezTo>
                  <a:cubicBezTo>
                    <a:pt x="2802" y="270"/>
                    <a:pt x="2681" y="294"/>
                    <a:pt x="2681" y="294"/>
                  </a:cubicBezTo>
                  <a:cubicBezTo>
                    <a:pt x="2681" y="294"/>
                    <a:pt x="2666" y="283"/>
                    <a:pt x="2658" y="282"/>
                  </a:cubicBezTo>
                  <a:cubicBezTo>
                    <a:pt x="2651" y="281"/>
                    <a:pt x="2621" y="294"/>
                    <a:pt x="2621" y="294"/>
                  </a:cubicBezTo>
                  <a:cubicBezTo>
                    <a:pt x="2608" y="280"/>
                    <a:pt x="2608" y="280"/>
                    <a:pt x="2608" y="280"/>
                  </a:cubicBezTo>
                  <a:cubicBezTo>
                    <a:pt x="2596" y="286"/>
                    <a:pt x="2596" y="286"/>
                    <a:pt x="2596" y="286"/>
                  </a:cubicBezTo>
                  <a:cubicBezTo>
                    <a:pt x="2574" y="282"/>
                    <a:pt x="2574" y="282"/>
                    <a:pt x="2574" y="282"/>
                  </a:cubicBezTo>
                  <a:cubicBezTo>
                    <a:pt x="2596" y="274"/>
                    <a:pt x="2596" y="274"/>
                    <a:pt x="2596" y="274"/>
                  </a:cubicBezTo>
                  <a:cubicBezTo>
                    <a:pt x="2583" y="268"/>
                    <a:pt x="2583" y="268"/>
                    <a:pt x="2583" y="268"/>
                  </a:cubicBezTo>
                  <a:cubicBezTo>
                    <a:pt x="2546" y="272"/>
                    <a:pt x="2546" y="272"/>
                    <a:pt x="2546" y="272"/>
                  </a:cubicBezTo>
                  <a:cubicBezTo>
                    <a:pt x="2570" y="265"/>
                    <a:pt x="2570" y="265"/>
                    <a:pt x="2570" y="265"/>
                  </a:cubicBezTo>
                  <a:cubicBezTo>
                    <a:pt x="2569" y="260"/>
                    <a:pt x="2569" y="260"/>
                    <a:pt x="2569" y="260"/>
                  </a:cubicBezTo>
                  <a:cubicBezTo>
                    <a:pt x="2615" y="259"/>
                    <a:pt x="2615" y="259"/>
                    <a:pt x="2615" y="259"/>
                  </a:cubicBezTo>
                  <a:cubicBezTo>
                    <a:pt x="2592" y="251"/>
                    <a:pt x="2592" y="251"/>
                    <a:pt x="2592" y="251"/>
                  </a:cubicBezTo>
                  <a:cubicBezTo>
                    <a:pt x="2576" y="251"/>
                    <a:pt x="2576" y="251"/>
                    <a:pt x="2576" y="251"/>
                  </a:cubicBezTo>
                  <a:cubicBezTo>
                    <a:pt x="2576" y="251"/>
                    <a:pt x="2588" y="241"/>
                    <a:pt x="2578" y="240"/>
                  </a:cubicBezTo>
                  <a:cubicBezTo>
                    <a:pt x="2570" y="239"/>
                    <a:pt x="2539" y="241"/>
                    <a:pt x="2523" y="244"/>
                  </a:cubicBezTo>
                  <a:cubicBezTo>
                    <a:pt x="2521" y="237"/>
                    <a:pt x="2492" y="226"/>
                    <a:pt x="2488" y="226"/>
                  </a:cubicBezTo>
                  <a:close/>
                  <a:moveTo>
                    <a:pt x="2173" y="281"/>
                  </a:moveTo>
                  <a:cubicBezTo>
                    <a:pt x="2182" y="281"/>
                    <a:pt x="2226" y="288"/>
                    <a:pt x="2226" y="288"/>
                  </a:cubicBezTo>
                  <a:cubicBezTo>
                    <a:pt x="2226" y="288"/>
                    <a:pt x="2202" y="308"/>
                    <a:pt x="2217" y="308"/>
                  </a:cubicBezTo>
                  <a:cubicBezTo>
                    <a:pt x="2232" y="308"/>
                    <a:pt x="2270" y="308"/>
                    <a:pt x="2270" y="308"/>
                  </a:cubicBezTo>
                  <a:cubicBezTo>
                    <a:pt x="2284" y="308"/>
                    <a:pt x="2309" y="302"/>
                    <a:pt x="2305" y="294"/>
                  </a:cubicBezTo>
                  <a:cubicBezTo>
                    <a:pt x="2301" y="285"/>
                    <a:pt x="2341" y="282"/>
                    <a:pt x="2339" y="273"/>
                  </a:cubicBezTo>
                  <a:cubicBezTo>
                    <a:pt x="2338" y="265"/>
                    <a:pt x="2376" y="259"/>
                    <a:pt x="2362" y="247"/>
                  </a:cubicBezTo>
                  <a:cubicBezTo>
                    <a:pt x="2348" y="236"/>
                    <a:pt x="2329" y="244"/>
                    <a:pt x="2329" y="244"/>
                  </a:cubicBezTo>
                  <a:cubicBezTo>
                    <a:pt x="2329" y="244"/>
                    <a:pt x="2282" y="229"/>
                    <a:pt x="2279" y="238"/>
                  </a:cubicBezTo>
                  <a:cubicBezTo>
                    <a:pt x="2276" y="246"/>
                    <a:pt x="2276" y="267"/>
                    <a:pt x="2276" y="267"/>
                  </a:cubicBezTo>
                  <a:cubicBezTo>
                    <a:pt x="2276" y="267"/>
                    <a:pt x="2255" y="242"/>
                    <a:pt x="2244" y="251"/>
                  </a:cubicBezTo>
                  <a:cubicBezTo>
                    <a:pt x="2232" y="259"/>
                    <a:pt x="2222" y="283"/>
                    <a:pt x="2213" y="276"/>
                  </a:cubicBezTo>
                  <a:cubicBezTo>
                    <a:pt x="2205" y="270"/>
                    <a:pt x="2200" y="245"/>
                    <a:pt x="2191" y="243"/>
                  </a:cubicBezTo>
                  <a:cubicBezTo>
                    <a:pt x="2181" y="241"/>
                    <a:pt x="2155" y="243"/>
                    <a:pt x="2156" y="256"/>
                  </a:cubicBezTo>
                  <a:cubicBezTo>
                    <a:pt x="2157" y="269"/>
                    <a:pt x="2165" y="281"/>
                    <a:pt x="2173" y="281"/>
                  </a:cubicBezTo>
                  <a:close/>
                  <a:moveTo>
                    <a:pt x="2477" y="192"/>
                  </a:moveTo>
                  <a:cubicBezTo>
                    <a:pt x="2487" y="195"/>
                    <a:pt x="2490" y="205"/>
                    <a:pt x="2490" y="205"/>
                  </a:cubicBezTo>
                  <a:cubicBezTo>
                    <a:pt x="2490" y="205"/>
                    <a:pt x="2532" y="202"/>
                    <a:pt x="2552" y="201"/>
                  </a:cubicBezTo>
                  <a:cubicBezTo>
                    <a:pt x="2571" y="200"/>
                    <a:pt x="2528" y="189"/>
                    <a:pt x="2528" y="189"/>
                  </a:cubicBezTo>
                  <a:cubicBezTo>
                    <a:pt x="2528" y="189"/>
                    <a:pt x="2537" y="179"/>
                    <a:pt x="2547" y="177"/>
                  </a:cubicBezTo>
                  <a:cubicBezTo>
                    <a:pt x="2558" y="175"/>
                    <a:pt x="2518" y="162"/>
                    <a:pt x="2488" y="156"/>
                  </a:cubicBezTo>
                  <a:cubicBezTo>
                    <a:pt x="2488" y="156"/>
                    <a:pt x="2464" y="160"/>
                    <a:pt x="2460" y="164"/>
                  </a:cubicBezTo>
                  <a:cubicBezTo>
                    <a:pt x="2456" y="169"/>
                    <a:pt x="2468" y="190"/>
                    <a:pt x="2477" y="192"/>
                  </a:cubicBezTo>
                  <a:close/>
                  <a:moveTo>
                    <a:pt x="2188" y="339"/>
                  </a:moveTo>
                  <a:cubicBezTo>
                    <a:pt x="2188" y="339"/>
                    <a:pt x="2127" y="341"/>
                    <a:pt x="2093" y="352"/>
                  </a:cubicBezTo>
                  <a:cubicBezTo>
                    <a:pt x="2060" y="363"/>
                    <a:pt x="2112" y="372"/>
                    <a:pt x="2101" y="385"/>
                  </a:cubicBezTo>
                  <a:cubicBezTo>
                    <a:pt x="2090" y="399"/>
                    <a:pt x="2068" y="364"/>
                    <a:pt x="2030" y="380"/>
                  </a:cubicBezTo>
                  <a:cubicBezTo>
                    <a:pt x="2042" y="405"/>
                    <a:pt x="2042" y="405"/>
                    <a:pt x="2042" y="405"/>
                  </a:cubicBezTo>
                  <a:cubicBezTo>
                    <a:pt x="2042" y="405"/>
                    <a:pt x="2048" y="415"/>
                    <a:pt x="2065" y="418"/>
                  </a:cubicBezTo>
                  <a:cubicBezTo>
                    <a:pt x="2083" y="421"/>
                    <a:pt x="2082" y="456"/>
                    <a:pt x="2082" y="456"/>
                  </a:cubicBezTo>
                  <a:cubicBezTo>
                    <a:pt x="2082" y="456"/>
                    <a:pt x="2152" y="447"/>
                    <a:pt x="2174" y="442"/>
                  </a:cubicBezTo>
                  <a:cubicBezTo>
                    <a:pt x="2196" y="436"/>
                    <a:pt x="2196" y="395"/>
                    <a:pt x="2196" y="395"/>
                  </a:cubicBezTo>
                  <a:cubicBezTo>
                    <a:pt x="2152" y="385"/>
                    <a:pt x="2152" y="385"/>
                    <a:pt x="2152" y="385"/>
                  </a:cubicBezTo>
                  <a:cubicBezTo>
                    <a:pt x="2152" y="385"/>
                    <a:pt x="2205" y="367"/>
                    <a:pt x="2232" y="358"/>
                  </a:cubicBezTo>
                  <a:cubicBezTo>
                    <a:pt x="2258" y="348"/>
                    <a:pt x="2188" y="339"/>
                    <a:pt x="2188" y="339"/>
                  </a:cubicBezTo>
                  <a:close/>
                  <a:moveTo>
                    <a:pt x="1929" y="499"/>
                  </a:moveTo>
                  <a:cubicBezTo>
                    <a:pt x="1927" y="493"/>
                    <a:pt x="1862" y="494"/>
                    <a:pt x="1862" y="494"/>
                  </a:cubicBezTo>
                  <a:cubicBezTo>
                    <a:pt x="1915" y="466"/>
                    <a:pt x="1915" y="466"/>
                    <a:pt x="1915" y="466"/>
                  </a:cubicBezTo>
                  <a:cubicBezTo>
                    <a:pt x="1915" y="466"/>
                    <a:pt x="1947" y="392"/>
                    <a:pt x="1918" y="383"/>
                  </a:cubicBezTo>
                  <a:cubicBezTo>
                    <a:pt x="1891" y="375"/>
                    <a:pt x="1852" y="393"/>
                    <a:pt x="1852" y="393"/>
                  </a:cubicBezTo>
                  <a:cubicBezTo>
                    <a:pt x="1852" y="393"/>
                    <a:pt x="1826" y="447"/>
                    <a:pt x="1802" y="450"/>
                  </a:cubicBezTo>
                  <a:cubicBezTo>
                    <a:pt x="1778" y="453"/>
                    <a:pt x="1818" y="413"/>
                    <a:pt x="1816" y="403"/>
                  </a:cubicBezTo>
                  <a:cubicBezTo>
                    <a:pt x="1814" y="393"/>
                    <a:pt x="1750" y="392"/>
                    <a:pt x="1750" y="392"/>
                  </a:cubicBezTo>
                  <a:cubicBezTo>
                    <a:pt x="1744" y="405"/>
                    <a:pt x="1744" y="405"/>
                    <a:pt x="1744" y="405"/>
                  </a:cubicBezTo>
                  <a:cubicBezTo>
                    <a:pt x="1744" y="405"/>
                    <a:pt x="1708" y="420"/>
                    <a:pt x="1671" y="423"/>
                  </a:cubicBezTo>
                  <a:cubicBezTo>
                    <a:pt x="1635" y="425"/>
                    <a:pt x="1687" y="412"/>
                    <a:pt x="1723" y="400"/>
                  </a:cubicBezTo>
                  <a:cubicBezTo>
                    <a:pt x="1761" y="388"/>
                    <a:pt x="1704" y="386"/>
                    <a:pt x="1704" y="386"/>
                  </a:cubicBezTo>
                  <a:cubicBezTo>
                    <a:pt x="1664" y="398"/>
                    <a:pt x="1664" y="398"/>
                    <a:pt x="1664" y="398"/>
                  </a:cubicBezTo>
                  <a:cubicBezTo>
                    <a:pt x="1636" y="401"/>
                    <a:pt x="1636" y="401"/>
                    <a:pt x="1636" y="401"/>
                  </a:cubicBezTo>
                  <a:cubicBezTo>
                    <a:pt x="1636" y="401"/>
                    <a:pt x="1651" y="391"/>
                    <a:pt x="1667" y="380"/>
                  </a:cubicBezTo>
                  <a:cubicBezTo>
                    <a:pt x="1682" y="369"/>
                    <a:pt x="1663" y="371"/>
                    <a:pt x="1663" y="371"/>
                  </a:cubicBezTo>
                  <a:cubicBezTo>
                    <a:pt x="1564" y="402"/>
                    <a:pt x="1564" y="402"/>
                    <a:pt x="1564" y="402"/>
                  </a:cubicBezTo>
                  <a:cubicBezTo>
                    <a:pt x="1550" y="403"/>
                    <a:pt x="1550" y="403"/>
                    <a:pt x="1550" y="403"/>
                  </a:cubicBezTo>
                  <a:cubicBezTo>
                    <a:pt x="1494" y="420"/>
                    <a:pt x="1494" y="420"/>
                    <a:pt x="1494" y="420"/>
                  </a:cubicBezTo>
                  <a:cubicBezTo>
                    <a:pt x="1496" y="428"/>
                    <a:pt x="1496" y="428"/>
                    <a:pt x="1496" y="428"/>
                  </a:cubicBezTo>
                  <a:cubicBezTo>
                    <a:pt x="1456" y="443"/>
                    <a:pt x="1456" y="443"/>
                    <a:pt x="1456" y="443"/>
                  </a:cubicBezTo>
                  <a:cubicBezTo>
                    <a:pt x="1447" y="453"/>
                    <a:pt x="1447" y="453"/>
                    <a:pt x="1447" y="453"/>
                  </a:cubicBezTo>
                  <a:cubicBezTo>
                    <a:pt x="1465" y="461"/>
                    <a:pt x="1465" y="461"/>
                    <a:pt x="1465" y="461"/>
                  </a:cubicBezTo>
                  <a:cubicBezTo>
                    <a:pt x="1465" y="461"/>
                    <a:pt x="1487" y="446"/>
                    <a:pt x="1492" y="458"/>
                  </a:cubicBezTo>
                  <a:cubicBezTo>
                    <a:pt x="1497" y="470"/>
                    <a:pt x="1451" y="464"/>
                    <a:pt x="1440" y="483"/>
                  </a:cubicBezTo>
                  <a:cubicBezTo>
                    <a:pt x="1428" y="503"/>
                    <a:pt x="1587" y="484"/>
                    <a:pt x="1565" y="502"/>
                  </a:cubicBezTo>
                  <a:cubicBezTo>
                    <a:pt x="1544" y="519"/>
                    <a:pt x="1417" y="508"/>
                    <a:pt x="1406" y="525"/>
                  </a:cubicBezTo>
                  <a:cubicBezTo>
                    <a:pt x="1395" y="542"/>
                    <a:pt x="1427" y="540"/>
                    <a:pt x="1450" y="552"/>
                  </a:cubicBezTo>
                  <a:cubicBezTo>
                    <a:pt x="1473" y="564"/>
                    <a:pt x="1438" y="557"/>
                    <a:pt x="1434" y="574"/>
                  </a:cubicBezTo>
                  <a:cubicBezTo>
                    <a:pt x="1430" y="590"/>
                    <a:pt x="1533" y="582"/>
                    <a:pt x="1533" y="582"/>
                  </a:cubicBezTo>
                  <a:cubicBezTo>
                    <a:pt x="1533" y="582"/>
                    <a:pt x="1702" y="566"/>
                    <a:pt x="1741" y="554"/>
                  </a:cubicBezTo>
                  <a:cubicBezTo>
                    <a:pt x="1768" y="545"/>
                    <a:pt x="1819" y="583"/>
                    <a:pt x="1851" y="586"/>
                  </a:cubicBezTo>
                  <a:cubicBezTo>
                    <a:pt x="1884" y="588"/>
                    <a:pt x="1895" y="551"/>
                    <a:pt x="1895" y="551"/>
                  </a:cubicBezTo>
                  <a:cubicBezTo>
                    <a:pt x="1843" y="550"/>
                    <a:pt x="1843" y="550"/>
                    <a:pt x="1843" y="550"/>
                  </a:cubicBezTo>
                  <a:cubicBezTo>
                    <a:pt x="1865" y="533"/>
                    <a:pt x="1865" y="533"/>
                    <a:pt x="1865" y="533"/>
                  </a:cubicBezTo>
                  <a:cubicBezTo>
                    <a:pt x="1865" y="533"/>
                    <a:pt x="1897" y="539"/>
                    <a:pt x="1929" y="532"/>
                  </a:cubicBezTo>
                  <a:cubicBezTo>
                    <a:pt x="1962" y="525"/>
                    <a:pt x="1931" y="506"/>
                    <a:pt x="1929" y="499"/>
                  </a:cubicBezTo>
                  <a:close/>
                  <a:moveTo>
                    <a:pt x="1909" y="590"/>
                  </a:moveTo>
                  <a:cubicBezTo>
                    <a:pt x="1941" y="591"/>
                    <a:pt x="1947" y="573"/>
                    <a:pt x="1925" y="574"/>
                  </a:cubicBezTo>
                  <a:cubicBezTo>
                    <a:pt x="1903" y="574"/>
                    <a:pt x="1909" y="590"/>
                    <a:pt x="1909" y="590"/>
                  </a:cubicBezTo>
                  <a:close/>
                  <a:moveTo>
                    <a:pt x="2183" y="224"/>
                  </a:moveTo>
                  <a:cubicBezTo>
                    <a:pt x="2201" y="221"/>
                    <a:pt x="2202" y="193"/>
                    <a:pt x="2187" y="193"/>
                  </a:cubicBezTo>
                  <a:cubicBezTo>
                    <a:pt x="2173" y="193"/>
                    <a:pt x="2166" y="226"/>
                    <a:pt x="2183" y="224"/>
                  </a:cubicBezTo>
                  <a:close/>
                  <a:moveTo>
                    <a:pt x="2307" y="155"/>
                  </a:moveTo>
                  <a:cubicBezTo>
                    <a:pt x="2307" y="155"/>
                    <a:pt x="2289" y="172"/>
                    <a:pt x="2303" y="173"/>
                  </a:cubicBezTo>
                  <a:cubicBezTo>
                    <a:pt x="2317" y="174"/>
                    <a:pt x="2349" y="175"/>
                    <a:pt x="2349" y="175"/>
                  </a:cubicBezTo>
                  <a:cubicBezTo>
                    <a:pt x="2349" y="175"/>
                    <a:pt x="2363" y="191"/>
                    <a:pt x="2380" y="191"/>
                  </a:cubicBezTo>
                  <a:cubicBezTo>
                    <a:pt x="2398" y="191"/>
                    <a:pt x="2411" y="177"/>
                    <a:pt x="2411" y="177"/>
                  </a:cubicBezTo>
                  <a:cubicBezTo>
                    <a:pt x="2402" y="169"/>
                    <a:pt x="2402" y="169"/>
                    <a:pt x="2402" y="169"/>
                  </a:cubicBezTo>
                  <a:cubicBezTo>
                    <a:pt x="2423" y="165"/>
                    <a:pt x="2423" y="165"/>
                    <a:pt x="2423" y="165"/>
                  </a:cubicBezTo>
                  <a:cubicBezTo>
                    <a:pt x="2393" y="143"/>
                    <a:pt x="2393" y="143"/>
                    <a:pt x="2393" y="143"/>
                  </a:cubicBezTo>
                  <a:cubicBezTo>
                    <a:pt x="2365" y="147"/>
                    <a:pt x="2365" y="147"/>
                    <a:pt x="2365" y="147"/>
                  </a:cubicBezTo>
                  <a:cubicBezTo>
                    <a:pt x="2355" y="132"/>
                    <a:pt x="2355" y="132"/>
                    <a:pt x="2355" y="132"/>
                  </a:cubicBezTo>
                  <a:cubicBezTo>
                    <a:pt x="2336" y="132"/>
                    <a:pt x="2336" y="132"/>
                    <a:pt x="2336" y="132"/>
                  </a:cubicBezTo>
                  <a:cubicBezTo>
                    <a:pt x="2314" y="132"/>
                    <a:pt x="2279" y="132"/>
                    <a:pt x="2278" y="144"/>
                  </a:cubicBezTo>
                  <a:cubicBezTo>
                    <a:pt x="2277" y="156"/>
                    <a:pt x="2307" y="155"/>
                    <a:pt x="2307" y="155"/>
                  </a:cubicBezTo>
                  <a:close/>
                  <a:moveTo>
                    <a:pt x="2285" y="872"/>
                  </a:moveTo>
                  <a:cubicBezTo>
                    <a:pt x="2230" y="922"/>
                    <a:pt x="2320" y="886"/>
                    <a:pt x="2320" y="886"/>
                  </a:cubicBezTo>
                  <a:cubicBezTo>
                    <a:pt x="2366" y="843"/>
                    <a:pt x="2339" y="821"/>
                    <a:pt x="2285" y="872"/>
                  </a:cubicBezTo>
                  <a:close/>
                  <a:moveTo>
                    <a:pt x="2943" y="929"/>
                  </a:moveTo>
                  <a:cubicBezTo>
                    <a:pt x="2953" y="921"/>
                    <a:pt x="2946" y="918"/>
                    <a:pt x="2946" y="918"/>
                  </a:cubicBezTo>
                  <a:cubicBezTo>
                    <a:pt x="2946" y="918"/>
                    <a:pt x="2924" y="913"/>
                    <a:pt x="2921" y="922"/>
                  </a:cubicBezTo>
                  <a:cubicBezTo>
                    <a:pt x="2921" y="922"/>
                    <a:pt x="2932" y="936"/>
                    <a:pt x="2943" y="929"/>
                  </a:cubicBezTo>
                  <a:close/>
                  <a:moveTo>
                    <a:pt x="2077" y="1360"/>
                  </a:moveTo>
                  <a:cubicBezTo>
                    <a:pt x="2105" y="1356"/>
                    <a:pt x="2070" y="1342"/>
                    <a:pt x="2070" y="1342"/>
                  </a:cubicBezTo>
                  <a:cubicBezTo>
                    <a:pt x="2026" y="1351"/>
                    <a:pt x="2048" y="1363"/>
                    <a:pt x="2077" y="1360"/>
                  </a:cubicBezTo>
                  <a:close/>
                  <a:moveTo>
                    <a:pt x="3172" y="665"/>
                  </a:moveTo>
                  <a:cubicBezTo>
                    <a:pt x="3167" y="669"/>
                    <a:pt x="3155" y="660"/>
                    <a:pt x="3155" y="660"/>
                  </a:cubicBezTo>
                  <a:cubicBezTo>
                    <a:pt x="3133" y="673"/>
                    <a:pt x="3133" y="673"/>
                    <a:pt x="3133" y="673"/>
                  </a:cubicBezTo>
                  <a:cubicBezTo>
                    <a:pt x="3135" y="656"/>
                    <a:pt x="3135" y="656"/>
                    <a:pt x="3135" y="656"/>
                  </a:cubicBezTo>
                  <a:cubicBezTo>
                    <a:pt x="3107" y="656"/>
                    <a:pt x="3107" y="656"/>
                    <a:pt x="3107" y="656"/>
                  </a:cubicBezTo>
                  <a:cubicBezTo>
                    <a:pt x="3107" y="656"/>
                    <a:pt x="3139" y="646"/>
                    <a:pt x="3133" y="636"/>
                  </a:cubicBezTo>
                  <a:cubicBezTo>
                    <a:pt x="3128" y="625"/>
                    <a:pt x="3079" y="624"/>
                    <a:pt x="3079" y="624"/>
                  </a:cubicBezTo>
                  <a:cubicBezTo>
                    <a:pt x="3073" y="613"/>
                    <a:pt x="3073" y="613"/>
                    <a:pt x="3073" y="613"/>
                  </a:cubicBezTo>
                  <a:cubicBezTo>
                    <a:pt x="3041" y="612"/>
                    <a:pt x="3041" y="612"/>
                    <a:pt x="3041" y="612"/>
                  </a:cubicBezTo>
                  <a:cubicBezTo>
                    <a:pt x="2997" y="581"/>
                    <a:pt x="2997" y="581"/>
                    <a:pt x="2997" y="581"/>
                  </a:cubicBezTo>
                  <a:cubicBezTo>
                    <a:pt x="3044" y="578"/>
                    <a:pt x="3044" y="578"/>
                    <a:pt x="3044" y="578"/>
                  </a:cubicBezTo>
                  <a:cubicBezTo>
                    <a:pt x="3024" y="564"/>
                    <a:pt x="3024" y="564"/>
                    <a:pt x="3024" y="564"/>
                  </a:cubicBezTo>
                  <a:cubicBezTo>
                    <a:pt x="3024" y="564"/>
                    <a:pt x="3037" y="560"/>
                    <a:pt x="3041" y="560"/>
                  </a:cubicBezTo>
                  <a:cubicBezTo>
                    <a:pt x="3045" y="560"/>
                    <a:pt x="3097" y="572"/>
                    <a:pt x="3091" y="558"/>
                  </a:cubicBezTo>
                  <a:cubicBezTo>
                    <a:pt x="3084" y="545"/>
                    <a:pt x="3029" y="548"/>
                    <a:pt x="3029" y="548"/>
                  </a:cubicBezTo>
                  <a:cubicBezTo>
                    <a:pt x="3011" y="546"/>
                    <a:pt x="3011" y="546"/>
                    <a:pt x="3011" y="546"/>
                  </a:cubicBezTo>
                  <a:cubicBezTo>
                    <a:pt x="3011" y="546"/>
                    <a:pt x="3088" y="544"/>
                    <a:pt x="3091" y="534"/>
                  </a:cubicBezTo>
                  <a:cubicBezTo>
                    <a:pt x="3093" y="525"/>
                    <a:pt x="3069" y="525"/>
                    <a:pt x="3069" y="525"/>
                  </a:cubicBezTo>
                  <a:cubicBezTo>
                    <a:pt x="3000" y="536"/>
                    <a:pt x="3000" y="536"/>
                    <a:pt x="3000" y="536"/>
                  </a:cubicBezTo>
                  <a:cubicBezTo>
                    <a:pt x="3040" y="512"/>
                    <a:pt x="3040" y="512"/>
                    <a:pt x="3040" y="512"/>
                  </a:cubicBezTo>
                  <a:cubicBezTo>
                    <a:pt x="3040" y="512"/>
                    <a:pt x="3093" y="518"/>
                    <a:pt x="3077" y="504"/>
                  </a:cubicBezTo>
                  <a:cubicBezTo>
                    <a:pt x="3061" y="489"/>
                    <a:pt x="3035" y="489"/>
                    <a:pt x="3035" y="489"/>
                  </a:cubicBezTo>
                  <a:cubicBezTo>
                    <a:pt x="3009" y="504"/>
                    <a:pt x="3009" y="504"/>
                    <a:pt x="3009" y="504"/>
                  </a:cubicBezTo>
                  <a:cubicBezTo>
                    <a:pt x="2999" y="500"/>
                    <a:pt x="2999" y="500"/>
                    <a:pt x="2999" y="500"/>
                  </a:cubicBezTo>
                  <a:cubicBezTo>
                    <a:pt x="2971" y="520"/>
                    <a:pt x="2971" y="520"/>
                    <a:pt x="2971" y="520"/>
                  </a:cubicBezTo>
                  <a:cubicBezTo>
                    <a:pt x="2973" y="505"/>
                    <a:pt x="2973" y="505"/>
                    <a:pt x="2973" y="505"/>
                  </a:cubicBezTo>
                  <a:cubicBezTo>
                    <a:pt x="2959" y="517"/>
                    <a:pt x="2959" y="517"/>
                    <a:pt x="2959" y="517"/>
                  </a:cubicBezTo>
                  <a:cubicBezTo>
                    <a:pt x="2973" y="497"/>
                    <a:pt x="2973" y="497"/>
                    <a:pt x="2973" y="497"/>
                  </a:cubicBezTo>
                  <a:cubicBezTo>
                    <a:pt x="2973" y="497"/>
                    <a:pt x="2993" y="502"/>
                    <a:pt x="3003" y="493"/>
                  </a:cubicBezTo>
                  <a:cubicBezTo>
                    <a:pt x="3012" y="484"/>
                    <a:pt x="3012" y="470"/>
                    <a:pt x="3005" y="472"/>
                  </a:cubicBezTo>
                  <a:cubicBezTo>
                    <a:pt x="2999" y="473"/>
                    <a:pt x="2991" y="485"/>
                    <a:pt x="2991" y="485"/>
                  </a:cubicBezTo>
                  <a:cubicBezTo>
                    <a:pt x="2967" y="486"/>
                    <a:pt x="2967" y="486"/>
                    <a:pt x="2967" y="486"/>
                  </a:cubicBezTo>
                  <a:cubicBezTo>
                    <a:pt x="2952" y="493"/>
                    <a:pt x="2952" y="493"/>
                    <a:pt x="2952" y="493"/>
                  </a:cubicBezTo>
                  <a:cubicBezTo>
                    <a:pt x="2968" y="474"/>
                    <a:pt x="2968" y="474"/>
                    <a:pt x="2968" y="474"/>
                  </a:cubicBezTo>
                  <a:cubicBezTo>
                    <a:pt x="2988" y="474"/>
                    <a:pt x="2988" y="474"/>
                    <a:pt x="2988" y="474"/>
                  </a:cubicBezTo>
                  <a:cubicBezTo>
                    <a:pt x="2988" y="474"/>
                    <a:pt x="3012" y="465"/>
                    <a:pt x="2999" y="457"/>
                  </a:cubicBezTo>
                  <a:cubicBezTo>
                    <a:pt x="2985" y="449"/>
                    <a:pt x="2941" y="469"/>
                    <a:pt x="2941" y="469"/>
                  </a:cubicBezTo>
                  <a:cubicBezTo>
                    <a:pt x="2933" y="460"/>
                    <a:pt x="2933" y="460"/>
                    <a:pt x="2933" y="460"/>
                  </a:cubicBezTo>
                  <a:cubicBezTo>
                    <a:pt x="2917" y="472"/>
                    <a:pt x="2917" y="472"/>
                    <a:pt x="2917" y="472"/>
                  </a:cubicBezTo>
                  <a:cubicBezTo>
                    <a:pt x="2932" y="452"/>
                    <a:pt x="2932" y="452"/>
                    <a:pt x="2932" y="452"/>
                  </a:cubicBezTo>
                  <a:cubicBezTo>
                    <a:pt x="2895" y="465"/>
                    <a:pt x="2895" y="465"/>
                    <a:pt x="2895" y="465"/>
                  </a:cubicBezTo>
                  <a:cubicBezTo>
                    <a:pt x="2895" y="450"/>
                    <a:pt x="2895" y="450"/>
                    <a:pt x="2895" y="450"/>
                  </a:cubicBezTo>
                  <a:cubicBezTo>
                    <a:pt x="2895" y="450"/>
                    <a:pt x="2931" y="441"/>
                    <a:pt x="2931" y="437"/>
                  </a:cubicBezTo>
                  <a:cubicBezTo>
                    <a:pt x="2931" y="433"/>
                    <a:pt x="2881" y="442"/>
                    <a:pt x="2881" y="442"/>
                  </a:cubicBezTo>
                  <a:cubicBezTo>
                    <a:pt x="2880" y="434"/>
                    <a:pt x="2880" y="434"/>
                    <a:pt x="2880" y="434"/>
                  </a:cubicBezTo>
                  <a:cubicBezTo>
                    <a:pt x="2880" y="434"/>
                    <a:pt x="2928" y="424"/>
                    <a:pt x="2923" y="417"/>
                  </a:cubicBezTo>
                  <a:cubicBezTo>
                    <a:pt x="2917" y="410"/>
                    <a:pt x="2852" y="409"/>
                    <a:pt x="2844" y="406"/>
                  </a:cubicBezTo>
                  <a:cubicBezTo>
                    <a:pt x="2836" y="404"/>
                    <a:pt x="2820" y="406"/>
                    <a:pt x="2819" y="410"/>
                  </a:cubicBezTo>
                  <a:cubicBezTo>
                    <a:pt x="2817" y="414"/>
                    <a:pt x="2828" y="428"/>
                    <a:pt x="2828" y="428"/>
                  </a:cubicBezTo>
                  <a:cubicBezTo>
                    <a:pt x="2804" y="424"/>
                    <a:pt x="2804" y="424"/>
                    <a:pt x="2804" y="424"/>
                  </a:cubicBezTo>
                  <a:cubicBezTo>
                    <a:pt x="2807" y="442"/>
                    <a:pt x="2807" y="442"/>
                    <a:pt x="2807" y="442"/>
                  </a:cubicBezTo>
                  <a:cubicBezTo>
                    <a:pt x="2793" y="425"/>
                    <a:pt x="2793" y="425"/>
                    <a:pt x="2793" y="425"/>
                  </a:cubicBezTo>
                  <a:cubicBezTo>
                    <a:pt x="2768" y="441"/>
                    <a:pt x="2768" y="441"/>
                    <a:pt x="2768" y="441"/>
                  </a:cubicBezTo>
                  <a:cubicBezTo>
                    <a:pt x="2768" y="441"/>
                    <a:pt x="2773" y="426"/>
                    <a:pt x="2768" y="422"/>
                  </a:cubicBezTo>
                  <a:cubicBezTo>
                    <a:pt x="2763" y="418"/>
                    <a:pt x="2715" y="438"/>
                    <a:pt x="2715" y="438"/>
                  </a:cubicBezTo>
                  <a:cubicBezTo>
                    <a:pt x="2727" y="413"/>
                    <a:pt x="2727" y="413"/>
                    <a:pt x="2727" y="413"/>
                  </a:cubicBezTo>
                  <a:cubicBezTo>
                    <a:pt x="2727" y="413"/>
                    <a:pt x="2767" y="412"/>
                    <a:pt x="2767" y="402"/>
                  </a:cubicBezTo>
                  <a:cubicBezTo>
                    <a:pt x="2767" y="393"/>
                    <a:pt x="2753" y="381"/>
                    <a:pt x="2753" y="381"/>
                  </a:cubicBezTo>
                  <a:cubicBezTo>
                    <a:pt x="2753" y="381"/>
                    <a:pt x="2777" y="364"/>
                    <a:pt x="2761" y="361"/>
                  </a:cubicBezTo>
                  <a:cubicBezTo>
                    <a:pt x="2745" y="358"/>
                    <a:pt x="2699" y="362"/>
                    <a:pt x="2699" y="362"/>
                  </a:cubicBezTo>
                  <a:cubicBezTo>
                    <a:pt x="2684" y="373"/>
                    <a:pt x="2684" y="373"/>
                    <a:pt x="2684" y="373"/>
                  </a:cubicBezTo>
                  <a:cubicBezTo>
                    <a:pt x="2625" y="374"/>
                    <a:pt x="2625" y="374"/>
                    <a:pt x="2625" y="374"/>
                  </a:cubicBezTo>
                  <a:cubicBezTo>
                    <a:pt x="2632" y="385"/>
                    <a:pt x="2632" y="385"/>
                    <a:pt x="2632" y="385"/>
                  </a:cubicBezTo>
                  <a:cubicBezTo>
                    <a:pt x="2652" y="393"/>
                    <a:pt x="2652" y="393"/>
                    <a:pt x="2652" y="393"/>
                  </a:cubicBezTo>
                  <a:cubicBezTo>
                    <a:pt x="2623" y="385"/>
                    <a:pt x="2623" y="385"/>
                    <a:pt x="2623" y="385"/>
                  </a:cubicBezTo>
                  <a:cubicBezTo>
                    <a:pt x="2629" y="401"/>
                    <a:pt x="2629" y="401"/>
                    <a:pt x="2629" y="401"/>
                  </a:cubicBezTo>
                  <a:cubicBezTo>
                    <a:pt x="2629" y="401"/>
                    <a:pt x="2597" y="388"/>
                    <a:pt x="2588" y="400"/>
                  </a:cubicBezTo>
                  <a:cubicBezTo>
                    <a:pt x="2579" y="412"/>
                    <a:pt x="2596" y="424"/>
                    <a:pt x="2596" y="424"/>
                  </a:cubicBezTo>
                  <a:cubicBezTo>
                    <a:pt x="2599" y="441"/>
                    <a:pt x="2599" y="441"/>
                    <a:pt x="2599" y="441"/>
                  </a:cubicBezTo>
                  <a:cubicBezTo>
                    <a:pt x="2599" y="441"/>
                    <a:pt x="2579" y="429"/>
                    <a:pt x="2568" y="432"/>
                  </a:cubicBezTo>
                  <a:cubicBezTo>
                    <a:pt x="2557" y="434"/>
                    <a:pt x="2543" y="453"/>
                    <a:pt x="2555" y="454"/>
                  </a:cubicBezTo>
                  <a:cubicBezTo>
                    <a:pt x="2567" y="456"/>
                    <a:pt x="2571" y="462"/>
                    <a:pt x="2571" y="462"/>
                  </a:cubicBezTo>
                  <a:cubicBezTo>
                    <a:pt x="2540" y="477"/>
                    <a:pt x="2540" y="477"/>
                    <a:pt x="2540" y="477"/>
                  </a:cubicBezTo>
                  <a:cubicBezTo>
                    <a:pt x="2500" y="481"/>
                    <a:pt x="2500" y="481"/>
                    <a:pt x="2500" y="481"/>
                  </a:cubicBezTo>
                  <a:cubicBezTo>
                    <a:pt x="2500" y="481"/>
                    <a:pt x="2539" y="473"/>
                    <a:pt x="2539" y="464"/>
                  </a:cubicBezTo>
                  <a:cubicBezTo>
                    <a:pt x="2539" y="454"/>
                    <a:pt x="2515" y="453"/>
                    <a:pt x="2525" y="440"/>
                  </a:cubicBezTo>
                  <a:cubicBezTo>
                    <a:pt x="2536" y="426"/>
                    <a:pt x="2549" y="425"/>
                    <a:pt x="2549" y="425"/>
                  </a:cubicBezTo>
                  <a:cubicBezTo>
                    <a:pt x="2549" y="406"/>
                    <a:pt x="2549" y="406"/>
                    <a:pt x="2549" y="406"/>
                  </a:cubicBezTo>
                  <a:cubicBezTo>
                    <a:pt x="2549" y="406"/>
                    <a:pt x="2584" y="384"/>
                    <a:pt x="2596" y="378"/>
                  </a:cubicBezTo>
                  <a:cubicBezTo>
                    <a:pt x="2608" y="373"/>
                    <a:pt x="2653" y="366"/>
                    <a:pt x="2645" y="362"/>
                  </a:cubicBezTo>
                  <a:cubicBezTo>
                    <a:pt x="2637" y="358"/>
                    <a:pt x="2591" y="357"/>
                    <a:pt x="2565" y="358"/>
                  </a:cubicBezTo>
                  <a:cubicBezTo>
                    <a:pt x="2540" y="360"/>
                    <a:pt x="2472" y="401"/>
                    <a:pt x="2472" y="401"/>
                  </a:cubicBezTo>
                  <a:cubicBezTo>
                    <a:pt x="2472" y="401"/>
                    <a:pt x="2443" y="414"/>
                    <a:pt x="2433" y="416"/>
                  </a:cubicBezTo>
                  <a:cubicBezTo>
                    <a:pt x="2424" y="417"/>
                    <a:pt x="2420" y="428"/>
                    <a:pt x="2420" y="428"/>
                  </a:cubicBezTo>
                  <a:cubicBezTo>
                    <a:pt x="2420" y="428"/>
                    <a:pt x="2373" y="454"/>
                    <a:pt x="2391" y="461"/>
                  </a:cubicBezTo>
                  <a:cubicBezTo>
                    <a:pt x="2408" y="468"/>
                    <a:pt x="2460" y="464"/>
                    <a:pt x="2453" y="473"/>
                  </a:cubicBezTo>
                  <a:cubicBezTo>
                    <a:pt x="2447" y="482"/>
                    <a:pt x="2360" y="481"/>
                    <a:pt x="2381" y="496"/>
                  </a:cubicBezTo>
                  <a:cubicBezTo>
                    <a:pt x="2403" y="510"/>
                    <a:pt x="2429" y="513"/>
                    <a:pt x="2429" y="513"/>
                  </a:cubicBezTo>
                  <a:cubicBezTo>
                    <a:pt x="2460" y="501"/>
                    <a:pt x="2460" y="501"/>
                    <a:pt x="2460" y="501"/>
                  </a:cubicBezTo>
                  <a:cubicBezTo>
                    <a:pt x="2460" y="501"/>
                    <a:pt x="2451" y="517"/>
                    <a:pt x="2473" y="517"/>
                  </a:cubicBezTo>
                  <a:cubicBezTo>
                    <a:pt x="2496" y="517"/>
                    <a:pt x="2584" y="536"/>
                    <a:pt x="2595" y="530"/>
                  </a:cubicBezTo>
                  <a:cubicBezTo>
                    <a:pt x="2605" y="525"/>
                    <a:pt x="2581" y="513"/>
                    <a:pt x="2581" y="513"/>
                  </a:cubicBezTo>
                  <a:cubicBezTo>
                    <a:pt x="2581" y="513"/>
                    <a:pt x="2648" y="520"/>
                    <a:pt x="2659" y="521"/>
                  </a:cubicBezTo>
                  <a:cubicBezTo>
                    <a:pt x="2669" y="522"/>
                    <a:pt x="2696" y="533"/>
                    <a:pt x="2705" y="528"/>
                  </a:cubicBezTo>
                  <a:cubicBezTo>
                    <a:pt x="2715" y="522"/>
                    <a:pt x="2696" y="502"/>
                    <a:pt x="2696" y="502"/>
                  </a:cubicBezTo>
                  <a:cubicBezTo>
                    <a:pt x="2727" y="496"/>
                    <a:pt x="2727" y="496"/>
                    <a:pt x="2727" y="496"/>
                  </a:cubicBezTo>
                  <a:cubicBezTo>
                    <a:pt x="2727" y="496"/>
                    <a:pt x="2735" y="518"/>
                    <a:pt x="2739" y="517"/>
                  </a:cubicBezTo>
                  <a:cubicBezTo>
                    <a:pt x="2743" y="516"/>
                    <a:pt x="2757" y="532"/>
                    <a:pt x="2757" y="532"/>
                  </a:cubicBezTo>
                  <a:cubicBezTo>
                    <a:pt x="2777" y="525"/>
                    <a:pt x="2777" y="525"/>
                    <a:pt x="2777" y="525"/>
                  </a:cubicBezTo>
                  <a:cubicBezTo>
                    <a:pt x="2777" y="525"/>
                    <a:pt x="2769" y="545"/>
                    <a:pt x="2773" y="546"/>
                  </a:cubicBezTo>
                  <a:cubicBezTo>
                    <a:pt x="2777" y="548"/>
                    <a:pt x="2807" y="554"/>
                    <a:pt x="2807" y="554"/>
                  </a:cubicBezTo>
                  <a:cubicBezTo>
                    <a:pt x="2807" y="554"/>
                    <a:pt x="2785" y="573"/>
                    <a:pt x="2793" y="573"/>
                  </a:cubicBezTo>
                  <a:cubicBezTo>
                    <a:pt x="2801" y="573"/>
                    <a:pt x="2820" y="573"/>
                    <a:pt x="2820" y="573"/>
                  </a:cubicBezTo>
                  <a:cubicBezTo>
                    <a:pt x="2816" y="590"/>
                    <a:pt x="2816" y="590"/>
                    <a:pt x="2816" y="590"/>
                  </a:cubicBezTo>
                  <a:cubicBezTo>
                    <a:pt x="2816" y="590"/>
                    <a:pt x="2849" y="594"/>
                    <a:pt x="2849" y="610"/>
                  </a:cubicBezTo>
                  <a:cubicBezTo>
                    <a:pt x="2849" y="626"/>
                    <a:pt x="2827" y="660"/>
                    <a:pt x="2821" y="661"/>
                  </a:cubicBezTo>
                  <a:cubicBezTo>
                    <a:pt x="2816" y="662"/>
                    <a:pt x="2728" y="701"/>
                    <a:pt x="2728" y="701"/>
                  </a:cubicBezTo>
                  <a:cubicBezTo>
                    <a:pt x="2728" y="701"/>
                    <a:pt x="2756" y="720"/>
                    <a:pt x="2741" y="726"/>
                  </a:cubicBezTo>
                  <a:cubicBezTo>
                    <a:pt x="2727" y="733"/>
                    <a:pt x="2707" y="734"/>
                    <a:pt x="2707" y="734"/>
                  </a:cubicBezTo>
                  <a:cubicBezTo>
                    <a:pt x="2655" y="741"/>
                    <a:pt x="2655" y="741"/>
                    <a:pt x="2655" y="741"/>
                  </a:cubicBezTo>
                  <a:cubicBezTo>
                    <a:pt x="2649" y="756"/>
                    <a:pt x="2649" y="756"/>
                    <a:pt x="2649" y="756"/>
                  </a:cubicBezTo>
                  <a:cubicBezTo>
                    <a:pt x="2640" y="742"/>
                    <a:pt x="2640" y="742"/>
                    <a:pt x="2640" y="742"/>
                  </a:cubicBezTo>
                  <a:cubicBezTo>
                    <a:pt x="2640" y="742"/>
                    <a:pt x="2613" y="733"/>
                    <a:pt x="2600" y="736"/>
                  </a:cubicBezTo>
                  <a:cubicBezTo>
                    <a:pt x="2587" y="738"/>
                    <a:pt x="2588" y="750"/>
                    <a:pt x="2588" y="750"/>
                  </a:cubicBezTo>
                  <a:cubicBezTo>
                    <a:pt x="2588" y="750"/>
                    <a:pt x="2543" y="760"/>
                    <a:pt x="2543" y="776"/>
                  </a:cubicBezTo>
                  <a:cubicBezTo>
                    <a:pt x="2543" y="800"/>
                    <a:pt x="2577" y="794"/>
                    <a:pt x="2604" y="785"/>
                  </a:cubicBezTo>
                  <a:cubicBezTo>
                    <a:pt x="2631" y="776"/>
                    <a:pt x="2637" y="777"/>
                    <a:pt x="2637" y="777"/>
                  </a:cubicBezTo>
                  <a:cubicBezTo>
                    <a:pt x="2637" y="777"/>
                    <a:pt x="2656" y="790"/>
                    <a:pt x="2663" y="785"/>
                  </a:cubicBezTo>
                  <a:cubicBezTo>
                    <a:pt x="2669" y="780"/>
                    <a:pt x="2665" y="769"/>
                    <a:pt x="2665" y="769"/>
                  </a:cubicBezTo>
                  <a:cubicBezTo>
                    <a:pt x="2681" y="754"/>
                    <a:pt x="2681" y="754"/>
                    <a:pt x="2681" y="754"/>
                  </a:cubicBezTo>
                  <a:cubicBezTo>
                    <a:pt x="2681" y="754"/>
                    <a:pt x="2668" y="766"/>
                    <a:pt x="2677" y="769"/>
                  </a:cubicBezTo>
                  <a:cubicBezTo>
                    <a:pt x="2687" y="772"/>
                    <a:pt x="2721" y="772"/>
                    <a:pt x="2721" y="772"/>
                  </a:cubicBezTo>
                  <a:cubicBezTo>
                    <a:pt x="2721" y="772"/>
                    <a:pt x="2707" y="778"/>
                    <a:pt x="2708" y="785"/>
                  </a:cubicBezTo>
                  <a:cubicBezTo>
                    <a:pt x="2709" y="792"/>
                    <a:pt x="2731" y="796"/>
                    <a:pt x="2731" y="796"/>
                  </a:cubicBezTo>
                  <a:cubicBezTo>
                    <a:pt x="2731" y="796"/>
                    <a:pt x="2717" y="805"/>
                    <a:pt x="2728" y="812"/>
                  </a:cubicBezTo>
                  <a:cubicBezTo>
                    <a:pt x="2739" y="818"/>
                    <a:pt x="2763" y="818"/>
                    <a:pt x="2763" y="818"/>
                  </a:cubicBezTo>
                  <a:cubicBezTo>
                    <a:pt x="2732" y="829"/>
                    <a:pt x="2732" y="829"/>
                    <a:pt x="2732" y="829"/>
                  </a:cubicBezTo>
                  <a:cubicBezTo>
                    <a:pt x="2732" y="829"/>
                    <a:pt x="2737" y="850"/>
                    <a:pt x="2743" y="849"/>
                  </a:cubicBezTo>
                  <a:cubicBezTo>
                    <a:pt x="2748" y="848"/>
                    <a:pt x="2759" y="841"/>
                    <a:pt x="2759" y="841"/>
                  </a:cubicBezTo>
                  <a:cubicBezTo>
                    <a:pt x="2759" y="841"/>
                    <a:pt x="2761" y="856"/>
                    <a:pt x="2771" y="857"/>
                  </a:cubicBezTo>
                  <a:cubicBezTo>
                    <a:pt x="2780" y="858"/>
                    <a:pt x="2801" y="861"/>
                    <a:pt x="2801" y="861"/>
                  </a:cubicBezTo>
                  <a:cubicBezTo>
                    <a:pt x="2801" y="861"/>
                    <a:pt x="2800" y="878"/>
                    <a:pt x="2816" y="882"/>
                  </a:cubicBezTo>
                  <a:cubicBezTo>
                    <a:pt x="2832" y="886"/>
                    <a:pt x="2843" y="878"/>
                    <a:pt x="2857" y="886"/>
                  </a:cubicBezTo>
                  <a:cubicBezTo>
                    <a:pt x="2872" y="894"/>
                    <a:pt x="2908" y="909"/>
                    <a:pt x="2908" y="909"/>
                  </a:cubicBezTo>
                  <a:cubicBezTo>
                    <a:pt x="2908" y="909"/>
                    <a:pt x="2919" y="889"/>
                    <a:pt x="2907" y="876"/>
                  </a:cubicBezTo>
                  <a:cubicBezTo>
                    <a:pt x="2895" y="862"/>
                    <a:pt x="2875" y="850"/>
                    <a:pt x="2875" y="850"/>
                  </a:cubicBezTo>
                  <a:cubicBezTo>
                    <a:pt x="2875" y="850"/>
                    <a:pt x="2855" y="825"/>
                    <a:pt x="2860" y="817"/>
                  </a:cubicBezTo>
                  <a:cubicBezTo>
                    <a:pt x="2865" y="809"/>
                    <a:pt x="2888" y="832"/>
                    <a:pt x="2888" y="832"/>
                  </a:cubicBezTo>
                  <a:cubicBezTo>
                    <a:pt x="2888" y="812"/>
                    <a:pt x="2888" y="812"/>
                    <a:pt x="2888" y="812"/>
                  </a:cubicBezTo>
                  <a:cubicBezTo>
                    <a:pt x="2888" y="812"/>
                    <a:pt x="2897" y="837"/>
                    <a:pt x="2907" y="837"/>
                  </a:cubicBezTo>
                  <a:cubicBezTo>
                    <a:pt x="2916" y="837"/>
                    <a:pt x="2931" y="833"/>
                    <a:pt x="2931" y="833"/>
                  </a:cubicBezTo>
                  <a:cubicBezTo>
                    <a:pt x="2931" y="833"/>
                    <a:pt x="2927" y="854"/>
                    <a:pt x="2937" y="853"/>
                  </a:cubicBezTo>
                  <a:cubicBezTo>
                    <a:pt x="2948" y="852"/>
                    <a:pt x="2952" y="864"/>
                    <a:pt x="2952" y="864"/>
                  </a:cubicBezTo>
                  <a:cubicBezTo>
                    <a:pt x="2965" y="849"/>
                    <a:pt x="2965" y="849"/>
                    <a:pt x="2965" y="849"/>
                  </a:cubicBezTo>
                  <a:cubicBezTo>
                    <a:pt x="2965" y="849"/>
                    <a:pt x="2975" y="861"/>
                    <a:pt x="2980" y="858"/>
                  </a:cubicBezTo>
                  <a:cubicBezTo>
                    <a:pt x="2985" y="856"/>
                    <a:pt x="2979" y="840"/>
                    <a:pt x="2979" y="840"/>
                  </a:cubicBezTo>
                  <a:cubicBezTo>
                    <a:pt x="2989" y="809"/>
                    <a:pt x="2989" y="809"/>
                    <a:pt x="2989" y="809"/>
                  </a:cubicBezTo>
                  <a:cubicBezTo>
                    <a:pt x="2989" y="809"/>
                    <a:pt x="2989" y="836"/>
                    <a:pt x="2997" y="836"/>
                  </a:cubicBezTo>
                  <a:cubicBezTo>
                    <a:pt x="3005" y="836"/>
                    <a:pt x="3009" y="808"/>
                    <a:pt x="3009" y="808"/>
                  </a:cubicBezTo>
                  <a:cubicBezTo>
                    <a:pt x="2995" y="792"/>
                    <a:pt x="2995" y="792"/>
                    <a:pt x="2995" y="792"/>
                  </a:cubicBezTo>
                  <a:cubicBezTo>
                    <a:pt x="3009" y="788"/>
                    <a:pt x="3009" y="788"/>
                    <a:pt x="3009" y="788"/>
                  </a:cubicBezTo>
                  <a:cubicBezTo>
                    <a:pt x="2997" y="778"/>
                    <a:pt x="2997" y="778"/>
                    <a:pt x="2997" y="778"/>
                  </a:cubicBezTo>
                  <a:cubicBezTo>
                    <a:pt x="2999" y="765"/>
                    <a:pt x="2999" y="765"/>
                    <a:pt x="2999" y="765"/>
                  </a:cubicBezTo>
                  <a:cubicBezTo>
                    <a:pt x="2979" y="768"/>
                    <a:pt x="2979" y="768"/>
                    <a:pt x="2979" y="768"/>
                  </a:cubicBezTo>
                  <a:cubicBezTo>
                    <a:pt x="2979" y="757"/>
                    <a:pt x="2979" y="757"/>
                    <a:pt x="2979" y="757"/>
                  </a:cubicBezTo>
                  <a:cubicBezTo>
                    <a:pt x="2964" y="757"/>
                    <a:pt x="2964" y="757"/>
                    <a:pt x="2964" y="757"/>
                  </a:cubicBezTo>
                  <a:cubicBezTo>
                    <a:pt x="2963" y="724"/>
                    <a:pt x="2963" y="724"/>
                    <a:pt x="2963" y="724"/>
                  </a:cubicBezTo>
                  <a:cubicBezTo>
                    <a:pt x="2941" y="725"/>
                    <a:pt x="2941" y="725"/>
                    <a:pt x="2941" y="725"/>
                  </a:cubicBezTo>
                  <a:cubicBezTo>
                    <a:pt x="2941" y="725"/>
                    <a:pt x="2929" y="705"/>
                    <a:pt x="2941" y="702"/>
                  </a:cubicBezTo>
                  <a:cubicBezTo>
                    <a:pt x="2953" y="700"/>
                    <a:pt x="2961" y="717"/>
                    <a:pt x="2969" y="714"/>
                  </a:cubicBezTo>
                  <a:cubicBezTo>
                    <a:pt x="2977" y="712"/>
                    <a:pt x="2976" y="686"/>
                    <a:pt x="2976" y="686"/>
                  </a:cubicBezTo>
                  <a:cubicBezTo>
                    <a:pt x="2991" y="690"/>
                    <a:pt x="2991" y="690"/>
                    <a:pt x="2991" y="690"/>
                  </a:cubicBezTo>
                  <a:cubicBezTo>
                    <a:pt x="3016" y="678"/>
                    <a:pt x="3016" y="678"/>
                    <a:pt x="3016" y="678"/>
                  </a:cubicBezTo>
                  <a:cubicBezTo>
                    <a:pt x="3016" y="678"/>
                    <a:pt x="3017" y="710"/>
                    <a:pt x="3024" y="704"/>
                  </a:cubicBezTo>
                  <a:cubicBezTo>
                    <a:pt x="3031" y="697"/>
                    <a:pt x="3044" y="697"/>
                    <a:pt x="3044" y="697"/>
                  </a:cubicBezTo>
                  <a:cubicBezTo>
                    <a:pt x="3036" y="709"/>
                    <a:pt x="3036" y="709"/>
                    <a:pt x="3036" y="709"/>
                  </a:cubicBezTo>
                  <a:cubicBezTo>
                    <a:pt x="3051" y="710"/>
                    <a:pt x="3051" y="710"/>
                    <a:pt x="3051" y="710"/>
                  </a:cubicBezTo>
                  <a:cubicBezTo>
                    <a:pt x="3044" y="729"/>
                    <a:pt x="3044" y="729"/>
                    <a:pt x="3044" y="729"/>
                  </a:cubicBezTo>
                  <a:cubicBezTo>
                    <a:pt x="3044" y="729"/>
                    <a:pt x="3067" y="770"/>
                    <a:pt x="3083" y="760"/>
                  </a:cubicBezTo>
                  <a:cubicBezTo>
                    <a:pt x="3099" y="749"/>
                    <a:pt x="3101" y="724"/>
                    <a:pt x="3101" y="724"/>
                  </a:cubicBezTo>
                  <a:cubicBezTo>
                    <a:pt x="3108" y="714"/>
                    <a:pt x="3108" y="714"/>
                    <a:pt x="3108" y="714"/>
                  </a:cubicBezTo>
                  <a:cubicBezTo>
                    <a:pt x="3108" y="714"/>
                    <a:pt x="3127" y="730"/>
                    <a:pt x="3140" y="721"/>
                  </a:cubicBezTo>
                  <a:cubicBezTo>
                    <a:pt x="3153" y="712"/>
                    <a:pt x="3152" y="694"/>
                    <a:pt x="3152" y="694"/>
                  </a:cubicBezTo>
                  <a:cubicBezTo>
                    <a:pt x="3152" y="694"/>
                    <a:pt x="3187" y="704"/>
                    <a:pt x="3201" y="688"/>
                  </a:cubicBezTo>
                  <a:cubicBezTo>
                    <a:pt x="3216" y="672"/>
                    <a:pt x="3177" y="661"/>
                    <a:pt x="3172" y="665"/>
                  </a:cubicBezTo>
                  <a:close/>
                  <a:moveTo>
                    <a:pt x="2983" y="872"/>
                  </a:moveTo>
                  <a:cubicBezTo>
                    <a:pt x="2963" y="876"/>
                    <a:pt x="2963" y="876"/>
                    <a:pt x="2963" y="876"/>
                  </a:cubicBezTo>
                  <a:cubicBezTo>
                    <a:pt x="2960" y="885"/>
                    <a:pt x="2960" y="885"/>
                    <a:pt x="2960" y="885"/>
                  </a:cubicBezTo>
                  <a:cubicBezTo>
                    <a:pt x="2983" y="882"/>
                    <a:pt x="2983" y="882"/>
                    <a:pt x="2983" y="882"/>
                  </a:cubicBezTo>
                  <a:lnTo>
                    <a:pt x="2983" y="872"/>
                  </a:lnTo>
                  <a:close/>
                  <a:moveTo>
                    <a:pt x="2758" y="861"/>
                  </a:moveTo>
                  <a:cubicBezTo>
                    <a:pt x="2746" y="862"/>
                    <a:pt x="2747" y="878"/>
                    <a:pt x="2761" y="878"/>
                  </a:cubicBezTo>
                  <a:cubicBezTo>
                    <a:pt x="2785" y="878"/>
                    <a:pt x="2771" y="859"/>
                    <a:pt x="2758" y="861"/>
                  </a:cubicBezTo>
                  <a:close/>
                  <a:moveTo>
                    <a:pt x="2555" y="832"/>
                  </a:moveTo>
                  <a:cubicBezTo>
                    <a:pt x="2565" y="822"/>
                    <a:pt x="2540" y="818"/>
                    <a:pt x="2540" y="818"/>
                  </a:cubicBezTo>
                  <a:cubicBezTo>
                    <a:pt x="2540" y="818"/>
                    <a:pt x="2540" y="847"/>
                    <a:pt x="2555" y="832"/>
                  </a:cubicBezTo>
                  <a:close/>
                  <a:moveTo>
                    <a:pt x="2800" y="969"/>
                  </a:moveTo>
                  <a:cubicBezTo>
                    <a:pt x="2777" y="971"/>
                    <a:pt x="2777" y="971"/>
                    <a:pt x="2777" y="971"/>
                  </a:cubicBezTo>
                  <a:cubicBezTo>
                    <a:pt x="2801" y="987"/>
                    <a:pt x="2801" y="987"/>
                    <a:pt x="2801" y="987"/>
                  </a:cubicBezTo>
                  <a:cubicBezTo>
                    <a:pt x="2820" y="978"/>
                    <a:pt x="2800" y="969"/>
                    <a:pt x="2800" y="969"/>
                  </a:cubicBezTo>
                  <a:close/>
                  <a:moveTo>
                    <a:pt x="2779" y="582"/>
                  </a:moveTo>
                  <a:cubicBezTo>
                    <a:pt x="2752" y="576"/>
                    <a:pt x="2779" y="594"/>
                    <a:pt x="2779" y="594"/>
                  </a:cubicBezTo>
                  <a:cubicBezTo>
                    <a:pt x="2795" y="592"/>
                    <a:pt x="2807" y="588"/>
                    <a:pt x="2779" y="582"/>
                  </a:cubicBezTo>
                  <a:close/>
                  <a:moveTo>
                    <a:pt x="2779" y="626"/>
                  </a:moveTo>
                  <a:cubicBezTo>
                    <a:pt x="2821" y="624"/>
                    <a:pt x="2821" y="624"/>
                    <a:pt x="2821" y="624"/>
                  </a:cubicBezTo>
                  <a:cubicBezTo>
                    <a:pt x="2821" y="613"/>
                    <a:pt x="2821" y="613"/>
                    <a:pt x="2821" y="613"/>
                  </a:cubicBezTo>
                  <a:cubicBezTo>
                    <a:pt x="2791" y="615"/>
                    <a:pt x="2791" y="615"/>
                    <a:pt x="2791" y="615"/>
                  </a:cubicBezTo>
                  <a:lnTo>
                    <a:pt x="2779" y="626"/>
                  </a:lnTo>
                  <a:close/>
                  <a:moveTo>
                    <a:pt x="3715" y="26"/>
                  </a:moveTo>
                  <a:cubicBezTo>
                    <a:pt x="3713" y="23"/>
                    <a:pt x="3658" y="28"/>
                    <a:pt x="3658" y="28"/>
                  </a:cubicBezTo>
                  <a:cubicBezTo>
                    <a:pt x="3660" y="18"/>
                    <a:pt x="3660" y="18"/>
                    <a:pt x="3660" y="18"/>
                  </a:cubicBezTo>
                  <a:cubicBezTo>
                    <a:pt x="3660" y="18"/>
                    <a:pt x="3625" y="10"/>
                    <a:pt x="3612" y="10"/>
                  </a:cubicBezTo>
                  <a:cubicBezTo>
                    <a:pt x="3599" y="10"/>
                    <a:pt x="3527" y="25"/>
                    <a:pt x="3527" y="25"/>
                  </a:cubicBezTo>
                  <a:cubicBezTo>
                    <a:pt x="3560" y="10"/>
                    <a:pt x="3560" y="10"/>
                    <a:pt x="3560" y="10"/>
                  </a:cubicBezTo>
                  <a:cubicBezTo>
                    <a:pt x="3515" y="12"/>
                    <a:pt x="3515" y="12"/>
                    <a:pt x="3515" y="12"/>
                  </a:cubicBezTo>
                  <a:cubicBezTo>
                    <a:pt x="3515" y="12"/>
                    <a:pt x="3479" y="0"/>
                    <a:pt x="3469" y="2"/>
                  </a:cubicBezTo>
                  <a:cubicBezTo>
                    <a:pt x="3458" y="4"/>
                    <a:pt x="3453" y="15"/>
                    <a:pt x="3453" y="15"/>
                  </a:cubicBezTo>
                  <a:cubicBezTo>
                    <a:pt x="3453" y="15"/>
                    <a:pt x="3427" y="3"/>
                    <a:pt x="3418" y="3"/>
                  </a:cubicBezTo>
                  <a:cubicBezTo>
                    <a:pt x="3409" y="3"/>
                    <a:pt x="3389" y="18"/>
                    <a:pt x="3389" y="18"/>
                  </a:cubicBezTo>
                  <a:cubicBezTo>
                    <a:pt x="3363" y="10"/>
                    <a:pt x="3363" y="10"/>
                    <a:pt x="3363" y="10"/>
                  </a:cubicBezTo>
                  <a:cubicBezTo>
                    <a:pt x="3290" y="7"/>
                    <a:pt x="3290" y="7"/>
                    <a:pt x="3290" y="7"/>
                  </a:cubicBezTo>
                  <a:cubicBezTo>
                    <a:pt x="3308" y="25"/>
                    <a:pt x="3308" y="25"/>
                    <a:pt x="3308" y="25"/>
                  </a:cubicBezTo>
                  <a:cubicBezTo>
                    <a:pt x="3266" y="11"/>
                    <a:pt x="3266" y="11"/>
                    <a:pt x="3266" y="11"/>
                  </a:cubicBezTo>
                  <a:cubicBezTo>
                    <a:pt x="3225" y="18"/>
                    <a:pt x="3225" y="18"/>
                    <a:pt x="3225" y="18"/>
                  </a:cubicBezTo>
                  <a:cubicBezTo>
                    <a:pt x="3225" y="18"/>
                    <a:pt x="3195" y="12"/>
                    <a:pt x="3179" y="12"/>
                  </a:cubicBezTo>
                  <a:cubicBezTo>
                    <a:pt x="3163" y="12"/>
                    <a:pt x="3114" y="24"/>
                    <a:pt x="3114" y="24"/>
                  </a:cubicBezTo>
                  <a:cubicBezTo>
                    <a:pt x="3172" y="42"/>
                    <a:pt x="3172" y="42"/>
                    <a:pt x="3172" y="42"/>
                  </a:cubicBezTo>
                  <a:cubicBezTo>
                    <a:pt x="3114" y="34"/>
                    <a:pt x="3114" y="34"/>
                    <a:pt x="3114" y="34"/>
                  </a:cubicBezTo>
                  <a:cubicBezTo>
                    <a:pt x="3114" y="34"/>
                    <a:pt x="3059" y="23"/>
                    <a:pt x="3034" y="25"/>
                  </a:cubicBezTo>
                  <a:cubicBezTo>
                    <a:pt x="3010" y="28"/>
                    <a:pt x="3018" y="42"/>
                    <a:pt x="3018" y="42"/>
                  </a:cubicBezTo>
                  <a:cubicBezTo>
                    <a:pt x="3018" y="42"/>
                    <a:pt x="2956" y="36"/>
                    <a:pt x="2943" y="36"/>
                  </a:cubicBezTo>
                  <a:cubicBezTo>
                    <a:pt x="2930" y="36"/>
                    <a:pt x="2830" y="46"/>
                    <a:pt x="2826" y="48"/>
                  </a:cubicBezTo>
                  <a:cubicBezTo>
                    <a:pt x="2823" y="50"/>
                    <a:pt x="2849" y="56"/>
                    <a:pt x="2849" y="56"/>
                  </a:cubicBezTo>
                  <a:cubicBezTo>
                    <a:pt x="2905" y="59"/>
                    <a:pt x="2905" y="59"/>
                    <a:pt x="2905" y="59"/>
                  </a:cubicBezTo>
                  <a:cubicBezTo>
                    <a:pt x="2850" y="67"/>
                    <a:pt x="2850" y="67"/>
                    <a:pt x="2850" y="67"/>
                  </a:cubicBezTo>
                  <a:cubicBezTo>
                    <a:pt x="2850" y="67"/>
                    <a:pt x="2870" y="76"/>
                    <a:pt x="2884" y="76"/>
                  </a:cubicBezTo>
                  <a:cubicBezTo>
                    <a:pt x="2898" y="76"/>
                    <a:pt x="2935" y="70"/>
                    <a:pt x="2935" y="70"/>
                  </a:cubicBezTo>
                  <a:cubicBezTo>
                    <a:pt x="2935" y="70"/>
                    <a:pt x="2960" y="62"/>
                    <a:pt x="2978" y="62"/>
                  </a:cubicBezTo>
                  <a:cubicBezTo>
                    <a:pt x="2997" y="62"/>
                    <a:pt x="3040" y="71"/>
                    <a:pt x="3040" y="71"/>
                  </a:cubicBezTo>
                  <a:cubicBezTo>
                    <a:pt x="3040" y="71"/>
                    <a:pt x="2989" y="72"/>
                    <a:pt x="2977" y="73"/>
                  </a:cubicBezTo>
                  <a:cubicBezTo>
                    <a:pt x="2965" y="74"/>
                    <a:pt x="2930" y="87"/>
                    <a:pt x="2930" y="87"/>
                  </a:cubicBezTo>
                  <a:cubicBezTo>
                    <a:pt x="2930" y="87"/>
                    <a:pt x="2958" y="87"/>
                    <a:pt x="2979" y="89"/>
                  </a:cubicBezTo>
                  <a:cubicBezTo>
                    <a:pt x="3001" y="91"/>
                    <a:pt x="3006" y="83"/>
                    <a:pt x="3006" y="83"/>
                  </a:cubicBezTo>
                  <a:cubicBezTo>
                    <a:pt x="3050" y="83"/>
                    <a:pt x="3050" y="83"/>
                    <a:pt x="3050" y="83"/>
                  </a:cubicBezTo>
                  <a:cubicBezTo>
                    <a:pt x="3050" y="83"/>
                    <a:pt x="3064" y="84"/>
                    <a:pt x="3081" y="84"/>
                  </a:cubicBezTo>
                  <a:cubicBezTo>
                    <a:pt x="3098" y="84"/>
                    <a:pt x="3138" y="73"/>
                    <a:pt x="3142" y="70"/>
                  </a:cubicBezTo>
                  <a:cubicBezTo>
                    <a:pt x="3147" y="66"/>
                    <a:pt x="3173" y="63"/>
                    <a:pt x="3186" y="59"/>
                  </a:cubicBezTo>
                  <a:cubicBezTo>
                    <a:pt x="3199" y="54"/>
                    <a:pt x="3220" y="59"/>
                    <a:pt x="3220" y="59"/>
                  </a:cubicBezTo>
                  <a:cubicBezTo>
                    <a:pt x="3162" y="76"/>
                    <a:pt x="3162" y="76"/>
                    <a:pt x="3162" y="76"/>
                  </a:cubicBezTo>
                  <a:cubicBezTo>
                    <a:pt x="3185" y="77"/>
                    <a:pt x="3185" y="77"/>
                    <a:pt x="3185" y="77"/>
                  </a:cubicBezTo>
                  <a:cubicBezTo>
                    <a:pt x="3153" y="87"/>
                    <a:pt x="3153" y="87"/>
                    <a:pt x="3153" y="87"/>
                  </a:cubicBezTo>
                  <a:cubicBezTo>
                    <a:pt x="3153" y="87"/>
                    <a:pt x="3040" y="92"/>
                    <a:pt x="3027" y="92"/>
                  </a:cubicBezTo>
                  <a:cubicBezTo>
                    <a:pt x="3014" y="92"/>
                    <a:pt x="3014" y="104"/>
                    <a:pt x="3014" y="104"/>
                  </a:cubicBezTo>
                  <a:cubicBezTo>
                    <a:pt x="3065" y="119"/>
                    <a:pt x="3065" y="119"/>
                    <a:pt x="3065" y="119"/>
                  </a:cubicBezTo>
                  <a:cubicBezTo>
                    <a:pt x="3065" y="119"/>
                    <a:pt x="3045" y="125"/>
                    <a:pt x="3033" y="125"/>
                  </a:cubicBezTo>
                  <a:cubicBezTo>
                    <a:pt x="3022" y="125"/>
                    <a:pt x="2974" y="99"/>
                    <a:pt x="2974" y="99"/>
                  </a:cubicBezTo>
                  <a:cubicBezTo>
                    <a:pt x="2974" y="99"/>
                    <a:pt x="2925" y="100"/>
                    <a:pt x="2912" y="100"/>
                  </a:cubicBezTo>
                  <a:cubicBezTo>
                    <a:pt x="2899" y="100"/>
                    <a:pt x="2891" y="115"/>
                    <a:pt x="2891" y="115"/>
                  </a:cubicBezTo>
                  <a:cubicBezTo>
                    <a:pt x="2912" y="126"/>
                    <a:pt x="2912" y="126"/>
                    <a:pt x="2912" y="126"/>
                  </a:cubicBezTo>
                  <a:cubicBezTo>
                    <a:pt x="2912" y="126"/>
                    <a:pt x="2923" y="142"/>
                    <a:pt x="2940" y="145"/>
                  </a:cubicBezTo>
                  <a:cubicBezTo>
                    <a:pt x="2956" y="148"/>
                    <a:pt x="2989" y="144"/>
                    <a:pt x="2989" y="144"/>
                  </a:cubicBezTo>
                  <a:cubicBezTo>
                    <a:pt x="2989" y="144"/>
                    <a:pt x="2981" y="153"/>
                    <a:pt x="2964" y="155"/>
                  </a:cubicBezTo>
                  <a:cubicBezTo>
                    <a:pt x="2948" y="157"/>
                    <a:pt x="2917" y="151"/>
                    <a:pt x="2909" y="149"/>
                  </a:cubicBezTo>
                  <a:cubicBezTo>
                    <a:pt x="2902" y="147"/>
                    <a:pt x="2846" y="157"/>
                    <a:pt x="2828" y="157"/>
                  </a:cubicBezTo>
                  <a:cubicBezTo>
                    <a:pt x="2809" y="157"/>
                    <a:pt x="2774" y="182"/>
                    <a:pt x="2774" y="182"/>
                  </a:cubicBezTo>
                  <a:cubicBezTo>
                    <a:pt x="2823" y="174"/>
                    <a:pt x="2823" y="174"/>
                    <a:pt x="2823" y="174"/>
                  </a:cubicBezTo>
                  <a:cubicBezTo>
                    <a:pt x="2821" y="186"/>
                    <a:pt x="2821" y="186"/>
                    <a:pt x="2821" y="186"/>
                  </a:cubicBezTo>
                  <a:cubicBezTo>
                    <a:pt x="2863" y="174"/>
                    <a:pt x="2863" y="174"/>
                    <a:pt x="2863" y="174"/>
                  </a:cubicBezTo>
                  <a:cubicBezTo>
                    <a:pt x="2816" y="192"/>
                    <a:pt x="2816" y="192"/>
                    <a:pt x="2816" y="192"/>
                  </a:cubicBezTo>
                  <a:cubicBezTo>
                    <a:pt x="2816" y="192"/>
                    <a:pt x="2824" y="203"/>
                    <a:pt x="2840" y="203"/>
                  </a:cubicBezTo>
                  <a:cubicBezTo>
                    <a:pt x="2857" y="203"/>
                    <a:pt x="2902" y="186"/>
                    <a:pt x="2902" y="186"/>
                  </a:cubicBezTo>
                  <a:cubicBezTo>
                    <a:pt x="2834" y="212"/>
                    <a:pt x="2834" y="212"/>
                    <a:pt x="2834" y="212"/>
                  </a:cubicBezTo>
                  <a:cubicBezTo>
                    <a:pt x="2789" y="209"/>
                    <a:pt x="2789" y="209"/>
                    <a:pt x="2789" y="209"/>
                  </a:cubicBezTo>
                  <a:cubicBezTo>
                    <a:pt x="2780" y="192"/>
                    <a:pt x="2780" y="192"/>
                    <a:pt x="2780" y="192"/>
                  </a:cubicBezTo>
                  <a:cubicBezTo>
                    <a:pt x="2780" y="192"/>
                    <a:pt x="2747" y="189"/>
                    <a:pt x="2737" y="191"/>
                  </a:cubicBezTo>
                  <a:cubicBezTo>
                    <a:pt x="2727" y="193"/>
                    <a:pt x="2741" y="218"/>
                    <a:pt x="2741" y="218"/>
                  </a:cubicBezTo>
                  <a:cubicBezTo>
                    <a:pt x="2741" y="218"/>
                    <a:pt x="2697" y="222"/>
                    <a:pt x="2691" y="222"/>
                  </a:cubicBezTo>
                  <a:cubicBezTo>
                    <a:pt x="2684" y="222"/>
                    <a:pt x="2654" y="237"/>
                    <a:pt x="2634" y="239"/>
                  </a:cubicBezTo>
                  <a:cubicBezTo>
                    <a:pt x="2622" y="240"/>
                    <a:pt x="2613" y="241"/>
                    <a:pt x="2610" y="241"/>
                  </a:cubicBezTo>
                  <a:cubicBezTo>
                    <a:pt x="2607" y="241"/>
                    <a:pt x="2626" y="247"/>
                    <a:pt x="2641" y="247"/>
                  </a:cubicBezTo>
                  <a:cubicBezTo>
                    <a:pt x="2656" y="247"/>
                    <a:pt x="2663" y="240"/>
                    <a:pt x="2663" y="240"/>
                  </a:cubicBezTo>
                  <a:cubicBezTo>
                    <a:pt x="2655" y="252"/>
                    <a:pt x="2655" y="252"/>
                    <a:pt x="2655" y="252"/>
                  </a:cubicBezTo>
                  <a:cubicBezTo>
                    <a:pt x="2680" y="247"/>
                    <a:pt x="2680" y="247"/>
                    <a:pt x="2680" y="247"/>
                  </a:cubicBezTo>
                  <a:cubicBezTo>
                    <a:pt x="2695" y="240"/>
                    <a:pt x="2695" y="240"/>
                    <a:pt x="2695" y="240"/>
                  </a:cubicBezTo>
                  <a:cubicBezTo>
                    <a:pt x="2695" y="248"/>
                    <a:pt x="2695" y="248"/>
                    <a:pt x="2695" y="248"/>
                  </a:cubicBezTo>
                  <a:cubicBezTo>
                    <a:pt x="2712" y="246"/>
                    <a:pt x="2712" y="246"/>
                    <a:pt x="2712" y="246"/>
                  </a:cubicBezTo>
                  <a:cubicBezTo>
                    <a:pt x="2728" y="244"/>
                    <a:pt x="2728" y="244"/>
                    <a:pt x="2728" y="244"/>
                  </a:cubicBezTo>
                  <a:cubicBezTo>
                    <a:pt x="2728" y="244"/>
                    <a:pt x="2729" y="253"/>
                    <a:pt x="2740" y="254"/>
                  </a:cubicBezTo>
                  <a:cubicBezTo>
                    <a:pt x="2751" y="255"/>
                    <a:pt x="2773" y="241"/>
                    <a:pt x="2773" y="241"/>
                  </a:cubicBezTo>
                  <a:cubicBezTo>
                    <a:pt x="2778" y="250"/>
                    <a:pt x="2778" y="250"/>
                    <a:pt x="2778" y="250"/>
                  </a:cubicBezTo>
                  <a:cubicBezTo>
                    <a:pt x="2796" y="240"/>
                    <a:pt x="2796" y="240"/>
                    <a:pt x="2796" y="240"/>
                  </a:cubicBezTo>
                  <a:cubicBezTo>
                    <a:pt x="2796" y="240"/>
                    <a:pt x="2802" y="248"/>
                    <a:pt x="2810" y="251"/>
                  </a:cubicBezTo>
                  <a:cubicBezTo>
                    <a:pt x="2819" y="253"/>
                    <a:pt x="2828" y="242"/>
                    <a:pt x="2828" y="242"/>
                  </a:cubicBezTo>
                  <a:cubicBezTo>
                    <a:pt x="2828" y="242"/>
                    <a:pt x="2837" y="250"/>
                    <a:pt x="2850" y="250"/>
                  </a:cubicBezTo>
                  <a:cubicBezTo>
                    <a:pt x="2863" y="250"/>
                    <a:pt x="2853" y="238"/>
                    <a:pt x="2853" y="238"/>
                  </a:cubicBezTo>
                  <a:cubicBezTo>
                    <a:pt x="2891" y="252"/>
                    <a:pt x="2891" y="252"/>
                    <a:pt x="2891" y="252"/>
                  </a:cubicBezTo>
                  <a:cubicBezTo>
                    <a:pt x="2891" y="252"/>
                    <a:pt x="2898" y="261"/>
                    <a:pt x="2902" y="261"/>
                  </a:cubicBezTo>
                  <a:cubicBezTo>
                    <a:pt x="2906" y="261"/>
                    <a:pt x="2964" y="248"/>
                    <a:pt x="2975" y="248"/>
                  </a:cubicBezTo>
                  <a:cubicBezTo>
                    <a:pt x="2986" y="248"/>
                    <a:pt x="3011" y="238"/>
                    <a:pt x="3015" y="231"/>
                  </a:cubicBezTo>
                  <a:cubicBezTo>
                    <a:pt x="3019" y="225"/>
                    <a:pt x="2973" y="230"/>
                    <a:pt x="2973" y="230"/>
                  </a:cubicBezTo>
                  <a:cubicBezTo>
                    <a:pt x="2973" y="230"/>
                    <a:pt x="2982" y="223"/>
                    <a:pt x="2975" y="220"/>
                  </a:cubicBezTo>
                  <a:cubicBezTo>
                    <a:pt x="2969" y="218"/>
                    <a:pt x="2943" y="220"/>
                    <a:pt x="2943" y="220"/>
                  </a:cubicBezTo>
                  <a:cubicBezTo>
                    <a:pt x="2905" y="214"/>
                    <a:pt x="2905" y="214"/>
                    <a:pt x="2905" y="214"/>
                  </a:cubicBezTo>
                  <a:cubicBezTo>
                    <a:pt x="2917" y="201"/>
                    <a:pt x="2917" y="201"/>
                    <a:pt x="2917" y="201"/>
                  </a:cubicBezTo>
                  <a:cubicBezTo>
                    <a:pt x="2959" y="215"/>
                    <a:pt x="2959" y="215"/>
                    <a:pt x="2959" y="215"/>
                  </a:cubicBezTo>
                  <a:cubicBezTo>
                    <a:pt x="2959" y="215"/>
                    <a:pt x="3014" y="212"/>
                    <a:pt x="3034" y="211"/>
                  </a:cubicBezTo>
                  <a:cubicBezTo>
                    <a:pt x="3055" y="210"/>
                    <a:pt x="3050" y="192"/>
                    <a:pt x="3050" y="192"/>
                  </a:cubicBezTo>
                  <a:cubicBezTo>
                    <a:pt x="3050" y="192"/>
                    <a:pt x="3075" y="187"/>
                    <a:pt x="3094" y="187"/>
                  </a:cubicBezTo>
                  <a:cubicBezTo>
                    <a:pt x="3112" y="187"/>
                    <a:pt x="3150" y="178"/>
                    <a:pt x="3150" y="178"/>
                  </a:cubicBezTo>
                  <a:cubicBezTo>
                    <a:pt x="3132" y="167"/>
                    <a:pt x="3132" y="167"/>
                    <a:pt x="3132" y="167"/>
                  </a:cubicBezTo>
                  <a:cubicBezTo>
                    <a:pt x="3132" y="167"/>
                    <a:pt x="3155" y="167"/>
                    <a:pt x="3180" y="161"/>
                  </a:cubicBezTo>
                  <a:cubicBezTo>
                    <a:pt x="3205" y="156"/>
                    <a:pt x="3147" y="146"/>
                    <a:pt x="3147" y="146"/>
                  </a:cubicBezTo>
                  <a:cubicBezTo>
                    <a:pt x="3147" y="146"/>
                    <a:pt x="3115" y="147"/>
                    <a:pt x="3104" y="143"/>
                  </a:cubicBezTo>
                  <a:cubicBezTo>
                    <a:pt x="3094" y="139"/>
                    <a:pt x="3152" y="125"/>
                    <a:pt x="3155" y="126"/>
                  </a:cubicBezTo>
                  <a:cubicBezTo>
                    <a:pt x="3158" y="127"/>
                    <a:pt x="3200" y="131"/>
                    <a:pt x="3200" y="131"/>
                  </a:cubicBezTo>
                  <a:cubicBezTo>
                    <a:pt x="3200" y="131"/>
                    <a:pt x="3248" y="129"/>
                    <a:pt x="3263" y="126"/>
                  </a:cubicBezTo>
                  <a:cubicBezTo>
                    <a:pt x="3278" y="122"/>
                    <a:pt x="3229" y="120"/>
                    <a:pt x="3247" y="113"/>
                  </a:cubicBezTo>
                  <a:cubicBezTo>
                    <a:pt x="3264" y="105"/>
                    <a:pt x="3296" y="119"/>
                    <a:pt x="3316" y="119"/>
                  </a:cubicBezTo>
                  <a:cubicBezTo>
                    <a:pt x="3335" y="119"/>
                    <a:pt x="3328" y="102"/>
                    <a:pt x="3328" y="102"/>
                  </a:cubicBezTo>
                  <a:cubicBezTo>
                    <a:pt x="3376" y="105"/>
                    <a:pt x="3376" y="105"/>
                    <a:pt x="3376" y="105"/>
                  </a:cubicBezTo>
                  <a:cubicBezTo>
                    <a:pt x="3379" y="91"/>
                    <a:pt x="3379" y="91"/>
                    <a:pt x="3379" y="91"/>
                  </a:cubicBezTo>
                  <a:cubicBezTo>
                    <a:pt x="3379" y="91"/>
                    <a:pt x="3392" y="95"/>
                    <a:pt x="3401" y="95"/>
                  </a:cubicBezTo>
                  <a:cubicBezTo>
                    <a:pt x="3409" y="95"/>
                    <a:pt x="3440" y="83"/>
                    <a:pt x="3440" y="83"/>
                  </a:cubicBezTo>
                  <a:cubicBezTo>
                    <a:pt x="3440" y="83"/>
                    <a:pt x="3499" y="73"/>
                    <a:pt x="3531" y="67"/>
                  </a:cubicBezTo>
                  <a:cubicBezTo>
                    <a:pt x="3564" y="62"/>
                    <a:pt x="3567" y="57"/>
                    <a:pt x="3562" y="57"/>
                  </a:cubicBezTo>
                  <a:cubicBezTo>
                    <a:pt x="3558" y="57"/>
                    <a:pt x="3491" y="60"/>
                    <a:pt x="3491" y="60"/>
                  </a:cubicBezTo>
                  <a:cubicBezTo>
                    <a:pt x="3474" y="67"/>
                    <a:pt x="3474" y="67"/>
                    <a:pt x="3474" y="67"/>
                  </a:cubicBezTo>
                  <a:cubicBezTo>
                    <a:pt x="3428" y="64"/>
                    <a:pt x="3428" y="64"/>
                    <a:pt x="3428" y="64"/>
                  </a:cubicBezTo>
                  <a:cubicBezTo>
                    <a:pt x="3481" y="61"/>
                    <a:pt x="3481" y="61"/>
                    <a:pt x="3481" y="61"/>
                  </a:cubicBezTo>
                  <a:cubicBezTo>
                    <a:pt x="3479" y="52"/>
                    <a:pt x="3479" y="52"/>
                    <a:pt x="3479" y="52"/>
                  </a:cubicBezTo>
                  <a:cubicBezTo>
                    <a:pt x="3512" y="57"/>
                    <a:pt x="3512" y="57"/>
                    <a:pt x="3512" y="57"/>
                  </a:cubicBezTo>
                  <a:cubicBezTo>
                    <a:pt x="3512" y="57"/>
                    <a:pt x="3517" y="49"/>
                    <a:pt x="3526" y="49"/>
                  </a:cubicBezTo>
                  <a:cubicBezTo>
                    <a:pt x="3534" y="49"/>
                    <a:pt x="3635" y="45"/>
                    <a:pt x="3653" y="44"/>
                  </a:cubicBezTo>
                  <a:cubicBezTo>
                    <a:pt x="3671" y="43"/>
                    <a:pt x="3718" y="30"/>
                    <a:pt x="3715" y="26"/>
                  </a:cubicBezTo>
                  <a:close/>
                  <a:moveTo>
                    <a:pt x="2687" y="644"/>
                  </a:moveTo>
                  <a:cubicBezTo>
                    <a:pt x="2722" y="650"/>
                    <a:pt x="2732" y="643"/>
                    <a:pt x="2747" y="633"/>
                  </a:cubicBezTo>
                  <a:cubicBezTo>
                    <a:pt x="2763" y="624"/>
                    <a:pt x="2759" y="608"/>
                    <a:pt x="2745" y="604"/>
                  </a:cubicBezTo>
                  <a:cubicBezTo>
                    <a:pt x="2731" y="601"/>
                    <a:pt x="2698" y="610"/>
                    <a:pt x="2698" y="610"/>
                  </a:cubicBezTo>
                  <a:cubicBezTo>
                    <a:pt x="2660" y="634"/>
                    <a:pt x="2652" y="639"/>
                    <a:pt x="2687" y="644"/>
                  </a:cubicBezTo>
                  <a:close/>
                  <a:moveTo>
                    <a:pt x="2674" y="560"/>
                  </a:moveTo>
                  <a:cubicBezTo>
                    <a:pt x="2658" y="565"/>
                    <a:pt x="2633" y="576"/>
                    <a:pt x="2657" y="571"/>
                  </a:cubicBezTo>
                  <a:cubicBezTo>
                    <a:pt x="2680" y="566"/>
                    <a:pt x="2700" y="558"/>
                    <a:pt x="2700" y="558"/>
                  </a:cubicBezTo>
                  <a:cubicBezTo>
                    <a:pt x="2724" y="540"/>
                    <a:pt x="2690" y="555"/>
                    <a:pt x="2674" y="560"/>
                  </a:cubicBezTo>
                  <a:close/>
                  <a:moveTo>
                    <a:pt x="2747" y="549"/>
                  </a:moveTo>
                  <a:cubicBezTo>
                    <a:pt x="2733" y="543"/>
                    <a:pt x="2722" y="562"/>
                    <a:pt x="2735" y="566"/>
                  </a:cubicBezTo>
                  <a:cubicBezTo>
                    <a:pt x="2735" y="566"/>
                    <a:pt x="2761" y="555"/>
                    <a:pt x="2747" y="549"/>
                  </a:cubicBezTo>
                  <a:close/>
                  <a:moveTo>
                    <a:pt x="2349" y="710"/>
                  </a:moveTo>
                  <a:cubicBezTo>
                    <a:pt x="2337" y="712"/>
                    <a:pt x="2327" y="729"/>
                    <a:pt x="2346" y="729"/>
                  </a:cubicBezTo>
                  <a:cubicBezTo>
                    <a:pt x="2357" y="729"/>
                    <a:pt x="2362" y="708"/>
                    <a:pt x="2349" y="710"/>
                  </a:cubicBezTo>
                  <a:close/>
                  <a:moveTo>
                    <a:pt x="2390" y="712"/>
                  </a:moveTo>
                  <a:cubicBezTo>
                    <a:pt x="2374" y="710"/>
                    <a:pt x="2385" y="727"/>
                    <a:pt x="2385" y="727"/>
                  </a:cubicBezTo>
                  <a:cubicBezTo>
                    <a:pt x="2396" y="726"/>
                    <a:pt x="2405" y="713"/>
                    <a:pt x="2390" y="712"/>
                  </a:cubicBezTo>
                  <a:close/>
                  <a:moveTo>
                    <a:pt x="2500" y="829"/>
                  </a:moveTo>
                  <a:cubicBezTo>
                    <a:pt x="2477" y="841"/>
                    <a:pt x="2509" y="849"/>
                    <a:pt x="2509" y="849"/>
                  </a:cubicBezTo>
                  <a:cubicBezTo>
                    <a:pt x="2532" y="836"/>
                    <a:pt x="2524" y="816"/>
                    <a:pt x="2500" y="829"/>
                  </a:cubicBezTo>
                  <a:close/>
                  <a:moveTo>
                    <a:pt x="2653" y="1691"/>
                  </a:moveTo>
                  <a:cubicBezTo>
                    <a:pt x="2633" y="1687"/>
                    <a:pt x="2622" y="1678"/>
                    <a:pt x="2622" y="1678"/>
                  </a:cubicBezTo>
                  <a:cubicBezTo>
                    <a:pt x="2612" y="1687"/>
                    <a:pt x="2612" y="1687"/>
                    <a:pt x="2612" y="1687"/>
                  </a:cubicBezTo>
                  <a:cubicBezTo>
                    <a:pt x="2612" y="1687"/>
                    <a:pt x="2629" y="1696"/>
                    <a:pt x="2633" y="1699"/>
                  </a:cubicBezTo>
                  <a:cubicBezTo>
                    <a:pt x="2637" y="1702"/>
                    <a:pt x="2656" y="1701"/>
                    <a:pt x="2656" y="1701"/>
                  </a:cubicBezTo>
                  <a:cubicBezTo>
                    <a:pt x="2656" y="1701"/>
                    <a:pt x="2666" y="1706"/>
                    <a:pt x="2676" y="1705"/>
                  </a:cubicBezTo>
                  <a:cubicBezTo>
                    <a:pt x="2687" y="1704"/>
                    <a:pt x="2691" y="1693"/>
                    <a:pt x="2691" y="1693"/>
                  </a:cubicBezTo>
                  <a:cubicBezTo>
                    <a:pt x="2691" y="1693"/>
                    <a:pt x="2674" y="1695"/>
                    <a:pt x="2653" y="1691"/>
                  </a:cubicBezTo>
                  <a:close/>
                  <a:moveTo>
                    <a:pt x="2731" y="1524"/>
                  </a:moveTo>
                  <a:cubicBezTo>
                    <a:pt x="2731" y="1524"/>
                    <a:pt x="2698" y="1516"/>
                    <a:pt x="2671" y="1515"/>
                  </a:cubicBezTo>
                  <a:cubicBezTo>
                    <a:pt x="2644" y="1514"/>
                    <a:pt x="2686" y="1526"/>
                    <a:pt x="2686" y="1526"/>
                  </a:cubicBezTo>
                  <a:cubicBezTo>
                    <a:pt x="2686" y="1536"/>
                    <a:pt x="2686" y="1536"/>
                    <a:pt x="2686" y="1536"/>
                  </a:cubicBezTo>
                  <a:cubicBezTo>
                    <a:pt x="2686" y="1536"/>
                    <a:pt x="2719" y="1541"/>
                    <a:pt x="2748" y="1546"/>
                  </a:cubicBezTo>
                  <a:cubicBezTo>
                    <a:pt x="2777" y="1551"/>
                    <a:pt x="2804" y="1540"/>
                    <a:pt x="2731" y="1524"/>
                  </a:cubicBezTo>
                  <a:close/>
                  <a:moveTo>
                    <a:pt x="2793" y="1702"/>
                  </a:moveTo>
                  <a:cubicBezTo>
                    <a:pt x="2780" y="1699"/>
                    <a:pt x="2766" y="1706"/>
                    <a:pt x="2761" y="1709"/>
                  </a:cubicBezTo>
                  <a:cubicBezTo>
                    <a:pt x="2765" y="1706"/>
                    <a:pt x="2774" y="1700"/>
                    <a:pt x="2783" y="1690"/>
                  </a:cubicBezTo>
                  <a:cubicBezTo>
                    <a:pt x="2795" y="1677"/>
                    <a:pt x="2764" y="1676"/>
                    <a:pt x="2750" y="1692"/>
                  </a:cubicBezTo>
                  <a:cubicBezTo>
                    <a:pt x="2744" y="1706"/>
                    <a:pt x="2744" y="1706"/>
                    <a:pt x="2744" y="1706"/>
                  </a:cubicBezTo>
                  <a:cubicBezTo>
                    <a:pt x="2736" y="1720"/>
                    <a:pt x="2736" y="1720"/>
                    <a:pt x="2736" y="1720"/>
                  </a:cubicBezTo>
                  <a:cubicBezTo>
                    <a:pt x="2773" y="1715"/>
                    <a:pt x="2773" y="1715"/>
                    <a:pt x="2773" y="1715"/>
                  </a:cubicBezTo>
                  <a:cubicBezTo>
                    <a:pt x="2773" y="1715"/>
                    <a:pt x="2810" y="1706"/>
                    <a:pt x="2793" y="1702"/>
                  </a:cubicBezTo>
                  <a:close/>
                  <a:moveTo>
                    <a:pt x="3058" y="1312"/>
                  </a:moveTo>
                  <a:cubicBezTo>
                    <a:pt x="3051" y="1320"/>
                    <a:pt x="3052" y="1335"/>
                    <a:pt x="3037" y="1324"/>
                  </a:cubicBezTo>
                  <a:cubicBezTo>
                    <a:pt x="3022" y="1313"/>
                    <a:pt x="3046" y="1306"/>
                    <a:pt x="3046" y="1306"/>
                  </a:cubicBezTo>
                  <a:cubicBezTo>
                    <a:pt x="3043" y="1289"/>
                    <a:pt x="3043" y="1289"/>
                    <a:pt x="3043" y="1289"/>
                  </a:cubicBezTo>
                  <a:cubicBezTo>
                    <a:pt x="3023" y="1288"/>
                    <a:pt x="3023" y="1288"/>
                    <a:pt x="3023" y="1288"/>
                  </a:cubicBezTo>
                  <a:cubicBezTo>
                    <a:pt x="3023" y="1288"/>
                    <a:pt x="2977" y="1308"/>
                    <a:pt x="2974" y="1312"/>
                  </a:cubicBezTo>
                  <a:cubicBezTo>
                    <a:pt x="2971" y="1316"/>
                    <a:pt x="2935" y="1320"/>
                    <a:pt x="2935" y="1320"/>
                  </a:cubicBezTo>
                  <a:cubicBezTo>
                    <a:pt x="2914" y="1334"/>
                    <a:pt x="2914" y="1334"/>
                    <a:pt x="2914" y="1334"/>
                  </a:cubicBezTo>
                  <a:cubicBezTo>
                    <a:pt x="2922" y="1319"/>
                    <a:pt x="2922" y="1319"/>
                    <a:pt x="2922" y="1319"/>
                  </a:cubicBezTo>
                  <a:cubicBezTo>
                    <a:pt x="2907" y="1308"/>
                    <a:pt x="2907" y="1308"/>
                    <a:pt x="2907" y="1308"/>
                  </a:cubicBezTo>
                  <a:cubicBezTo>
                    <a:pt x="2930" y="1313"/>
                    <a:pt x="2930" y="1313"/>
                    <a:pt x="2930" y="1313"/>
                  </a:cubicBezTo>
                  <a:cubicBezTo>
                    <a:pt x="2940" y="1305"/>
                    <a:pt x="2940" y="1305"/>
                    <a:pt x="2940" y="1305"/>
                  </a:cubicBezTo>
                  <a:cubicBezTo>
                    <a:pt x="2958" y="1304"/>
                    <a:pt x="2958" y="1304"/>
                    <a:pt x="2958" y="1304"/>
                  </a:cubicBezTo>
                  <a:cubicBezTo>
                    <a:pt x="2960" y="1291"/>
                    <a:pt x="2960" y="1291"/>
                    <a:pt x="2960" y="1291"/>
                  </a:cubicBezTo>
                  <a:cubicBezTo>
                    <a:pt x="2960" y="1291"/>
                    <a:pt x="2981" y="1294"/>
                    <a:pt x="2993" y="1289"/>
                  </a:cubicBezTo>
                  <a:cubicBezTo>
                    <a:pt x="3005" y="1284"/>
                    <a:pt x="3022" y="1275"/>
                    <a:pt x="3022" y="1275"/>
                  </a:cubicBezTo>
                  <a:cubicBezTo>
                    <a:pt x="3022" y="1275"/>
                    <a:pt x="3070" y="1280"/>
                    <a:pt x="3069" y="1275"/>
                  </a:cubicBezTo>
                  <a:cubicBezTo>
                    <a:pt x="3068" y="1270"/>
                    <a:pt x="3050" y="1262"/>
                    <a:pt x="3050" y="1262"/>
                  </a:cubicBezTo>
                  <a:cubicBezTo>
                    <a:pt x="3049" y="1246"/>
                    <a:pt x="3049" y="1246"/>
                    <a:pt x="3049" y="1246"/>
                  </a:cubicBezTo>
                  <a:cubicBezTo>
                    <a:pt x="3049" y="1246"/>
                    <a:pt x="3021" y="1255"/>
                    <a:pt x="3015" y="1254"/>
                  </a:cubicBezTo>
                  <a:cubicBezTo>
                    <a:pt x="3009" y="1253"/>
                    <a:pt x="3007" y="1241"/>
                    <a:pt x="3007" y="1241"/>
                  </a:cubicBezTo>
                  <a:cubicBezTo>
                    <a:pt x="2967" y="1253"/>
                    <a:pt x="2967" y="1253"/>
                    <a:pt x="2967" y="1253"/>
                  </a:cubicBezTo>
                  <a:cubicBezTo>
                    <a:pt x="2969" y="1233"/>
                    <a:pt x="2969" y="1233"/>
                    <a:pt x="2969" y="1233"/>
                  </a:cubicBezTo>
                  <a:cubicBezTo>
                    <a:pt x="2940" y="1243"/>
                    <a:pt x="2940" y="1243"/>
                    <a:pt x="2940" y="1243"/>
                  </a:cubicBezTo>
                  <a:cubicBezTo>
                    <a:pt x="2940" y="1243"/>
                    <a:pt x="2971" y="1208"/>
                    <a:pt x="2963" y="1204"/>
                  </a:cubicBezTo>
                  <a:cubicBezTo>
                    <a:pt x="2955" y="1200"/>
                    <a:pt x="2930" y="1200"/>
                    <a:pt x="2930" y="1200"/>
                  </a:cubicBezTo>
                  <a:cubicBezTo>
                    <a:pt x="2933" y="1184"/>
                    <a:pt x="2933" y="1184"/>
                    <a:pt x="2933" y="1184"/>
                  </a:cubicBezTo>
                  <a:cubicBezTo>
                    <a:pt x="2911" y="1184"/>
                    <a:pt x="2911" y="1184"/>
                    <a:pt x="2911" y="1184"/>
                  </a:cubicBezTo>
                  <a:cubicBezTo>
                    <a:pt x="2920" y="1170"/>
                    <a:pt x="2920" y="1170"/>
                    <a:pt x="2920" y="1170"/>
                  </a:cubicBezTo>
                  <a:cubicBezTo>
                    <a:pt x="2902" y="1154"/>
                    <a:pt x="2902" y="1154"/>
                    <a:pt x="2902" y="1154"/>
                  </a:cubicBezTo>
                  <a:cubicBezTo>
                    <a:pt x="2902" y="1154"/>
                    <a:pt x="2932" y="1161"/>
                    <a:pt x="2940" y="1155"/>
                  </a:cubicBezTo>
                  <a:cubicBezTo>
                    <a:pt x="2948" y="1149"/>
                    <a:pt x="2959" y="1144"/>
                    <a:pt x="2959" y="1144"/>
                  </a:cubicBezTo>
                  <a:cubicBezTo>
                    <a:pt x="2929" y="1126"/>
                    <a:pt x="2929" y="1126"/>
                    <a:pt x="2929" y="1126"/>
                  </a:cubicBezTo>
                  <a:cubicBezTo>
                    <a:pt x="2962" y="1107"/>
                    <a:pt x="2962" y="1107"/>
                    <a:pt x="2962" y="1107"/>
                  </a:cubicBezTo>
                  <a:cubicBezTo>
                    <a:pt x="2929" y="1092"/>
                    <a:pt x="2929" y="1092"/>
                    <a:pt x="2929" y="1092"/>
                  </a:cubicBezTo>
                  <a:cubicBezTo>
                    <a:pt x="2899" y="1093"/>
                    <a:pt x="2899" y="1093"/>
                    <a:pt x="2899" y="1093"/>
                  </a:cubicBezTo>
                  <a:cubicBezTo>
                    <a:pt x="2935" y="1080"/>
                    <a:pt x="2935" y="1080"/>
                    <a:pt x="2935" y="1080"/>
                  </a:cubicBezTo>
                  <a:cubicBezTo>
                    <a:pt x="2910" y="1074"/>
                    <a:pt x="2910" y="1074"/>
                    <a:pt x="2910" y="1074"/>
                  </a:cubicBezTo>
                  <a:cubicBezTo>
                    <a:pt x="2940" y="1060"/>
                    <a:pt x="2940" y="1060"/>
                    <a:pt x="2940" y="1060"/>
                  </a:cubicBezTo>
                  <a:cubicBezTo>
                    <a:pt x="2935" y="1044"/>
                    <a:pt x="2935" y="1044"/>
                    <a:pt x="2935" y="1044"/>
                  </a:cubicBezTo>
                  <a:cubicBezTo>
                    <a:pt x="2913" y="1042"/>
                    <a:pt x="2913" y="1042"/>
                    <a:pt x="2913" y="1042"/>
                  </a:cubicBezTo>
                  <a:cubicBezTo>
                    <a:pt x="2913" y="1042"/>
                    <a:pt x="2931" y="1032"/>
                    <a:pt x="2923" y="1013"/>
                  </a:cubicBezTo>
                  <a:cubicBezTo>
                    <a:pt x="2915" y="994"/>
                    <a:pt x="2907" y="997"/>
                    <a:pt x="2907" y="997"/>
                  </a:cubicBezTo>
                  <a:cubicBezTo>
                    <a:pt x="2916" y="983"/>
                    <a:pt x="2916" y="983"/>
                    <a:pt x="2916" y="983"/>
                  </a:cubicBezTo>
                  <a:cubicBezTo>
                    <a:pt x="2916" y="983"/>
                    <a:pt x="2892" y="994"/>
                    <a:pt x="2887" y="1001"/>
                  </a:cubicBezTo>
                  <a:cubicBezTo>
                    <a:pt x="2882" y="1008"/>
                    <a:pt x="2886" y="1014"/>
                    <a:pt x="2886" y="1014"/>
                  </a:cubicBezTo>
                  <a:cubicBezTo>
                    <a:pt x="2867" y="1008"/>
                    <a:pt x="2867" y="1008"/>
                    <a:pt x="2867" y="1008"/>
                  </a:cubicBezTo>
                  <a:cubicBezTo>
                    <a:pt x="2871" y="1030"/>
                    <a:pt x="2871" y="1030"/>
                    <a:pt x="2871" y="1030"/>
                  </a:cubicBezTo>
                  <a:cubicBezTo>
                    <a:pt x="2853" y="1029"/>
                    <a:pt x="2853" y="1029"/>
                    <a:pt x="2853" y="1029"/>
                  </a:cubicBezTo>
                  <a:cubicBezTo>
                    <a:pt x="2845" y="1043"/>
                    <a:pt x="2845" y="1043"/>
                    <a:pt x="2845" y="1043"/>
                  </a:cubicBezTo>
                  <a:cubicBezTo>
                    <a:pt x="2850" y="1049"/>
                    <a:pt x="2850" y="1049"/>
                    <a:pt x="2850" y="1049"/>
                  </a:cubicBezTo>
                  <a:cubicBezTo>
                    <a:pt x="2834" y="1050"/>
                    <a:pt x="2834" y="1050"/>
                    <a:pt x="2834" y="1050"/>
                  </a:cubicBezTo>
                  <a:cubicBezTo>
                    <a:pt x="2819" y="1080"/>
                    <a:pt x="2819" y="1080"/>
                    <a:pt x="2819" y="1080"/>
                  </a:cubicBezTo>
                  <a:cubicBezTo>
                    <a:pt x="2811" y="1080"/>
                    <a:pt x="2811" y="1080"/>
                    <a:pt x="2811" y="1080"/>
                  </a:cubicBezTo>
                  <a:cubicBezTo>
                    <a:pt x="2821" y="1055"/>
                    <a:pt x="2821" y="1055"/>
                    <a:pt x="2821" y="1055"/>
                  </a:cubicBezTo>
                  <a:cubicBezTo>
                    <a:pt x="2821" y="1055"/>
                    <a:pt x="2811" y="1040"/>
                    <a:pt x="2802" y="1049"/>
                  </a:cubicBezTo>
                  <a:cubicBezTo>
                    <a:pt x="2793" y="1058"/>
                    <a:pt x="2781" y="1071"/>
                    <a:pt x="2774" y="1072"/>
                  </a:cubicBezTo>
                  <a:cubicBezTo>
                    <a:pt x="2767" y="1073"/>
                    <a:pt x="2739" y="1094"/>
                    <a:pt x="2739" y="1094"/>
                  </a:cubicBezTo>
                  <a:cubicBezTo>
                    <a:pt x="2744" y="1079"/>
                    <a:pt x="2744" y="1079"/>
                    <a:pt x="2744" y="1079"/>
                  </a:cubicBezTo>
                  <a:cubicBezTo>
                    <a:pt x="2743" y="1068"/>
                    <a:pt x="2743" y="1068"/>
                    <a:pt x="2743" y="1068"/>
                  </a:cubicBezTo>
                  <a:cubicBezTo>
                    <a:pt x="2718" y="1089"/>
                    <a:pt x="2718" y="1089"/>
                    <a:pt x="2718" y="1089"/>
                  </a:cubicBezTo>
                  <a:cubicBezTo>
                    <a:pt x="2674" y="1099"/>
                    <a:pt x="2674" y="1099"/>
                    <a:pt x="2674" y="1099"/>
                  </a:cubicBezTo>
                  <a:cubicBezTo>
                    <a:pt x="2715" y="1085"/>
                    <a:pt x="2715" y="1085"/>
                    <a:pt x="2715" y="1085"/>
                  </a:cubicBezTo>
                  <a:cubicBezTo>
                    <a:pt x="2715" y="1085"/>
                    <a:pt x="2739" y="1058"/>
                    <a:pt x="2726" y="1052"/>
                  </a:cubicBezTo>
                  <a:cubicBezTo>
                    <a:pt x="2713" y="1046"/>
                    <a:pt x="2698" y="1052"/>
                    <a:pt x="2698" y="1052"/>
                  </a:cubicBezTo>
                  <a:cubicBezTo>
                    <a:pt x="2698" y="1052"/>
                    <a:pt x="2665" y="1067"/>
                    <a:pt x="2667" y="1056"/>
                  </a:cubicBezTo>
                  <a:cubicBezTo>
                    <a:pt x="2669" y="1045"/>
                    <a:pt x="2686" y="1042"/>
                    <a:pt x="2686" y="1042"/>
                  </a:cubicBezTo>
                  <a:cubicBezTo>
                    <a:pt x="2685" y="1049"/>
                    <a:pt x="2685" y="1049"/>
                    <a:pt x="2685" y="1049"/>
                  </a:cubicBezTo>
                  <a:cubicBezTo>
                    <a:pt x="2699" y="1044"/>
                    <a:pt x="2699" y="1044"/>
                    <a:pt x="2699" y="1044"/>
                  </a:cubicBezTo>
                  <a:cubicBezTo>
                    <a:pt x="2696" y="1025"/>
                    <a:pt x="2696" y="1025"/>
                    <a:pt x="2696" y="1025"/>
                  </a:cubicBezTo>
                  <a:cubicBezTo>
                    <a:pt x="2696" y="1025"/>
                    <a:pt x="2721" y="1011"/>
                    <a:pt x="2712" y="1004"/>
                  </a:cubicBezTo>
                  <a:cubicBezTo>
                    <a:pt x="2703" y="997"/>
                    <a:pt x="2676" y="993"/>
                    <a:pt x="2676" y="993"/>
                  </a:cubicBezTo>
                  <a:cubicBezTo>
                    <a:pt x="2676" y="993"/>
                    <a:pt x="2721" y="995"/>
                    <a:pt x="2724" y="983"/>
                  </a:cubicBezTo>
                  <a:cubicBezTo>
                    <a:pt x="2727" y="971"/>
                    <a:pt x="2730" y="968"/>
                    <a:pt x="2736" y="964"/>
                  </a:cubicBezTo>
                  <a:cubicBezTo>
                    <a:pt x="2742" y="960"/>
                    <a:pt x="2762" y="959"/>
                    <a:pt x="2752" y="950"/>
                  </a:cubicBezTo>
                  <a:cubicBezTo>
                    <a:pt x="2742" y="941"/>
                    <a:pt x="2732" y="957"/>
                    <a:pt x="2732" y="957"/>
                  </a:cubicBezTo>
                  <a:cubicBezTo>
                    <a:pt x="2726" y="940"/>
                    <a:pt x="2726" y="940"/>
                    <a:pt x="2726" y="940"/>
                  </a:cubicBezTo>
                  <a:cubicBezTo>
                    <a:pt x="2726" y="940"/>
                    <a:pt x="2695" y="941"/>
                    <a:pt x="2686" y="941"/>
                  </a:cubicBezTo>
                  <a:cubicBezTo>
                    <a:pt x="2677" y="941"/>
                    <a:pt x="2675" y="926"/>
                    <a:pt x="2683" y="923"/>
                  </a:cubicBezTo>
                  <a:cubicBezTo>
                    <a:pt x="2691" y="920"/>
                    <a:pt x="2692" y="913"/>
                    <a:pt x="2685" y="911"/>
                  </a:cubicBezTo>
                  <a:cubicBezTo>
                    <a:pt x="2678" y="909"/>
                    <a:pt x="2672" y="916"/>
                    <a:pt x="2672" y="916"/>
                  </a:cubicBezTo>
                  <a:cubicBezTo>
                    <a:pt x="2677" y="900"/>
                    <a:pt x="2677" y="900"/>
                    <a:pt x="2677" y="900"/>
                  </a:cubicBezTo>
                  <a:cubicBezTo>
                    <a:pt x="2653" y="904"/>
                    <a:pt x="2653" y="904"/>
                    <a:pt x="2653" y="904"/>
                  </a:cubicBezTo>
                  <a:cubicBezTo>
                    <a:pt x="2653" y="904"/>
                    <a:pt x="2657" y="875"/>
                    <a:pt x="2640" y="875"/>
                  </a:cubicBezTo>
                  <a:cubicBezTo>
                    <a:pt x="2623" y="875"/>
                    <a:pt x="2595" y="892"/>
                    <a:pt x="2595" y="892"/>
                  </a:cubicBezTo>
                  <a:cubicBezTo>
                    <a:pt x="2595" y="892"/>
                    <a:pt x="2587" y="881"/>
                    <a:pt x="2579" y="881"/>
                  </a:cubicBezTo>
                  <a:cubicBezTo>
                    <a:pt x="2571" y="881"/>
                    <a:pt x="2554" y="890"/>
                    <a:pt x="2554" y="890"/>
                  </a:cubicBezTo>
                  <a:cubicBezTo>
                    <a:pt x="2554" y="890"/>
                    <a:pt x="2508" y="868"/>
                    <a:pt x="2492" y="871"/>
                  </a:cubicBezTo>
                  <a:cubicBezTo>
                    <a:pt x="2476" y="874"/>
                    <a:pt x="2470" y="886"/>
                    <a:pt x="2470" y="886"/>
                  </a:cubicBezTo>
                  <a:cubicBezTo>
                    <a:pt x="2470" y="886"/>
                    <a:pt x="2449" y="896"/>
                    <a:pt x="2456" y="904"/>
                  </a:cubicBezTo>
                  <a:cubicBezTo>
                    <a:pt x="2463" y="912"/>
                    <a:pt x="2476" y="913"/>
                    <a:pt x="2470" y="921"/>
                  </a:cubicBezTo>
                  <a:cubicBezTo>
                    <a:pt x="2464" y="929"/>
                    <a:pt x="2439" y="945"/>
                    <a:pt x="2439" y="945"/>
                  </a:cubicBezTo>
                  <a:cubicBezTo>
                    <a:pt x="2421" y="952"/>
                    <a:pt x="2421" y="952"/>
                    <a:pt x="2421" y="952"/>
                  </a:cubicBezTo>
                  <a:cubicBezTo>
                    <a:pt x="2438" y="961"/>
                    <a:pt x="2438" y="961"/>
                    <a:pt x="2438" y="961"/>
                  </a:cubicBezTo>
                  <a:cubicBezTo>
                    <a:pt x="2438" y="961"/>
                    <a:pt x="2423" y="968"/>
                    <a:pt x="2422" y="977"/>
                  </a:cubicBezTo>
                  <a:cubicBezTo>
                    <a:pt x="2421" y="986"/>
                    <a:pt x="2429" y="993"/>
                    <a:pt x="2421" y="1003"/>
                  </a:cubicBezTo>
                  <a:cubicBezTo>
                    <a:pt x="2413" y="1013"/>
                    <a:pt x="2406" y="1005"/>
                    <a:pt x="2393" y="1013"/>
                  </a:cubicBezTo>
                  <a:cubicBezTo>
                    <a:pt x="2380" y="1021"/>
                    <a:pt x="2382" y="1034"/>
                    <a:pt x="2382" y="1034"/>
                  </a:cubicBezTo>
                  <a:cubicBezTo>
                    <a:pt x="2382" y="1034"/>
                    <a:pt x="2366" y="1037"/>
                    <a:pt x="2360" y="1043"/>
                  </a:cubicBezTo>
                  <a:cubicBezTo>
                    <a:pt x="2354" y="1049"/>
                    <a:pt x="2334" y="1054"/>
                    <a:pt x="2336" y="1062"/>
                  </a:cubicBezTo>
                  <a:cubicBezTo>
                    <a:pt x="2338" y="1070"/>
                    <a:pt x="2375" y="1084"/>
                    <a:pt x="2375" y="1093"/>
                  </a:cubicBezTo>
                  <a:cubicBezTo>
                    <a:pt x="2375" y="1102"/>
                    <a:pt x="2374" y="1167"/>
                    <a:pt x="2339" y="1187"/>
                  </a:cubicBezTo>
                  <a:cubicBezTo>
                    <a:pt x="2304" y="1207"/>
                    <a:pt x="2259" y="1242"/>
                    <a:pt x="2241" y="1243"/>
                  </a:cubicBezTo>
                  <a:cubicBezTo>
                    <a:pt x="2223" y="1244"/>
                    <a:pt x="2174" y="1247"/>
                    <a:pt x="2171" y="1256"/>
                  </a:cubicBezTo>
                  <a:cubicBezTo>
                    <a:pt x="2168" y="1265"/>
                    <a:pt x="2180" y="1293"/>
                    <a:pt x="2180" y="1298"/>
                  </a:cubicBezTo>
                  <a:cubicBezTo>
                    <a:pt x="2180" y="1303"/>
                    <a:pt x="2159" y="1324"/>
                    <a:pt x="2155" y="1339"/>
                  </a:cubicBezTo>
                  <a:cubicBezTo>
                    <a:pt x="2151" y="1354"/>
                    <a:pt x="2154" y="1387"/>
                    <a:pt x="2154" y="1387"/>
                  </a:cubicBezTo>
                  <a:cubicBezTo>
                    <a:pt x="2154" y="1387"/>
                    <a:pt x="2120" y="1404"/>
                    <a:pt x="2119" y="1409"/>
                  </a:cubicBezTo>
                  <a:cubicBezTo>
                    <a:pt x="2118" y="1414"/>
                    <a:pt x="2117" y="1431"/>
                    <a:pt x="2117" y="1431"/>
                  </a:cubicBezTo>
                  <a:cubicBezTo>
                    <a:pt x="2104" y="1447"/>
                    <a:pt x="2104" y="1447"/>
                    <a:pt x="2104" y="1447"/>
                  </a:cubicBezTo>
                  <a:cubicBezTo>
                    <a:pt x="2104" y="1447"/>
                    <a:pt x="2111" y="1423"/>
                    <a:pt x="2100" y="1422"/>
                  </a:cubicBezTo>
                  <a:cubicBezTo>
                    <a:pt x="2089" y="1421"/>
                    <a:pt x="2067" y="1435"/>
                    <a:pt x="2072" y="1446"/>
                  </a:cubicBezTo>
                  <a:cubicBezTo>
                    <a:pt x="2077" y="1457"/>
                    <a:pt x="2071" y="1466"/>
                    <a:pt x="2071" y="1466"/>
                  </a:cubicBezTo>
                  <a:cubicBezTo>
                    <a:pt x="2071" y="1466"/>
                    <a:pt x="2069" y="1446"/>
                    <a:pt x="2063" y="1441"/>
                  </a:cubicBezTo>
                  <a:cubicBezTo>
                    <a:pt x="2057" y="1436"/>
                    <a:pt x="2019" y="1447"/>
                    <a:pt x="2019" y="1447"/>
                  </a:cubicBezTo>
                  <a:cubicBezTo>
                    <a:pt x="2019" y="1447"/>
                    <a:pt x="2055" y="1426"/>
                    <a:pt x="2051" y="1413"/>
                  </a:cubicBezTo>
                  <a:cubicBezTo>
                    <a:pt x="2047" y="1400"/>
                    <a:pt x="2011" y="1389"/>
                    <a:pt x="2011" y="1389"/>
                  </a:cubicBezTo>
                  <a:cubicBezTo>
                    <a:pt x="2011" y="1389"/>
                    <a:pt x="2028" y="1386"/>
                    <a:pt x="2028" y="1379"/>
                  </a:cubicBezTo>
                  <a:cubicBezTo>
                    <a:pt x="2028" y="1372"/>
                    <a:pt x="2016" y="1346"/>
                    <a:pt x="2016" y="1346"/>
                  </a:cubicBezTo>
                  <a:cubicBezTo>
                    <a:pt x="2038" y="1331"/>
                    <a:pt x="2038" y="1331"/>
                    <a:pt x="2038" y="1331"/>
                  </a:cubicBezTo>
                  <a:cubicBezTo>
                    <a:pt x="2037" y="1316"/>
                    <a:pt x="2037" y="1316"/>
                    <a:pt x="2037" y="1316"/>
                  </a:cubicBezTo>
                  <a:cubicBezTo>
                    <a:pt x="2054" y="1305"/>
                    <a:pt x="2054" y="1305"/>
                    <a:pt x="2054" y="1305"/>
                  </a:cubicBezTo>
                  <a:cubicBezTo>
                    <a:pt x="2053" y="1280"/>
                    <a:pt x="2053" y="1280"/>
                    <a:pt x="2053" y="1280"/>
                  </a:cubicBezTo>
                  <a:cubicBezTo>
                    <a:pt x="2053" y="1280"/>
                    <a:pt x="2102" y="1253"/>
                    <a:pt x="2078" y="1241"/>
                  </a:cubicBezTo>
                  <a:cubicBezTo>
                    <a:pt x="2054" y="1229"/>
                    <a:pt x="1982" y="1233"/>
                    <a:pt x="1982" y="1233"/>
                  </a:cubicBezTo>
                  <a:cubicBezTo>
                    <a:pt x="1958" y="1241"/>
                    <a:pt x="1958" y="1241"/>
                    <a:pt x="1958" y="1241"/>
                  </a:cubicBezTo>
                  <a:cubicBezTo>
                    <a:pt x="1958" y="1241"/>
                    <a:pt x="1976" y="1220"/>
                    <a:pt x="1966" y="1215"/>
                  </a:cubicBezTo>
                  <a:cubicBezTo>
                    <a:pt x="1956" y="1210"/>
                    <a:pt x="1908" y="1200"/>
                    <a:pt x="1908" y="1200"/>
                  </a:cubicBezTo>
                  <a:cubicBezTo>
                    <a:pt x="1908" y="1200"/>
                    <a:pt x="1913" y="1178"/>
                    <a:pt x="1894" y="1164"/>
                  </a:cubicBezTo>
                  <a:cubicBezTo>
                    <a:pt x="1875" y="1150"/>
                    <a:pt x="1850" y="1149"/>
                    <a:pt x="1850" y="1149"/>
                  </a:cubicBezTo>
                  <a:cubicBezTo>
                    <a:pt x="1850" y="1149"/>
                    <a:pt x="1851" y="1137"/>
                    <a:pt x="1823" y="1136"/>
                  </a:cubicBezTo>
                  <a:cubicBezTo>
                    <a:pt x="1795" y="1135"/>
                    <a:pt x="1726" y="1147"/>
                    <a:pt x="1726" y="1147"/>
                  </a:cubicBezTo>
                  <a:cubicBezTo>
                    <a:pt x="1726" y="1147"/>
                    <a:pt x="1759" y="1137"/>
                    <a:pt x="1760" y="1125"/>
                  </a:cubicBezTo>
                  <a:cubicBezTo>
                    <a:pt x="1761" y="1113"/>
                    <a:pt x="1779" y="1061"/>
                    <a:pt x="1779" y="1061"/>
                  </a:cubicBezTo>
                  <a:cubicBezTo>
                    <a:pt x="1779" y="1061"/>
                    <a:pt x="1749" y="1055"/>
                    <a:pt x="1746" y="1057"/>
                  </a:cubicBezTo>
                  <a:cubicBezTo>
                    <a:pt x="1743" y="1059"/>
                    <a:pt x="1720" y="1075"/>
                    <a:pt x="1720" y="1075"/>
                  </a:cubicBezTo>
                  <a:cubicBezTo>
                    <a:pt x="1730" y="1056"/>
                    <a:pt x="1730" y="1056"/>
                    <a:pt x="1730" y="1056"/>
                  </a:cubicBezTo>
                  <a:cubicBezTo>
                    <a:pt x="1726" y="1041"/>
                    <a:pt x="1726" y="1041"/>
                    <a:pt x="1726" y="1041"/>
                  </a:cubicBezTo>
                  <a:cubicBezTo>
                    <a:pt x="1726" y="1041"/>
                    <a:pt x="1752" y="1019"/>
                    <a:pt x="1764" y="998"/>
                  </a:cubicBezTo>
                  <a:cubicBezTo>
                    <a:pt x="1776" y="977"/>
                    <a:pt x="1844" y="940"/>
                    <a:pt x="1844" y="940"/>
                  </a:cubicBezTo>
                  <a:cubicBezTo>
                    <a:pt x="1838" y="929"/>
                    <a:pt x="1838" y="929"/>
                    <a:pt x="1838" y="929"/>
                  </a:cubicBezTo>
                  <a:cubicBezTo>
                    <a:pt x="1881" y="915"/>
                    <a:pt x="1881" y="915"/>
                    <a:pt x="1881" y="915"/>
                  </a:cubicBezTo>
                  <a:cubicBezTo>
                    <a:pt x="1882" y="904"/>
                    <a:pt x="1882" y="904"/>
                    <a:pt x="1882" y="904"/>
                  </a:cubicBezTo>
                  <a:cubicBezTo>
                    <a:pt x="1909" y="900"/>
                    <a:pt x="1909" y="900"/>
                    <a:pt x="1909" y="900"/>
                  </a:cubicBezTo>
                  <a:cubicBezTo>
                    <a:pt x="1911" y="887"/>
                    <a:pt x="1911" y="887"/>
                    <a:pt x="1911" y="887"/>
                  </a:cubicBezTo>
                  <a:cubicBezTo>
                    <a:pt x="1932" y="884"/>
                    <a:pt x="1932" y="884"/>
                    <a:pt x="1932" y="884"/>
                  </a:cubicBezTo>
                  <a:cubicBezTo>
                    <a:pt x="1966" y="857"/>
                    <a:pt x="1966" y="857"/>
                    <a:pt x="1966" y="857"/>
                  </a:cubicBezTo>
                  <a:cubicBezTo>
                    <a:pt x="1966" y="857"/>
                    <a:pt x="2040" y="860"/>
                    <a:pt x="2040" y="847"/>
                  </a:cubicBezTo>
                  <a:cubicBezTo>
                    <a:pt x="2040" y="834"/>
                    <a:pt x="2020" y="819"/>
                    <a:pt x="2020" y="819"/>
                  </a:cubicBezTo>
                  <a:cubicBezTo>
                    <a:pt x="1980" y="824"/>
                    <a:pt x="1980" y="824"/>
                    <a:pt x="1980" y="824"/>
                  </a:cubicBezTo>
                  <a:cubicBezTo>
                    <a:pt x="1986" y="814"/>
                    <a:pt x="1986" y="814"/>
                    <a:pt x="1986" y="814"/>
                  </a:cubicBezTo>
                  <a:cubicBezTo>
                    <a:pt x="1950" y="800"/>
                    <a:pt x="1950" y="800"/>
                    <a:pt x="1950" y="800"/>
                  </a:cubicBezTo>
                  <a:cubicBezTo>
                    <a:pt x="1966" y="795"/>
                    <a:pt x="1966" y="795"/>
                    <a:pt x="1966" y="795"/>
                  </a:cubicBezTo>
                  <a:cubicBezTo>
                    <a:pt x="2021" y="811"/>
                    <a:pt x="2021" y="811"/>
                    <a:pt x="2021" y="811"/>
                  </a:cubicBezTo>
                  <a:cubicBezTo>
                    <a:pt x="2021" y="811"/>
                    <a:pt x="2042" y="833"/>
                    <a:pt x="2061" y="825"/>
                  </a:cubicBezTo>
                  <a:cubicBezTo>
                    <a:pt x="2080" y="817"/>
                    <a:pt x="2096" y="784"/>
                    <a:pt x="2103" y="789"/>
                  </a:cubicBezTo>
                  <a:cubicBezTo>
                    <a:pt x="2110" y="794"/>
                    <a:pt x="2131" y="804"/>
                    <a:pt x="2140" y="802"/>
                  </a:cubicBezTo>
                  <a:cubicBezTo>
                    <a:pt x="2140" y="802"/>
                    <a:pt x="2185" y="783"/>
                    <a:pt x="2203" y="776"/>
                  </a:cubicBezTo>
                  <a:cubicBezTo>
                    <a:pt x="2221" y="769"/>
                    <a:pt x="2255" y="750"/>
                    <a:pt x="2243" y="747"/>
                  </a:cubicBezTo>
                  <a:cubicBezTo>
                    <a:pt x="2231" y="744"/>
                    <a:pt x="2175" y="744"/>
                    <a:pt x="2175" y="744"/>
                  </a:cubicBezTo>
                  <a:cubicBezTo>
                    <a:pt x="2171" y="728"/>
                    <a:pt x="2171" y="728"/>
                    <a:pt x="2171" y="728"/>
                  </a:cubicBezTo>
                  <a:cubicBezTo>
                    <a:pt x="2115" y="708"/>
                    <a:pt x="2115" y="708"/>
                    <a:pt x="2115" y="708"/>
                  </a:cubicBezTo>
                  <a:cubicBezTo>
                    <a:pt x="2115" y="708"/>
                    <a:pt x="2171" y="700"/>
                    <a:pt x="2186" y="706"/>
                  </a:cubicBezTo>
                  <a:cubicBezTo>
                    <a:pt x="2201" y="712"/>
                    <a:pt x="2215" y="738"/>
                    <a:pt x="2230" y="738"/>
                  </a:cubicBezTo>
                  <a:cubicBezTo>
                    <a:pt x="2245" y="738"/>
                    <a:pt x="2324" y="700"/>
                    <a:pt x="2324" y="700"/>
                  </a:cubicBezTo>
                  <a:cubicBezTo>
                    <a:pt x="2305" y="692"/>
                    <a:pt x="2305" y="692"/>
                    <a:pt x="2305" y="692"/>
                  </a:cubicBezTo>
                  <a:cubicBezTo>
                    <a:pt x="2305" y="692"/>
                    <a:pt x="2319" y="680"/>
                    <a:pt x="2337" y="680"/>
                  </a:cubicBezTo>
                  <a:cubicBezTo>
                    <a:pt x="2355" y="680"/>
                    <a:pt x="2360" y="694"/>
                    <a:pt x="2360" y="694"/>
                  </a:cubicBezTo>
                  <a:cubicBezTo>
                    <a:pt x="2380" y="701"/>
                    <a:pt x="2380" y="701"/>
                    <a:pt x="2380" y="701"/>
                  </a:cubicBezTo>
                  <a:cubicBezTo>
                    <a:pt x="2381" y="688"/>
                    <a:pt x="2381" y="688"/>
                    <a:pt x="2381" y="688"/>
                  </a:cubicBezTo>
                  <a:cubicBezTo>
                    <a:pt x="2381" y="688"/>
                    <a:pt x="2395" y="705"/>
                    <a:pt x="2400" y="696"/>
                  </a:cubicBezTo>
                  <a:cubicBezTo>
                    <a:pt x="2405" y="687"/>
                    <a:pt x="2388" y="669"/>
                    <a:pt x="2388" y="669"/>
                  </a:cubicBezTo>
                  <a:cubicBezTo>
                    <a:pt x="2374" y="663"/>
                    <a:pt x="2374" y="663"/>
                    <a:pt x="2374" y="663"/>
                  </a:cubicBezTo>
                  <a:cubicBezTo>
                    <a:pt x="2401" y="658"/>
                    <a:pt x="2401" y="658"/>
                    <a:pt x="2401" y="658"/>
                  </a:cubicBezTo>
                  <a:cubicBezTo>
                    <a:pt x="2401" y="658"/>
                    <a:pt x="2415" y="697"/>
                    <a:pt x="2424" y="695"/>
                  </a:cubicBezTo>
                  <a:cubicBezTo>
                    <a:pt x="2433" y="693"/>
                    <a:pt x="2546" y="660"/>
                    <a:pt x="2532" y="641"/>
                  </a:cubicBezTo>
                  <a:cubicBezTo>
                    <a:pt x="2518" y="622"/>
                    <a:pt x="2507" y="607"/>
                    <a:pt x="2518" y="600"/>
                  </a:cubicBezTo>
                  <a:cubicBezTo>
                    <a:pt x="2529" y="593"/>
                    <a:pt x="2579" y="591"/>
                    <a:pt x="2580" y="585"/>
                  </a:cubicBezTo>
                  <a:cubicBezTo>
                    <a:pt x="2581" y="579"/>
                    <a:pt x="2570" y="553"/>
                    <a:pt x="2570" y="553"/>
                  </a:cubicBezTo>
                  <a:cubicBezTo>
                    <a:pt x="2558" y="538"/>
                    <a:pt x="2558" y="538"/>
                    <a:pt x="2558" y="538"/>
                  </a:cubicBezTo>
                  <a:cubicBezTo>
                    <a:pt x="2558" y="538"/>
                    <a:pt x="2496" y="520"/>
                    <a:pt x="2470" y="538"/>
                  </a:cubicBezTo>
                  <a:cubicBezTo>
                    <a:pt x="2444" y="556"/>
                    <a:pt x="2466" y="568"/>
                    <a:pt x="2466" y="568"/>
                  </a:cubicBezTo>
                  <a:cubicBezTo>
                    <a:pt x="2442" y="583"/>
                    <a:pt x="2442" y="583"/>
                    <a:pt x="2442" y="583"/>
                  </a:cubicBezTo>
                  <a:cubicBezTo>
                    <a:pt x="2428" y="583"/>
                    <a:pt x="2428" y="583"/>
                    <a:pt x="2428" y="583"/>
                  </a:cubicBezTo>
                  <a:cubicBezTo>
                    <a:pt x="2383" y="614"/>
                    <a:pt x="2383" y="614"/>
                    <a:pt x="2383" y="614"/>
                  </a:cubicBezTo>
                  <a:cubicBezTo>
                    <a:pt x="2366" y="621"/>
                    <a:pt x="2366" y="621"/>
                    <a:pt x="2366" y="621"/>
                  </a:cubicBezTo>
                  <a:cubicBezTo>
                    <a:pt x="2366" y="621"/>
                    <a:pt x="2354" y="639"/>
                    <a:pt x="2350" y="642"/>
                  </a:cubicBezTo>
                  <a:cubicBezTo>
                    <a:pt x="2346" y="645"/>
                    <a:pt x="2327" y="646"/>
                    <a:pt x="2327" y="646"/>
                  </a:cubicBezTo>
                  <a:cubicBezTo>
                    <a:pt x="2304" y="658"/>
                    <a:pt x="2304" y="658"/>
                    <a:pt x="2304" y="658"/>
                  </a:cubicBezTo>
                  <a:cubicBezTo>
                    <a:pt x="2304" y="658"/>
                    <a:pt x="2293" y="624"/>
                    <a:pt x="2299" y="613"/>
                  </a:cubicBezTo>
                  <a:cubicBezTo>
                    <a:pt x="2305" y="602"/>
                    <a:pt x="2336" y="607"/>
                    <a:pt x="2341" y="591"/>
                  </a:cubicBezTo>
                  <a:cubicBezTo>
                    <a:pt x="2346" y="575"/>
                    <a:pt x="2330" y="558"/>
                    <a:pt x="2327" y="558"/>
                  </a:cubicBezTo>
                  <a:cubicBezTo>
                    <a:pt x="2324" y="558"/>
                    <a:pt x="2271" y="582"/>
                    <a:pt x="2271" y="582"/>
                  </a:cubicBezTo>
                  <a:cubicBezTo>
                    <a:pt x="2252" y="603"/>
                    <a:pt x="2252" y="603"/>
                    <a:pt x="2252" y="603"/>
                  </a:cubicBezTo>
                  <a:cubicBezTo>
                    <a:pt x="2246" y="594"/>
                    <a:pt x="2246" y="594"/>
                    <a:pt x="2246" y="594"/>
                  </a:cubicBezTo>
                  <a:cubicBezTo>
                    <a:pt x="2264" y="576"/>
                    <a:pt x="2264" y="576"/>
                    <a:pt x="2264" y="576"/>
                  </a:cubicBezTo>
                  <a:cubicBezTo>
                    <a:pt x="2262" y="563"/>
                    <a:pt x="2262" y="563"/>
                    <a:pt x="2262" y="563"/>
                  </a:cubicBezTo>
                  <a:cubicBezTo>
                    <a:pt x="2292" y="552"/>
                    <a:pt x="2292" y="552"/>
                    <a:pt x="2292" y="552"/>
                  </a:cubicBezTo>
                  <a:cubicBezTo>
                    <a:pt x="2265" y="547"/>
                    <a:pt x="2265" y="547"/>
                    <a:pt x="2265" y="547"/>
                  </a:cubicBezTo>
                  <a:cubicBezTo>
                    <a:pt x="2270" y="537"/>
                    <a:pt x="2270" y="537"/>
                    <a:pt x="2270" y="537"/>
                  </a:cubicBezTo>
                  <a:cubicBezTo>
                    <a:pt x="2238" y="547"/>
                    <a:pt x="2238" y="547"/>
                    <a:pt x="2238" y="547"/>
                  </a:cubicBezTo>
                  <a:cubicBezTo>
                    <a:pt x="2224" y="539"/>
                    <a:pt x="2224" y="539"/>
                    <a:pt x="2224" y="539"/>
                  </a:cubicBezTo>
                  <a:cubicBezTo>
                    <a:pt x="2249" y="530"/>
                    <a:pt x="2249" y="530"/>
                    <a:pt x="2249" y="530"/>
                  </a:cubicBezTo>
                  <a:cubicBezTo>
                    <a:pt x="2250" y="520"/>
                    <a:pt x="2250" y="520"/>
                    <a:pt x="2250" y="520"/>
                  </a:cubicBezTo>
                  <a:cubicBezTo>
                    <a:pt x="2250" y="520"/>
                    <a:pt x="2286" y="528"/>
                    <a:pt x="2284" y="515"/>
                  </a:cubicBezTo>
                  <a:cubicBezTo>
                    <a:pt x="2282" y="502"/>
                    <a:pt x="2254" y="505"/>
                    <a:pt x="2266" y="488"/>
                  </a:cubicBezTo>
                  <a:cubicBezTo>
                    <a:pt x="2278" y="471"/>
                    <a:pt x="2289" y="446"/>
                    <a:pt x="2273" y="445"/>
                  </a:cubicBezTo>
                  <a:cubicBezTo>
                    <a:pt x="2248" y="435"/>
                    <a:pt x="2248" y="435"/>
                    <a:pt x="2248" y="435"/>
                  </a:cubicBezTo>
                  <a:cubicBezTo>
                    <a:pt x="2229" y="443"/>
                    <a:pt x="2229" y="443"/>
                    <a:pt x="2229" y="443"/>
                  </a:cubicBezTo>
                  <a:cubicBezTo>
                    <a:pt x="2229" y="443"/>
                    <a:pt x="2202" y="445"/>
                    <a:pt x="2201" y="449"/>
                  </a:cubicBezTo>
                  <a:cubicBezTo>
                    <a:pt x="2200" y="453"/>
                    <a:pt x="2208" y="462"/>
                    <a:pt x="2202" y="463"/>
                  </a:cubicBezTo>
                  <a:cubicBezTo>
                    <a:pt x="2196" y="464"/>
                    <a:pt x="2160" y="457"/>
                    <a:pt x="2152" y="466"/>
                  </a:cubicBezTo>
                  <a:cubicBezTo>
                    <a:pt x="2144" y="475"/>
                    <a:pt x="2127" y="484"/>
                    <a:pt x="2136" y="488"/>
                  </a:cubicBezTo>
                  <a:cubicBezTo>
                    <a:pt x="2145" y="492"/>
                    <a:pt x="2156" y="494"/>
                    <a:pt x="2156" y="494"/>
                  </a:cubicBezTo>
                  <a:cubicBezTo>
                    <a:pt x="2156" y="494"/>
                    <a:pt x="2107" y="507"/>
                    <a:pt x="2109" y="520"/>
                  </a:cubicBezTo>
                  <a:cubicBezTo>
                    <a:pt x="2111" y="533"/>
                    <a:pt x="2138" y="543"/>
                    <a:pt x="2138" y="543"/>
                  </a:cubicBezTo>
                  <a:cubicBezTo>
                    <a:pt x="2154" y="536"/>
                    <a:pt x="2154" y="536"/>
                    <a:pt x="2154" y="536"/>
                  </a:cubicBezTo>
                  <a:cubicBezTo>
                    <a:pt x="2154" y="536"/>
                    <a:pt x="2153" y="557"/>
                    <a:pt x="2159" y="554"/>
                  </a:cubicBezTo>
                  <a:cubicBezTo>
                    <a:pt x="2165" y="551"/>
                    <a:pt x="2194" y="546"/>
                    <a:pt x="2183" y="554"/>
                  </a:cubicBezTo>
                  <a:cubicBezTo>
                    <a:pt x="2172" y="562"/>
                    <a:pt x="2163" y="561"/>
                    <a:pt x="2163" y="561"/>
                  </a:cubicBezTo>
                  <a:cubicBezTo>
                    <a:pt x="2150" y="556"/>
                    <a:pt x="2150" y="556"/>
                    <a:pt x="2150" y="556"/>
                  </a:cubicBezTo>
                  <a:cubicBezTo>
                    <a:pt x="2148" y="565"/>
                    <a:pt x="2148" y="565"/>
                    <a:pt x="2148" y="565"/>
                  </a:cubicBezTo>
                  <a:cubicBezTo>
                    <a:pt x="2148" y="565"/>
                    <a:pt x="2112" y="571"/>
                    <a:pt x="2124" y="575"/>
                  </a:cubicBezTo>
                  <a:cubicBezTo>
                    <a:pt x="2136" y="579"/>
                    <a:pt x="2163" y="559"/>
                    <a:pt x="2157" y="572"/>
                  </a:cubicBezTo>
                  <a:cubicBezTo>
                    <a:pt x="2151" y="585"/>
                    <a:pt x="2132" y="594"/>
                    <a:pt x="2119" y="598"/>
                  </a:cubicBezTo>
                  <a:cubicBezTo>
                    <a:pt x="2106" y="602"/>
                    <a:pt x="2086" y="617"/>
                    <a:pt x="2086" y="617"/>
                  </a:cubicBezTo>
                  <a:cubicBezTo>
                    <a:pt x="2086" y="617"/>
                    <a:pt x="2064" y="605"/>
                    <a:pt x="2060" y="612"/>
                  </a:cubicBezTo>
                  <a:cubicBezTo>
                    <a:pt x="2056" y="619"/>
                    <a:pt x="2035" y="625"/>
                    <a:pt x="2036" y="635"/>
                  </a:cubicBezTo>
                  <a:cubicBezTo>
                    <a:pt x="2037" y="645"/>
                    <a:pt x="2030" y="654"/>
                    <a:pt x="2030" y="654"/>
                  </a:cubicBezTo>
                  <a:cubicBezTo>
                    <a:pt x="2026" y="645"/>
                    <a:pt x="2026" y="645"/>
                    <a:pt x="2026" y="645"/>
                  </a:cubicBezTo>
                  <a:cubicBezTo>
                    <a:pt x="2026" y="645"/>
                    <a:pt x="2001" y="644"/>
                    <a:pt x="2003" y="638"/>
                  </a:cubicBezTo>
                  <a:cubicBezTo>
                    <a:pt x="2005" y="632"/>
                    <a:pt x="2047" y="604"/>
                    <a:pt x="2047" y="604"/>
                  </a:cubicBezTo>
                  <a:cubicBezTo>
                    <a:pt x="2022" y="604"/>
                    <a:pt x="2022" y="604"/>
                    <a:pt x="2022" y="604"/>
                  </a:cubicBezTo>
                  <a:cubicBezTo>
                    <a:pt x="2022" y="604"/>
                    <a:pt x="2015" y="590"/>
                    <a:pt x="2008" y="590"/>
                  </a:cubicBezTo>
                  <a:cubicBezTo>
                    <a:pt x="2001" y="590"/>
                    <a:pt x="1985" y="596"/>
                    <a:pt x="1985" y="596"/>
                  </a:cubicBezTo>
                  <a:cubicBezTo>
                    <a:pt x="1985" y="596"/>
                    <a:pt x="1964" y="589"/>
                    <a:pt x="1961" y="597"/>
                  </a:cubicBezTo>
                  <a:cubicBezTo>
                    <a:pt x="1958" y="605"/>
                    <a:pt x="1956" y="612"/>
                    <a:pt x="1960" y="613"/>
                  </a:cubicBezTo>
                  <a:cubicBezTo>
                    <a:pt x="1964" y="614"/>
                    <a:pt x="1993" y="627"/>
                    <a:pt x="1983" y="630"/>
                  </a:cubicBezTo>
                  <a:cubicBezTo>
                    <a:pt x="1973" y="633"/>
                    <a:pt x="1955" y="618"/>
                    <a:pt x="1955" y="618"/>
                  </a:cubicBezTo>
                  <a:cubicBezTo>
                    <a:pt x="1941" y="609"/>
                    <a:pt x="1941" y="609"/>
                    <a:pt x="1941" y="609"/>
                  </a:cubicBezTo>
                  <a:cubicBezTo>
                    <a:pt x="1940" y="629"/>
                    <a:pt x="1940" y="629"/>
                    <a:pt x="1940" y="629"/>
                  </a:cubicBezTo>
                  <a:cubicBezTo>
                    <a:pt x="1940" y="629"/>
                    <a:pt x="1925" y="638"/>
                    <a:pt x="1916" y="636"/>
                  </a:cubicBezTo>
                  <a:cubicBezTo>
                    <a:pt x="1907" y="634"/>
                    <a:pt x="1874" y="625"/>
                    <a:pt x="1863" y="625"/>
                  </a:cubicBezTo>
                  <a:cubicBezTo>
                    <a:pt x="1852" y="625"/>
                    <a:pt x="1830" y="629"/>
                    <a:pt x="1819" y="628"/>
                  </a:cubicBezTo>
                  <a:cubicBezTo>
                    <a:pt x="1808" y="627"/>
                    <a:pt x="1791" y="610"/>
                    <a:pt x="1791" y="610"/>
                  </a:cubicBezTo>
                  <a:cubicBezTo>
                    <a:pt x="1752" y="613"/>
                    <a:pt x="1752" y="613"/>
                    <a:pt x="1752" y="613"/>
                  </a:cubicBezTo>
                  <a:cubicBezTo>
                    <a:pt x="1752" y="613"/>
                    <a:pt x="1737" y="599"/>
                    <a:pt x="1729" y="597"/>
                  </a:cubicBezTo>
                  <a:cubicBezTo>
                    <a:pt x="1721" y="595"/>
                    <a:pt x="1704" y="595"/>
                    <a:pt x="1692" y="601"/>
                  </a:cubicBezTo>
                  <a:cubicBezTo>
                    <a:pt x="1680" y="607"/>
                    <a:pt x="1685" y="609"/>
                    <a:pt x="1672" y="609"/>
                  </a:cubicBezTo>
                  <a:cubicBezTo>
                    <a:pt x="1659" y="609"/>
                    <a:pt x="1631" y="602"/>
                    <a:pt x="1624" y="611"/>
                  </a:cubicBezTo>
                  <a:cubicBezTo>
                    <a:pt x="1617" y="620"/>
                    <a:pt x="1605" y="646"/>
                    <a:pt x="1605" y="646"/>
                  </a:cubicBezTo>
                  <a:cubicBezTo>
                    <a:pt x="1597" y="666"/>
                    <a:pt x="1597" y="666"/>
                    <a:pt x="1597" y="666"/>
                  </a:cubicBezTo>
                  <a:cubicBezTo>
                    <a:pt x="1576" y="668"/>
                    <a:pt x="1576" y="668"/>
                    <a:pt x="1576" y="668"/>
                  </a:cubicBezTo>
                  <a:cubicBezTo>
                    <a:pt x="1571" y="687"/>
                    <a:pt x="1571" y="687"/>
                    <a:pt x="1571" y="687"/>
                  </a:cubicBezTo>
                  <a:cubicBezTo>
                    <a:pt x="1556" y="654"/>
                    <a:pt x="1556" y="654"/>
                    <a:pt x="1556" y="654"/>
                  </a:cubicBezTo>
                  <a:cubicBezTo>
                    <a:pt x="1556" y="654"/>
                    <a:pt x="1598" y="665"/>
                    <a:pt x="1587" y="646"/>
                  </a:cubicBezTo>
                  <a:cubicBezTo>
                    <a:pt x="1576" y="627"/>
                    <a:pt x="1544" y="625"/>
                    <a:pt x="1544" y="625"/>
                  </a:cubicBezTo>
                  <a:cubicBezTo>
                    <a:pt x="1546" y="616"/>
                    <a:pt x="1546" y="616"/>
                    <a:pt x="1546" y="616"/>
                  </a:cubicBezTo>
                  <a:cubicBezTo>
                    <a:pt x="1546" y="616"/>
                    <a:pt x="1477" y="629"/>
                    <a:pt x="1440" y="629"/>
                  </a:cubicBezTo>
                  <a:cubicBezTo>
                    <a:pt x="1403" y="629"/>
                    <a:pt x="1337" y="625"/>
                    <a:pt x="1350" y="619"/>
                  </a:cubicBezTo>
                  <a:cubicBezTo>
                    <a:pt x="1363" y="613"/>
                    <a:pt x="1447" y="616"/>
                    <a:pt x="1427" y="594"/>
                  </a:cubicBezTo>
                  <a:cubicBezTo>
                    <a:pt x="1407" y="572"/>
                    <a:pt x="1388" y="570"/>
                    <a:pt x="1364" y="572"/>
                  </a:cubicBezTo>
                  <a:cubicBezTo>
                    <a:pt x="1340" y="574"/>
                    <a:pt x="1301" y="560"/>
                    <a:pt x="1295" y="557"/>
                  </a:cubicBezTo>
                  <a:cubicBezTo>
                    <a:pt x="1289" y="554"/>
                    <a:pt x="1271" y="554"/>
                    <a:pt x="1271" y="554"/>
                  </a:cubicBezTo>
                  <a:cubicBezTo>
                    <a:pt x="1271" y="554"/>
                    <a:pt x="1223" y="527"/>
                    <a:pt x="1205" y="528"/>
                  </a:cubicBezTo>
                  <a:cubicBezTo>
                    <a:pt x="1187" y="529"/>
                    <a:pt x="1155" y="554"/>
                    <a:pt x="1155" y="554"/>
                  </a:cubicBezTo>
                  <a:cubicBezTo>
                    <a:pt x="1119" y="554"/>
                    <a:pt x="1119" y="554"/>
                    <a:pt x="1119" y="554"/>
                  </a:cubicBezTo>
                  <a:cubicBezTo>
                    <a:pt x="1139" y="542"/>
                    <a:pt x="1139" y="542"/>
                    <a:pt x="1139" y="542"/>
                  </a:cubicBezTo>
                  <a:cubicBezTo>
                    <a:pt x="1139" y="534"/>
                    <a:pt x="1139" y="534"/>
                    <a:pt x="1139" y="534"/>
                  </a:cubicBezTo>
                  <a:cubicBezTo>
                    <a:pt x="1156" y="514"/>
                    <a:pt x="1156" y="514"/>
                    <a:pt x="1156" y="514"/>
                  </a:cubicBezTo>
                  <a:cubicBezTo>
                    <a:pt x="1156" y="514"/>
                    <a:pt x="1117" y="532"/>
                    <a:pt x="1110" y="539"/>
                  </a:cubicBezTo>
                  <a:cubicBezTo>
                    <a:pt x="1103" y="546"/>
                    <a:pt x="1087" y="568"/>
                    <a:pt x="1072" y="553"/>
                  </a:cubicBezTo>
                  <a:cubicBezTo>
                    <a:pt x="1057" y="538"/>
                    <a:pt x="1078" y="522"/>
                    <a:pt x="1075" y="511"/>
                  </a:cubicBezTo>
                  <a:cubicBezTo>
                    <a:pt x="1072" y="500"/>
                    <a:pt x="1049" y="489"/>
                    <a:pt x="1046" y="498"/>
                  </a:cubicBezTo>
                  <a:cubicBezTo>
                    <a:pt x="1043" y="507"/>
                    <a:pt x="1056" y="513"/>
                    <a:pt x="1056" y="513"/>
                  </a:cubicBezTo>
                  <a:cubicBezTo>
                    <a:pt x="1056" y="513"/>
                    <a:pt x="1036" y="511"/>
                    <a:pt x="1025" y="515"/>
                  </a:cubicBezTo>
                  <a:cubicBezTo>
                    <a:pt x="1014" y="519"/>
                    <a:pt x="998" y="530"/>
                    <a:pt x="993" y="534"/>
                  </a:cubicBezTo>
                  <a:cubicBezTo>
                    <a:pt x="988" y="538"/>
                    <a:pt x="970" y="533"/>
                    <a:pt x="970" y="533"/>
                  </a:cubicBezTo>
                  <a:cubicBezTo>
                    <a:pt x="970" y="533"/>
                    <a:pt x="923" y="543"/>
                    <a:pt x="919" y="544"/>
                  </a:cubicBezTo>
                  <a:cubicBezTo>
                    <a:pt x="915" y="545"/>
                    <a:pt x="890" y="560"/>
                    <a:pt x="890" y="560"/>
                  </a:cubicBezTo>
                  <a:cubicBezTo>
                    <a:pt x="876" y="547"/>
                    <a:pt x="876" y="547"/>
                    <a:pt x="876" y="547"/>
                  </a:cubicBezTo>
                  <a:cubicBezTo>
                    <a:pt x="876" y="547"/>
                    <a:pt x="843" y="564"/>
                    <a:pt x="833" y="565"/>
                  </a:cubicBezTo>
                  <a:cubicBezTo>
                    <a:pt x="823" y="566"/>
                    <a:pt x="805" y="578"/>
                    <a:pt x="805" y="578"/>
                  </a:cubicBezTo>
                  <a:cubicBezTo>
                    <a:pt x="783" y="580"/>
                    <a:pt x="783" y="580"/>
                    <a:pt x="783" y="580"/>
                  </a:cubicBezTo>
                  <a:cubicBezTo>
                    <a:pt x="783" y="580"/>
                    <a:pt x="800" y="562"/>
                    <a:pt x="815" y="559"/>
                  </a:cubicBezTo>
                  <a:cubicBezTo>
                    <a:pt x="830" y="556"/>
                    <a:pt x="864" y="543"/>
                    <a:pt x="864" y="543"/>
                  </a:cubicBezTo>
                  <a:cubicBezTo>
                    <a:pt x="864" y="543"/>
                    <a:pt x="895" y="546"/>
                    <a:pt x="906" y="541"/>
                  </a:cubicBezTo>
                  <a:cubicBezTo>
                    <a:pt x="917" y="536"/>
                    <a:pt x="978" y="522"/>
                    <a:pt x="978" y="522"/>
                  </a:cubicBezTo>
                  <a:cubicBezTo>
                    <a:pt x="978" y="522"/>
                    <a:pt x="990" y="519"/>
                    <a:pt x="983" y="514"/>
                  </a:cubicBezTo>
                  <a:cubicBezTo>
                    <a:pt x="976" y="509"/>
                    <a:pt x="955" y="516"/>
                    <a:pt x="955" y="516"/>
                  </a:cubicBezTo>
                  <a:cubicBezTo>
                    <a:pt x="955" y="516"/>
                    <a:pt x="937" y="515"/>
                    <a:pt x="930" y="517"/>
                  </a:cubicBezTo>
                  <a:cubicBezTo>
                    <a:pt x="923" y="519"/>
                    <a:pt x="916" y="527"/>
                    <a:pt x="911" y="528"/>
                  </a:cubicBezTo>
                  <a:cubicBezTo>
                    <a:pt x="906" y="529"/>
                    <a:pt x="887" y="529"/>
                    <a:pt x="887" y="529"/>
                  </a:cubicBezTo>
                  <a:cubicBezTo>
                    <a:pt x="872" y="532"/>
                    <a:pt x="872" y="532"/>
                    <a:pt x="872" y="532"/>
                  </a:cubicBezTo>
                  <a:cubicBezTo>
                    <a:pt x="872" y="532"/>
                    <a:pt x="855" y="532"/>
                    <a:pt x="843" y="535"/>
                  </a:cubicBezTo>
                  <a:cubicBezTo>
                    <a:pt x="831" y="538"/>
                    <a:pt x="820" y="550"/>
                    <a:pt x="820" y="550"/>
                  </a:cubicBezTo>
                  <a:cubicBezTo>
                    <a:pt x="806" y="552"/>
                    <a:pt x="806" y="552"/>
                    <a:pt x="806" y="552"/>
                  </a:cubicBezTo>
                  <a:cubicBezTo>
                    <a:pt x="771" y="565"/>
                    <a:pt x="771" y="565"/>
                    <a:pt x="771" y="565"/>
                  </a:cubicBezTo>
                  <a:cubicBezTo>
                    <a:pt x="771" y="565"/>
                    <a:pt x="756" y="568"/>
                    <a:pt x="753" y="571"/>
                  </a:cubicBezTo>
                  <a:cubicBezTo>
                    <a:pt x="750" y="574"/>
                    <a:pt x="748" y="590"/>
                    <a:pt x="741" y="586"/>
                  </a:cubicBezTo>
                  <a:cubicBezTo>
                    <a:pt x="734" y="582"/>
                    <a:pt x="733" y="567"/>
                    <a:pt x="744" y="565"/>
                  </a:cubicBezTo>
                  <a:cubicBezTo>
                    <a:pt x="755" y="563"/>
                    <a:pt x="784" y="553"/>
                    <a:pt x="793" y="547"/>
                  </a:cubicBezTo>
                  <a:cubicBezTo>
                    <a:pt x="802" y="541"/>
                    <a:pt x="760" y="535"/>
                    <a:pt x="753" y="544"/>
                  </a:cubicBezTo>
                  <a:cubicBezTo>
                    <a:pt x="746" y="553"/>
                    <a:pt x="719" y="558"/>
                    <a:pt x="712" y="558"/>
                  </a:cubicBezTo>
                  <a:cubicBezTo>
                    <a:pt x="705" y="558"/>
                    <a:pt x="705" y="585"/>
                    <a:pt x="705" y="585"/>
                  </a:cubicBezTo>
                  <a:cubicBezTo>
                    <a:pt x="689" y="576"/>
                    <a:pt x="689" y="576"/>
                    <a:pt x="689" y="576"/>
                  </a:cubicBezTo>
                  <a:cubicBezTo>
                    <a:pt x="647" y="570"/>
                    <a:pt x="647" y="570"/>
                    <a:pt x="647" y="570"/>
                  </a:cubicBezTo>
                  <a:cubicBezTo>
                    <a:pt x="647" y="570"/>
                    <a:pt x="621" y="558"/>
                    <a:pt x="623" y="553"/>
                  </a:cubicBezTo>
                  <a:cubicBezTo>
                    <a:pt x="625" y="548"/>
                    <a:pt x="629" y="539"/>
                    <a:pt x="629" y="539"/>
                  </a:cubicBezTo>
                  <a:cubicBezTo>
                    <a:pt x="555" y="540"/>
                    <a:pt x="555" y="540"/>
                    <a:pt x="555" y="540"/>
                  </a:cubicBezTo>
                  <a:cubicBezTo>
                    <a:pt x="567" y="540"/>
                    <a:pt x="567" y="540"/>
                    <a:pt x="567" y="540"/>
                  </a:cubicBezTo>
                  <a:cubicBezTo>
                    <a:pt x="52" y="964"/>
                    <a:pt x="52" y="964"/>
                    <a:pt x="52" y="964"/>
                  </a:cubicBezTo>
                  <a:cubicBezTo>
                    <a:pt x="52" y="964"/>
                    <a:pt x="26" y="978"/>
                    <a:pt x="32" y="984"/>
                  </a:cubicBezTo>
                  <a:cubicBezTo>
                    <a:pt x="38" y="990"/>
                    <a:pt x="67" y="984"/>
                    <a:pt x="67" y="984"/>
                  </a:cubicBezTo>
                  <a:cubicBezTo>
                    <a:pt x="70" y="984"/>
                    <a:pt x="79" y="979"/>
                    <a:pt x="79" y="979"/>
                  </a:cubicBezTo>
                  <a:cubicBezTo>
                    <a:pt x="103" y="979"/>
                    <a:pt x="103" y="979"/>
                    <a:pt x="103" y="979"/>
                  </a:cubicBezTo>
                  <a:cubicBezTo>
                    <a:pt x="88" y="994"/>
                    <a:pt x="88" y="994"/>
                    <a:pt x="88" y="994"/>
                  </a:cubicBezTo>
                  <a:cubicBezTo>
                    <a:pt x="88" y="994"/>
                    <a:pt x="88" y="1003"/>
                    <a:pt x="88" y="1013"/>
                  </a:cubicBezTo>
                  <a:cubicBezTo>
                    <a:pt x="88" y="1024"/>
                    <a:pt x="107" y="1032"/>
                    <a:pt x="107" y="1032"/>
                  </a:cubicBezTo>
                  <a:cubicBezTo>
                    <a:pt x="107" y="1032"/>
                    <a:pt x="88" y="1051"/>
                    <a:pt x="93" y="1051"/>
                  </a:cubicBezTo>
                  <a:cubicBezTo>
                    <a:pt x="99" y="1051"/>
                    <a:pt x="115" y="1038"/>
                    <a:pt x="115" y="1038"/>
                  </a:cubicBezTo>
                  <a:cubicBezTo>
                    <a:pt x="115" y="1038"/>
                    <a:pt x="136" y="1031"/>
                    <a:pt x="143" y="1031"/>
                  </a:cubicBezTo>
                  <a:cubicBezTo>
                    <a:pt x="151" y="1031"/>
                    <a:pt x="157" y="1021"/>
                    <a:pt x="157" y="1021"/>
                  </a:cubicBezTo>
                  <a:cubicBezTo>
                    <a:pt x="169" y="1021"/>
                    <a:pt x="169" y="1021"/>
                    <a:pt x="169" y="1021"/>
                  </a:cubicBezTo>
                  <a:cubicBezTo>
                    <a:pt x="171" y="1013"/>
                    <a:pt x="171" y="1013"/>
                    <a:pt x="171" y="1013"/>
                  </a:cubicBezTo>
                  <a:cubicBezTo>
                    <a:pt x="171" y="1013"/>
                    <a:pt x="199" y="1003"/>
                    <a:pt x="217" y="1008"/>
                  </a:cubicBezTo>
                  <a:cubicBezTo>
                    <a:pt x="236" y="1014"/>
                    <a:pt x="209" y="1024"/>
                    <a:pt x="209" y="1024"/>
                  </a:cubicBezTo>
                  <a:cubicBezTo>
                    <a:pt x="209" y="1041"/>
                    <a:pt x="209" y="1041"/>
                    <a:pt x="209" y="1041"/>
                  </a:cubicBezTo>
                  <a:cubicBezTo>
                    <a:pt x="203" y="1052"/>
                    <a:pt x="203" y="1052"/>
                    <a:pt x="203" y="1052"/>
                  </a:cubicBezTo>
                  <a:cubicBezTo>
                    <a:pt x="203" y="1052"/>
                    <a:pt x="210" y="1054"/>
                    <a:pt x="216" y="1072"/>
                  </a:cubicBezTo>
                  <a:cubicBezTo>
                    <a:pt x="223" y="1089"/>
                    <a:pt x="206" y="1108"/>
                    <a:pt x="206" y="1108"/>
                  </a:cubicBezTo>
                  <a:cubicBezTo>
                    <a:pt x="206" y="1132"/>
                    <a:pt x="206" y="1132"/>
                    <a:pt x="206" y="1132"/>
                  </a:cubicBezTo>
                  <a:cubicBezTo>
                    <a:pt x="206" y="1132"/>
                    <a:pt x="200" y="1149"/>
                    <a:pt x="195" y="1162"/>
                  </a:cubicBezTo>
                  <a:cubicBezTo>
                    <a:pt x="190" y="1175"/>
                    <a:pt x="218" y="1176"/>
                    <a:pt x="218" y="1180"/>
                  </a:cubicBezTo>
                  <a:cubicBezTo>
                    <a:pt x="218" y="1185"/>
                    <a:pt x="225" y="1187"/>
                    <a:pt x="225" y="1187"/>
                  </a:cubicBezTo>
                  <a:cubicBezTo>
                    <a:pt x="225" y="1187"/>
                    <a:pt x="235" y="1186"/>
                    <a:pt x="235" y="1194"/>
                  </a:cubicBezTo>
                  <a:cubicBezTo>
                    <a:pt x="235" y="1202"/>
                    <a:pt x="208" y="1213"/>
                    <a:pt x="208" y="1213"/>
                  </a:cubicBezTo>
                  <a:cubicBezTo>
                    <a:pt x="208" y="1213"/>
                    <a:pt x="208" y="1229"/>
                    <a:pt x="198" y="1239"/>
                  </a:cubicBezTo>
                  <a:cubicBezTo>
                    <a:pt x="194" y="1243"/>
                    <a:pt x="173" y="1254"/>
                    <a:pt x="152" y="1264"/>
                  </a:cubicBezTo>
                  <a:cubicBezTo>
                    <a:pt x="150" y="1269"/>
                    <a:pt x="149" y="1274"/>
                    <a:pt x="148" y="1278"/>
                  </a:cubicBezTo>
                  <a:cubicBezTo>
                    <a:pt x="147" y="1285"/>
                    <a:pt x="142" y="1299"/>
                    <a:pt x="142" y="1299"/>
                  </a:cubicBezTo>
                  <a:cubicBezTo>
                    <a:pt x="133" y="1305"/>
                    <a:pt x="133" y="1305"/>
                    <a:pt x="133" y="1305"/>
                  </a:cubicBezTo>
                  <a:cubicBezTo>
                    <a:pt x="133" y="1305"/>
                    <a:pt x="142" y="1309"/>
                    <a:pt x="143" y="1316"/>
                  </a:cubicBezTo>
                  <a:cubicBezTo>
                    <a:pt x="144" y="1323"/>
                    <a:pt x="151" y="1326"/>
                    <a:pt x="151" y="1326"/>
                  </a:cubicBezTo>
                  <a:cubicBezTo>
                    <a:pt x="151" y="1326"/>
                    <a:pt x="201" y="1287"/>
                    <a:pt x="201" y="1296"/>
                  </a:cubicBezTo>
                  <a:cubicBezTo>
                    <a:pt x="201" y="1305"/>
                    <a:pt x="185" y="1306"/>
                    <a:pt x="183" y="1311"/>
                  </a:cubicBezTo>
                  <a:cubicBezTo>
                    <a:pt x="181" y="1316"/>
                    <a:pt x="185" y="1326"/>
                    <a:pt x="185" y="1326"/>
                  </a:cubicBezTo>
                  <a:cubicBezTo>
                    <a:pt x="194" y="1333"/>
                    <a:pt x="194" y="1333"/>
                    <a:pt x="194" y="1333"/>
                  </a:cubicBezTo>
                  <a:cubicBezTo>
                    <a:pt x="165" y="1332"/>
                    <a:pt x="165" y="1332"/>
                    <a:pt x="165" y="1332"/>
                  </a:cubicBezTo>
                  <a:cubicBezTo>
                    <a:pt x="165" y="1332"/>
                    <a:pt x="143" y="1359"/>
                    <a:pt x="153" y="1360"/>
                  </a:cubicBezTo>
                  <a:cubicBezTo>
                    <a:pt x="163" y="1361"/>
                    <a:pt x="169" y="1367"/>
                    <a:pt x="169" y="1367"/>
                  </a:cubicBezTo>
                  <a:cubicBezTo>
                    <a:pt x="169" y="1367"/>
                    <a:pt x="157" y="1388"/>
                    <a:pt x="164" y="1385"/>
                  </a:cubicBezTo>
                  <a:cubicBezTo>
                    <a:pt x="171" y="1382"/>
                    <a:pt x="212" y="1354"/>
                    <a:pt x="212" y="1354"/>
                  </a:cubicBezTo>
                  <a:cubicBezTo>
                    <a:pt x="211" y="1363"/>
                    <a:pt x="211" y="1363"/>
                    <a:pt x="211" y="1363"/>
                  </a:cubicBezTo>
                  <a:cubicBezTo>
                    <a:pt x="192" y="1374"/>
                    <a:pt x="192" y="1374"/>
                    <a:pt x="192" y="1374"/>
                  </a:cubicBezTo>
                  <a:cubicBezTo>
                    <a:pt x="207" y="1380"/>
                    <a:pt x="207" y="1380"/>
                    <a:pt x="207" y="1380"/>
                  </a:cubicBezTo>
                  <a:cubicBezTo>
                    <a:pt x="207" y="1380"/>
                    <a:pt x="202" y="1400"/>
                    <a:pt x="194" y="1398"/>
                  </a:cubicBezTo>
                  <a:cubicBezTo>
                    <a:pt x="186" y="1396"/>
                    <a:pt x="184" y="1387"/>
                    <a:pt x="184" y="1387"/>
                  </a:cubicBezTo>
                  <a:cubicBezTo>
                    <a:pt x="184" y="1387"/>
                    <a:pt x="151" y="1397"/>
                    <a:pt x="145" y="1403"/>
                  </a:cubicBezTo>
                  <a:cubicBezTo>
                    <a:pt x="139" y="1409"/>
                    <a:pt x="133" y="1417"/>
                    <a:pt x="133" y="1417"/>
                  </a:cubicBezTo>
                  <a:cubicBezTo>
                    <a:pt x="133" y="1417"/>
                    <a:pt x="151" y="1412"/>
                    <a:pt x="156" y="1412"/>
                  </a:cubicBezTo>
                  <a:cubicBezTo>
                    <a:pt x="161" y="1412"/>
                    <a:pt x="182" y="1412"/>
                    <a:pt x="182" y="1412"/>
                  </a:cubicBezTo>
                  <a:cubicBezTo>
                    <a:pt x="182" y="1412"/>
                    <a:pt x="146" y="1421"/>
                    <a:pt x="140" y="1424"/>
                  </a:cubicBezTo>
                  <a:cubicBezTo>
                    <a:pt x="134" y="1427"/>
                    <a:pt x="138" y="1435"/>
                    <a:pt x="138" y="1435"/>
                  </a:cubicBezTo>
                  <a:cubicBezTo>
                    <a:pt x="138" y="1435"/>
                    <a:pt x="105" y="1423"/>
                    <a:pt x="114" y="1437"/>
                  </a:cubicBezTo>
                  <a:cubicBezTo>
                    <a:pt x="123" y="1451"/>
                    <a:pt x="132" y="1455"/>
                    <a:pt x="132" y="1455"/>
                  </a:cubicBezTo>
                  <a:cubicBezTo>
                    <a:pt x="164" y="1444"/>
                    <a:pt x="164" y="1444"/>
                    <a:pt x="164" y="1444"/>
                  </a:cubicBezTo>
                  <a:cubicBezTo>
                    <a:pt x="173" y="1459"/>
                    <a:pt x="173" y="1459"/>
                    <a:pt x="173" y="1459"/>
                  </a:cubicBezTo>
                  <a:cubicBezTo>
                    <a:pt x="198" y="1445"/>
                    <a:pt x="198" y="1445"/>
                    <a:pt x="198" y="1445"/>
                  </a:cubicBezTo>
                  <a:cubicBezTo>
                    <a:pt x="198" y="1445"/>
                    <a:pt x="165" y="1479"/>
                    <a:pt x="176" y="1478"/>
                  </a:cubicBezTo>
                  <a:cubicBezTo>
                    <a:pt x="187" y="1477"/>
                    <a:pt x="217" y="1454"/>
                    <a:pt x="217" y="1454"/>
                  </a:cubicBezTo>
                  <a:cubicBezTo>
                    <a:pt x="217" y="1454"/>
                    <a:pt x="190" y="1484"/>
                    <a:pt x="194" y="1484"/>
                  </a:cubicBezTo>
                  <a:cubicBezTo>
                    <a:pt x="198" y="1484"/>
                    <a:pt x="216" y="1479"/>
                    <a:pt x="216" y="1479"/>
                  </a:cubicBezTo>
                  <a:cubicBezTo>
                    <a:pt x="216" y="1479"/>
                    <a:pt x="178" y="1508"/>
                    <a:pt x="190" y="1509"/>
                  </a:cubicBezTo>
                  <a:cubicBezTo>
                    <a:pt x="202" y="1510"/>
                    <a:pt x="229" y="1490"/>
                    <a:pt x="229" y="1490"/>
                  </a:cubicBezTo>
                  <a:cubicBezTo>
                    <a:pt x="229" y="1490"/>
                    <a:pt x="203" y="1518"/>
                    <a:pt x="210" y="1520"/>
                  </a:cubicBezTo>
                  <a:cubicBezTo>
                    <a:pt x="217" y="1522"/>
                    <a:pt x="233" y="1526"/>
                    <a:pt x="233" y="1529"/>
                  </a:cubicBezTo>
                  <a:cubicBezTo>
                    <a:pt x="233" y="1531"/>
                    <a:pt x="231" y="1548"/>
                    <a:pt x="228" y="1561"/>
                  </a:cubicBezTo>
                  <a:cubicBezTo>
                    <a:pt x="228" y="1561"/>
                    <a:pt x="228" y="1561"/>
                    <a:pt x="228" y="1561"/>
                  </a:cubicBezTo>
                  <a:cubicBezTo>
                    <a:pt x="1370" y="1561"/>
                    <a:pt x="1370" y="1561"/>
                    <a:pt x="1370" y="1561"/>
                  </a:cubicBezTo>
                  <a:cubicBezTo>
                    <a:pt x="1370" y="1561"/>
                    <a:pt x="1384" y="1526"/>
                    <a:pt x="1394" y="1537"/>
                  </a:cubicBezTo>
                  <a:cubicBezTo>
                    <a:pt x="1404" y="1547"/>
                    <a:pt x="1379" y="1557"/>
                    <a:pt x="1388" y="1566"/>
                  </a:cubicBezTo>
                  <a:cubicBezTo>
                    <a:pt x="1396" y="1574"/>
                    <a:pt x="1415" y="1575"/>
                    <a:pt x="1415" y="1575"/>
                  </a:cubicBezTo>
                  <a:cubicBezTo>
                    <a:pt x="1415" y="1575"/>
                    <a:pt x="1422" y="1585"/>
                    <a:pt x="1430" y="1585"/>
                  </a:cubicBezTo>
                  <a:cubicBezTo>
                    <a:pt x="1438" y="1585"/>
                    <a:pt x="1436" y="1573"/>
                    <a:pt x="1449" y="1573"/>
                  </a:cubicBezTo>
                  <a:cubicBezTo>
                    <a:pt x="1462" y="1573"/>
                    <a:pt x="1465" y="1593"/>
                    <a:pt x="1471" y="1593"/>
                  </a:cubicBezTo>
                  <a:cubicBezTo>
                    <a:pt x="1477" y="1593"/>
                    <a:pt x="1484" y="1596"/>
                    <a:pt x="1487" y="1593"/>
                  </a:cubicBezTo>
                  <a:cubicBezTo>
                    <a:pt x="1490" y="1590"/>
                    <a:pt x="1503" y="1614"/>
                    <a:pt x="1509" y="1608"/>
                  </a:cubicBezTo>
                  <a:cubicBezTo>
                    <a:pt x="1515" y="1602"/>
                    <a:pt x="1531" y="1591"/>
                    <a:pt x="1531" y="1591"/>
                  </a:cubicBezTo>
                  <a:cubicBezTo>
                    <a:pt x="1531" y="1601"/>
                    <a:pt x="1531" y="1601"/>
                    <a:pt x="1531" y="1601"/>
                  </a:cubicBezTo>
                  <a:cubicBezTo>
                    <a:pt x="1561" y="1600"/>
                    <a:pt x="1561" y="1600"/>
                    <a:pt x="1561" y="1600"/>
                  </a:cubicBezTo>
                  <a:cubicBezTo>
                    <a:pt x="1561" y="1600"/>
                    <a:pt x="1558" y="1606"/>
                    <a:pt x="1586" y="1606"/>
                  </a:cubicBezTo>
                  <a:cubicBezTo>
                    <a:pt x="1598" y="1598"/>
                    <a:pt x="1605" y="1585"/>
                    <a:pt x="1606" y="1582"/>
                  </a:cubicBezTo>
                  <a:cubicBezTo>
                    <a:pt x="1607" y="1578"/>
                    <a:pt x="1626" y="1586"/>
                    <a:pt x="1626" y="1586"/>
                  </a:cubicBezTo>
                  <a:cubicBezTo>
                    <a:pt x="1634" y="1580"/>
                    <a:pt x="1634" y="1580"/>
                    <a:pt x="1634" y="1580"/>
                  </a:cubicBezTo>
                  <a:cubicBezTo>
                    <a:pt x="1634" y="1580"/>
                    <a:pt x="1641" y="1568"/>
                    <a:pt x="1642" y="1565"/>
                  </a:cubicBezTo>
                  <a:cubicBezTo>
                    <a:pt x="1643" y="1562"/>
                    <a:pt x="1651" y="1575"/>
                    <a:pt x="1651" y="1575"/>
                  </a:cubicBezTo>
                  <a:cubicBezTo>
                    <a:pt x="1668" y="1572"/>
                    <a:pt x="1668" y="1572"/>
                    <a:pt x="1668" y="1572"/>
                  </a:cubicBezTo>
                  <a:cubicBezTo>
                    <a:pt x="1668" y="1572"/>
                    <a:pt x="1659" y="1562"/>
                    <a:pt x="1668" y="1555"/>
                  </a:cubicBezTo>
                  <a:cubicBezTo>
                    <a:pt x="1677" y="1548"/>
                    <a:pt x="1686" y="1563"/>
                    <a:pt x="1686" y="1563"/>
                  </a:cubicBezTo>
                  <a:cubicBezTo>
                    <a:pt x="1704" y="1563"/>
                    <a:pt x="1704" y="1563"/>
                    <a:pt x="1704" y="1563"/>
                  </a:cubicBezTo>
                  <a:cubicBezTo>
                    <a:pt x="1708" y="1567"/>
                    <a:pt x="1708" y="1567"/>
                    <a:pt x="1708" y="1567"/>
                  </a:cubicBezTo>
                  <a:cubicBezTo>
                    <a:pt x="1708" y="1567"/>
                    <a:pt x="1728" y="1568"/>
                    <a:pt x="1733" y="1573"/>
                  </a:cubicBezTo>
                  <a:cubicBezTo>
                    <a:pt x="1738" y="1578"/>
                    <a:pt x="1727" y="1604"/>
                    <a:pt x="1727" y="1604"/>
                  </a:cubicBezTo>
                  <a:cubicBezTo>
                    <a:pt x="1733" y="1611"/>
                    <a:pt x="1733" y="1611"/>
                    <a:pt x="1733" y="1611"/>
                  </a:cubicBezTo>
                  <a:cubicBezTo>
                    <a:pt x="1727" y="1626"/>
                    <a:pt x="1727" y="1626"/>
                    <a:pt x="1727" y="1626"/>
                  </a:cubicBezTo>
                  <a:cubicBezTo>
                    <a:pt x="1727" y="1626"/>
                    <a:pt x="1766" y="1603"/>
                    <a:pt x="1777" y="1610"/>
                  </a:cubicBezTo>
                  <a:cubicBezTo>
                    <a:pt x="1788" y="1617"/>
                    <a:pt x="1760" y="1627"/>
                    <a:pt x="1759" y="1631"/>
                  </a:cubicBezTo>
                  <a:cubicBezTo>
                    <a:pt x="1758" y="1635"/>
                    <a:pt x="1773" y="1638"/>
                    <a:pt x="1773" y="1643"/>
                  </a:cubicBezTo>
                  <a:cubicBezTo>
                    <a:pt x="1773" y="1648"/>
                    <a:pt x="1757" y="1654"/>
                    <a:pt x="1757" y="1659"/>
                  </a:cubicBezTo>
                  <a:cubicBezTo>
                    <a:pt x="1757" y="1664"/>
                    <a:pt x="1770" y="1664"/>
                    <a:pt x="1767" y="1671"/>
                  </a:cubicBezTo>
                  <a:cubicBezTo>
                    <a:pt x="1764" y="1678"/>
                    <a:pt x="1758" y="1679"/>
                    <a:pt x="1758" y="1679"/>
                  </a:cubicBezTo>
                  <a:cubicBezTo>
                    <a:pt x="1756" y="1685"/>
                    <a:pt x="1756" y="1685"/>
                    <a:pt x="1756" y="1685"/>
                  </a:cubicBezTo>
                  <a:cubicBezTo>
                    <a:pt x="1769" y="1685"/>
                    <a:pt x="1769" y="1685"/>
                    <a:pt x="1769" y="1685"/>
                  </a:cubicBezTo>
                  <a:cubicBezTo>
                    <a:pt x="1765" y="1700"/>
                    <a:pt x="1765" y="1700"/>
                    <a:pt x="1765" y="1700"/>
                  </a:cubicBezTo>
                  <a:cubicBezTo>
                    <a:pt x="1771" y="1700"/>
                    <a:pt x="1778" y="1701"/>
                    <a:pt x="1781" y="1701"/>
                  </a:cubicBezTo>
                  <a:cubicBezTo>
                    <a:pt x="1786" y="1700"/>
                    <a:pt x="1794" y="1703"/>
                    <a:pt x="1806" y="1704"/>
                  </a:cubicBezTo>
                  <a:cubicBezTo>
                    <a:pt x="1818" y="1705"/>
                    <a:pt x="1825" y="1703"/>
                    <a:pt x="1825" y="1703"/>
                  </a:cubicBezTo>
                  <a:cubicBezTo>
                    <a:pt x="1837" y="1703"/>
                    <a:pt x="1852" y="1715"/>
                    <a:pt x="1863" y="1715"/>
                  </a:cubicBezTo>
                  <a:cubicBezTo>
                    <a:pt x="1874" y="1715"/>
                    <a:pt x="1884" y="1715"/>
                    <a:pt x="1884" y="1715"/>
                  </a:cubicBezTo>
                  <a:cubicBezTo>
                    <a:pt x="1906" y="1715"/>
                    <a:pt x="1904" y="1729"/>
                    <a:pt x="1904" y="1738"/>
                  </a:cubicBezTo>
                  <a:cubicBezTo>
                    <a:pt x="1904" y="1747"/>
                    <a:pt x="1914" y="1736"/>
                    <a:pt x="1914" y="1746"/>
                  </a:cubicBezTo>
                  <a:cubicBezTo>
                    <a:pt x="1914" y="1756"/>
                    <a:pt x="1910" y="1759"/>
                    <a:pt x="1905" y="1764"/>
                  </a:cubicBezTo>
                  <a:cubicBezTo>
                    <a:pt x="1900" y="1769"/>
                    <a:pt x="1918" y="1777"/>
                    <a:pt x="1918" y="1777"/>
                  </a:cubicBezTo>
                  <a:cubicBezTo>
                    <a:pt x="1903" y="1776"/>
                    <a:pt x="1903" y="1776"/>
                    <a:pt x="1903" y="1776"/>
                  </a:cubicBezTo>
                  <a:cubicBezTo>
                    <a:pt x="1903" y="1776"/>
                    <a:pt x="1903" y="1785"/>
                    <a:pt x="1896" y="1793"/>
                  </a:cubicBezTo>
                  <a:cubicBezTo>
                    <a:pt x="1888" y="1800"/>
                    <a:pt x="1887" y="1793"/>
                    <a:pt x="1868" y="1783"/>
                  </a:cubicBezTo>
                  <a:cubicBezTo>
                    <a:pt x="1849" y="1773"/>
                    <a:pt x="1855" y="1754"/>
                    <a:pt x="1855" y="1754"/>
                  </a:cubicBezTo>
                  <a:cubicBezTo>
                    <a:pt x="1844" y="1749"/>
                    <a:pt x="1844" y="1749"/>
                    <a:pt x="1844" y="1749"/>
                  </a:cubicBezTo>
                  <a:cubicBezTo>
                    <a:pt x="1846" y="1761"/>
                    <a:pt x="1846" y="1761"/>
                    <a:pt x="1846" y="1761"/>
                  </a:cubicBezTo>
                  <a:cubicBezTo>
                    <a:pt x="1846" y="1761"/>
                    <a:pt x="1854" y="1774"/>
                    <a:pt x="1846" y="1788"/>
                  </a:cubicBezTo>
                  <a:cubicBezTo>
                    <a:pt x="1838" y="1802"/>
                    <a:pt x="1820" y="1806"/>
                    <a:pt x="1812" y="1819"/>
                  </a:cubicBezTo>
                  <a:cubicBezTo>
                    <a:pt x="1804" y="1832"/>
                    <a:pt x="1801" y="1844"/>
                    <a:pt x="1793" y="1853"/>
                  </a:cubicBezTo>
                  <a:cubicBezTo>
                    <a:pt x="1785" y="1861"/>
                    <a:pt x="1769" y="1868"/>
                    <a:pt x="1762" y="1864"/>
                  </a:cubicBezTo>
                  <a:cubicBezTo>
                    <a:pt x="1758" y="1869"/>
                    <a:pt x="1755" y="1873"/>
                    <a:pt x="1755" y="1873"/>
                  </a:cubicBezTo>
                  <a:cubicBezTo>
                    <a:pt x="1755" y="1873"/>
                    <a:pt x="1757" y="1894"/>
                    <a:pt x="1749" y="1894"/>
                  </a:cubicBezTo>
                  <a:cubicBezTo>
                    <a:pt x="1741" y="1894"/>
                    <a:pt x="1696" y="1916"/>
                    <a:pt x="1706" y="1926"/>
                  </a:cubicBezTo>
                  <a:cubicBezTo>
                    <a:pt x="1707" y="1926"/>
                    <a:pt x="1707" y="1927"/>
                    <a:pt x="1708" y="1928"/>
                  </a:cubicBezTo>
                  <a:cubicBezTo>
                    <a:pt x="1716" y="1924"/>
                    <a:pt x="1723" y="1921"/>
                    <a:pt x="1724" y="1921"/>
                  </a:cubicBezTo>
                  <a:cubicBezTo>
                    <a:pt x="1727" y="1921"/>
                    <a:pt x="1731" y="1926"/>
                    <a:pt x="1731" y="1926"/>
                  </a:cubicBezTo>
                  <a:cubicBezTo>
                    <a:pt x="1731" y="1926"/>
                    <a:pt x="1746" y="1912"/>
                    <a:pt x="1754" y="1910"/>
                  </a:cubicBezTo>
                  <a:cubicBezTo>
                    <a:pt x="1762" y="1908"/>
                    <a:pt x="1770" y="1911"/>
                    <a:pt x="1770" y="1911"/>
                  </a:cubicBezTo>
                  <a:cubicBezTo>
                    <a:pt x="1770" y="1911"/>
                    <a:pt x="1775" y="1890"/>
                    <a:pt x="1800" y="1889"/>
                  </a:cubicBezTo>
                  <a:cubicBezTo>
                    <a:pt x="1825" y="1888"/>
                    <a:pt x="1842" y="1895"/>
                    <a:pt x="1842" y="1895"/>
                  </a:cubicBezTo>
                  <a:cubicBezTo>
                    <a:pt x="1858" y="1881"/>
                    <a:pt x="1858" y="1881"/>
                    <a:pt x="1858" y="1881"/>
                  </a:cubicBezTo>
                  <a:cubicBezTo>
                    <a:pt x="1900" y="1883"/>
                    <a:pt x="1900" y="1883"/>
                    <a:pt x="1900" y="1883"/>
                  </a:cubicBezTo>
                  <a:cubicBezTo>
                    <a:pt x="1903" y="1880"/>
                    <a:pt x="1905" y="1878"/>
                    <a:pt x="1906" y="1876"/>
                  </a:cubicBezTo>
                  <a:cubicBezTo>
                    <a:pt x="1908" y="1870"/>
                    <a:pt x="1908" y="1866"/>
                    <a:pt x="1907" y="1862"/>
                  </a:cubicBezTo>
                  <a:cubicBezTo>
                    <a:pt x="1889" y="1866"/>
                    <a:pt x="1883" y="1865"/>
                    <a:pt x="1882" y="1858"/>
                  </a:cubicBezTo>
                  <a:cubicBezTo>
                    <a:pt x="1881" y="1848"/>
                    <a:pt x="1915" y="1826"/>
                    <a:pt x="1928" y="1826"/>
                  </a:cubicBezTo>
                  <a:cubicBezTo>
                    <a:pt x="1941" y="1826"/>
                    <a:pt x="1960" y="1821"/>
                    <a:pt x="1964" y="1821"/>
                  </a:cubicBezTo>
                  <a:cubicBezTo>
                    <a:pt x="1968" y="1821"/>
                    <a:pt x="1985" y="1815"/>
                    <a:pt x="1985" y="1815"/>
                  </a:cubicBezTo>
                  <a:cubicBezTo>
                    <a:pt x="1985" y="1815"/>
                    <a:pt x="2012" y="1825"/>
                    <a:pt x="2016" y="1825"/>
                  </a:cubicBezTo>
                  <a:cubicBezTo>
                    <a:pt x="2020" y="1825"/>
                    <a:pt x="2020" y="1809"/>
                    <a:pt x="2020" y="1809"/>
                  </a:cubicBezTo>
                  <a:cubicBezTo>
                    <a:pt x="2020" y="1809"/>
                    <a:pt x="2027" y="1800"/>
                    <a:pt x="2037" y="1803"/>
                  </a:cubicBezTo>
                  <a:cubicBezTo>
                    <a:pt x="2040" y="1804"/>
                    <a:pt x="2042" y="1805"/>
                    <a:pt x="2043" y="1806"/>
                  </a:cubicBezTo>
                  <a:cubicBezTo>
                    <a:pt x="2045" y="1805"/>
                    <a:pt x="2047" y="1804"/>
                    <a:pt x="2048" y="1804"/>
                  </a:cubicBezTo>
                  <a:cubicBezTo>
                    <a:pt x="2054" y="1804"/>
                    <a:pt x="2056" y="1802"/>
                    <a:pt x="2064" y="1802"/>
                  </a:cubicBezTo>
                  <a:cubicBezTo>
                    <a:pt x="2072" y="1802"/>
                    <a:pt x="2106" y="1764"/>
                    <a:pt x="2123" y="1764"/>
                  </a:cubicBezTo>
                  <a:cubicBezTo>
                    <a:pt x="2140" y="1764"/>
                    <a:pt x="2271" y="1764"/>
                    <a:pt x="2271" y="1764"/>
                  </a:cubicBezTo>
                  <a:cubicBezTo>
                    <a:pt x="2271" y="1764"/>
                    <a:pt x="2271" y="1749"/>
                    <a:pt x="2283" y="1749"/>
                  </a:cubicBezTo>
                  <a:cubicBezTo>
                    <a:pt x="2295" y="1749"/>
                    <a:pt x="2303" y="1748"/>
                    <a:pt x="2303" y="1748"/>
                  </a:cubicBezTo>
                  <a:cubicBezTo>
                    <a:pt x="2303" y="1748"/>
                    <a:pt x="2314" y="1727"/>
                    <a:pt x="2323" y="1727"/>
                  </a:cubicBezTo>
                  <a:cubicBezTo>
                    <a:pt x="2333" y="1727"/>
                    <a:pt x="2340" y="1734"/>
                    <a:pt x="2340" y="1727"/>
                  </a:cubicBezTo>
                  <a:cubicBezTo>
                    <a:pt x="2340" y="1720"/>
                    <a:pt x="2343" y="1698"/>
                    <a:pt x="2349" y="1698"/>
                  </a:cubicBezTo>
                  <a:cubicBezTo>
                    <a:pt x="2355" y="1698"/>
                    <a:pt x="2363" y="1690"/>
                    <a:pt x="2363" y="1690"/>
                  </a:cubicBezTo>
                  <a:cubicBezTo>
                    <a:pt x="2363" y="1676"/>
                    <a:pt x="2363" y="1676"/>
                    <a:pt x="2363" y="1676"/>
                  </a:cubicBezTo>
                  <a:cubicBezTo>
                    <a:pt x="2390" y="1657"/>
                    <a:pt x="2390" y="1657"/>
                    <a:pt x="2390" y="1657"/>
                  </a:cubicBezTo>
                  <a:cubicBezTo>
                    <a:pt x="2390" y="1657"/>
                    <a:pt x="2401" y="1636"/>
                    <a:pt x="2414" y="1636"/>
                  </a:cubicBezTo>
                  <a:cubicBezTo>
                    <a:pt x="2427" y="1636"/>
                    <a:pt x="2418" y="1645"/>
                    <a:pt x="2430" y="1645"/>
                  </a:cubicBezTo>
                  <a:cubicBezTo>
                    <a:pt x="2442" y="1645"/>
                    <a:pt x="2469" y="1634"/>
                    <a:pt x="2469" y="1651"/>
                  </a:cubicBezTo>
                  <a:cubicBezTo>
                    <a:pt x="2469" y="1668"/>
                    <a:pt x="2439" y="1725"/>
                    <a:pt x="2442" y="1728"/>
                  </a:cubicBezTo>
                  <a:cubicBezTo>
                    <a:pt x="2445" y="1731"/>
                    <a:pt x="2453" y="1735"/>
                    <a:pt x="2453" y="1735"/>
                  </a:cubicBezTo>
                  <a:cubicBezTo>
                    <a:pt x="2453" y="1735"/>
                    <a:pt x="2439" y="1748"/>
                    <a:pt x="2444" y="1753"/>
                  </a:cubicBezTo>
                  <a:cubicBezTo>
                    <a:pt x="2449" y="1758"/>
                    <a:pt x="2457" y="1755"/>
                    <a:pt x="2457" y="1755"/>
                  </a:cubicBezTo>
                  <a:cubicBezTo>
                    <a:pt x="2458" y="1759"/>
                    <a:pt x="2458" y="1759"/>
                    <a:pt x="2458" y="1759"/>
                  </a:cubicBezTo>
                  <a:cubicBezTo>
                    <a:pt x="2462" y="1761"/>
                    <a:pt x="2472" y="1765"/>
                    <a:pt x="2484" y="1760"/>
                  </a:cubicBezTo>
                  <a:cubicBezTo>
                    <a:pt x="2499" y="1754"/>
                    <a:pt x="2511" y="1738"/>
                    <a:pt x="2511" y="1738"/>
                  </a:cubicBezTo>
                  <a:cubicBezTo>
                    <a:pt x="2517" y="1752"/>
                    <a:pt x="2517" y="1752"/>
                    <a:pt x="2517" y="1752"/>
                  </a:cubicBezTo>
                  <a:cubicBezTo>
                    <a:pt x="2517" y="1752"/>
                    <a:pt x="2549" y="1738"/>
                    <a:pt x="2554" y="1734"/>
                  </a:cubicBezTo>
                  <a:cubicBezTo>
                    <a:pt x="2559" y="1730"/>
                    <a:pt x="2580" y="1724"/>
                    <a:pt x="2580" y="1724"/>
                  </a:cubicBezTo>
                  <a:cubicBezTo>
                    <a:pt x="2590" y="1725"/>
                    <a:pt x="2590" y="1725"/>
                    <a:pt x="2590" y="1725"/>
                  </a:cubicBezTo>
                  <a:cubicBezTo>
                    <a:pt x="2561" y="1748"/>
                    <a:pt x="2561" y="1748"/>
                    <a:pt x="2561" y="1748"/>
                  </a:cubicBezTo>
                  <a:cubicBezTo>
                    <a:pt x="2622" y="1742"/>
                    <a:pt x="2622" y="1742"/>
                    <a:pt x="2622" y="1742"/>
                  </a:cubicBezTo>
                  <a:cubicBezTo>
                    <a:pt x="2622" y="1742"/>
                    <a:pt x="2593" y="1745"/>
                    <a:pt x="2592" y="1751"/>
                  </a:cubicBezTo>
                  <a:cubicBezTo>
                    <a:pt x="2591" y="1757"/>
                    <a:pt x="2587" y="1764"/>
                    <a:pt x="2587" y="1764"/>
                  </a:cubicBezTo>
                  <a:cubicBezTo>
                    <a:pt x="2587" y="1764"/>
                    <a:pt x="2568" y="1753"/>
                    <a:pt x="2561" y="1756"/>
                  </a:cubicBezTo>
                  <a:cubicBezTo>
                    <a:pt x="2554" y="1759"/>
                    <a:pt x="2486" y="1793"/>
                    <a:pt x="2483" y="1801"/>
                  </a:cubicBezTo>
                  <a:cubicBezTo>
                    <a:pt x="2480" y="1809"/>
                    <a:pt x="2474" y="1833"/>
                    <a:pt x="2479" y="1834"/>
                  </a:cubicBezTo>
                  <a:cubicBezTo>
                    <a:pt x="2484" y="1835"/>
                    <a:pt x="2491" y="1829"/>
                    <a:pt x="2491" y="1829"/>
                  </a:cubicBezTo>
                  <a:cubicBezTo>
                    <a:pt x="2491" y="1829"/>
                    <a:pt x="2489" y="1845"/>
                    <a:pt x="2498" y="1843"/>
                  </a:cubicBezTo>
                  <a:cubicBezTo>
                    <a:pt x="2507" y="1841"/>
                    <a:pt x="2513" y="1828"/>
                    <a:pt x="2513" y="1828"/>
                  </a:cubicBezTo>
                  <a:cubicBezTo>
                    <a:pt x="2513" y="1828"/>
                    <a:pt x="2539" y="1825"/>
                    <a:pt x="2553" y="1813"/>
                  </a:cubicBezTo>
                  <a:cubicBezTo>
                    <a:pt x="2567" y="1801"/>
                    <a:pt x="2582" y="1780"/>
                    <a:pt x="2582" y="1780"/>
                  </a:cubicBezTo>
                  <a:cubicBezTo>
                    <a:pt x="2582" y="1780"/>
                    <a:pt x="2582" y="1796"/>
                    <a:pt x="2596" y="1793"/>
                  </a:cubicBezTo>
                  <a:cubicBezTo>
                    <a:pt x="2610" y="1790"/>
                    <a:pt x="2644" y="1775"/>
                    <a:pt x="2655" y="1772"/>
                  </a:cubicBezTo>
                  <a:cubicBezTo>
                    <a:pt x="2666" y="1769"/>
                    <a:pt x="2718" y="1756"/>
                    <a:pt x="2718" y="1756"/>
                  </a:cubicBezTo>
                  <a:cubicBezTo>
                    <a:pt x="2709" y="1746"/>
                    <a:pt x="2709" y="1746"/>
                    <a:pt x="2709" y="1746"/>
                  </a:cubicBezTo>
                  <a:cubicBezTo>
                    <a:pt x="2713" y="1733"/>
                    <a:pt x="2713" y="1733"/>
                    <a:pt x="2713" y="1733"/>
                  </a:cubicBezTo>
                  <a:cubicBezTo>
                    <a:pt x="2692" y="1737"/>
                    <a:pt x="2692" y="1737"/>
                    <a:pt x="2692" y="1737"/>
                  </a:cubicBezTo>
                  <a:cubicBezTo>
                    <a:pt x="2691" y="1721"/>
                    <a:pt x="2691" y="1721"/>
                    <a:pt x="2691" y="1721"/>
                  </a:cubicBezTo>
                  <a:cubicBezTo>
                    <a:pt x="2691" y="1721"/>
                    <a:pt x="2667" y="1735"/>
                    <a:pt x="2661" y="1734"/>
                  </a:cubicBezTo>
                  <a:cubicBezTo>
                    <a:pt x="2655" y="1733"/>
                    <a:pt x="2657" y="1724"/>
                    <a:pt x="2657" y="1724"/>
                  </a:cubicBezTo>
                  <a:cubicBezTo>
                    <a:pt x="2657" y="1724"/>
                    <a:pt x="2625" y="1727"/>
                    <a:pt x="2619" y="1722"/>
                  </a:cubicBezTo>
                  <a:cubicBezTo>
                    <a:pt x="2613" y="1717"/>
                    <a:pt x="2605" y="1707"/>
                    <a:pt x="2614" y="1707"/>
                  </a:cubicBezTo>
                  <a:cubicBezTo>
                    <a:pt x="2623" y="1707"/>
                    <a:pt x="2610" y="1694"/>
                    <a:pt x="2599" y="1697"/>
                  </a:cubicBezTo>
                  <a:cubicBezTo>
                    <a:pt x="2588" y="1700"/>
                    <a:pt x="2584" y="1681"/>
                    <a:pt x="2584" y="1676"/>
                  </a:cubicBezTo>
                  <a:cubicBezTo>
                    <a:pt x="2584" y="1671"/>
                    <a:pt x="2596" y="1658"/>
                    <a:pt x="2596" y="1658"/>
                  </a:cubicBezTo>
                  <a:cubicBezTo>
                    <a:pt x="2580" y="1657"/>
                    <a:pt x="2580" y="1657"/>
                    <a:pt x="2580" y="1657"/>
                  </a:cubicBezTo>
                  <a:cubicBezTo>
                    <a:pt x="2580" y="1657"/>
                    <a:pt x="2599" y="1642"/>
                    <a:pt x="2606" y="1634"/>
                  </a:cubicBezTo>
                  <a:cubicBezTo>
                    <a:pt x="2613" y="1626"/>
                    <a:pt x="2632" y="1607"/>
                    <a:pt x="2632" y="1607"/>
                  </a:cubicBezTo>
                  <a:cubicBezTo>
                    <a:pt x="2622" y="1604"/>
                    <a:pt x="2622" y="1604"/>
                    <a:pt x="2622" y="1604"/>
                  </a:cubicBezTo>
                  <a:cubicBezTo>
                    <a:pt x="2608" y="1622"/>
                    <a:pt x="2608" y="1622"/>
                    <a:pt x="2608" y="1622"/>
                  </a:cubicBezTo>
                  <a:cubicBezTo>
                    <a:pt x="2593" y="1614"/>
                    <a:pt x="2593" y="1614"/>
                    <a:pt x="2593" y="1614"/>
                  </a:cubicBezTo>
                  <a:cubicBezTo>
                    <a:pt x="2574" y="1628"/>
                    <a:pt x="2574" y="1628"/>
                    <a:pt x="2574" y="1628"/>
                  </a:cubicBezTo>
                  <a:cubicBezTo>
                    <a:pt x="2571" y="1615"/>
                    <a:pt x="2571" y="1615"/>
                    <a:pt x="2571" y="1615"/>
                  </a:cubicBezTo>
                  <a:cubicBezTo>
                    <a:pt x="2552" y="1608"/>
                    <a:pt x="2552" y="1608"/>
                    <a:pt x="2552" y="1608"/>
                  </a:cubicBezTo>
                  <a:cubicBezTo>
                    <a:pt x="2537" y="1610"/>
                    <a:pt x="2537" y="1610"/>
                    <a:pt x="2537" y="1610"/>
                  </a:cubicBezTo>
                  <a:cubicBezTo>
                    <a:pt x="2574" y="1597"/>
                    <a:pt x="2574" y="1597"/>
                    <a:pt x="2574" y="1597"/>
                  </a:cubicBezTo>
                  <a:cubicBezTo>
                    <a:pt x="2574" y="1597"/>
                    <a:pt x="2581" y="1607"/>
                    <a:pt x="2591" y="1606"/>
                  </a:cubicBezTo>
                  <a:cubicBezTo>
                    <a:pt x="2601" y="1605"/>
                    <a:pt x="2624" y="1587"/>
                    <a:pt x="2624" y="1587"/>
                  </a:cubicBezTo>
                  <a:cubicBezTo>
                    <a:pt x="2624" y="1587"/>
                    <a:pt x="2650" y="1592"/>
                    <a:pt x="2651" y="1585"/>
                  </a:cubicBezTo>
                  <a:cubicBezTo>
                    <a:pt x="2652" y="1578"/>
                    <a:pt x="2644" y="1567"/>
                    <a:pt x="2644" y="1567"/>
                  </a:cubicBezTo>
                  <a:cubicBezTo>
                    <a:pt x="2660" y="1566"/>
                    <a:pt x="2660" y="1566"/>
                    <a:pt x="2660" y="1566"/>
                  </a:cubicBezTo>
                  <a:cubicBezTo>
                    <a:pt x="2660" y="1566"/>
                    <a:pt x="2651" y="1543"/>
                    <a:pt x="2609" y="1543"/>
                  </a:cubicBezTo>
                  <a:cubicBezTo>
                    <a:pt x="2567" y="1543"/>
                    <a:pt x="2517" y="1564"/>
                    <a:pt x="2494" y="1569"/>
                  </a:cubicBezTo>
                  <a:cubicBezTo>
                    <a:pt x="2471" y="1574"/>
                    <a:pt x="2434" y="1597"/>
                    <a:pt x="2427" y="1603"/>
                  </a:cubicBezTo>
                  <a:cubicBezTo>
                    <a:pt x="2420" y="1609"/>
                    <a:pt x="2378" y="1642"/>
                    <a:pt x="2368" y="1650"/>
                  </a:cubicBezTo>
                  <a:cubicBezTo>
                    <a:pt x="2358" y="1658"/>
                    <a:pt x="2322" y="1663"/>
                    <a:pt x="2322" y="1663"/>
                  </a:cubicBezTo>
                  <a:cubicBezTo>
                    <a:pt x="2322" y="1663"/>
                    <a:pt x="2372" y="1635"/>
                    <a:pt x="2381" y="1626"/>
                  </a:cubicBezTo>
                  <a:cubicBezTo>
                    <a:pt x="2390" y="1617"/>
                    <a:pt x="2403" y="1603"/>
                    <a:pt x="2403" y="1603"/>
                  </a:cubicBezTo>
                  <a:cubicBezTo>
                    <a:pt x="2388" y="1594"/>
                    <a:pt x="2388" y="1594"/>
                    <a:pt x="2388" y="1594"/>
                  </a:cubicBezTo>
                  <a:cubicBezTo>
                    <a:pt x="2388" y="1594"/>
                    <a:pt x="2409" y="1602"/>
                    <a:pt x="2414" y="1597"/>
                  </a:cubicBezTo>
                  <a:cubicBezTo>
                    <a:pt x="2419" y="1592"/>
                    <a:pt x="2469" y="1559"/>
                    <a:pt x="2481" y="1550"/>
                  </a:cubicBezTo>
                  <a:cubicBezTo>
                    <a:pt x="2493" y="1541"/>
                    <a:pt x="2531" y="1535"/>
                    <a:pt x="2535" y="1537"/>
                  </a:cubicBezTo>
                  <a:cubicBezTo>
                    <a:pt x="2539" y="1539"/>
                    <a:pt x="2561" y="1501"/>
                    <a:pt x="2591" y="1496"/>
                  </a:cubicBezTo>
                  <a:cubicBezTo>
                    <a:pt x="2621" y="1491"/>
                    <a:pt x="2697" y="1487"/>
                    <a:pt x="2713" y="1487"/>
                  </a:cubicBezTo>
                  <a:cubicBezTo>
                    <a:pt x="2729" y="1487"/>
                    <a:pt x="2788" y="1504"/>
                    <a:pt x="2798" y="1502"/>
                  </a:cubicBezTo>
                  <a:cubicBezTo>
                    <a:pt x="2808" y="1500"/>
                    <a:pt x="2829" y="1489"/>
                    <a:pt x="2839" y="1488"/>
                  </a:cubicBezTo>
                  <a:cubicBezTo>
                    <a:pt x="2849" y="1487"/>
                    <a:pt x="2880" y="1482"/>
                    <a:pt x="2892" y="1473"/>
                  </a:cubicBezTo>
                  <a:cubicBezTo>
                    <a:pt x="2904" y="1464"/>
                    <a:pt x="2930" y="1439"/>
                    <a:pt x="2940" y="1437"/>
                  </a:cubicBezTo>
                  <a:cubicBezTo>
                    <a:pt x="2950" y="1435"/>
                    <a:pt x="2967" y="1436"/>
                    <a:pt x="2967" y="1436"/>
                  </a:cubicBezTo>
                  <a:cubicBezTo>
                    <a:pt x="2967" y="1436"/>
                    <a:pt x="2980" y="1424"/>
                    <a:pt x="2990" y="1424"/>
                  </a:cubicBezTo>
                  <a:cubicBezTo>
                    <a:pt x="3000" y="1424"/>
                    <a:pt x="3001" y="1429"/>
                    <a:pt x="3018" y="1421"/>
                  </a:cubicBezTo>
                  <a:cubicBezTo>
                    <a:pt x="3018" y="1421"/>
                    <a:pt x="3083" y="1404"/>
                    <a:pt x="3077" y="1394"/>
                  </a:cubicBezTo>
                  <a:cubicBezTo>
                    <a:pt x="3071" y="1384"/>
                    <a:pt x="3052" y="1371"/>
                    <a:pt x="3052" y="1371"/>
                  </a:cubicBezTo>
                  <a:cubicBezTo>
                    <a:pt x="3052" y="1371"/>
                    <a:pt x="3076" y="1373"/>
                    <a:pt x="3076" y="1364"/>
                  </a:cubicBezTo>
                  <a:cubicBezTo>
                    <a:pt x="3076" y="1355"/>
                    <a:pt x="3072" y="1343"/>
                    <a:pt x="3072" y="1343"/>
                  </a:cubicBezTo>
                  <a:cubicBezTo>
                    <a:pt x="3072" y="1343"/>
                    <a:pt x="3100" y="1347"/>
                    <a:pt x="3094" y="1331"/>
                  </a:cubicBezTo>
                  <a:cubicBezTo>
                    <a:pt x="3088" y="1315"/>
                    <a:pt x="3065" y="1304"/>
                    <a:pt x="3058" y="1312"/>
                  </a:cubicBezTo>
                  <a:close/>
                  <a:moveTo>
                    <a:pt x="969" y="735"/>
                  </a:moveTo>
                  <a:cubicBezTo>
                    <a:pt x="976" y="730"/>
                    <a:pt x="1004" y="720"/>
                    <a:pt x="1004" y="720"/>
                  </a:cubicBezTo>
                  <a:cubicBezTo>
                    <a:pt x="1004" y="720"/>
                    <a:pt x="999" y="712"/>
                    <a:pt x="1005" y="709"/>
                  </a:cubicBezTo>
                  <a:cubicBezTo>
                    <a:pt x="1011" y="706"/>
                    <a:pt x="1029" y="715"/>
                    <a:pt x="1051" y="709"/>
                  </a:cubicBezTo>
                  <a:cubicBezTo>
                    <a:pt x="1073" y="703"/>
                    <a:pt x="1053" y="691"/>
                    <a:pt x="1034" y="691"/>
                  </a:cubicBezTo>
                  <a:cubicBezTo>
                    <a:pt x="1015" y="691"/>
                    <a:pt x="1010" y="698"/>
                    <a:pt x="999" y="703"/>
                  </a:cubicBezTo>
                  <a:cubicBezTo>
                    <a:pt x="988" y="708"/>
                    <a:pt x="989" y="698"/>
                    <a:pt x="989" y="698"/>
                  </a:cubicBezTo>
                  <a:cubicBezTo>
                    <a:pt x="977" y="703"/>
                    <a:pt x="977" y="703"/>
                    <a:pt x="977" y="703"/>
                  </a:cubicBezTo>
                  <a:cubicBezTo>
                    <a:pt x="954" y="700"/>
                    <a:pt x="954" y="700"/>
                    <a:pt x="954" y="700"/>
                  </a:cubicBezTo>
                  <a:cubicBezTo>
                    <a:pt x="954" y="700"/>
                    <a:pt x="933" y="710"/>
                    <a:pt x="924" y="707"/>
                  </a:cubicBezTo>
                  <a:cubicBezTo>
                    <a:pt x="915" y="704"/>
                    <a:pt x="950" y="694"/>
                    <a:pt x="960" y="689"/>
                  </a:cubicBezTo>
                  <a:cubicBezTo>
                    <a:pt x="970" y="684"/>
                    <a:pt x="979" y="690"/>
                    <a:pt x="992" y="690"/>
                  </a:cubicBezTo>
                  <a:cubicBezTo>
                    <a:pt x="1005" y="690"/>
                    <a:pt x="1001" y="681"/>
                    <a:pt x="1001" y="681"/>
                  </a:cubicBezTo>
                  <a:cubicBezTo>
                    <a:pt x="1071" y="676"/>
                    <a:pt x="1071" y="676"/>
                    <a:pt x="1071" y="676"/>
                  </a:cubicBezTo>
                  <a:cubicBezTo>
                    <a:pt x="1071" y="676"/>
                    <a:pt x="1106" y="666"/>
                    <a:pt x="1119" y="664"/>
                  </a:cubicBezTo>
                  <a:cubicBezTo>
                    <a:pt x="1132" y="662"/>
                    <a:pt x="1140" y="669"/>
                    <a:pt x="1140" y="669"/>
                  </a:cubicBezTo>
                  <a:cubicBezTo>
                    <a:pt x="1140" y="669"/>
                    <a:pt x="1143" y="663"/>
                    <a:pt x="1150" y="660"/>
                  </a:cubicBezTo>
                  <a:cubicBezTo>
                    <a:pt x="1157" y="657"/>
                    <a:pt x="1179" y="667"/>
                    <a:pt x="1179" y="667"/>
                  </a:cubicBezTo>
                  <a:cubicBezTo>
                    <a:pt x="1179" y="667"/>
                    <a:pt x="1157" y="673"/>
                    <a:pt x="1149" y="677"/>
                  </a:cubicBezTo>
                  <a:cubicBezTo>
                    <a:pt x="1141" y="681"/>
                    <a:pt x="1107" y="683"/>
                    <a:pt x="1107" y="683"/>
                  </a:cubicBezTo>
                  <a:cubicBezTo>
                    <a:pt x="1105" y="691"/>
                    <a:pt x="1105" y="691"/>
                    <a:pt x="1105" y="691"/>
                  </a:cubicBezTo>
                  <a:cubicBezTo>
                    <a:pt x="1123" y="691"/>
                    <a:pt x="1123" y="691"/>
                    <a:pt x="1123" y="691"/>
                  </a:cubicBezTo>
                  <a:cubicBezTo>
                    <a:pt x="1123" y="691"/>
                    <a:pt x="1134" y="694"/>
                    <a:pt x="1138" y="694"/>
                  </a:cubicBezTo>
                  <a:cubicBezTo>
                    <a:pt x="1142" y="694"/>
                    <a:pt x="1168" y="691"/>
                    <a:pt x="1182" y="690"/>
                  </a:cubicBezTo>
                  <a:cubicBezTo>
                    <a:pt x="1196" y="689"/>
                    <a:pt x="1176" y="680"/>
                    <a:pt x="1176" y="680"/>
                  </a:cubicBezTo>
                  <a:cubicBezTo>
                    <a:pt x="1213" y="679"/>
                    <a:pt x="1213" y="679"/>
                    <a:pt x="1213" y="679"/>
                  </a:cubicBezTo>
                  <a:cubicBezTo>
                    <a:pt x="1213" y="679"/>
                    <a:pt x="1208" y="692"/>
                    <a:pt x="1189" y="698"/>
                  </a:cubicBezTo>
                  <a:cubicBezTo>
                    <a:pt x="1170" y="704"/>
                    <a:pt x="1158" y="711"/>
                    <a:pt x="1158" y="711"/>
                  </a:cubicBezTo>
                  <a:cubicBezTo>
                    <a:pt x="1158" y="711"/>
                    <a:pt x="1157" y="723"/>
                    <a:pt x="1149" y="725"/>
                  </a:cubicBezTo>
                  <a:cubicBezTo>
                    <a:pt x="1141" y="727"/>
                    <a:pt x="1119" y="716"/>
                    <a:pt x="1119" y="716"/>
                  </a:cubicBezTo>
                  <a:cubicBezTo>
                    <a:pt x="1114" y="723"/>
                    <a:pt x="1114" y="723"/>
                    <a:pt x="1114" y="723"/>
                  </a:cubicBezTo>
                  <a:cubicBezTo>
                    <a:pt x="1104" y="714"/>
                    <a:pt x="1104" y="714"/>
                    <a:pt x="1104" y="714"/>
                  </a:cubicBezTo>
                  <a:cubicBezTo>
                    <a:pt x="1094" y="724"/>
                    <a:pt x="1094" y="724"/>
                    <a:pt x="1094" y="724"/>
                  </a:cubicBezTo>
                  <a:cubicBezTo>
                    <a:pt x="1094" y="724"/>
                    <a:pt x="1086" y="718"/>
                    <a:pt x="1080" y="725"/>
                  </a:cubicBezTo>
                  <a:cubicBezTo>
                    <a:pt x="1074" y="732"/>
                    <a:pt x="1086" y="738"/>
                    <a:pt x="1086" y="738"/>
                  </a:cubicBezTo>
                  <a:cubicBezTo>
                    <a:pt x="1065" y="741"/>
                    <a:pt x="1065" y="741"/>
                    <a:pt x="1065" y="741"/>
                  </a:cubicBezTo>
                  <a:cubicBezTo>
                    <a:pt x="1065" y="741"/>
                    <a:pt x="1050" y="751"/>
                    <a:pt x="1047" y="751"/>
                  </a:cubicBezTo>
                  <a:cubicBezTo>
                    <a:pt x="1044" y="751"/>
                    <a:pt x="1001" y="764"/>
                    <a:pt x="990" y="760"/>
                  </a:cubicBezTo>
                  <a:cubicBezTo>
                    <a:pt x="979" y="756"/>
                    <a:pt x="1018" y="749"/>
                    <a:pt x="1033" y="746"/>
                  </a:cubicBezTo>
                  <a:cubicBezTo>
                    <a:pt x="1048" y="743"/>
                    <a:pt x="1070" y="726"/>
                    <a:pt x="1057" y="724"/>
                  </a:cubicBezTo>
                  <a:cubicBezTo>
                    <a:pt x="1044" y="722"/>
                    <a:pt x="992" y="751"/>
                    <a:pt x="979" y="753"/>
                  </a:cubicBezTo>
                  <a:cubicBezTo>
                    <a:pt x="966" y="755"/>
                    <a:pt x="940" y="751"/>
                    <a:pt x="931" y="746"/>
                  </a:cubicBezTo>
                  <a:cubicBezTo>
                    <a:pt x="922" y="741"/>
                    <a:pt x="962" y="740"/>
                    <a:pt x="969" y="735"/>
                  </a:cubicBezTo>
                  <a:close/>
                  <a:moveTo>
                    <a:pt x="1324" y="872"/>
                  </a:moveTo>
                  <a:cubicBezTo>
                    <a:pt x="1324" y="869"/>
                    <a:pt x="1312" y="855"/>
                    <a:pt x="1308" y="862"/>
                  </a:cubicBezTo>
                  <a:cubicBezTo>
                    <a:pt x="1304" y="869"/>
                    <a:pt x="1305" y="876"/>
                    <a:pt x="1305" y="876"/>
                  </a:cubicBezTo>
                  <a:cubicBezTo>
                    <a:pt x="1305" y="876"/>
                    <a:pt x="1291" y="868"/>
                    <a:pt x="1285" y="870"/>
                  </a:cubicBezTo>
                  <a:cubicBezTo>
                    <a:pt x="1279" y="872"/>
                    <a:pt x="1283" y="879"/>
                    <a:pt x="1283" y="879"/>
                  </a:cubicBezTo>
                  <a:cubicBezTo>
                    <a:pt x="1266" y="881"/>
                    <a:pt x="1266" y="881"/>
                    <a:pt x="1266" y="881"/>
                  </a:cubicBezTo>
                  <a:cubicBezTo>
                    <a:pt x="1266" y="881"/>
                    <a:pt x="1254" y="877"/>
                    <a:pt x="1239" y="887"/>
                  </a:cubicBezTo>
                  <a:cubicBezTo>
                    <a:pt x="1224" y="897"/>
                    <a:pt x="1195" y="916"/>
                    <a:pt x="1181" y="919"/>
                  </a:cubicBezTo>
                  <a:cubicBezTo>
                    <a:pt x="1167" y="922"/>
                    <a:pt x="1147" y="928"/>
                    <a:pt x="1147" y="928"/>
                  </a:cubicBezTo>
                  <a:cubicBezTo>
                    <a:pt x="1147" y="928"/>
                    <a:pt x="1116" y="920"/>
                    <a:pt x="1108" y="928"/>
                  </a:cubicBezTo>
                  <a:cubicBezTo>
                    <a:pt x="1100" y="936"/>
                    <a:pt x="1094" y="947"/>
                    <a:pt x="1094" y="947"/>
                  </a:cubicBezTo>
                  <a:cubicBezTo>
                    <a:pt x="1065" y="947"/>
                    <a:pt x="1065" y="947"/>
                    <a:pt x="1065" y="947"/>
                  </a:cubicBezTo>
                  <a:cubicBezTo>
                    <a:pt x="1059" y="953"/>
                    <a:pt x="1059" y="953"/>
                    <a:pt x="1059" y="953"/>
                  </a:cubicBezTo>
                  <a:cubicBezTo>
                    <a:pt x="1059" y="953"/>
                    <a:pt x="1045" y="950"/>
                    <a:pt x="1038" y="952"/>
                  </a:cubicBezTo>
                  <a:cubicBezTo>
                    <a:pt x="1031" y="954"/>
                    <a:pt x="1012" y="957"/>
                    <a:pt x="1005" y="956"/>
                  </a:cubicBezTo>
                  <a:cubicBezTo>
                    <a:pt x="998" y="955"/>
                    <a:pt x="987" y="947"/>
                    <a:pt x="984" y="948"/>
                  </a:cubicBezTo>
                  <a:cubicBezTo>
                    <a:pt x="981" y="949"/>
                    <a:pt x="963" y="946"/>
                    <a:pt x="963" y="942"/>
                  </a:cubicBezTo>
                  <a:cubicBezTo>
                    <a:pt x="963" y="938"/>
                    <a:pt x="985" y="939"/>
                    <a:pt x="985" y="939"/>
                  </a:cubicBezTo>
                  <a:cubicBezTo>
                    <a:pt x="985" y="939"/>
                    <a:pt x="994" y="929"/>
                    <a:pt x="997" y="929"/>
                  </a:cubicBezTo>
                  <a:cubicBezTo>
                    <a:pt x="1000" y="929"/>
                    <a:pt x="1008" y="937"/>
                    <a:pt x="1018" y="937"/>
                  </a:cubicBezTo>
                  <a:cubicBezTo>
                    <a:pt x="1028" y="937"/>
                    <a:pt x="1028" y="929"/>
                    <a:pt x="1028" y="929"/>
                  </a:cubicBezTo>
                  <a:cubicBezTo>
                    <a:pt x="1039" y="929"/>
                    <a:pt x="1039" y="929"/>
                    <a:pt x="1039" y="929"/>
                  </a:cubicBezTo>
                  <a:cubicBezTo>
                    <a:pt x="1039" y="929"/>
                    <a:pt x="1049" y="911"/>
                    <a:pt x="1059" y="910"/>
                  </a:cubicBezTo>
                  <a:cubicBezTo>
                    <a:pt x="1069" y="909"/>
                    <a:pt x="1072" y="918"/>
                    <a:pt x="1090" y="911"/>
                  </a:cubicBezTo>
                  <a:cubicBezTo>
                    <a:pt x="1108" y="904"/>
                    <a:pt x="1093" y="882"/>
                    <a:pt x="1093" y="882"/>
                  </a:cubicBezTo>
                  <a:cubicBezTo>
                    <a:pt x="1093" y="882"/>
                    <a:pt x="1071" y="868"/>
                    <a:pt x="1085" y="862"/>
                  </a:cubicBezTo>
                  <a:cubicBezTo>
                    <a:pt x="1091" y="859"/>
                    <a:pt x="1099" y="872"/>
                    <a:pt x="1099" y="872"/>
                  </a:cubicBezTo>
                  <a:cubicBezTo>
                    <a:pt x="1107" y="871"/>
                    <a:pt x="1107" y="871"/>
                    <a:pt x="1107" y="871"/>
                  </a:cubicBezTo>
                  <a:cubicBezTo>
                    <a:pt x="1119" y="882"/>
                    <a:pt x="1119" y="882"/>
                    <a:pt x="1119" y="882"/>
                  </a:cubicBezTo>
                  <a:cubicBezTo>
                    <a:pt x="1119" y="882"/>
                    <a:pt x="1133" y="881"/>
                    <a:pt x="1137" y="884"/>
                  </a:cubicBezTo>
                  <a:cubicBezTo>
                    <a:pt x="1141" y="887"/>
                    <a:pt x="1130" y="902"/>
                    <a:pt x="1153" y="901"/>
                  </a:cubicBezTo>
                  <a:cubicBezTo>
                    <a:pt x="1176" y="900"/>
                    <a:pt x="1176" y="895"/>
                    <a:pt x="1176" y="895"/>
                  </a:cubicBezTo>
                  <a:cubicBezTo>
                    <a:pt x="1187" y="896"/>
                    <a:pt x="1187" y="896"/>
                    <a:pt x="1187" y="896"/>
                  </a:cubicBezTo>
                  <a:cubicBezTo>
                    <a:pt x="1187" y="896"/>
                    <a:pt x="1227" y="880"/>
                    <a:pt x="1241" y="871"/>
                  </a:cubicBezTo>
                  <a:cubicBezTo>
                    <a:pt x="1255" y="862"/>
                    <a:pt x="1277" y="855"/>
                    <a:pt x="1295" y="854"/>
                  </a:cubicBezTo>
                  <a:cubicBezTo>
                    <a:pt x="1313" y="853"/>
                    <a:pt x="1351" y="857"/>
                    <a:pt x="1348" y="861"/>
                  </a:cubicBezTo>
                  <a:cubicBezTo>
                    <a:pt x="1345" y="865"/>
                    <a:pt x="1324" y="875"/>
                    <a:pt x="1324" y="872"/>
                  </a:cubicBezTo>
                  <a:close/>
                  <a:moveTo>
                    <a:pt x="1405" y="1355"/>
                  </a:moveTo>
                  <a:cubicBezTo>
                    <a:pt x="1405" y="1355"/>
                    <a:pt x="1402" y="1384"/>
                    <a:pt x="1403" y="1393"/>
                  </a:cubicBezTo>
                  <a:cubicBezTo>
                    <a:pt x="1404" y="1402"/>
                    <a:pt x="1399" y="1411"/>
                    <a:pt x="1396" y="1416"/>
                  </a:cubicBezTo>
                  <a:cubicBezTo>
                    <a:pt x="1393" y="1421"/>
                    <a:pt x="1400" y="1422"/>
                    <a:pt x="1403" y="1433"/>
                  </a:cubicBezTo>
                  <a:cubicBezTo>
                    <a:pt x="1406" y="1444"/>
                    <a:pt x="1382" y="1471"/>
                    <a:pt x="1382" y="1471"/>
                  </a:cubicBezTo>
                  <a:cubicBezTo>
                    <a:pt x="1368" y="1466"/>
                    <a:pt x="1368" y="1466"/>
                    <a:pt x="1368" y="1466"/>
                  </a:cubicBezTo>
                  <a:cubicBezTo>
                    <a:pt x="1368" y="1466"/>
                    <a:pt x="1365" y="1485"/>
                    <a:pt x="1348" y="1482"/>
                  </a:cubicBezTo>
                  <a:cubicBezTo>
                    <a:pt x="1331" y="1479"/>
                    <a:pt x="1387" y="1431"/>
                    <a:pt x="1387" y="1419"/>
                  </a:cubicBezTo>
                  <a:cubicBezTo>
                    <a:pt x="1387" y="1407"/>
                    <a:pt x="1366" y="1427"/>
                    <a:pt x="1366" y="1427"/>
                  </a:cubicBezTo>
                  <a:cubicBezTo>
                    <a:pt x="1379" y="1406"/>
                    <a:pt x="1379" y="1406"/>
                    <a:pt x="1379" y="1406"/>
                  </a:cubicBezTo>
                  <a:cubicBezTo>
                    <a:pt x="1379" y="1406"/>
                    <a:pt x="1383" y="1393"/>
                    <a:pt x="1372" y="1390"/>
                  </a:cubicBezTo>
                  <a:cubicBezTo>
                    <a:pt x="1361" y="1387"/>
                    <a:pt x="1367" y="1407"/>
                    <a:pt x="1354" y="1407"/>
                  </a:cubicBezTo>
                  <a:cubicBezTo>
                    <a:pt x="1341" y="1407"/>
                    <a:pt x="1351" y="1376"/>
                    <a:pt x="1351" y="1376"/>
                  </a:cubicBezTo>
                  <a:cubicBezTo>
                    <a:pt x="1351" y="1376"/>
                    <a:pt x="1345" y="1370"/>
                    <a:pt x="1343" y="1361"/>
                  </a:cubicBezTo>
                  <a:cubicBezTo>
                    <a:pt x="1341" y="1352"/>
                    <a:pt x="1365" y="1352"/>
                    <a:pt x="1367" y="1346"/>
                  </a:cubicBezTo>
                  <a:cubicBezTo>
                    <a:pt x="1369" y="1340"/>
                    <a:pt x="1347" y="1349"/>
                    <a:pt x="1343" y="1340"/>
                  </a:cubicBezTo>
                  <a:cubicBezTo>
                    <a:pt x="1342" y="1338"/>
                    <a:pt x="1372" y="1307"/>
                    <a:pt x="1382" y="1303"/>
                  </a:cubicBezTo>
                  <a:cubicBezTo>
                    <a:pt x="1392" y="1299"/>
                    <a:pt x="1391" y="1306"/>
                    <a:pt x="1395" y="1307"/>
                  </a:cubicBezTo>
                  <a:cubicBezTo>
                    <a:pt x="1399" y="1308"/>
                    <a:pt x="1410" y="1305"/>
                    <a:pt x="1418" y="1322"/>
                  </a:cubicBezTo>
                  <a:cubicBezTo>
                    <a:pt x="1426" y="1339"/>
                    <a:pt x="1405" y="1355"/>
                    <a:pt x="1405" y="1355"/>
                  </a:cubicBezTo>
                  <a:close/>
                  <a:moveTo>
                    <a:pt x="156" y="1459"/>
                  </a:moveTo>
                  <a:cubicBezTo>
                    <a:pt x="146" y="1456"/>
                    <a:pt x="147" y="1473"/>
                    <a:pt x="147" y="1473"/>
                  </a:cubicBezTo>
                  <a:cubicBezTo>
                    <a:pt x="155" y="1473"/>
                    <a:pt x="166" y="1462"/>
                    <a:pt x="156" y="1459"/>
                  </a:cubicBezTo>
                  <a:close/>
                  <a:moveTo>
                    <a:pt x="2216" y="1197"/>
                  </a:moveTo>
                  <a:cubicBezTo>
                    <a:pt x="2248" y="1196"/>
                    <a:pt x="2259" y="1170"/>
                    <a:pt x="2228" y="1170"/>
                  </a:cubicBezTo>
                  <a:cubicBezTo>
                    <a:pt x="2196" y="1171"/>
                    <a:pt x="2216" y="1197"/>
                    <a:pt x="2216" y="1197"/>
                  </a:cubicBezTo>
                  <a:close/>
                  <a:moveTo>
                    <a:pt x="2456" y="825"/>
                  </a:moveTo>
                  <a:cubicBezTo>
                    <a:pt x="2456" y="825"/>
                    <a:pt x="2433" y="822"/>
                    <a:pt x="2423" y="814"/>
                  </a:cubicBezTo>
                  <a:cubicBezTo>
                    <a:pt x="2413" y="806"/>
                    <a:pt x="2418" y="785"/>
                    <a:pt x="2418" y="785"/>
                  </a:cubicBezTo>
                  <a:cubicBezTo>
                    <a:pt x="2397" y="769"/>
                    <a:pt x="2397" y="769"/>
                    <a:pt x="2397" y="769"/>
                  </a:cubicBezTo>
                  <a:cubicBezTo>
                    <a:pt x="2370" y="772"/>
                    <a:pt x="2370" y="772"/>
                    <a:pt x="2370" y="772"/>
                  </a:cubicBezTo>
                  <a:cubicBezTo>
                    <a:pt x="2366" y="763"/>
                    <a:pt x="2366" y="763"/>
                    <a:pt x="2366" y="763"/>
                  </a:cubicBezTo>
                  <a:cubicBezTo>
                    <a:pt x="2353" y="741"/>
                    <a:pt x="2353" y="741"/>
                    <a:pt x="2353" y="741"/>
                  </a:cubicBezTo>
                  <a:cubicBezTo>
                    <a:pt x="2330" y="745"/>
                    <a:pt x="2330" y="745"/>
                    <a:pt x="2330" y="745"/>
                  </a:cubicBezTo>
                  <a:cubicBezTo>
                    <a:pt x="2317" y="738"/>
                    <a:pt x="2317" y="738"/>
                    <a:pt x="2317" y="738"/>
                  </a:cubicBezTo>
                  <a:cubicBezTo>
                    <a:pt x="2329" y="727"/>
                    <a:pt x="2329" y="727"/>
                    <a:pt x="2329" y="727"/>
                  </a:cubicBezTo>
                  <a:cubicBezTo>
                    <a:pt x="2327" y="710"/>
                    <a:pt x="2327" y="710"/>
                    <a:pt x="2327" y="710"/>
                  </a:cubicBezTo>
                  <a:cubicBezTo>
                    <a:pt x="2293" y="728"/>
                    <a:pt x="2293" y="728"/>
                    <a:pt x="2293" y="728"/>
                  </a:cubicBezTo>
                  <a:cubicBezTo>
                    <a:pt x="2276" y="736"/>
                    <a:pt x="2276" y="736"/>
                    <a:pt x="2276" y="736"/>
                  </a:cubicBezTo>
                  <a:cubicBezTo>
                    <a:pt x="2257" y="764"/>
                    <a:pt x="2257" y="764"/>
                    <a:pt x="2257" y="764"/>
                  </a:cubicBezTo>
                  <a:cubicBezTo>
                    <a:pt x="2257" y="764"/>
                    <a:pt x="2226" y="771"/>
                    <a:pt x="2224" y="777"/>
                  </a:cubicBezTo>
                  <a:cubicBezTo>
                    <a:pt x="2222" y="783"/>
                    <a:pt x="2234" y="790"/>
                    <a:pt x="2224" y="793"/>
                  </a:cubicBezTo>
                  <a:cubicBezTo>
                    <a:pt x="2215" y="797"/>
                    <a:pt x="2186" y="807"/>
                    <a:pt x="2186" y="807"/>
                  </a:cubicBezTo>
                  <a:cubicBezTo>
                    <a:pt x="2203" y="815"/>
                    <a:pt x="2203" y="815"/>
                    <a:pt x="2203" y="815"/>
                  </a:cubicBezTo>
                  <a:cubicBezTo>
                    <a:pt x="2203" y="815"/>
                    <a:pt x="2230" y="811"/>
                    <a:pt x="2231" y="814"/>
                  </a:cubicBezTo>
                  <a:cubicBezTo>
                    <a:pt x="2231" y="817"/>
                    <a:pt x="2225" y="822"/>
                    <a:pt x="2225" y="833"/>
                  </a:cubicBezTo>
                  <a:cubicBezTo>
                    <a:pt x="2225" y="844"/>
                    <a:pt x="2268" y="845"/>
                    <a:pt x="2287" y="835"/>
                  </a:cubicBezTo>
                  <a:cubicBezTo>
                    <a:pt x="2306" y="826"/>
                    <a:pt x="2296" y="808"/>
                    <a:pt x="2324" y="809"/>
                  </a:cubicBezTo>
                  <a:cubicBezTo>
                    <a:pt x="2351" y="809"/>
                    <a:pt x="2355" y="818"/>
                    <a:pt x="2355" y="818"/>
                  </a:cubicBezTo>
                  <a:cubicBezTo>
                    <a:pt x="2386" y="823"/>
                    <a:pt x="2386" y="823"/>
                    <a:pt x="2386" y="823"/>
                  </a:cubicBezTo>
                  <a:cubicBezTo>
                    <a:pt x="2390" y="834"/>
                    <a:pt x="2390" y="834"/>
                    <a:pt x="2390" y="834"/>
                  </a:cubicBezTo>
                  <a:cubicBezTo>
                    <a:pt x="2452" y="838"/>
                    <a:pt x="2452" y="838"/>
                    <a:pt x="2452" y="838"/>
                  </a:cubicBezTo>
                  <a:lnTo>
                    <a:pt x="2456" y="825"/>
                  </a:lnTo>
                  <a:close/>
                  <a:moveTo>
                    <a:pt x="2393" y="886"/>
                  </a:moveTo>
                  <a:cubicBezTo>
                    <a:pt x="2352" y="899"/>
                    <a:pt x="2393" y="913"/>
                    <a:pt x="2393" y="913"/>
                  </a:cubicBezTo>
                  <a:cubicBezTo>
                    <a:pt x="2415" y="897"/>
                    <a:pt x="2434" y="872"/>
                    <a:pt x="2393" y="886"/>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85" name="Freeform 159"/>
            <p:cNvSpPr>
              <a:spLocks/>
            </p:cNvSpPr>
            <p:nvPr/>
          </p:nvSpPr>
          <p:spPr bwMode="gray">
            <a:xfrm>
              <a:off x="2081213" y="3973513"/>
              <a:ext cx="352425" cy="557213"/>
            </a:xfrm>
            <a:custGeom>
              <a:avLst/>
              <a:gdLst>
                <a:gd name="T0" fmla="*/ 604 w 630"/>
                <a:gd name="T1" fmla="*/ 869 h 993"/>
                <a:gd name="T2" fmla="*/ 575 w 630"/>
                <a:gd name="T3" fmla="*/ 854 h 993"/>
                <a:gd name="T4" fmla="*/ 581 w 630"/>
                <a:gd name="T5" fmla="*/ 821 h 993"/>
                <a:gd name="T6" fmla="*/ 607 w 630"/>
                <a:gd name="T7" fmla="*/ 835 h 993"/>
                <a:gd name="T8" fmla="*/ 603 w 630"/>
                <a:gd name="T9" fmla="*/ 799 h 993"/>
                <a:gd name="T10" fmla="*/ 605 w 630"/>
                <a:gd name="T11" fmla="*/ 744 h 993"/>
                <a:gd name="T12" fmla="*/ 609 w 630"/>
                <a:gd name="T13" fmla="*/ 694 h 993"/>
                <a:gd name="T14" fmla="*/ 597 w 630"/>
                <a:gd name="T15" fmla="*/ 632 h 993"/>
                <a:gd name="T16" fmla="*/ 556 w 630"/>
                <a:gd name="T17" fmla="*/ 590 h 993"/>
                <a:gd name="T18" fmla="*/ 533 w 630"/>
                <a:gd name="T19" fmla="*/ 591 h 993"/>
                <a:gd name="T20" fmla="*/ 523 w 630"/>
                <a:gd name="T21" fmla="*/ 562 h 993"/>
                <a:gd name="T22" fmla="*/ 525 w 630"/>
                <a:gd name="T23" fmla="*/ 507 h 993"/>
                <a:gd name="T24" fmla="*/ 449 w 630"/>
                <a:gd name="T25" fmla="*/ 541 h 993"/>
                <a:gd name="T26" fmla="*/ 399 w 630"/>
                <a:gd name="T27" fmla="*/ 509 h 993"/>
                <a:gd name="T28" fmla="*/ 391 w 630"/>
                <a:gd name="T29" fmla="*/ 465 h 993"/>
                <a:gd name="T30" fmla="*/ 371 w 630"/>
                <a:gd name="T31" fmla="*/ 420 h 993"/>
                <a:gd name="T32" fmla="*/ 371 w 630"/>
                <a:gd name="T33" fmla="*/ 396 h 993"/>
                <a:gd name="T34" fmla="*/ 368 w 630"/>
                <a:gd name="T35" fmla="*/ 370 h 993"/>
                <a:gd name="T36" fmla="*/ 389 w 630"/>
                <a:gd name="T37" fmla="*/ 331 h 993"/>
                <a:gd name="T38" fmla="*/ 403 w 630"/>
                <a:gd name="T39" fmla="*/ 277 h 993"/>
                <a:gd name="T40" fmla="*/ 422 w 630"/>
                <a:gd name="T41" fmla="*/ 265 h 993"/>
                <a:gd name="T42" fmla="*/ 471 w 630"/>
                <a:gd name="T43" fmla="*/ 244 h 993"/>
                <a:gd name="T44" fmla="*/ 492 w 630"/>
                <a:gd name="T45" fmla="*/ 240 h 993"/>
                <a:gd name="T46" fmla="*/ 527 w 630"/>
                <a:gd name="T47" fmla="*/ 236 h 993"/>
                <a:gd name="T48" fmla="*/ 543 w 630"/>
                <a:gd name="T49" fmla="*/ 227 h 993"/>
                <a:gd name="T50" fmla="*/ 526 w 630"/>
                <a:gd name="T51" fmla="*/ 207 h 993"/>
                <a:gd name="T52" fmla="*/ 520 w 630"/>
                <a:gd name="T53" fmla="*/ 171 h 993"/>
                <a:gd name="T54" fmla="*/ 505 w 630"/>
                <a:gd name="T55" fmla="*/ 135 h 993"/>
                <a:gd name="T56" fmla="*/ 472 w 630"/>
                <a:gd name="T57" fmla="*/ 130 h 993"/>
                <a:gd name="T58" fmla="*/ 434 w 630"/>
                <a:gd name="T59" fmla="*/ 138 h 993"/>
                <a:gd name="T60" fmla="*/ 388 w 630"/>
                <a:gd name="T61" fmla="*/ 106 h 993"/>
                <a:gd name="T62" fmla="*/ 364 w 630"/>
                <a:gd name="T63" fmla="*/ 73 h 993"/>
                <a:gd name="T64" fmla="*/ 343 w 630"/>
                <a:gd name="T65" fmla="*/ 57 h 993"/>
                <a:gd name="T66" fmla="*/ 327 w 630"/>
                <a:gd name="T67" fmla="*/ 33 h 993"/>
                <a:gd name="T68" fmla="*/ 264 w 630"/>
                <a:gd name="T69" fmla="*/ 0 h 993"/>
                <a:gd name="T70" fmla="*/ 278 w 630"/>
                <a:gd name="T71" fmla="*/ 1 h 993"/>
                <a:gd name="T72" fmla="*/ 284 w 630"/>
                <a:gd name="T73" fmla="*/ 31 h 993"/>
                <a:gd name="T74" fmla="*/ 277 w 630"/>
                <a:gd name="T75" fmla="*/ 58 h 993"/>
                <a:gd name="T76" fmla="*/ 218 w 630"/>
                <a:gd name="T77" fmla="*/ 143 h 993"/>
                <a:gd name="T78" fmla="*/ 147 w 630"/>
                <a:gd name="T79" fmla="*/ 186 h 993"/>
                <a:gd name="T80" fmla="*/ 142 w 630"/>
                <a:gd name="T81" fmla="*/ 201 h 993"/>
                <a:gd name="T82" fmla="*/ 128 w 630"/>
                <a:gd name="T83" fmla="*/ 252 h 993"/>
                <a:gd name="T84" fmla="*/ 103 w 630"/>
                <a:gd name="T85" fmla="*/ 270 h 993"/>
                <a:gd name="T86" fmla="*/ 69 w 630"/>
                <a:gd name="T87" fmla="*/ 243 h 993"/>
                <a:gd name="T88" fmla="*/ 40 w 630"/>
                <a:gd name="T89" fmla="*/ 246 h 993"/>
                <a:gd name="T90" fmla="*/ 37 w 630"/>
                <a:gd name="T91" fmla="*/ 224 h 993"/>
                <a:gd name="T92" fmla="*/ 43 w 630"/>
                <a:gd name="T93" fmla="*/ 188 h 993"/>
                <a:gd name="T94" fmla="*/ 0 w 630"/>
                <a:gd name="T95" fmla="*/ 254 h 993"/>
                <a:gd name="T96" fmla="*/ 9 w 630"/>
                <a:gd name="T97" fmla="*/ 282 h 993"/>
                <a:gd name="T98" fmla="*/ 8 w 630"/>
                <a:gd name="T99" fmla="*/ 331 h 993"/>
                <a:gd name="T100" fmla="*/ 85 w 630"/>
                <a:gd name="T101" fmla="*/ 394 h 993"/>
                <a:gd name="T102" fmla="*/ 126 w 630"/>
                <a:gd name="T103" fmla="*/ 462 h 993"/>
                <a:gd name="T104" fmla="*/ 169 w 630"/>
                <a:gd name="T105" fmla="*/ 547 h 993"/>
                <a:gd name="T106" fmla="*/ 214 w 630"/>
                <a:gd name="T107" fmla="*/ 622 h 993"/>
                <a:gd name="T108" fmla="*/ 267 w 630"/>
                <a:gd name="T109" fmla="*/ 715 h 993"/>
                <a:gd name="T110" fmla="*/ 304 w 630"/>
                <a:gd name="T111" fmla="*/ 803 h 993"/>
                <a:gd name="T112" fmla="*/ 400 w 630"/>
                <a:gd name="T113" fmla="*/ 869 h 993"/>
                <a:gd name="T114" fmla="*/ 516 w 630"/>
                <a:gd name="T115" fmla="*/ 939 h 993"/>
                <a:gd name="T116" fmla="*/ 540 w 630"/>
                <a:gd name="T117" fmla="*/ 968 h 993"/>
                <a:gd name="T118" fmla="*/ 574 w 630"/>
                <a:gd name="T119" fmla="*/ 993 h 993"/>
                <a:gd name="T120" fmla="*/ 596 w 630"/>
                <a:gd name="T121" fmla="*/ 954 h 993"/>
                <a:gd name="T122" fmla="*/ 601 w 630"/>
                <a:gd name="T123" fmla="*/ 929 h 993"/>
                <a:gd name="T124" fmla="*/ 630 w 630"/>
                <a:gd name="T125" fmla="*/ 889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0" h="993">
                  <a:moveTo>
                    <a:pt x="622" y="880"/>
                  </a:moveTo>
                  <a:cubicBezTo>
                    <a:pt x="622" y="880"/>
                    <a:pt x="612" y="873"/>
                    <a:pt x="604" y="869"/>
                  </a:cubicBezTo>
                  <a:cubicBezTo>
                    <a:pt x="596" y="865"/>
                    <a:pt x="593" y="857"/>
                    <a:pt x="593" y="857"/>
                  </a:cubicBezTo>
                  <a:cubicBezTo>
                    <a:pt x="593" y="857"/>
                    <a:pt x="579" y="859"/>
                    <a:pt x="575" y="854"/>
                  </a:cubicBezTo>
                  <a:cubicBezTo>
                    <a:pt x="580" y="840"/>
                    <a:pt x="580" y="840"/>
                    <a:pt x="580" y="840"/>
                  </a:cubicBezTo>
                  <a:cubicBezTo>
                    <a:pt x="580" y="840"/>
                    <a:pt x="576" y="825"/>
                    <a:pt x="581" y="821"/>
                  </a:cubicBezTo>
                  <a:cubicBezTo>
                    <a:pt x="584" y="818"/>
                    <a:pt x="598" y="830"/>
                    <a:pt x="607" y="838"/>
                  </a:cubicBezTo>
                  <a:cubicBezTo>
                    <a:pt x="607" y="836"/>
                    <a:pt x="607" y="835"/>
                    <a:pt x="607" y="835"/>
                  </a:cubicBezTo>
                  <a:cubicBezTo>
                    <a:pt x="612" y="824"/>
                    <a:pt x="612" y="824"/>
                    <a:pt x="612" y="824"/>
                  </a:cubicBezTo>
                  <a:cubicBezTo>
                    <a:pt x="612" y="824"/>
                    <a:pt x="604" y="813"/>
                    <a:pt x="603" y="799"/>
                  </a:cubicBezTo>
                  <a:cubicBezTo>
                    <a:pt x="601" y="784"/>
                    <a:pt x="616" y="776"/>
                    <a:pt x="620" y="766"/>
                  </a:cubicBezTo>
                  <a:cubicBezTo>
                    <a:pt x="624" y="757"/>
                    <a:pt x="605" y="744"/>
                    <a:pt x="605" y="744"/>
                  </a:cubicBezTo>
                  <a:cubicBezTo>
                    <a:pt x="618" y="724"/>
                    <a:pt x="618" y="724"/>
                    <a:pt x="618" y="724"/>
                  </a:cubicBezTo>
                  <a:cubicBezTo>
                    <a:pt x="609" y="694"/>
                    <a:pt x="609" y="694"/>
                    <a:pt x="609" y="694"/>
                  </a:cubicBezTo>
                  <a:cubicBezTo>
                    <a:pt x="609" y="694"/>
                    <a:pt x="619" y="683"/>
                    <a:pt x="620" y="677"/>
                  </a:cubicBezTo>
                  <a:cubicBezTo>
                    <a:pt x="622" y="670"/>
                    <a:pt x="612" y="645"/>
                    <a:pt x="597" y="632"/>
                  </a:cubicBezTo>
                  <a:cubicBezTo>
                    <a:pt x="586" y="621"/>
                    <a:pt x="579" y="600"/>
                    <a:pt x="577" y="591"/>
                  </a:cubicBezTo>
                  <a:cubicBezTo>
                    <a:pt x="568" y="590"/>
                    <a:pt x="560" y="590"/>
                    <a:pt x="556" y="590"/>
                  </a:cubicBezTo>
                  <a:cubicBezTo>
                    <a:pt x="545" y="590"/>
                    <a:pt x="549" y="599"/>
                    <a:pt x="541" y="599"/>
                  </a:cubicBezTo>
                  <a:cubicBezTo>
                    <a:pt x="533" y="599"/>
                    <a:pt x="533" y="591"/>
                    <a:pt x="533" y="591"/>
                  </a:cubicBezTo>
                  <a:cubicBezTo>
                    <a:pt x="526" y="592"/>
                    <a:pt x="526" y="592"/>
                    <a:pt x="526" y="592"/>
                  </a:cubicBezTo>
                  <a:cubicBezTo>
                    <a:pt x="526" y="592"/>
                    <a:pt x="525" y="572"/>
                    <a:pt x="523" y="562"/>
                  </a:cubicBezTo>
                  <a:cubicBezTo>
                    <a:pt x="521" y="552"/>
                    <a:pt x="526" y="538"/>
                    <a:pt x="528" y="534"/>
                  </a:cubicBezTo>
                  <a:cubicBezTo>
                    <a:pt x="530" y="530"/>
                    <a:pt x="525" y="507"/>
                    <a:pt x="525" y="507"/>
                  </a:cubicBezTo>
                  <a:cubicBezTo>
                    <a:pt x="491" y="537"/>
                    <a:pt x="491" y="537"/>
                    <a:pt x="491" y="537"/>
                  </a:cubicBezTo>
                  <a:cubicBezTo>
                    <a:pt x="449" y="541"/>
                    <a:pt x="449" y="541"/>
                    <a:pt x="449" y="541"/>
                  </a:cubicBezTo>
                  <a:cubicBezTo>
                    <a:pt x="449" y="541"/>
                    <a:pt x="441" y="522"/>
                    <a:pt x="438" y="515"/>
                  </a:cubicBezTo>
                  <a:cubicBezTo>
                    <a:pt x="435" y="508"/>
                    <a:pt x="399" y="509"/>
                    <a:pt x="399" y="509"/>
                  </a:cubicBezTo>
                  <a:cubicBezTo>
                    <a:pt x="399" y="509"/>
                    <a:pt x="414" y="496"/>
                    <a:pt x="416" y="491"/>
                  </a:cubicBezTo>
                  <a:cubicBezTo>
                    <a:pt x="418" y="486"/>
                    <a:pt x="396" y="471"/>
                    <a:pt x="391" y="465"/>
                  </a:cubicBezTo>
                  <a:cubicBezTo>
                    <a:pt x="386" y="459"/>
                    <a:pt x="373" y="438"/>
                    <a:pt x="373" y="438"/>
                  </a:cubicBezTo>
                  <a:cubicBezTo>
                    <a:pt x="371" y="420"/>
                    <a:pt x="371" y="420"/>
                    <a:pt x="371" y="420"/>
                  </a:cubicBezTo>
                  <a:cubicBezTo>
                    <a:pt x="371" y="420"/>
                    <a:pt x="356" y="414"/>
                    <a:pt x="356" y="409"/>
                  </a:cubicBezTo>
                  <a:cubicBezTo>
                    <a:pt x="356" y="404"/>
                    <a:pt x="371" y="396"/>
                    <a:pt x="371" y="396"/>
                  </a:cubicBezTo>
                  <a:cubicBezTo>
                    <a:pt x="365" y="392"/>
                    <a:pt x="365" y="392"/>
                    <a:pt x="365" y="392"/>
                  </a:cubicBezTo>
                  <a:cubicBezTo>
                    <a:pt x="365" y="392"/>
                    <a:pt x="360" y="378"/>
                    <a:pt x="368" y="370"/>
                  </a:cubicBezTo>
                  <a:cubicBezTo>
                    <a:pt x="376" y="362"/>
                    <a:pt x="389" y="345"/>
                    <a:pt x="395" y="354"/>
                  </a:cubicBezTo>
                  <a:cubicBezTo>
                    <a:pt x="401" y="363"/>
                    <a:pt x="391" y="338"/>
                    <a:pt x="389" y="331"/>
                  </a:cubicBezTo>
                  <a:cubicBezTo>
                    <a:pt x="387" y="324"/>
                    <a:pt x="402" y="315"/>
                    <a:pt x="402" y="315"/>
                  </a:cubicBezTo>
                  <a:cubicBezTo>
                    <a:pt x="403" y="277"/>
                    <a:pt x="403" y="277"/>
                    <a:pt x="403" y="277"/>
                  </a:cubicBezTo>
                  <a:cubicBezTo>
                    <a:pt x="419" y="277"/>
                    <a:pt x="419" y="277"/>
                    <a:pt x="419" y="277"/>
                  </a:cubicBezTo>
                  <a:cubicBezTo>
                    <a:pt x="419" y="277"/>
                    <a:pt x="420" y="269"/>
                    <a:pt x="422" y="265"/>
                  </a:cubicBezTo>
                  <a:cubicBezTo>
                    <a:pt x="424" y="261"/>
                    <a:pt x="450" y="244"/>
                    <a:pt x="450" y="244"/>
                  </a:cubicBezTo>
                  <a:cubicBezTo>
                    <a:pt x="471" y="244"/>
                    <a:pt x="471" y="244"/>
                    <a:pt x="471" y="244"/>
                  </a:cubicBezTo>
                  <a:cubicBezTo>
                    <a:pt x="473" y="237"/>
                    <a:pt x="473" y="237"/>
                    <a:pt x="473" y="237"/>
                  </a:cubicBezTo>
                  <a:cubicBezTo>
                    <a:pt x="492" y="240"/>
                    <a:pt x="492" y="240"/>
                    <a:pt x="492" y="240"/>
                  </a:cubicBezTo>
                  <a:cubicBezTo>
                    <a:pt x="492" y="240"/>
                    <a:pt x="503" y="225"/>
                    <a:pt x="513" y="224"/>
                  </a:cubicBezTo>
                  <a:cubicBezTo>
                    <a:pt x="523" y="223"/>
                    <a:pt x="527" y="236"/>
                    <a:pt x="527" y="236"/>
                  </a:cubicBezTo>
                  <a:cubicBezTo>
                    <a:pt x="527" y="236"/>
                    <a:pt x="534" y="239"/>
                    <a:pt x="539" y="236"/>
                  </a:cubicBezTo>
                  <a:cubicBezTo>
                    <a:pt x="541" y="235"/>
                    <a:pt x="542" y="231"/>
                    <a:pt x="543" y="227"/>
                  </a:cubicBezTo>
                  <a:cubicBezTo>
                    <a:pt x="532" y="223"/>
                    <a:pt x="532" y="223"/>
                    <a:pt x="532" y="223"/>
                  </a:cubicBezTo>
                  <a:cubicBezTo>
                    <a:pt x="526" y="207"/>
                    <a:pt x="526" y="207"/>
                    <a:pt x="526" y="207"/>
                  </a:cubicBezTo>
                  <a:cubicBezTo>
                    <a:pt x="526" y="207"/>
                    <a:pt x="512" y="212"/>
                    <a:pt x="509" y="206"/>
                  </a:cubicBezTo>
                  <a:cubicBezTo>
                    <a:pt x="506" y="201"/>
                    <a:pt x="515" y="171"/>
                    <a:pt x="520" y="171"/>
                  </a:cubicBezTo>
                  <a:cubicBezTo>
                    <a:pt x="525" y="171"/>
                    <a:pt x="533" y="163"/>
                    <a:pt x="533" y="148"/>
                  </a:cubicBezTo>
                  <a:cubicBezTo>
                    <a:pt x="533" y="134"/>
                    <a:pt x="505" y="135"/>
                    <a:pt x="505" y="135"/>
                  </a:cubicBezTo>
                  <a:cubicBezTo>
                    <a:pt x="505" y="135"/>
                    <a:pt x="497" y="123"/>
                    <a:pt x="493" y="122"/>
                  </a:cubicBezTo>
                  <a:cubicBezTo>
                    <a:pt x="489" y="121"/>
                    <a:pt x="481" y="130"/>
                    <a:pt x="472" y="130"/>
                  </a:cubicBezTo>
                  <a:cubicBezTo>
                    <a:pt x="464" y="130"/>
                    <a:pt x="463" y="123"/>
                    <a:pt x="449" y="120"/>
                  </a:cubicBezTo>
                  <a:cubicBezTo>
                    <a:pt x="435" y="117"/>
                    <a:pt x="434" y="138"/>
                    <a:pt x="434" y="138"/>
                  </a:cubicBezTo>
                  <a:cubicBezTo>
                    <a:pt x="434" y="138"/>
                    <a:pt x="412" y="138"/>
                    <a:pt x="393" y="133"/>
                  </a:cubicBezTo>
                  <a:cubicBezTo>
                    <a:pt x="374" y="128"/>
                    <a:pt x="389" y="113"/>
                    <a:pt x="388" y="106"/>
                  </a:cubicBezTo>
                  <a:cubicBezTo>
                    <a:pt x="387" y="98"/>
                    <a:pt x="369" y="97"/>
                    <a:pt x="369" y="97"/>
                  </a:cubicBezTo>
                  <a:cubicBezTo>
                    <a:pt x="369" y="97"/>
                    <a:pt x="367" y="79"/>
                    <a:pt x="364" y="73"/>
                  </a:cubicBezTo>
                  <a:cubicBezTo>
                    <a:pt x="362" y="67"/>
                    <a:pt x="354" y="70"/>
                    <a:pt x="354" y="70"/>
                  </a:cubicBezTo>
                  <a:cubicBezTo>
                    <a:pt x="343" y="57"/>
                    <a:pt x="343" y="57"/>
                    <a:pt x="343" y="57"/>
                  </a:cubicBezTo>
                  <a:cubicBezTo>
                    <a:pt x="335" y="57"/>
                    <a:pt x="335" y="57"/>
                    <a:pt x="335" y="57"/>
                  </a:cubicBezTo>
                  <a:cubicBezTo>
                    <a:pt x="327" y="33"/>
                    <a:pt x="327" y="33"/>
                    <a:pt x="327" y="33"/>
                  </a:cubicBezTo>
                  <a:cubicBezTo>
                    <a:pt x="327" y="33"/>
                    <a:pt x="297" y="9"/>
                    <a:pt x="290" y="5"/>
                  </a:cubicBezTo>
                  <a:cubicBezTo>
                    <a:pt x="284" y="1"/>
                    <a:pt x="274" y="1"/>
                    <a:pt x="264" y="0"/>
                  </a:cubicBezTo>
                  <a:cubicBezTo>
                    <a:pt x="264" y="0"/>
                    <a:pt x="264" y="0"/>
                    <a:pt x="264" y="0"/>
                  </a:cubicBezTo>
                  <a:cubicBezTo>
                    <a:pt x="269" y="0"/>
                    <a:pt x="273" y="1"/>
                    <a:pt x="278" y="1"/>
                  </a:cubicBezTo>
                  <a:cubicBezTo>
                    <a:pt x="279" y="19"/>
                    <a:pt x="268" y="19"/>
                    <a:pt x="268" y="19"/>
                  </a:cubicBezTo>
                  <a:cubicBezTo>
                    <a:pt x="284" y="31"/>
                    <a:pt x="284" y="31"/>
                    <a:pt x="284" y="31"/>
                  </a:cubicBezTo>
                  <a:cubicBezTo>
                    <a:pt x="287" y="53"/>
                    <a:pt x="287" y="53"/>
                    <a:pt x="287" y="53"/>
                  </a:cubicBezTo>
                  <a:cubicBezTo>
                    <a:pt x="277" y="58"/>
                    <a:pt x="277" y="58"/>
                    <a:pt x="277" y="58"/>
                  </a:cubicBezTo>
                  <a:cubicBezTo>
                    <a:pt x="269" y="87"/>
                    <a:pt x="269" y="87"/>
                    <a:pt x="269" y="87"/>
                  </a:cubicBezTo>
                  <a:cubicBezTo>
                    <a:pt x="269" y="87"/>
                    <a:pt x="241" y="128"/>
                    <a:pt x="218" y="143"/>
                  </a:cubicBezTo>
                  <a:cubicBezTo>
                    <a:pt x="195" y="157"/>
                    <a:pt x="174" y="157"/>
                    <a:pt x="161" y="168"/>
                  </a:cubicBezTo>
                  <a:cubicBezTo>
                    <a:pt x="147" y="179"/>
                    <a:pt x="147" y="186"/>
                    <a:pt x="147" y="186"/>
                  </a:cubicBezTo>
                  <a:cubicBezTo>
                    <a:pt x="139" y="189"/>
                    <a:pt x="139" y="189"/>
                    <a:pt x="139" y="189"/>
                  </a:cubicBezTo>
                  <a:cubicBezTo>
                    <a:pt x="142" y="201"/>
                    <a:pt x="142" y="201"/>
                    <a:pt x="142" y="201"/>
                  </a:cubicBezTo>
                  <a:cubicBezTo>
                    <a:pt x="142" y="201"/>
                    <a:pt x="134" y="206"/>
                    <a:pt x="132" y="216"/>
                  </a:cubicBezTo>
                  <a:cubicBezTo>
                    <a:pt x="131" y="225"/>
                    <a:pt x="128" y="252"/>
                    <a:pt x="128" y="252"/>
                  </a:cubicBezTo>
                  <a:cubicBezTo>
                    <a:pt x="128" y="252"/>
                    <a:pt x="119" y="254"/>
                    <a:pt x="115" y="256"/>
                  </a:cubicBezTo>
                  <a:cubicBezTo>
                    <a:pt x="111" y="259"/>
                    <a:pt x="116" y="270"/>
                    <a:pt x="103" y="270"/>
                  </a:cubicBezTo>
                  <a:cubicBezTo>
                    <a:pt x="89" y="270"/>
                    <a:pt x="93" y="246"/>
                    <a:pt x="88" y="241"/>
                  </a:cubicBezTo>
                  <a:cubicBezTo>
                    <a:pt x="82" y="237"/>
                    <a:pt x="69" y="243"/>
                    <a:pt x="69" y="243"/>
                  </a:cubicBezTo>
                  <a:cubicBezTo>
                    <a:pt x="60" y="232"/>
                    <a:pt x="60" y="232"/>
                    <a:pt x="60" y="232"/>
                  </a:cubicBezTo>
                  <a:cubicBezTo>
                    <a:pt x="60" y="232"/>
                    <a:pt x="50" y="250"/>
                    <a:pt x="40" y="246"/>
                  </a:cubicBezTo>
                  <a:cubicBezTo>
                    <a:pt x="31" y="241"/>
                    <a:pt x="47" y="232"/>
                    <a:pt x="47" y="232"/>
                  </a:cubicBezTo>
                  <a:cubicBezTo>
                    <a:pt x="37" y="224"/>
                    <a:pt x="37" y="224"/>
                    <a:pt x="37" y="224"/>
                  </a:cubicBezTo>
                  <a:cubicBezTo>
                    <a:pt x="37" y="224"/>
                    <a:pt x="50" y="212"/>
                    <a:pt x="58" y="203"/>
                  </a:cubicBezTo>
                  <a:cubicBezTo>
                    <a:pt x="67" y="194"/>
                    <a:pt x="43" y="188"/>
                    <a:pt x="43" y="188"/>
                  </a:cubicBezTo>
                  <a:cubicBezTo>
                    <a:pt x="43" y="188"/>
                    <a:pt x="17" y="216"/>
                    <a:pt x="9" y="223"/>
                  </a:cubicBezTo>
                  <a:cubicBezTo>
                    <a:pt x="1" y="230"/>
                    <a:pt x="0" y="241"/>
                    <a:pt x="0" y="254"/>
                  </a:cubicBezTo>
                  <a:cubicBezTo>
                    <a:pt x="0" y="267"/>
                    <a:pt x="12" y="264"/>
                    <a:pt x="12" y="264"/>
                  </a:cubicBezTo>
                  <a:cubicBezTo>
                    <a:pt x="9" y="282"/>
                    <a:pt x="9" y="282"/>
                    <a:pt x="9" y="282"/>
                  </a:cubicBezTo>
                  <a:cubicBezTo>
                    <a:pt x="9" y="282"/>
                    <a:pt x="26" y="292"/>
                    <a:pt x="27" y="304"/>
                  </a:cubicBezTo>
                  <a:cubicBezTo>
                    <a:pt x="28" y="316"/>
                    <a:pt x="8" y="317"/>
                    <a:pt x="8" y="331"/>
                  </a:cubicBezTo>
                  <a:cubicBezTo>
                    <a:pt x="8" y="345"/>
                    <a:pt x="42" y="347"/>
                    <a:pt x="51" y="352"/>
                  </a:cubicBezTo>
                  <a:cubicBezTo>
                    <a:pt x="59" y="357"/>
                    <a:pt x="82" y="389"/>
                    <a:pt x="85" y="394"/>
                  </a:cubicBezTo>
                  <a:cubicBezTo>
                    <a:pt x="87" y="398"/>
                    <a:pt x="99" y="418"/>
                    <a:pt x="99" y="424"/>
                  </a:cubicBezTo>
                  <a:cubicBezTo>
                    <a:pt x="99" y="430"/>
                    <a:pt x="123" y="456"/>
                    <a:pt x="126" y="462"/>
                  </a:cubicBezTo>
                  <a:cubicBezTo>
                    <a:pt x="130" y="468"/>
                    <a:pt x="164" y="522"/>
                    <a:pt x="164" y="522"/>
                  </a:cubicBezTo>
                  <a:cubicBezTo>
                    <a:pt x="169" y="547"/>
                    <a:pt x="169" y="547"/>
                    <a:pt x="169" y="547"/>
                  </a:cubicBezTo>
                  <a:cubicBezTo>
                    <a:pt x="169" y="547"/>
                    <a:pt x="197" y="602"/>
                    <a:pt x="197" y="609"/>
                  </a:cubicBezTo>
                  <a:cubicBezTo>
                    <a:pt x="197" y="616"/>
                    <a:pt x="205" y="616"/>
                    <a:pt x="214" y="622"/>
                  </a:cubicBezTo>
                  <a:cubicBezTo>
                    <a:pt x="222" y="628"/>
                    <a:pt x="218" y="635"/>
                    <a:pt x="220" y="647"/>
                  </a:cubicBezTo>
                  <a:cubicBezTo>
                    <a:pt x="221" y="658"/>
                    <a:pt x="255" y="699"/>
                    <a:pt x="267" y="715"/>
                  </a:cubicBezTo>
                  <a:cubicBezTo>
                    <a:pt x="279" y="732"/>
                    <a:pt x="270" y="754"/>
                    <a:pt x="270" y="762"/>
                  </a:cubicBezTo>
                  <a:cubicBezTo>
                    <a:pt x="270" y="771"/>
                    <a:pt x="293" y="796"/>
                    <a:pt x="304" y="803"/>
                  </a:cubicBezTo>
                  <a:cubicBezTo>
                    <a:pt x="314" y="810"/>
                    <a:pt x="324" y="826"/>
                    <a:pt x="332" y="835"/>
                  </a:cubicBezTo>
                  <a:cubicBezTo>
                    <a:pt x="340" y="843"/>
                    <a:pt x="386" y="861"/>
                    <a:pt x="400" y="869"/>
                  </a:cubicBezTo>
                  <a:cubicBezTo>
                    <a:pt x="415" y="877"/>
                    <a:pt x="442" y="883"/>
                    <a:pt x="463" y="901"/>
                  </a:cubicBezTo>
                  <a:cubicBezTo>
                    <a:pt x="484" y="919"/>
                    <a:pt x="516" y="939"/>
                    <a:pt x="516" y="939"/>
                  </a:cubicBezTo>
                  <a:cubicBezTo>
                    <a:pt x="522" y="954"/>
                    <a:pt x="522" y="954"/>
                    <a:pt x="522" y="954"/>
                  </a:cubicBezTo>
                  <a:cubicBezTo>
                    <a:pt x="522" y="954"/>
                    <a:pt x="533" y="962"/>
                    <a:pt x="540" y="968"/>
                  </a:cubicBezTo>
                  <a:cubicBezTo>
                    <a:pt x="547" y="974"/>
                    <a:pt x="574" y="992"/>
                    <a:pt x="574" y="992"/>
                  </a:cubicBezTo>
                  <a:cubicBezTo>
                    <a:pt x="574" y="993"/>
                    <a:pt x="574" y="993"/>
                    <a:pt x="574" y="993"/>
                  </a:cubicBezTo>
                  <a:cubicBezTo>
                    <a:pt x="580" y="989"/>
                    <a:pt x="589" y="983"/>
                    <a:pt x="596" y="977"/>
                  </a:cubicBezTo>
                  <a:cubicBezTo>
                    <a:pt x="608" y="968"/>
                    <a:pt x="596" y="954"/>
                    <a:pt x="596" y="954"/>
                  </a:cubicBezTo>
                  <a:cubicBezTo>
                    <a:pt x="608" y="946"/>
                    <a:pt x="608" y="946"/>
                    <a:pt x="608" y="946"/>
                  </a:cubicBezTo>
                  <a:cubicBezTo>
                    <a:pt x="601" y="929"/>
                    <a:pt x="601" y="929"/>
                    <a:pt x="601" y="929"/>
                  </a:cubicBezTo>
                  <a:cubicBezTo>
                    <a:pt x="601" y="929"/>
                    <a:pt x="611" y="919"/>
                    <a:pt x="620" y="912"/>
                  </a:cubicBezTo>
                  <a:cubicBezTo>
                    <a:pt x="626" y="908"/>
                    <a:pt x="629" y="897"/>
                    <a:pt x="630" y="889"/>
                  </a:cubicBezTo>
                  <a:lnTo>
                    <a:pt x="622" y="880"/>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86" name="Freeform 160"/>
            <p:cNvSpPr>
              <a:spLocks noEditPoints="1"/>
            </p:cNvSpPr>
            <p:nvPr/>
          </p:nvSpPr>
          <p:spPr bwMode="gray">
            <a:xfrm>
              <a:off x="2398713" y="4265613"/>
              <a:ext cx="338137" cy="398463"/>
            </a:xfrm>
            <a:custGeom>
              <a:avLst/>
              <a:gdLst>
                <a:gd name="T0" fmla="*/ 1 w 604"/>
                <a:gd name="T1" fmla="*/ 70 h 712"/>
                <a:gd name="T2" fmla="*/ 599 w 604"/>
                <a:gd name="T3" fmla="*/ 500 h 712"/>
                <a:gd name="T4" fmla="*/ 584 w 604"/>
                <a:gd name="T5" fmla="*/ 421 h 712"/>
                <a:gd name="T6" fmla="*/ 561 w 604"/>
                <a:gd name="T7" fmla="*/ 361 h 712"/>
                <a:gd name="T8" fmla="*/ 468 w 604"/>
                <a:gd name="T9" fmla="*/ 314 h 712"/>
                <a:gd name="T10" fmla="*/ 463 w 604"/>
                <a:gd name="T11" fmla="*/ 290 h 712"/>
                <a:gd name="T12" fmla="*/ 450 w 604"/>
                <a:gd name="T13" fmla="*/ 250 h 712"/>
                <a:gd name="T14" fmla="*/ 418 w 604"/>
                <a:gd name="T15" fmla="*/ 209 h 712"/>
                <a:gd name="T16" fmla="*/ 367 w 604"/>
                <a:gd name="T17" fmla="*/ 190 h 712"/>
                <a:gd name="T18" fmla="*/ 320 w 604"/>
                <a:gd name="T19" fmla="*/ 163 h 712"/>
                <a:gd name="T20" fmla="*/ 290 w 604"/>
                <a:gd name="T21" fmla="*/ 152 h 712"/>
                <a:gd name="T22" fmla="*/ 258 w 604"/>
                <a:gd name="T23" fmla="*/ 153 h 712"/>
                <a:gd name="T24" fmla="*/ 230 w 604"/>
                <a:gd name="T25" fmla="*/ 130 h 712"/>
                <a:gd name="T26" fmla="*/ 210 w 604"/>
                <a:gd name="T27" fmla="*/ 97 h 712"/>
                <a:gd name="T28" fmla="*/ 200 w 604"/>
                <a:gd name="T29" fmla="*/ 52 h 712"/>
                <a:gd name="T30" fmla="*/ 211 w 604"/>
                <a:gd name="T31" fmla="*/ 4 h 712"/>
                <a:gd name="T32" fmla="*/ 183 w 604"/>
                <a:gd name="T33" fmla="*/ 6 h 712"/>
                <a:gd name="T34" fmla="*/ 151 w 604"/>
                <a:gd name="T35" fmla="*/ 13 h 712"/>
                <a:gd name="T36" fmla="*/ 104 w 604"/>
                <a:gd name="T37" fmla="*/ 38 h 712"/>
                <a:gd name="T38" fmla="*/ 76 w 604"/>
                <a:gd name="T39" fmla="*/ 57 h 712"/>
                <a:gd name="T40" fmla="*/ 50 w 604"/>
                <a:gd name="T41" fmla="*/ 81 h 712"/>
                <a:gd name="T42" fmla="*/ 9 w 604"/>
                <a:gd name="T43" fmla="*/ 71 h 712"/>
                <a:gd name="T44" fmla="*/ 52 w 604"/>
                <a:gd name="T45" fmla="*/ 157 h 712"/>
                <a:gd name="T46" fmla="*/ 50 w 604"/>
                <a:gd name="T47" fmla="*/ 204 h 712"/>
                <a:gd name="T48" fmla="*/ 52 w 604"/>
                <a:gd name="T49" fmla="*/ 246 h 712"/>
                <a:gd name="T50" fmla="*/ 44 w 604"/>
                <a:gd name="T51" fmla="*/ 304 h 712"/>
                <a:gd name="T52" fmla="*/ 39 w 604"/>
                <a:gd name="T53" fmla="*/ 318 h 712"/>
                <a:gd name="T54" fmla="*/ 62 w 604"/>
                <a:gd name="T55" fmla="*/ 339 h 712"/>
                <a:gd name="T56" fmla="*/ 76 w 604"/>
                <a:gd name="T57" fmla="*/ 359 h 712"/>
                <a:gd name="T58" fmla="*/ 62 w 604"/>
                <a:gd name="T59" fmla="*/ 369 h 712"/>
                <a:gd name="T60" fmla="*/ 33 w 604"/>
                <a:gd name="T61" fmla="*/ 409 h 712"/>
                <a:gd name="T62" fmla="*/ 39 w 604"/>
                <a:gd name="T63" fmla="*/ 427 h 712"/>
                <a:gd name="T64" fmla="*/ 64 w 604"/>
                <a:gd name="T65" fmla="*/ 449 h 712"/>
                <a:gd name="T66" fmla="*/ 105 w 604"/>
                <a:gd name="T67" fmla="*/ 525 h 712"/>
                <a:gd name="T68" fmla="*/ 104 w 604"/>
                <a:gd name="T69" fmla="*/ 554 h 712"/>
                <a:gd name="T70" fmla="*/ 102 w 604"/>
                <a:gd name="T71" fmla="*/ 588 h 712"/>
                <a:gd name="T72" fmla="*/ 134 w 604"/>
                <a:gd name="T73" fmla="*/ 627 h 712"/>
                <a:gd name="T74" fmla="*/ 147 w 604"/>
                <a:gd name="T75" fmla="*/ 684 h 712"/>
                <a:gd name="T76" fmla="*/ 188 w 604"/>
                <a:gd name="T77" fmla="*/ 708 h 712"/>
                <a:gd name="T78" fmla="*/ 199 w 604"/>
                <a:gd name="T79" fmla="*/ 691 h 712"/>
                <a:gd name="T80" fmla="*/ 214 w 604"/>
                <a:gd name="T81" fmla="*/ 674 h 712"/>
                <a:gd name="T82" fmla="*/ 241 w 604"/>
                <a:gd name="T83" fmla="*/ 670 h 712"/>
                <a:gd name="T84" fmla="*/ 318 w 604"/>
                <a:gd name="T85" fmla="*/ 707 h 712"/>
                <a:gd name="T86" fmla="*/ 374 w 604"/>
                <a:gd name="T87" fmla="*/ 664 h 712"/>
                <a:gd name="T88" fmla="*/ 403 w 604"/>
                <a:gd name="T89" fmla="*/ 607 h 712"/>
                <a:gd name="T90" fmla="*/ 413 w 604"/>
                <a:gd name="T91" fmla="*/ 558 h 712"/>
                <a:gd name="T92" fmla="*/ 486 w 604"/>
                <a:gd name="T93" fmla="*/ 527 h 712"/>
                <a:gd name="T94" fmla="*/ 574 w 604"/>
                <a:gd name="T95" fmla="*/ 546 h 712"/>
                <a:gd name="T96" fmla="*/ 602 w 604"/>
                <a:gd name="T97" fmla="*/ 555 h 712"/>
                <a:gd name="T98" fmla="*/ 603 w 604"/>
                <a:gd name="T99" fmla="*/ 50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4" h="712">
                  <a:moveTo>
                    <a:pt x="0" y="70"/>
                  </a:moveTo>
                  <a:cubicBezTo>
                    <a:pt x="1" y="70"/>
                    <a:pt x="1" y="70"/>
                    <a:pt x="1" y="70"/>
                  </a:cubicBezTo>
                  <a:cubicBezTo>
                    <a:pt x="1" y="70"/>
                    <a:pt x="1" y="70"/>
                    <a:pt x="0" y="70"/>
                  </a:cubicBezTo>
                  <a:close/>
                  <a:moveTo>
                    <a:pt x="599" y="500"/>
                  </a:moveTo>
                  <a:cubicBezTo>
                    <a:pt x="599" y="500"/>
                    <a:pt x="604" y="474"/>
                    <a:pt x="604" y="460"/>
                  </a:cubicBezTo>
                  <a:cubicBezTo>
                    <a:pt x="604" y="446"/>
                    <a:pt x="595" y="428"/>
                    <a:pt x="584" y="421"/>
                  </a:cubicBezTo>
                  <a:cubicBezTo>
                    <a:pt x="573" y="414"/>
                    <a:pt x="564" y="413"/>
                    <a:pt x="557" y="404"/>
                  </a:cubicBezTo>
                  <a:cubicBezTo>
                    <a:pt x="550" y="395"/>
                    <a:pt x="561" y="361"/>
                    <a:pt x="561" y="361"/>
                  </a:cubicBezTo>
                  <a:cubicBezTo>
                    <a:pt x="561" y="361"/>
                    <a:pt x="484" y="363"/>
                    <a:pt x="471" y="354"/>
                  </a:cubicBezTo>
                  <a:cubicBezTo>
                    <a:pt x="458" y="345"/>
                    <a:pt x="468" y="314"/>
                    <a:pt x="468" y="314"/>
                  </a:cubicBezTo>
                  <a:cubicBezTo>
                    <a:pt x="468" y="314"/>
                    <a:pt x="452" y="300"/>
                    <a:pt x="450" y="294"/>
                  </a:cubicBezTo>
                  <a:cubicBezTo>
                    <a:pt x="448" y="288"/>
                    <a:pt x="463" y="290"/>
                    <a:pt x="463" y="290"/>
                  </a:cubicBezTo>
                  <a:cubicBezTo>
                    <a:pt x="461" y="269"/>
                    <a:pt x="461" y="269"/>
                    <a:pt x="461" y="269"/>
                  </a:cubicBezTo>
                  <a:cubicBezTo>
                    <a:pt x="461" y="269"/>
                    <a:pt x="454" y="257"/>
                    <a:pt x="450" y="250"/>
                  </a:cubicBezTo>
                  <a:cubicBezTo>
                    <a:pt x="446" y="243"/>
                    <a:pt x="451" y="240"/>
                    <a:pt x="450" y="230"/>
                  </a:cubicBezTo>
                  <a:cubicBezTo>
                    <a:pt x="449" y="220"/>
                    <a:pt x="429" y="211"/>
                    <a:pt x="418" y="209"/>
                  </a:cubicBezTo>
                  <a:cubicBezTo>
                    <a:pt x="407" y="207"/>
                    <a:pt x="396" y="212"/>
                    <a:pt x="386" y="211"/>
                  </a:cubicBezTo>
                  <a:cubicBezTo>
                    <a:pt x="376" y="210"/>
                    <a:pt x="367" y="190"/>
                    <a:pt x="367" y="190"/>
                  </a:cubicBezTo>
                  <a:cubicBezTo>
                    <a:pt x="367" y="190"/>
                    <a:pt x="351" y="189"/>
                    <a:pt x="340" y="184"/>
                  </a:cubicBezTo>
                  <a:cubicBezTo>
                    <a:pt x="329" y="179"/>
                    <a:pt x="321" y="167"/>
                    <a:pt x="320" y="163"/>
                  </a:cubicBezTo>
                  <a:cubicBezTo>
                    <a:pt x="319" y="159"/>
                    <a:pt x="312" y="166"/>
                    <a:pt x="304" y="166"/>
                  </a:cubicBezTo>
                  <a:cubicBezTo>
                    <a:pt x="296" y="166"/>
                    <a:pt x="290" y="152"/>
                    <a:pt x="290" y="152"/>
                  </a:cubicBezTo>
                  <a:cubicBezTo>
                    <a:pt x="290" y="152"/>
                    <a:pt x="280" y="159"/>
                    <a:pt x="276" y="158"/>
                  </a:cubicBezTo>
                  <a:cubicBezTo>
                    <a:pt x="272" y="157"/>
                    <a:pt x="268" y="157"/>
                    <a:pt x="258" y="153"/>
                  </a:cubicBezTo>
                  <a:cubicBezTo>
                    <a:pt x="248" y="149"/>
                    <a:pt x="252" y="138"/>
                    <a:pt x="249" y="133"/>
                  </a:cubicBezTo>
                  <a:cubicBezTo>
                    <a:pt x="246" y="128"/>
                    <a:pt x="230" y="130"/>
                    <a:pt x="230" y="130"/>
                  </a:cubicBezTo>
                  <a:cubicBezTo>
                    <a:pt x="224" y="110"/>
                    <a:pt x="224" y="110"/>
                    <a:pt x="224" y="110"/>
                  </a:cubicBezTo>
                  <a:cubicBezTo>
                    <a:pt x="224" y="110"/>
                    <a:pt x="217" y="106"/>
                    <a:pt x="210" y="97"/>
                  </a:cubicBezTo>
                  <a:cubicBezTo>
                    <a:pt x="203" y="88"/>
                    <a:pt x="210" y="82"/>
                    <a:pt x="210" y="73"/>
                  </a:cubicBezTo>
                  <a:cubicBezTo>
                    <a:pt x="210" y="64"/>
                    <a:pt x="201" y="56"/>
                    <a:pt x="200" y="52"/>
                  </a:cubicBezTo>
                  <a:cubicBezTo>
                    <a:pt x="199" y="48"/>
                    <a:pt x="207" y="35"/>
                    <a:pt x="207" y="35"/>
                  </a:cubicBezTo>
                  <a:cubicBezTo>
                    <a:pt x="207" y="35"/>
                    <a:pt x="215" y="8"/>
                    <a:pt x="211" y="4"/>
                  </a:cubicBezTo>
                  <a:cubicBezTo>
                    <a:pt x="207" y="0"/>
                    <a:pt x="194" y="8"/>
                    <a:pt x="193" y="12"/>
                  </a:cubicBezTo>
                  <a:cubicBezTo>
                    <a:pt x="192" y="16"/>
                    <a:pt x="183" y="6"/>
                    <a:pt x="183" y="6"/>
                  </a:cubicBezTo>
                  <a:cubicBezTo>
                    <a:pt x="174" y="14"/>
                    <a:pt x="174" y="14"/>
                    <a:pt x="174" y="14"/>
                  </a:cubicBezTo>
                  <a:cubicBezTo>
                    <a:pt x="174" y="14"/>
                    <a:pt x="164" y="13"/>
                    <a:pt x="151" y="13"/>
                  </a:cubicBezTo>
                  <a:cubicBezTo>
                    <a:pt x="138" y="13"/>
                    <a:pt x="128" y="39"/>
                    <a:pt x="128" y="39"/>
                  </a:cubicBezTo>
                  <a:cubicBezTo>
                    <a:pt x="104" y="38"/>
                    <a:pt x="104" y="38"/>
                    <a:pt x="104" y="38"/>
                  </a:cubicBezTo>
                  <a:cubicBezTo>
                    <a:pt x="100" y="56"/>
                    <a:pt x="100" y="56"/>
                    <a:pt x="100" y="56"/>
                  </a:cubicBezTo>
                  <a:cubicBezTo>
                    <a:pt x="76" y="57"/>
                    <a:pt x="76" y="57"/>
                    <a:pt x="76" y="57"/>
                  </a:cubicBezTo>
                  <a:cubicBezTo>
                    <a:pt x="71" y="69"/>
                    <a:pt x="71" y="69"/>
                    <a:pt x="71" y="69"/>
                  </a:cubicBezTo>
                  <a:cubicBezTo>
                    <a:pt x="71" y="69"/>
                    <a:pt x="63" y="78"/>
                    <a:pt x="50" y="81"/>
                  </a:cubicBezTo>
                  <a:cubicBezTo>
                    <a:pt x="37" y="84"/>
                    <a:pt x="34" y="73"/>
                    <a:pt x="34" y="73"/>
                  </a:cubicBezTo>
                  <a:cubicBezTo>
                    <a:pt x="34" y="73"/>
                    <a:pt x="21" y="72"/>
                    <a:pt x="9" y="71"/>
                  </a:cubicBezTo>
                  <a:cubicBezTo>
                    <a:pt x="11" y="80"/>
                    <a:pt x="18" y="101"/>
                    <a:pt x="29" y="112"/>
                  </a:cubicBezTo>
                  <a:cubicBezTo>
                    <a:pt x="44" y="125"/>
                    <a:pt x="54" y="150"/>
                    <a:pt x="52" y="157"/>
                  </a:cubicBezTo>
                  <a:cubicBezTo>
                    <a:pt x="51" y="163"/>
                    <a:pt x="41" y="174"/>
                    <a:pt x="41" y="174"/>
                  </a:cubicBezTo>
                  <a:cubicBezTo>
                    <a:pt x="50" y="204"/>
                    <a:pt x="50" y="204"/>
                    <a:pt x="50" y="204"/>
                  </a:cubicBezTo>
                  <a:cubicBezTo>
                    <a:pt x="37" y="224"/>
                    <a:pt x="37" y="224"/>
                    <a:pt x="37" y="224"/>
                  </a:cubicBezTo>
                  <a:cubicBezTo>
                    <a:pt x="37" y="224"/>
                    <a:pt x="56" y="237"/>
                    <a:pt x="52" y="246"/>
                  </a:cubicBezTo>
                  <a:cubicBezTo>
                    <a:pt x="48" y="256"/>
                    <a:pt x="33" y="264"/>
                    <a:pt x="35" y="279"/>
                  </a:cubicBezTo>
                  <a:cubicBezTo>
                    <a:pt x="36" y="293"/>
                    <a:pt x="44" y="304"/>
                    <a:pt x="44" y="304"/>
                  </a:cubicBezTo>
                  <a:cubicBezTo>
                    <a:pt x="39" y="315"/>
                    <a:pt x="39" y="315"/>
                    <a:pt x="39" y="315"/>
                  </a:cubicBezTo>
                  <a:cubicBezTo>
                    <a:pt x="39" y="315"/>
                    <a:pt x="39" y="316"/>
                    <a:pt x="39" y="318"/>
                  </a:cubicBezTo>
                  <a:cubicBezTo>
                    <a:pt x="44" y="322"/>
                    <a:pt x="47" y="326"/>
                    <a:pt x="47" y="326"/>
                  </a:cubicBezTo>
                  <a:cubicBezTo>
                    <a:pt x="62" y="339"/>
                    <a:pt x="62" y="339"/>
                    <a:pt x="62" y="339"/>
                  </a:cubicBezTo>
                  <a:cubicBezTo>
                    <a:pt x="63" y="351"/>
                    <a:pt x="63" y="351"/>
                    <a:pt x="63" y="351"/>
                  </a:cubicBezTo>
                  <a:cubicBezTo>
                    <a:pt x="76" y="359"/>
                    <a:pt x="76" y="359"/>
                    <a:pt x="76" y="359"/>
                  </a:cubicBezTo>
                  <a:cubicBezTo>
                    <a:pt x="68" y="376"/>
                    <a:pt x="68" y="376"/>
                    <a:pt x="68" y="376"/>
                  </a:cubicBezTo>
                  <a:cubicBezTo>
                    <a:pt x="62" y="369"/>
                    <a:pt x="62" y="369"/>
                    <a:pt x="62" y="369"/>
                  </a:cubicBezTo>
                  <a:cubicBezTo>
                    <a:pt x="61" y="377"/>
                    <a:pt x="58" y="388"/>
                    <a:pt x="52" y="392"/>
                  </a:cubicBezTo>
                  <a:cubicBezTo>
                    <a:pt x="43" y="399"/>
                    <a:pt x="33" y="409"/>
                    <a:pt x="33" y="409"/>
                  </a:cubicBezTo>
                  <a:cubicBezTo>
                    <a:pt x="40" y="426"/>
                    <a:pt x="40" y="426"/>
                    <a:pt x="40" y="426"/>
                  </a:cubicBezTo>
                  <a:cubicBezTo>
                    <a:pt x="39" y="427"/>
                    <a:pt x="39" y="427"/>
                    <a:pt x="39" y="427"/>
                  </a:cubicBezTo>
                  <a:cubicBezTo>
                    <a:pt x="50" y="449"/>
                    <a:pt x="50" y="449"/>
                    <a:pt x="50" y="449"/>
                  </a:cubicBezTo>
                  <a:cubicBezTo>
                    <a:pt x="64" y="449"/>
                    <a:pt x="64" y="449"/>
                    <a:pt x="64" y="449"/>
                  </a:cubicBezTo>
                  <a:cubicBezTo>
                    <a:pt x="73" y="501"/>
                    <a:pt x="73" y="501"/>
                    <a:pt x="73" y="501"/>
                  </a:cubicBezTo>
                  <a:cubicBezTo>
                    <a:pt x="73" y="501"/>
                    <a:pt x="109" y="513"/>
                    <a:pt x="105" y="525"/>
                  </a:cubicBezTo>
                  <a:cubicBezTo>
                    <a:pt x="101" y="537"/>
                    <a:pt x="93" y="543"/>
                    <a:pt x="93" y="543"/>
                  </a:cubicBezTo>
                  <a:cubicBezTo>
                    <a:pt x="104" y="554"/>
                    <a:pt x="104" y="554"/>
                    <a:pt x="104" y="554"/>
                  </a:cubicBezTo>
                  <a:cubicBezTo>
                    <a:pt x="104" y="554"/>
                    <a:pt x="89" y="566"/>
                    <a:pt x="93" y="575"/>
                  </a:cubicBezTo>
                  <a:cubicBezTo>
                    <a:pt x="97" y="585"/>
                    <a:pt x="102" y="588"/>
                    <a:pt x="102" y="588"/>
                  </a:cubicBezTo>
                  <a:cubicBezTo>
                    <a:pt x="102" y="605"/>
                    <a:pt x="102" y="605"/>
                    <a:pt x="102" y="605"/>
                  </a:cubicBezTo>
                  <a:cubicBezTo>
                    <a:pt x="102" y="605"/>
                    <a:pt x="131" y="616"/>
                    <a:pt x="134" y="627"/>
                  </a:cubicBezTo>
                  <a:cubicBezTo>
                    <a:pt x="136" y="638"/>
                    <a:pt x="134" y="668"/>
                    <a:pt x="134" y="668"/>
                  </a:cubicBezTo>
                  <a:cubicBezTo>
                    <a:pt x="147" y="684"/>
                    <a:pt x="147" y="684"/>
                    <a:pt x="147" y="684"/>
                  </a:cubicBezTo>
                  <a:cubicBezTo>
                    <a:pt x="147" y="684"/>
                    <a:pt x="146" y="710"/>
                    <a:pt x="158" y="711"/>
                  </a:cubicBezTo>
                  <a:cubicBezTo>
                    <a:pt x="170" y="712"/>
                    <a:pt x="188" y="708"/>
                    <a:pt x="188" y="708"/>
                  </a:cubicBezTo>
                  <a:cubicBezTo>
                    <a:pt x="188" y="689"/>
                    <a:pt x="188" y="689"/>
                    <a:pt x="188" y="689"/>
                  </a:cubicBezTo>
                  <a:cubicBezTo>
                    <a:pt x="199" y="691"/>
                    <a:pt x="199" y="691"/>
                    <a:pt x="199" y="691"/>
                  </a:cubicBezTo>
                  <a:cubicBezTo>
                    <a:pt x="199" y="677"/>
                    <a:pt x="199" y="677"/>
                    <a:pt x="199" y="677"/>
                  </a:cubicBezTo>
                  <a:cubicBezTo>
                    <a:pt x="214" y="674"/>
                    <a:pt x="214" y="674"/>
                    <a:pt x="214" y="674"/>
                  </a:cubicBezTo>
                  <a:cubicBezTo>
                    <a:pt x="222" y="657"/>
                    <a:pt x="222" y="657"/>
                    <a:pt x="222" y="657"/>
                  </a:cubicBezTo>
                  <a:cubicBezTo>
                    <a:pt x="222" y="657"/>
                    <a:pt x="227" y="666"/>
                    <a:pt x="241" y="670"/>
                  </a:cubicBezTo>
                  <a:cubicBezTo>
                    <a:pt x="254" y="674"/>
                    <a:pt x="296" y="673"/>
                    <a:pt x="296" y="673"/>
                  </a:cubicBezTo>
                  <a:cubicBezTo>
                    <a:pt x="318" y="707"/>
                    <a:pt x="318" y="707"/>
                    <a:pt x="318" y="707"/>
                  </a:cubicBezTo>
                  <a:cubicBezTo>
                    <a:pt x="323" y="670"/>
                    <a:pt x="323" y="670"/>
                    <a:pt x="323" y="670"/>
                  </a:cubicBezTo>
                  <a:cubicBezTo>
                    <a:pt x="374" y="664"/>
                    <a:pt x="374" y="664"/>
                    <a:pt x="374" y="664"/>
                  </a:cubicBezTo>
                  <a:cubicBezTo>
                    <a:pt x="397" y="681"/>
                    <a:pt x="397" y="681"/>
                    <a:pt x="397" y="681"/>
                  </a:cubicBezTo>
                  <a:cubicBezTo>
                    <a:pt x="397" y="681"/>
                    <a:pt x="405" y="613"/>
                    <a:pt x="403" y="607"/>
                  </a:cubicBezTo>
                  <a:cubicBezTo>
                    <a:pt x="402" y="600"/>
                    <a:pt x="387" y="578"/>
                    <a:pt x="394" y="574"/>
                  </a:cubicBezTo>
                  <a:cubicBezTo>
                    <a:pt x="401" y="570"/>
                    <a:pt x="413" y="558"/>
                    <a:pt x="413" y="558"/>
                  </a:cubicBezTo>
                  <a:cubicBezTo>
                    <a:pt x="417" y="539"/>
                    <a:pt x="417" y="539"/>
                    <a:pt x="417" y="539"/>
                  </a:cubicBezTo>
                  <a:cubicBezTo>
                    <a:pt x="486" y="527"/>
                    <a:pt x="486" y="527"/>
                    <a:pt x="486" y="527"/>
                  </a:cubicBezTo>
                  <a:cubicBezTo>
                    <a:pt x="539" y="518"/>
                    <a:pt x="539" y="518"/>
                    <a:pt x="539" y="518"/>
                  </a:cubicBezTo>
                  <a:cubicBezTo>
                    <a:pt x="574" y="546"/>
                    <a:pt x="574" y="546"/>
                    <a:pt x="574" y="546"/>
                  </a:cubicBezTo>
                  <a:cubicBezTo>
                    <a:pt x="587" y="569"/>
                    <a:pt x="587" y="569"/>
                    <a:pt x="587" y="569"/>
                  </a:cubicBezTo>
                  <a:cubicBezTo>
                    <a:pt x="587" y="563"/>
                    <a:pt x="602" y="555"/>
                    <a:pt x="602" y="555"/>
                  </a:cubicBezTo>
                  <a:cubicBezTo>
                    <a:pt x="602" y="555"/>
                    <a:pt x="590" y="545"/>
                    <a:pt x="588" y="540"/>
                  </a:cubicBezTo>
                  <a:cubicBezTo>
                    <a:pt x="586" y="535"/>
                    <a:pt x="603" y="508"/>
                    <a:pt x="603" y="508"/>
                  </a:cubicBezTo>
                  <a:lnTo>
                    <a:pt x="599" y="500"/>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87" name="Freeform 161"/>
            <p:cNvSpPr>
              <a:spLocks/>
            </p:cNvSpPr>
            <p:nvPr/>
          </p:nvSpPr>
          <p:spPr bwMode="gray">
            <a:xfrm>
              <a:off x="5602288" y="2608263"/>
              <a:ext cx="446087" cy="250825"/>
            </a:xfrm>
            <a:custGeom>
              <a:avLst/>
              <a:gdLst>
                <a:gd name="T0" fmla="*/ 764 w 798"/>
                <a:gd name="T1" fmla="*/ 243 h 447"/>
                <a:gd name="T2" fmla="*/ 745 w 798"/>
                <a:gd name="T3" fmla="*/ 230 h 447"/>
                <a:gd name="T4" fmla="*/ 721 w 798"/>
                <a:gd name="T5" fmla="*/ 212 h 447"/>
                <a:gd name="T6" fmla="*/ 712 w 798"/>
                <a:gd name="T7" fmla="*/ 222 h 447"/>
                <a:gd name="T8" fmla="*/ 689 w 798"/>
                <a:gd name="T9" fmla="*/ 229 h 447"/>
                <a:gd name="T10" fmla="*/ 660 w 798"/>
                <a:gd name="T11" fmla="*/ 212 h 447"/>
                <a:gd name="T12" fmla="*/ 690 w 798"/>
                <a:gd name="T13" fmla="*/ 175 h 447"/>
                <a:gd name="T14" fmla="*/ 653 w 798"/>
                <a:gd name="T15" fmla="*/ 185 h 447"/>
                <a:gd name="T16" fmla="*/ 623 w 798"/>
                <a:gd name="T17" fmla="*/ 208 h 447"/>
                <a:gd name="T18" fmla="*/ 596 w 798"/>
                <a:gd name="T19" fmla="*/ 236 h 447"/>
                <a:gd name="T20" fmla="*/ 573 w 798"/>
                <a:gd name="T21" fmla="*/ 259 h 447"/>
                <a:gd name="T22" fmla="*/ 509 w 798"/>
                <a:gd name="T23" fmla="*/ 228 h 447"/>
                <a:gd name="T24" fmla="*/ 469 w 798"/>
                <a:gd name="T25" fmla="*/ 188 h 447"/>
                <a:gd name="T26" fmla="*/ 441 w 798"/>
                <a:gd name="T27" fmla="*/ 136 h 447"/>
                <a:gd name="T28" fmla="*/ 379 w 798"/>
                <a:gd name="T29" fmla="*/ 105 h 447"/>
                <a:gd name="T30" fmla="*/ 272 w 798"/>
                <a:gd name="T31" fmla="*/ 108 h 447"/>
                <a:gd name="T32" fmla="*/ 177 w 798"/>
                <a:gd name="T33" fmla="*/ 38 h 447"/>
                <a:gd name="T34" fmla="*/ 174 w 798"/>
                <a:gd name="T35" fmla="*/ 75 h 447"/>
                <a:gd name="T36" fmla="*/ 149 w 798"/>
                <a:gd name="T37" fmla="*/ 55 h 447"/>
                <a:gd name="T38" fmla="*/ 145 w 798"/>
                <a:gd name="T39" fmla="*/ 23 h 447"/>
                <a:gd name="T40" fmla="*/ 106 w 798"/>
                <a:gd name="T41" fmla="*/ 20 h 447"/>
                <a:gd name="T42" fmla="*/ 116 w 798"/>
                <a:gd name="T43" fmla="*/ 45 h 447"/>
                <a:gd name="T44" fmla="*/ 92 w 798"/>
                <a:gd name="T45" fmla="*/ 37 h 447"/>
                <a:gd name="T46" fmla="*/ 103 w 798"/>
                <a:gd name="T47" fmla="*/ 3 h 447"/>
                <a:gd name="T48" fmla="*/ 0 w 798"/>
                <a:gd name="T49" fmla="*/ 31 h 447"/>
                <a:gd name="T50" fmla="*/ 37 w 798"/>
                <a:gd name="T51" fmla="*/ 217 h 447"/>
                <a:gd name="T52" fmla="*/ 92 w 798"/>
                <a:gd name="T53" fmla="*/ 224 h 447"/>
                <a:gd name="T54" fmla="*/ 112 w 798"/>
                <a:gd name="T55" fmla="*/ 175 h 447"/>
                <a:gd name="T56" fmla="*/ 139 w 798"/>
                <a:gd name="T57" fmla="*/ 169 h 447"/>
                <a:gd name="T58" fmla="*/ 139 w 798"/>
                <a:gd name="T59" fmla="*/ 152 h 447"/>
                <a:gd name="T60" fmla="*/ 155 w 798"/>
                <a:gd name="T61" fmla="*/ 161 h 447"/>
                <a:gd name="T62" fmla="*/ 169 w 798"/>
                <a:gd name="T63" fmla="*/ 168 h 447"/>
                <a:gd name="T64" fmla="*/ 201 w 798"/>
                <a:gd name="T65" fmla="*/ 173 h 447"/>
                <a:gd name="T66" fmla="*/ 219 w 798"/>
                <a:gd name="T67" fmla="*/ 197 h 447"/>
                <a:gd name="T68" fmla="*/ 243 w 798"/>
                <a:gd name="T69" fmla="*/ 227 h 447"/>
                <a:gd name="T70" fmla="*/ 279 w 798"/>
                <a:gd name="T71" fmla="*/ 225 h 447"/>
                <a:gd name="T72" fmla="*/ 312 w 798"/>
                <a:gd name="T73" fmla="*/ 256 h 447"/>
                <a:gd name="T74" fmla="*/ 336 w 798"/>
                <a:gd name="T75" fmla="*/ 293 h 447"/>
                <a:gd name="T76" fmla="*/ 381 w 798"/>
                <a:gd name="T77" fmla="*/ 319 h 447"/>
                <a:gd name="T78" fmla="*/ 417 w 798"/>
                <a:gd name="T79" fmla="*/ 348 h 447"/>
                <a:gd name="T80" fmla="*/ 444 w 798"/>
                <a:gd name="T81" fmla="*/ 357 h 447"/>
                <a:gd name="T82" fmla="*/ 476 w 798"/>
                <a:gd name="T83" fmla="*/ 376 h 447"/>
                <a:gd name="T84" fmla="*/ 516 w 798"/>
                <a:gd name="T85" fmla="*/ 387 h 447"/>
                <a:gd name="T86" fmla="*/ 548 w 798"/>
                <a:gd name="T87" fmla="*/ 425 h 447"/>
                <a:gd name="T88" fmla="*/ 563 w 798"/>
                <a:gd name="T89" fmla="*/ 437 h 447"/>
                <a:gd name="T90" fmla="*/ 580 w 798"/>
                <a:gd name="T91" fmla="*/ 445 h 447"/>
                <a:gd name="T92" fmla="*/ 596 w 798"/>
                <a:gd name="T93" fmla="*/ 440 h 447"/>
                <a:gd name="T94" fmla="*/ 603 w 798"/>
                <a:gd name="T95" fmla="*/ 445 h 447"/>
                <a:gd name="T96" fmla="*/ 622 w 798"/>
                <a:gd name="T97" fmla="*/ 397 h 447"/>
                <a:gd name="T98" fmla="*/ 603 w 798"/>
                <a:gd name="T99" fmla="*/ 353 h 447"/>
                <a:gd name="T100" fmla="*/ 575 w 798"/>
                <a:gd name="T101" fmla="*/ 339 h 447"/>
                <a:gd name="T102" fmla="*/ 567 w 798"/>
                <a:gd name="T103" fmla="*/ 321 h 447"/>
                <a:gd name="T104" fmla="*/ 610 w 798"/>
                <a:gd name="T105" fmla="*/ 305 h 447"/>
                <a:gd name="T106" fmla="*/ 607 w 798"/>
                <a:gd name="T107" fmla="*/ 282 h 447"/>
                <a:gd name="T108" fmla="*/ 626 w 798"/>
                <a:gd name="T109" fmla="*/ 264 h 447"/>
                <a:gd name="T110" fmla="*/ 652 w 798"/>
                <a:gd name="T111" fmla="*/ 260 h 447"/>
                <a:gd name="T112" fmla="*/ 694 w 798"/>
                <a:gd name="T113" fmla="*/ 251 h 447"/>
                <a:gd name="T114" fmla="*/ 701 w 798"/>
                <a:gd name="T115" fmla="*/ 283 h 447"/>
                <a:gd name="T116" fmla="*/ 741 w 798"/>
                <a:gd name="T117" fmla="*/ 286 h 447"/>
                <a:gd name="T118" fmla="*/ 766 w 798"/>
                <a:gd name="T119" fmla="*/ 271 h 447"/>
                <a:gd name="T120" fmla="*/ 788 w 798"/>
                <a:gd name="T121" fmla="*/ 25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8" h="447">
                  <a:moveTo>
                    <a:pt x="769" y="248"/>
                  </a:moveTo>
                  <a:cubicBezTo>
                    <a:pt x="764" y="243"/>
                    <a:pt x="764" y="243"/>
                    <a:pt x="764" y="243"/>
                  </a:cubicBezTo>
                  <a:cubicBezTo>
                    <a:pt x="751" y="241"/>
                    <a:pt x="751" y="241"/>
                    <a:pt x="751" y="241"/>
                  </a:cubicBezTo>
                  <a:cubicBezTo>
                    <a:pt x="745" y="230"/>
                    <a:pt x="745" y="230"/>
                    <a:pt x="745" y="230"/>
                  </a:cubicBezTo>
                  <a:cubicBezTo>
                    <a:pt x="732" y="230"/>
                    <a:pt x="732" y="230"/>
                    <a:pt x="732" y="230"/>
                  </a:cubicBezTo>
                  <a:cubicBezTo>
                    <a:pt x="721" y="212"/>
                    <a:pt x="721" y="212"/>
                    <a:pt x="721" y="212"/>
                  </a:cubicBezTo>
                  <a:cubicBezTo>
                    <a:pt x="721" y="222"/>
                    <a:pt x="721" y="222"/>
                    <a:pt x="721" y="222"/>
                  </a:cubicBezTo>
                  <a:cubicBezTo>
                    <a:pt x="712" y="222"/>
                    <a:pt x="712" y="222"/>
                    <a:pt x="712" y="222"/>
                  </a:cubicBezTo>
                  <a:cubicBezTo>
                    <a:pt x="713" y="231"/>
                    <a:pt x="713" y="231"/>
                    <a:pt x="713" y="231"/>
                  </a:cubicBezTo>
                  <a:cubicBezTo>
                    <a:pt x="713" y="231"/>
                    <a:pt x="694" y="233"/>
                    <a:pt x="689" y="229"/>
                  </a:cubicBezTo>
                  <a:cubicBezTo>
                    <a:pt x="684" y="225"/>
                    <a:pt x="683" y="220"/>
                    <a:pt x="683" y="220"/>
                  </a:cubicBezTo>
                  <a:cubicBezTo>
                    <a:pt x="660" y="212"/>
                    <a:pt x="660" y="212"/>
                    <a:pt x="660" y="212"/>
                  </a:cubicBezTo>
                  <a:cubicBezTo>
                    <a:pt x="660" y="212"/>
                    <a:pt x="696" y="183"/>
                    <a:pt x="694" y="178"/>
                  </a:cubicBezTo>
                  <a:cubicBezTo>
                    <a:pt x="693" y="177"/>
                    <a:pt x="692" y="176"/>
                    <a:pt x="690" y="175"/>
                  </a:cubicBezTo>
                  <a:cubicBezTo>
                    <a:pt x="671" y="184"/>
                    <a:pt x="671" y="184"/>
                    <a:pt x="671" y="184"/>
                  </a:cubicBezTo>
                  <a:cubicBezTo>
                    <a:pt x="653" y="185"/>
                    <a:pt x="653" y="185"/>
                    <a:pt x="653" y="185"/>
                  </a:cubicBezTo>
                  <a:cubicBezTo>
                    <a:pt x="645" y="203"/>
                    <a:pt x="645" y="203"/>
                    <a:pt x="645" y="203"/>
                  </a:cubicBezTo>
                  <a:cubicBezTo>
                    <a:pt x="645" y="203"/>
                    <a:pt x="633" y="205"/>
                    <a:pt x="623" y="208"/>
                  </a:cubicBezTo>
                  <a:cubicBezTo>
                    <a:pt x="612" y="211"/>
                    <a:pt x="613" y="229"/>
                    <a:pt x="613" y="229"/>
                  </a:cubicBezTo>
                  <a:cubicBezTo>
                    <a:pt x="613" y="229"/>
                    <a:pt x="605" y="229"/>
                    <a:pt x="596" y="236"/>
                  </a:cubicBezTo>
                  <a:cubicBezTo>
                    <a:pt x="587" y="243"/>
                    <a:pt x="595" y="267"/>
                    <a:pt x="595" y="267"/>
                  </a:cubicBezTo>
                  <a:cubicBezTo>
                    <a:pt x="595" y="267"/>
                    <a:pt x="584" y="261"/>
                    <a:pt x="573" y="259"/>
                  </a:cubicBezTo>
                  <a:cubicBezTo>
                    <a:pt x="563" y="256"/>
                    <a:pt x="580" y="243"/>
                    <a:pt x="573" y="233"/>
                  </a:cubicBezTo>
                  <a:cubicBezTo>
                    <a:pt x="567" y="224"/>
                    <a:pt x="520" y="233"/>
                    <a:pt x="509" y="228"/>
                  </a:cubicBezTo>
                  <a:cubicBezTo>
                    <a:pt x="499" y="223"/>
                    <a:pt x="497" y="199"/>
                    <a:pt x="488" y="188"/>
                  </a:cubicBezTo>
                  <a:cubicBezTo>
                    <a:pt x="479" y="177"/>
                    <a:pt x="479" y="191"/>
                    <a:pt x="469" y="188"/>
                  </a:cubicBezTo>
                  <a:cubicBezTo>
                    <a:pt x="460" y="185"/>
                    <a:pt x="467" y="137"/>
                    <a:pt x="461" y="136"/>
                  </a:cubicBezTo>
                  <a:cubicBezTo>
                    <a:pt x="456" y="135"/>
                    <a:pt x="441" y="136"/>
                    <a:pt x="441" y="136"/>
                  </a:cubicBezTo>
                  <a:cubicBezTo>
                    <a:pt x="441" y="136"/>
                    <a:pt x="411" y="93"/>
                    <a:pt x="404" y="93"/>
                  </a:cubicBezTo>
                  <a:cubicBezTo>
                    <a:pt x="397" y="93"/>
                    <a:pt x="379" y="105"/>
                    <a:pt x="379" y="105"/>
                  </a:cubicBezTo>
                  <a:cubicBezTo>
                    <a:pt x="379" y="105"/>
                    <a:pt x="341" y="101"/>
                    <a:pt x="325" y="101"/>
                  </a:cubicBezTo>
                  <a:cubicBezTo>
                    <a:pt x="309" y="101"/>
                    <a:pt x="272" y="108"/>
                    <a:pt x="272" y="108"/>
                  </a:cubicBezTo>
                  <a:cubicBezTo>
                    <a:pt x="223" y="60"/>
                    <a:pt x="223" y="60"/>
                    <a:pt x="223" y="60"/>
                  </a:cubicBezTo>
                  <a:cubicBezTo>
                    <a:pt x="177" y="38"/>
                    <a:pt x="177" y="38"/>
                    <a:pt x="177" y="38"/>
                  </a:cubicBezTo>
                  <a:cubicBezTo>
                    <a:pt x="181" y="47"/>
                    <a:pt x="186" y="56"/>
                    <a:pt x="183" y="61"/>
                  </a:cubicBezTo>
                  <a:cubicBezTo>
                    <a:pt x="178" y="70"/>
                    <a:pt x="174" y="75"/>
                    <a:pt x="174" y="75"/>
                  </a:cubicBezTo>
                  <a:cubicBezTo>
                    <a:pt x="174" y="75"/>
                    <a:pt x="162" y="76"/>
                    <a:pt x="154" y="70"/>
                  </a:cubicBezTo>
                  <a:cubicBezTo>
                    <a:pt x="146" y="64"/>
                    <a:pt x="149" y="55"/>
                    <a:pt x="149" y="55"/>
                  </a:cubicBezTo>
                  <a:cubicBezTo>
                    <a:pt x="142" y="36"/>
                    <a:pt x="142" y="36"/>
                    <a:pt x="142" y="36"/>
                  </a:cubicBezTo>
                  <a:cubicBezTo>
                    <a:pt x="145" y="23"/>
                    <a:pt x="145" y="23"/>
                    <a:pt x="145" y="23"/>
                  </a:cubicBezTo>
                  <a:cubicBezTo>
                    <a:pt x="112" y="7"/>
                    <a:pt x="112" y="7"/>
                    <a:pt x="112" y="7"/>
                  </a:cubicBezTo>
                  <a:cubicBezTo>
                    <a:pt x="106" y="20"/>
                    <a:pt x="106" y="20"/>
                    <a:pt x="106" y="20"/>
                  </a:cubicBezTo>
                  <a:cubicBezTo>
                    <a:pt x="106" y="20"/>
                    <a:pt x="119" y="28"/>
                    <a:pt x="119" y="37"/>
                  </a:cubicBezTo>
                  <a:cubicBezTo>
                    <a:pt x="119" y="46"/>
                    <a:pt x="116" y="45"/>
                    <a:pt x="116" y="45"/>
                  </a:cubicBezTo>
                  <a:cubicBezTo>
                    <a:pt x="116" y="45"/>
                    <a:pt x="117" y="55"/>
                    <a:pt x="106" y="57"/>
                  </a:cubicBezTo>
                  <a:cubicBezTo>
                    <a:pt x="95" y="59"/>
                    <a:pt x="98" y="39"/>
                    <a:pt x="92" y="37"/>
                  </a:cubicBezTo>
                  <a:cubicBezTo>
                    <a:pt x="86" y="35"/>
                    <a:pt x="99" y="21"/>
                    <a:pt x="99" y="21"/>
                  </a:cubicBezTo>
                  <a:cubicBezTo>
                    <a:pt x="103" y="3"/>
                    <a:pt x="103" y="3"/>
                    <a:pt x="103" y="3"/>
                  </a:cubicBezTo>
                  <a:cubicBezTo>
                    <a:pt x="96" y="0"/>
                    <a:pt x="96" y="0"/>
                    <a:pt x="96" y="0"/>
                  </a:cubicBezTo>
                  <a:cubicBezTo>
                    <a:pt x="0" y="31"/>
                    <a:pt x="0" y="31"/>
                    <a:pt x="0" y="31"/>
                  </a:cubicBezTo>
                  <a:cubicBezTo>
                    <a:pt x="35" y="218"/>
                    <a:pt x="35" y="218"/>
                    <a:pt x="35" y="218"/>
                  </a:cubicBezTo>
                  <a:cubicBezTo>
                    <a:pt x="36" y="218"/>
                    <a:pt x="36" y="217"/>
                    <a:pt x="37" y="217"/>
                  </a:cubicBezTo>
                  <a:cubicBezTo>
                    <a:pt x="44" y="217"/>
                    <a:pt x="48" y="224"/>
                    <a:pt x="48" y="224"/>
                  </a:cubicBezTo>
                  <a:cubicBezTo>
                    <a:pt x="92" y="224"/>
                    <a:pt x="92" y="224"/>
                    <a:pt x="92" y="224"/>
                  </a:cubicBezTo>
                  <a:cubicBezTo>
                    <a:pt x="92" y="224"/>
                    <a:pt x="77" y="208"/>
                    <a:pt x="79" y="195"/>
                  </a:cubicBezTo>
                  <a:cubicBezTo>
                    <a:pt x="80" y="181"/>
                    <a:pt x="112" y="175"/>
                    <a:pt x="112" y="175"/>
                  </a:cubicBezTo>
                  <a:cubicBezTo>
                    <a:pt x="112" y="175"/>
                    <a:pt x="112" y="164"/>
                    <a:pt x="116" y="163"/>
                  </a:cubicBezTo>
                  <a:cubicBezTo>
                    <a:pt x="120" y="161"/>
                    <a:pt x="139" y="169"/>
                    <a:pt x="139" y="169"/>
                  </a:cubicBezTo>
                  <a:cubicBezTo>
                    <a:pt x="119" y="151"/>
                    <a:pt x="119" y="151"/>
                    <a:pt x="119" y="151"/>
                  </a:cubicBezTo>
                  <a:cubicBezTo>
                    <a:pt x="139" y="152"/>
                    <a:pt x="139" y="152"/>
                    <a:pt x="139" y="152"/>
                  </a:cubicBezTo>
                  <a:cubicBezTo>
                    <a:pt x="143" y="145"/>
                    <a:pt x="143" y="145"/>
                    <a:pt x="143" y="145"/>
                  </a:cubicBezTo>
                  <a:cubicBezTo>
                    <a:pt x="155" y="161"/>
                    <a:pt x="155" y="161"/>
                    <a:pt x="155" y="161"/>
                  </a:cubicBezTo>
                  <a:cubicBezTo>
                    <a:pt x="171" y="160"/>
                    <a:pt x="171" y="160"/>
                    <a:pt x="171" y="160"/>
                  </a:cubicBezTo>
                  <a:cubicBezTo>
                    <a:pt x="169" y="168"/>
                    <a:pt x="169" y="168"/>
                    <a:pt x="169" y="168"/>
                  </a:cubicBezTo>
                  <a:cubicBezTo>
                    <a:pt x="179" y="172"/>
                    <a:pt x="179" y="172"/>
                    <a:pt x="179" y="172"/>
                  </a:cubicBezTo>
                  <a:cubicBezTo>
                    <a:pt x="179" y="172"/>
                    <a:pt x="192" y="169"/>
                    <a:pt x="201" y="173"/>
                  </a:cubicBezTo>
                  <a:cubicBezTo>
                    <a:pt x="211" y="177"/>
                    <a:pt x="209" y="192"/>
                    <a:pt x="209" y="192"/>
                  </a:cubicBezTo>
                  <a:cubicBezTo>
                    <a:pt x="219" y="197"/>
                    <a:pt x="219" y="197"/>
                    <a:pt x="219" y="197"/>
                  </a:cubicBezTo>
                  <a:cubicBezTo>
                    <a:pt x="219" y="197"/>
                    <a:pt x="207" y="209"/>
                    <a:pt x="212" y="219"/>
                  </a:cubicBezTo>
                  <a:cubicBezTo>
                    <a:pt x="217" y="228"/>
                    <a:pt x="243" y="227"/>
                    <a:pt x="243" y="227"/>
                  </a:cubicBezTo>
                  <a:cubicBezTo>
                    <a:pt x="279" y="231"/>
                    <a:pt x="279" y="231"/>
                    <a:pt x="279" y="231"/>
                  </a:cubicBezTo>
                  <a:cubicBezTo>
                    <a:pt x="279" y="225"/>
                    <a:pt x="279" y="225"/>
                    <a:pt x="279" y="225"/>
                  </a:cubicBezTo>
                  <a:cubicBezTo>
                    <a:pt x="303" y="237"/>
                    <a:pt x="303" y="237"/>
                    <a:pt x="303" y="237"/>
                  </a:cubicBezTo>
                  <a:cubicBezTo>
                    <a:pt x="312" y="256"/>
                    <a:pt x="312" y="256"/>
                    <a:pt x="312" y="256"/>
                  </a:cubicBezTo>
                  <a:cubicBezTo>
                    <a:pt x="325" y="271"/>
                    <a:pt x="325" y="271"/>
                    <a:pt x="325" y="271"/>
                  </a:cubicBezTo>
                  <a:cubicBezTo>
                    <a:pt x="325" y="271"/>
                    <a:pt x="333" y="283"/>
                    <a:pt x="336" y="293"/>
                  </a:cubicBezTo>
                  <a:cubicBezTo>
                    <a:pt x="339" y="304"/>
                    <a:pt x="351" y="309"/>
                    <a:pt x="357" y="312"/>
                  </a:cubicBezTo>
                  <a:cubicBezTo>
                    <a:pt x="364" y="315"/>
                    <a:pt x="377" y="317"/>
                    <a:pt x="381" y="319"/>
                  </a:cubicBezTo>
                  <a:cubicBezTo>
                    <a:pt x="385" y="320"/>
                    <a:pt x="397" y="336"/>
                    <a:pt x="397" y="336"/>
                  </a:cubicBezTo>
                  <a:cubicBezTo>
                    <a:pt x="417" y="348"/>
                    <a:pt x="417" y="348"/>
                    <a:pt x="417" y="348"/>
                  </a:cubicBezTo>
                  <a:cubicBezTo>
                    <a:pt x="435" y="349"/>
                    <a:pt x="435" y="349"/>
                    <a:pt x="435" y="349"/>
                  </a:cubicBezTo>
                  <a:cubicBezTo>
                    <a:pt x="444" y="357"/>
                    <a:pt x="444" y="357"/>
                    <a:pt x="444" y="357"/>
                  </a:cubicBezTo>
                  <a:cubicBezTo>
                    <a:pt x="455" y="360"/>
                    <a:pt x="455" y="360"/>
                    <a:pt x="455" y="360"/>
                  </a:cubicBezTo>
                  <a:cubicBezTo>
                    <a:pt x="455" y="360"/>
                    <a:pt x="469" y="371"/>
                    <a:pt x="476" y="376"/>
                  </a:cubicBezTo>
                  <a:cubicBezTo>
                    <a:pt x="483" y="381"/>
                    <a:pt x="501" y="389"/>
                    <a:pt x="501" y="389"/>
                  </a:cubicBezTo>
                  <a:cubicBezTo>
                    <a:pt x="516" y="387"/>
                    <a:pt x="516" y="387"/>
                    <a:pt x="516" y="387"/>
                  </a:cubicBezTo>
                  <a:cubicBezTo>
                    <a:pt x="549" y="405"/>
                    <a:pt x="549" y="405"/>
                    <a:pt x="549" y="405"/>
                  </a:cubicBezTo>
                  <a:cubicBezTo>
                    <a:pt x="549" y="405"/>
                    <a:pt x="537" y="417"/>
                    <a:pt x="548" y="425"/>
                  </a:cubicBezTo>
                  <a:cubicBezTo>
                    <a:pt x="554" y="430"/>
                    <a:pt x="555" y="434"/>
                    <a:pt x="555" y="437"/>
                  </a:cubicBezTo>
                  <a:cubicBezTo>
                    <a:pt x="563" y="437"/>
                    <a:pt x="563" y="437"/>
                    <a:pt x="563" y="437"/>
                  </a:cubicBezTo>
                  <a:cubicBezTo>
                    <a:pt x="571" y="431"/>
                    <a:pt x="571" y="431"/>
                    <a:pt x="571" y="431"/>
                  </a:cubicBezTo>
                  <a:cubicBezTo>
                    <a:pt x="580" y="445"/>
                    <a:pt x="580" y="445"/>
                    <a:pt x="580" y="445"/>
                  </a:cubicBezTo>
                  <a:cubicBezTo>
                    <a:pt x="591" y="440"/>
                    <a:pt x="591" y="440"/>
                    <a:pt x="591" y="440"/>
                  </a:cubicBezTo>
                  <a:cubicBezTo>
                    <a:pt x="596" y="440"/>
                    <a:pt x="596" y="440"/>
                    <a:pt x="596" y="440"/>
                  </a:cubicBezTo>
                  <a:cubicBezTo>
                    <a:pt x="596" y="440"/>
                    <a:pt x="600" y="443"/>
                    <a:pt x="605" y="447"/>
                  </a:cubicBezTo>
                  <a:cubicBezTo>
                    <a:pt x="604" y="446"/>
                    <a:pt x="603" y="446"/>
                    <a:pt x="603" y="445"/>
                  </a:cubicBezTo>
                  <a:cubicBezTo>
                    <a:pt x="602" y="439"/>
                    <a:pt x="601" y="430"/>
                    <a:pt x="605" y="426"/>
                  </a:cubicBezTo>
                  <a:cubicBezTo>
                    <a:pt x="612" y="418"/>
                    <a:pt x="622" y="408"/>
                    <a:pt x="622" y="397"/>
                  </a:cubicBezTo>
                  <a:cubicBezTo>
                    <a:pt x="622" y="386"/>
                    <a:pt x="609" y="387"/>
                    <a:pt x="603" y="377"/>
                  </a:cubicBezTo>
                  <a:cubicBezTo>
                    <a:pt x="597" y="367"/>
                    <a:pt x="608" y="358"/>
                    <a:pt x="603" y="353"/>
                  </a:cubicBezTo>
                  <a:cubicBezTo>
                    <a:pt x="598" y="348"/>
                    <a:pt x="582" y="347"/>
                    <a:pt x="582" y="347"/>
                  </a:cubicBezTo>
                  <a:cubicBezTo>
                    <a:pt x="575" y="339"/>
                    <a:pt x="575" y="339"/>
                    <a:pt x="575" y="339"/>
                  </a:cubicBezTo>
                  <a:cubicBezTo>
                    <a:pt x="561" y="336"/>
                    <a:pt x="561" y="336"/>
                    <a:pt x="561" y="336"/>
                  </a:cubicBezTo>
                  <a:cubicBezTo>
                    <a:pt x="561" y="336"/>
                    <a:pt x="561" y="326"/>
                    <a:pt x="567" y="321"/>
                  </a:cubicBezTo>
                  <a:cubicBezTo>
                    <a:pt x="573" y="316"/>
                    <a:pt x="592" y="328"/>
                    <a:pt x="607" y="319"/>
                  </a:cubicBezTo>
                  <a:cubicBezTo>
                    <a:pt x="622" y="310"/>
                    <a:pt x="610" y="305"/>
                    <a:pt x="610" y="305"/>
                  </a:cubicBezTo>
                  <a:cubicBezTo>
                    <a:pt x="620" y="296"/>
                    <a:pt x="620" y="296"/>
                    <a:pt x="620" y="296"/>
                  </a:cubicBezTo>
                  <a:cubicBezTo>
                    <a:pt x="607" y="282"/>
                    <a:pt x="607" y="282"/>
                    <a:pt x="607" y="282"/>
                  </a:cubicBezTo>
                  <a:cubicBezTo>
                    <a:pt x="607" y="282"/>
                    <a:pt x="626" y="287"/>
                    <a:pt x="632" y="281"/>
                  </a:cubicBezTo>
                  <a:cubicBezTo>
                    <a:pt x="638" y="275"/>
                    <a:pt x="625" y="268"/>
                    <a:pt x="626" y="264"/>
                  </a:cubicBezTo>
                  <a:cubicBezTo>
                    <a:pt x="627" y="260"/>
                    <a:pt x="629" y="251"/>
                    <a:pt x="635" y="251"/>
                  </a:cubicBezTo>
                  <a:cubicBezTo>
                    <a:pt x="641" y="251"/>
                    <a:pt x="644" y="265"/>
                    <a:pt x="652" y="260"/>
                  </a:cubicBezTo>
                  <a:cubicBezTo>
                    <a:pt x="660" y="255"/>
                    <a:pt x="671" y="243"/>
                    <a:pt x="675" y="241"/>
                  </a:cubicBezTo>
                  <a:cubicBezTo>
                    <a:pt x="679" y="239"/>
                    <a:pt x="694" y="251"/>
                    <a:pt x="694" y="251"/>
                  </a:cubicBezTo>
                  <a:cubicBezTo>
                    <a:pt x="678" y="272"/>
                    <a:pt x="678" y="272"/>
                    <a:pt x="678" y="272"/>
                  </a:cubicBezTo>
                  <a:cubicBezTo>
                    <a:pt x="678" y="272"/>
                    <a:pt x="698" y="278"/>
                    <a:pt x="701" y="283"/>
                  </a:cubicBezTo>
                  <a:cubicBezTo>
                    <a:pt x="708" y="280"/>
                    <a:pt x="717" y="277"/>
                    <a:pt x="721" y="276"/>
                  </a:cubicBezTo>
                  <a:cubicBezTo>
                    <a:pt x="728" y="274"/>
                    <a:pt x="732" y="290"/>
                    <a:pt x="741" y="286"/>
                  </a:cubicBezTo>
                  <a:cubicBezTo>
                    <a:pt x="750" y="282"/>
                    <a:pt x="752" y="273"/>
                    <a:pt x="752" y="273"/>
                  </a:cubicBezTo>
                  <a:cubicBezTo>
                    <a:pt x="766" y="271"/>
                    <a:pt x="766" y="271"/>
                    <a:pt x="766" y="271"/>
                  </a:cubicBezTo>
                  <a:cubicBezTo>
                    <a:pt x="766" y="265"/>
                    <a:pt x="766" y="265"/>
                    <a:pt x="766" y="265"/>
                  </a:cubicBezTo>
                  <a:cubicBezTo>
                    <a:pt x="766" y="265"/>
                    <a:pt x="778" y="266"/>
                    <a:pt x="788" y="254"/>
                  </a:cubicBezTo>
                  <a:cubicBezTo>
                    <a:pt x="798" y="242"/>
                    <a:pt x="769" y="248"/>
                    <a:pt x="769" y="248"/>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88" name="Freeform 162"/>
            <p:cNvSpPr>
              <a:spLocks noEditPoints="1"/>
            </p:cNvSpPr>
            <p:nvPr/>
          </p:nvSpPr>
          <p:spPr bwMode="gray">
            <a:xfrm>
              <a:off x="5359400" y="2322513"/>
              <a:ext cx="936625" cy="434975"/>
            </a:xfrm>
            <a:custGeom>
              <a:avLst/>
              <a:gdLst>
                <a:gd name="T0" fmla="*/ 545 w 1673"/>
                <a:gd name="T1" fmla="*/ 518 h 778"/>
                <a:gd name="T2" fmla="*/ 1655 w 1673"/>
                <a:gd name="T3" fmla="*/ 327 h 778"/>
                <a:gd name="T4" fmla="*/ 1625 w 1673"/>
                <a:gd name="T5" fmla="*/ 304 h 778"/>
                <a:gd name="T6" fmla="*/ 1481 w 1673"/>
                <a:gd name="T7" fmla="*/ 226 h 778"/>
                <a:gd name="T8" fmla="*/ 1372 w 1673"/>
                <a:gd name="T9" fmla="*/ 207 h 778"/>
                <a:gd name="T10" fmla="*/ 1126 w 1673"/>
                <a:gd name="T11" fmla="*/ 70 h 778"/>
                <a:gd name="T12" fmla="*/ 1085 w 1673"/>
                <a:gd name="T13" fmla="*/ 76 h 778"/>
                <a:gd name="T14" fmla="*/ 1016 w 1673"/>
                <a:gd name="T15" fmla="*/ 98 h 778"/>
                <a:gd name="T16" fmla="*/ 972 w 1673"/>
                <a:gd name="T17" fmla="*/ 71 h 778"/>
                <a:gd name="T18" fmla="*/ 909 w 1673"/>
                <a:gd name="T19" fmla="*/ 36 h 778"/>
                <a:gd name="T20" fmla="*/ 812 w 1673"/>
                <a:gd name="T21" fmla="*/ 2 h 778"/>
                <a:gd name="T22" fmla="*/ 674 w 1673"/>
                <a:gd name="T23" fmla="*/ 52 h 778"/>
                <a:gd name="T24" fmla="*/ 521 w 1673"/>
                <a:gd name="T25" fmla="*/ 95 h 778"/>
                <a:gd name="T26" fmla="*/ 534 w 1673"/>
                <a:gd name="T27" fmla="*/ 123 h 778"/>
                <a:gd name="T28" fmla="*/ 528 w 1673"/>
                <a:gd name="T29" fmla="*/ 190 h 778"/>
                <a:gd name="T30" fmla="*/ 486 w 1673"/>
                <a:gd name="T31" fmla="*/ 244 h 778"/>
                <a:gd name="T32" fmla="*/ 356 w 1673"/>
                <a:gd name="T33" fmla="*/ 247 h 778"/>
                <a:gd name="T34" fmla="*/ 282 w 1673"/>
                <a:gd name="T35" fmla="*/ 216 h 778"/>
                <a:gd name="T36" fmla="*/ 197 w 1673"/>
                <a:gd name="T37" fmla="*/ 187 h 778"/>
                <a:gd name="T38" fmla="*/ 86 w 1673"/>
                <a:gd name="T39" fmla="*/ 224 h 778"/>
                <a:gd name="T40" fmla="*/ 17 w 1673"/>
                <a:gd name="T41" fmla="*/ 251 h 778"/>
                <a:gd name="T42" fmla="*/ 8 w 1673"/>
                <a:gd name="T43" fmla="*/ 322 h 778"/>
                <a:gd name="T44" fmla="*/ 73 w 1673"/>
                <a:gd name="T45" fmla="*/ 394 h 778"/>
                <a:gd name="T46" fmla="*/ 136 w 1673"/>
                <a:gd name="T47" fmla="*/ 460 h 778"/>
                <a:gd name="T48" fmla="*/ 289 w 1673"/>
                <a:gd name="T49" fmla="*/ 455 h 778"/>
                <a:gd name="T50" fmla="*/ 352 w 1673"/>
                <a:gd name="T51" fmla="*/ 524 h 778"/>
                <a:gd name="T52" fmla="*/ 338 w 1673"/>
                <a:gd name="T53" fmla="*/ 531 h 778"/>
                <a:gd name="T54" fmla="*/ 218 w 1673"/>
                <a:gd name="T55" fmla="*/ 544 h 778"/>
                <a:gd name="T56" fmla="*/ 228 w 1673"/>
                <a:gd name="T57" fmla="*/ 598 h 778"/>
                <a:gd name="T58" fmla="*/ 274 w 1673"/>
                <a:gd name="T59" fmla="*/ 654 h 778"/>
                <a:gd name="T60" fmla="*/ 328 w 1673"/>
                <a:gd name="T61" fmla="*/ 709 h 778"/>
                <a:gd name="T62" fmla="*/ 408 w 1673"/>
                <a:gd name="T63" fmla="*/ 690 h 778"/>
                <a:gd name="T64" fmla="*/ 468 w 1673"/>
                <a:gd name="T65" fmla="*/ 729 h 778"/>
                <a:gd name="T66" fmla="*/ 536 w 1673"/>
                <a:gd name="T67" fmla="*/ 513 h 778"/>
                <a:gd name="T68" fmla="*/ 582 w 1673"/>
                <a:gd name="T69" fmla="*/ 492 h 778"/>
                <a:gd name="T70" fmla="*/ 604 w 1673"/>
                <a:gd name="T71" fmla="*/ 479 h 778"/>
                <a:gd name="T72" fmla="*/ 584 w 1673"/>
                <a:gd name="T73" fmla="*/ 460 h 778"/>
                <a:gd name="T74" fmla="*/ 636 w 1673"/>
                <a:gd name="T75" fmla="*/ 455 h 778"/>
                <a:gd name="T76" fmla="*/ 590 w 1673"/>
                <a:gd name="T77" fmla="*/ 493 h 778"/>
                <a:gd name="T78" fmla="*/ 610 w 1673"/>
                <a:gd name="T79" fmla="*/ 549 h 778"/>
                <a:gd name="T80" fmla="*/ 812 w 1673"/>
                <a:gd name="T81" fmla="*/ 616 h 778"/>
                <a:gd name="T82" fmla="*/ 902 w 1673"/>
                <a:gd name="T83" fmla="*/ 699 h 778"/>
                <a:gd name="T84" fmla="*/ 1006 w 1673"/>
                <a:gd name="T85" fmla="*/ 770 h 778"/>
                <a:gd name="T86" fmla="*/ 1056 w 1673"/>
                <a:gd name="T87" fmla="*/ 719 h 778"/>
                <a:gd name="T88" fmla="*/ 1123 w 1673"/>
                <a:gd name="T89" fmla="*/ 686 h 778"/>
                <a:gd name="T90" fmla="*/ 1208 w 1673"/>
                <a:gd name="T91" fmla="*/ 672 h 778"/>
                <a:gd name="T92" fmla="*/ 1264 w 1673"/>
                <a:gd name="T93" fmla="*/ 647 h 778"/>
                <a:gd name="T94" fmla="*/ 1402 w 1673"/>
                <a:gd name="T95" fmla="*/ 651 h 778"/>
                <a:gd name="T96" fmla="*/ 1471 w 1673"/>
                <a:gd name="T97" fmla="*/ 676 h 778"/>
                <a:gd name="T98" fmla="*/ 1503 w 1673"/>
                <a:gd name="T99" fmla="*/ 659 h 778"/>
                <a:gd name="T100" fmla="*/ 1484 w 1673"/>
                <a:gd name="T101" fmla="*/ 587 h 778"/>
                <a:gd name="T102" fmla="*/ 1516 w 1673"/>
                <a:gd name="T103" fmla="*/ 518 h 778"/>
                <a:gd name="T104" fmla="*/ 1541 w 1673"/>
                <a:gd name="T105" fmla="*/ 513 h 778"/>
                <a:gd name="T106" fmla="*/ 1614 w 1673"/>
                <a:gd name="T107" fmla="*/ 434 h 778"/>
                <a:gd name="T108" fmla="*/ 1641 w 1673"/>
                <a:gd name="T109" fmla="*/ 397 h 778"/>
                <a:gd name="T110" fmla="*/ 1385 w 1673"/>
                <a:gd name="T111" fmla="*/ 465 h 778"/>
                <a:gd name="T112" fmla="*/ 1320 w 1673"/>
                <a:gd name="T113" fmla="*/ 467 h 778"/>
                <a:gd name="T114" fmla="*/ 1246 w 1673"/>
                <a:gd name="T115" fmla="*/ 460 h 778"/>
                <a:gd name="T116" fmla="*/ 1195 w 1673"/>
                <a:gd name="T117" fmla="*/ 489 h 778"/>
                <a:gd name="T118" fmla="*/ 1200 w 1673"/>
                <a:gd name="T119" fmla="*/ 542 h 778"/>
                <a:gd name="T120" fmla="*/ 1193 w 1673"/>
                <a:gd name="T121" fmla="*/ 448 h 778"/>
                <a:gd name="T122" fmla="*/ 1306 w 1673"/>
                <a:gd name="T123" fmla="*/ 458 h 778"/>
                <a:gd name="T124" fmla="*/ 1385 w 1673"/>
                <a:gd name="T125" fmla="*/ 465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73" h="778">
                  <a:moveTo>
                    <a:pt x="565" y="505"/>
                  </a:moveTo>
                  <a:cubicBezTo>
                    <a:pt x="558" y="500"/>
                    <a:pt x="557" y="497"/>
                    <a:pt x="557" y="497"/>
                  </a:cubicBezTo>
                  <a:cubicBezTo>
                    <a:pt x="548" y="511"/>
                    <a:pt x="548" y="511"/>
                    <a:pt x="548" y="511"/>
                  </a:cubicBezTo>
                  <a:cubicBezTo>
                    <a:pt x="545" y="518"/>
                    <a:pt x="545" y="518"/>
                    <a:pt x="545" y="518"/>
                  </a:cubicBezTo>
                  <a:cubicBezTo>
                    <a:pt x="578" y="534"/>
                    <a:pt x="578" y="534"/>
                    <a:pt x="578" y="534"/>
                  </a:cubicBezTo>
                  <a:cubicBezTo>
                    <a:pt x="580" y="525"/>
                    <a:pt x="580" y="525"/>
                    <a:pt x="580" y="525"/>
                  </a:cubicBezTo>
                  <a:cubicBezTo>
                    <a:pt x="580" y="525"/>
                    <a:pt x="572" y="510"/>
                    <a:pt x="565" y="505"/>
                  </a:cubicBezTo>
                  <a:close/>
                  <a:moveTo>
                    <a:pt x="1655" y="327"/>
                  </a:moveTo>
                  <a:cubicBezTo>
                    <a:pt x="1656" y="321"/>
                    <a:pt x="1666" y="322"/>
                    <a:pt x="1673" y="324"/>
                  </a:cubicBezTo>
                  <a:cubicBezTo>
                    <a:pt x="1649" y="298"/>
                    <a:pt x="1649" y="298"/>
                    <a:pt x="1649" y="298"/>
                  </a:cubicBezTo>
                  <a:cubicBezTo>
                    <a:pt x="1636" y="282"/>
                    <a:pt x="1636" y="282"/>
                    <a:pt x="1636" y="282"/>
                  </a:cubicBezTo>
                  <a:cubicBezTo>
                    <a:pt x="1625" y="304"/>
                    <a:pt x="1625" y="304"/>
                    <a:pt x="1625" y="304"/>
                  </a:cubicBezTo>
                  <a:cubicBezTo>
                    <a:pt x="1578" y="300"/>
                    <a:pt x="1578" y="300"/>
                    <a:pt x="1578" y="300"/>
                  </a:cubicBezTo>
                  <a:cubicBezTo>
                    <a:pt x="1578" y="300"/>
                    <a:pt x="1562" y="272"/>
                    <a:pt x="1561" y="268"/>
                  </a:cubicBezTo>
                  <a:cubicBezTo>
                    <a:pt x="1560" y="264"/>
                    <a:pt x="1525" y="259"/>
                    <a:pt x="1525" y="259"/>
                  </a:cubicBezTo>
                  <a:cubicBezTo>
                    <a:pt x="1525" y="259"/>
                    <a:pt x="1504" y="230"/>
                    <a:pt x="1481" y="226"/>
                  </a:cubicBezTo>
                  <a:cubicBezTo>
                    <a:pt x="1458" y="222"/>
                    <a:pt x="1442" y="243"/>
                    <a:pt x="1430" y="244"/>
                  </a:cubicBezTo>
                  <a:cubicBezTo>
                    <a:pt x="1418" y="246"/>
                    <a:pt x="1404" y="230"/>
                    <a:pt x="1404" y="230"/>
                  </a:cubicBezTo>
                  <a:cubicBezTo>
                    <a:pt x="1404" y="230"/>
                    <a:pt x="1386" y="228"/>
                    <a:pt x="1382" y="227"/>
                  </a:cubicBezTo>
                  <a:cubicBezTo>
                    <a:pt x="1378" y="226"/>
                    <a:pt x="1382" y="210"/>
                    <a:pt x="1372" y="207"/>
                  </a:cubicBezTo>
                  <a:cubicBezTo>
                    <a:pt x="1361" y="204"/>
                    <a:pt x="1365" y="234"/>
                    <a:pt x="1348" y="236"/>
                  </a:cubicBezTo>
                  <a:cubicBezTo>
                    <a:pt x="1330" y="239"/>
                    <a:pt x="1306" y="200"/>
                    <a:pt x="1292" y="187"/>
                  </a:cubicBezTo>
                  <a:cubicBezTo>
                    <a:pt x="1277" y="174"/>
                    <a:pt x="1205" y="107"/>
                    <a:pt x="1200" y="104"/>
                  </a:cubicBezTo>
                  <a:cubicBezTo>
                    <a:pt x="1194" y="102"/>
                    <a:pt x="1126" y="70"/>
                    <a:pt x="1126" y="70"/>
                  </a:cubicBezTo>
                  <a:cubicBezTo>
                    <a:pt x="1126" y="70"/>
                    <a:pt x="1146" y="58"/>
                    <a:pt x="1138" y="47"/>
                  </a:cubicBezTo>
                  <a:cubicBezTo>
                    <a:pt x="1130" y="36"/>
                    <a:pt x="1118" y="58"/>
                    <a:pt x="1118" y="58"/>
                  </a:cubicBezTo>
                  <a:cubicBezTo>
                    <a:pt x="1094" y="66"/>
                    <a:pt x="1094" y="66"/>
                    <a:pt x="1094" y="66"/>
                  </a:cubicBezTo>
                  <a:cubicBezTo>
                    <a:pt x="1085" y="76"/>
                    <a:pt x="1085" y="76"/>
                    <a:pt x="1085" y="76"/>
                  </a:cubicBezTo>
                  <a:cubicBezTo>
                    <a:pt x="1085" y="76"/>
                    <a:pt x="1077" y="78"/>
                    <a:pt x="1070" y="82"/>
                  </a:cubicBezTo>
                  <a:cubicBezTo>
                    <a:pt x="1064" y="86"/>
                    <a:pt x="1072" y="94"/>
                    <a:pt x="1064" y="100"/>
                  </a:cubicBezTo>
                  <a:cubicBezTo>
                    <a:pt x="1056" y="107"/>
                    <a:pt x="1041" y="91"/>
                    <a:pt x="1034" y="88"/>
                  </a:cubicBezTo>
                  <a:cubicBezTo>
                    <a:pt x="1028" y="86"/>
                    <a:pt x="1026" y="99"/>
                    <a:pt x="1016" y="98"/>
                  </a:cubicBezTo>
                  <a:cubicBezTo>
                    <a:pt x="1005" y="96"/>
                    <a:pt x="1026" y="80"/>
                    <a:pt x="1017" y="71"/>
                  </a:cubicBezTo>
                  <a:cubicBezTo>
                    <a:pt x="1008" y="62"/>
                    <a:pt x="1002" y="74"/>
                    <a:pt x="1002" y="74"/>
                  </a:cubicBezTo>
                  <a:cubicBezTo>
                    <a:pt x="985" y="63"/>
                    <a:pt x="985" y="63"/>
                    <a:pt x="985" y="63"/>
                  </a:cubicBezTo>
                  <a:cubicBezTo>
                    <a:pt x="972" y="71"/>
                    <a:pt x="972" y="71"/>
                    <a:pt x="972" y="71"/>
                  </a:cubicBezTo>
                  <a:cubicBezTo>
                    <a:pt x="953" y="50"/>
                    <a:pt x="953" y="50"/>
                    <a:pt x="953" y="50"/>
                  </a:cubicBezTo>
                  <a:cubicBezTo>
                    <a:pt x="946" y="60"/>
                    <a:pt x="946" y="60"/>
                    <a:pt x="946" y="60"/>
                  </a:cubicBezTo>
                  <a:cubicBezTo>
                    <a:pt x="946" y="60"/>
                    <a:pt x="918" y="64"/>
                    <a:pt x="913" y="64"/>
                  </a:cubicBezTo>
                  <a:cubicBezTo>
                    <a:pt x="908" y="64"/>
                    <a:pt x="909" y="43"/>
                    <a:pt x="909" y="36"/>
                  </a:cubicBezTo>
                  <a:cubicBezTo>
                    <a:pt x="909" y="30"/>
                    <a:pt x="897" y="30"/>
                    <a:pt x="897" y="30"/>
                  </a:cubicBezTo>
                  <a:cubicBezTo>
                    <a:pt x="897" y="30"/>
                    <a:pt x="892" y="12"/>
                    <a:pt x="884" y="7"/>
                  </a:cubicBezTo>
                  <a:cubicBezTo>
                    <a:pt x="876" y="2"/>
                    <a:pt x="869" y="11"/>
                    <a:pt x="864" y="11"/>
                  </a:cubicBezTo>
                  <a:cubicBezTo>
                    <a:pt x="858" y="11"/>
                    <a:pt x="845" y="0"/>
                    <a:pt x="812" y="2"/>
                  </a:cubicBezTo>
                  <a:cubicBezTo>
                    <a:pt x="778" y="3"/>
                    <a:pt x="781" y="23"/>
                    <a:pt x="781" y="23"/>
                  </a:cubicBezTo>
                  <a:cubicBezTo>
                    <a:pt x="781" y="23"/>
                    <a:pt x="761" y="30"/>
                    <a:pt x="740" y="35"/>
                  </a:cubicBezTo>
                  <a:cubicBezTo>
                    <a:pt x="718" y="40"/>
                    <a:pt x="690" y="36"/>
                    <a:pt x="682" y="36"/>
                  </a:cubicBezTo>
                  <a:cubicBezTo>
                    <a:pt x="674" y="36"/>
                    <a:pt x="674" y="52"/>
                    <a:pt x="674" y="52"/>
                  </a:cubicBezTo>
                  <a:cubicBezTo>
                    <a:pt x="632" y="52"/>
                    <a:pt x="632" y="52"/>
                    <a:pt x="632" y="52"/>
                  </a:cubicBezTo>
                  <a:cubicBezTo>
                    <a:pt x="628" y="64"/>
                    <a:pt x="628" y="64"/>
                    <a:pt x="628" y="64"/>
                  </a:cubicBezTo>
                  <a:cubicBezTo>
                    <a:pt x="628" y="64"/>
                    <a:pt x="596" y="63"/>
                    <a:pt x="550" y="70"/>
                  </a:cubicBezTo>
                  <a:cubicBezTo>
                    <a:pt x="505" y="76"/>
                    <a:pt x="521" y="95"/>
                    <a:pt x="521" y="95"/>
                  </a:cubicBezTo>
                  <a:cubicBezTo>
                    <a:pt x="540" y="96"/>
                    <a:pt x="540" y="96"/>
                    <a:pt x="540" y="96"/>
                  </a:cubicBezTo>
                  <a:cubicBezTo>
                    <a:pt x="529" y="108"/>
                    <a:pt x="529" y="108"/>
                    <a:pt x="529" y="108"/>
                  </a:cubicBezTo>
                  <a:cubicBezTo>
                    <a:pt x="529" y="108"/>
                    <a:pt x="572" y="116"/>
                    <a:pt x="572" y="123"/>
                  </a:cubicBezTo>
                  <a:cubicBezTo>
                    <a:pt x="572" y="130"/>
                    <a:pt x="534" y="123"/>
                    <a:pt x="534" y="123"/>
                  </a:cubicBezTo>
                  <a:cubicBezTo>
                    <a:pt x="528" y="134"/>
                    <a:pt x="528" y="134"/>
                    <a:pt x="528" y="134"/>
                  </a:cubicBezTo>
                  <a:cubicBezTo>
                    <a:pt x="528" y="134"/>
                    <a:pt x="541" y="151"/>
                    <a:pt x="540" y="158"/>
                  </a:cubicBezTo>
                  <a:cubicBezTo>
                    <a:pt x="538" y="164"/>
                    <a:pt x="505" y="170"/>
                    <a:pt x="505" y="170"/>
                  </a:cubicBezTo>
                  <a:cubicBezTo>
                    <a:pt x="528" y="190"/>
                    <a:pt x="528" y="190"/>
                    <a:pt x="528" y="190"/>
                  </a:cubicBezTo>
                  <a:cubicBezTo>
                    <a:pt x="528" y="190"/>
                    <a:pt x="578" y="187"/>
                    <a:pt x="582" y="226"/>
                  </a:cubicBezTo>
                  <a:cubicBezTo>
                    <a:pt x="586" y="264"/>
                    <a:pt x="526" y="234"/>
                    <a:pt x="526" y="234"/>
                  </a:cubicBezTo>
                  <a:cubicBezTo>
                    <a:pt x="520" y="250"/>
                    <a:pt x="520" y="250"/>
                    <a:pt x="520" y="250"/>
                  </a:cubicBezTo>
                  <a:cubicBezTo>
                    <a:pt x="520" y="250"/>
                    <a:pt x="497" y="246"/>
                    <a:pt x="486" y="244"/>
                  </a:cubicBezTo>
                  <a:cubicBezTo>
                    <a:pt x="476" y="243"/>
                    <a:pt x="464" y="222"/>
                    <a:pt x="456" y="220"/>
                  </a:cubicBezTo>
                  <a:cubicBezTo>
                    <a:pt x="448" y="219"/>
                    <a:pt x="437" y="228"/>
                    <a:pt x="421" y="232"/>
                  </a:cubicBezTo>
                  <a:cubicBezTo>
                    <a:pt x="405" y="236"/>
                    <a:pt x="394" y="220"/>
                    <a:pt x="385" y="222"/>
                  </a:cubicBezTo>
                  <a:cubicBezTo>
                    <a:pt x="376" y="223"/>
                    <a:pt x="358" y="243"/>
                    <a:pt x="356" y="247"/>
                  </a:cubicBezTo>
                  <a:cubicBezTo>
                    <a:pt x="353" y="251"/>
                    <a:pt x="312" y="220"/>
                    <a:pt x="301" y="223"/>
                  </a:cubicBezTo>
                  <a:cubicBezTo>
                    <a:pt x="290" y="226"/>
                    <a:pt x="313" y="243"/>
                    <a:pt x="305" y="250"/>
                  </a:cubicBezTo>
                  <a:cubicBezTo>
                    <a:pt x="297" y="256"/>
                    <a:pt x="289" y="236"/>
                    <a:pt x="289" y="236"/>
                  </a:cubicBezTo>
                  <a:cubicBezTo>
                    <a:pt x="282" y="216"/>
                    <a:pt x="282" y="216"/>
                    <a:pt x="282" y="216"/>
                  </a:cubicBezTo>
                  <a:cubicBezTo>
                    <a:pt x="258" y="218"/>
                    <a:pt x="258" y="218"/>
                    <a:pt x="258" y="218"/>
                  </a:cubicBezTo>
                  <a:cubicBezTo>
                    <a:pt x="258" y="218"/>
                    <a:pt x="256" y="206"/>
                    <a:pt x="252" y="202"/>
                  </a:cubicBezTo>
                  <a:cubicBezTo>
                    <a:pt x="248" y="198"/>
                    <a:pt x="224" y="203"/>
                    <a:pt x="214" y="202"/>
                  </a:cubicBezTo>
                  <a:cubicBezTo>
                    <a:pt x="205" y="200"/>
                    <a:pt x="204" y="187"/>
                    <a:pt x="197" y="187"/>
                  </a:cubicBezTo>
                  <a:cubicBezTo>
                    <a:pt x="190" y="187"/>
                    <a:pt x="177" y="200"/>
                    <a:pt x="161" y="200"/>
                  </a:cubicBezTo>
                  <a:cubicBezTo>
                    <a:pt x="145" y="200"/>
                    <a:pt x="153" y="187"/>
                    <a:pt x="130" y="188"/>
                  </a:cubicBezTo>
                  <a:cubicBezTo>
                    <a:pt x="108" y="190"/>
                    <a:pt x="130" y="198"/>
                    <a:pt x="122" y="208"/>
                  </a:cubicBezTo>
                  <a:cubicBezTo>
                    <a:pt x="114" y="219"/>
                    <a:pt x="86" y="224"/>
                    <a:pt x="86" y="224"/>
                  </a:cubicBezTo>
                  <a:cubicBezTo>
                    <a:pt x="86" y="239"/>
                    <a:pt x="86" y="239"/>
                    <a:pt x="86" y="239"/>
                  </a:cubicBezTo>
                  <a:cubicBezTo>
                    <a:pt x="68" y="248"/>
                    <a:pt x="68" y="248"/>
                    <a:pt x="68" y="248"/>
                  </a:cubicBezTo>
                  <a:cubicBezTo>
                    <a:pt x="68" y="248"/>
                    <a:pt x="86" y="263"/>
                    <a:pt x="72" y="278"/>
                  </a:cubicBezTo>
                  <a:cubicBezTo>
                    <a:pt x="57" y="292"/>
                    <a:pt x="29" y="250"/>
                    <a:pt x="17" y="251"/>
                  </a:cubicBezTo>
                  <a:cubicBezTo>
                    <a:pt x="5" y="252"/>
                    <a:pt x="13" y="271"/>
                    <a:pt x="13" y="279"/>
                  </a:cubicBezTo>
                  <a:cubicBezTo>
                    <a:pt x="13" y="287"/>
                    <a:pt x="0" y="284"/>
                    <a:pt x="0" y="284"/>
                  </a:cubicBezTo>
                  <a:cubicBezTo>
                    <a:pt x="2" y="308"/>
                    <a:pt x="2" y="308"/>
                    <a:pt x="2" y="308"/>
                  </a:cubicBezTo>
                  <a:cubicBezTo>
                    <a:pt x="2" y="308"/>
                    <a:pt x="8" y="314"/>
                    <a:pt x="8" y="322"/>
                  </a:cubicBezTo>
                  <a:cubicBezTo>
                    <a:pt x="8" y="330"/>
                    <a:pt x="0" y="342"/>
                    <a:pt x="0" y="358"/>
                  </a:cubicBezTo>
                  <a:cubicBezTo>
                    <a:pt x="0" y="374"/>
                    <a:pt x="10" y="364"/>
                    <a:pt x="22" y="370"/>
                  </a:cubicBezTo>
                  <a:cubicBezTo>
                    <a:pt x="34" y="375"/>
                    <a:pt x="20" y="390"/>
                    <a:pt x="32" y="395"/>
                  </a:cubicBezTo>
                  <a:cubicBezTo>
                    <a:pt x="44" y="400"/>
                    <a:pt x="68" y="391"/>
                    <a:pt x="73" y="394"/>
                  </a:cubicBezTo>
                  <a:cubicBezTo>
                    <a:pt x="78" y="396"/>
                    <a:pt x="117" y="436"/>
                    <a:pt x="117" y="444"/>
                  </a:cubicBezTo>
                  <a:cubicBezTo>
                    <a:pt x="117" y="452"/>
                    <a:pt x="94" y="443"/>
                    <a:pt x="94" y="451"/>
                  </a:cubicBezTo>
                  <a:cubicBezTo>
                    <a:pt x="94" y="459"/>
                    <a:pt x="129" y="470"/>
                    <a:pt x="129" y="470"/>
                  </a:cubicBezTo>
                  <a:cubicBezTo>
                    <a:pt x="136" y="460"/>
                    <a:pt x="136" y="460"/>
                    <a:pt x="136" y="460"/>
                  </a:cubicBezTo>
                  <a:cubicBezTo>
                    <a:pt x="136" y="460"/>
                    <a:pt x="145" y="462"/>
                    <a:pt x="152" y="455"/>
                  </a:cubicBezTo>
                  <a:cubicBezTo>
                    <a:pt x="158" y="448"/>
                    <a:pt x="208" y="427"/>
                    <a:pt x="214" y="430"/>
                  </a:cubicBezTo>
                  <a:cubicBezTo>
                    <a:pt x="221" y="432"/>
                    <a:pt x="242" y="448"/>
                    <a:pt x="252" y="448"/>
                  </a:cubicBezTo>
                  <a:cubicBezTo>
                    <a:pt x="261" y="448"/>
                    <a:pt x="269" y="430"/>
                    <a:pt x="289" y="455"/>
                  </a:cubicBezTo>
                  <a:cubicBezTo>
                    <a:pt x="309" y="480"/>
                    <a:pt x="293" y="488"/>
                    <a:pt x="290" y="496"/>
                  </a:cubicBezTo>
                  <a:cubicBezTo>
                    <a:pt x="288" y="504"/>
                    <a:pt x="309" y="520"/>
                    <a:pt x="316" y="523"/>
                  </a:cubicBezTo>
                  <a:cubicBezTo>
                    <a:pt x="322" y="526"/>
                    <a:pt x="333" y="511"/>
                    <a:pt x="341" y="507"/>
                  </a:cubicBezTo>
                  <a:cubicBezTo>
                    <a:pt x="349" y="503"/>
                    <a:pt x="352" y="516"/>
                    <a:pt x="352" y="524"/>
                  </a:cubicBezTo>
                  <a:cubicBezTo>
                    <a:pt x="352" y="532"/>
                    <a:pt x="364" y="542"/>
                    <a:pt x="364" y="542"/>
                  </a:cubicBezTo>
                  <a:cubicBezTo>
                    <a:pt x="337" y="543"/>
                    <a:pt x="337" y="543"/>
                    <a:pt x="337" y="543"/>
                  </a:cubicBezTo>
                  <a:cubicBezTo>
                    <a:pt x="337" y="543"/>
                    <a:pt x="338" y="563"/>
                    <a:pt x="325" y="554"/>
                  </a:cubicBezTo>
                  <a:cubicBezTo>
                    <a:pt x="312" y="544"/>
                    <a:pt x="338" y="531"/>
                    <a:pt x="338" y="531"/>
                  </a:cubicBezTo>
                  <a:cubicBezTo>
                    <a:pt x="338" y="531"/>
                    <a:pt x="290" y="528"/>
                    <a:pt x="282" y="526"/>
                  </a:cubicBezTo>
                  <a:cubicBezTo>
                    <a:pt x="274" y="523"/>
                    <a:pt x="232" y="515"/>
                    <a:pt x="232" y="515"/>
                  </a:cubicBezTo>
                  <a:cubicBezTo>
                    <a:pt x="240" y="538"/>
                    <a:pt x="240" y="538"/>
                    <a:pt x="240" y="538"/>
                  </a:cubicBezTo>
                  <a:cubicBezTo>
                    <a:pt x="240" y="538"/>
                    <a:pt x="224" y="531"/>
                    <a:pt x="218" y="544"/>
                  </a:cubicBezTo>
                  <a:cubicBezTo>
                    <a:pt x="213" y="558"/>
                    <a:pt x="249" y="559"/>
                    <a:pt x="248" y="567"/>
                  </a:cubicBezTo>
                  <a:cubicBezTo>
                    <a:pt x="246" y="575"/>
                    <a:pt x="198" y="550"/>
                    <a:pt x="193" y="562"/>
                  </a:cubicBezTo>
                  <a:cubicBezTo>
                    <a:pt x="188" y="574"/>
                    <a:pt x="221" y="582"/>
                    <a:pt x="221" y="582"/>
                  </a:cubicBezTo>
                  <a:cubicBezTo>
                    <a:pt x="221" y="582"/>
                    <a:pt x="221" y="590"/>
                    <a:pt x="228" y="598"/>
                  </a:cubicBezTo>
                  <a:cubicBezTo>
                    <a:pt x="234" y="606"/>
                    <a:pt x="248" y="622"/>
                    <a:pt x="248" y="622"/>
                  </a:cubicBezTo>
                  <a:cubicBezTo>
                    <a:pt x="246" y="636"/>
                    <a:pt x="246" y="636"/>
                    <a:pt x="246" y="636"/>
                  </a:cubicBezTo>
                  <a:cubicBezTo>
                    <a:pt x="269" y="639"/>
                    <a:pt x="269" y="639"/>
                    <a:pt x="269" y="639"/>
                  </a:cubicBezTo>
                  <a:cubicBezTo>
                    <a:pt x="274" y="654"/>
                    <a:pt x="274" y="654"/>
                    <a:pt x="274" y="654"/>
                  </a:cubicBezTo>
                  <a:cubicBezTo>
                    <a:pt x="274" y="654"/>
                    <a:pt x="309" y="654"/>
                    <a:pt x="320" y="664"/>
                  </a:cubicBezTo>
                  <a:cubicBezTo>
                    <a:pt x="330" y="675"/>
                    <a:pt x="308" y="686"/>
                    <a:pt x="306" y="696"/>
                  </a:cubicBezTo>
                  <a:cubicBezTo>
                    <a:pt x="305" y="707"/>
                    <a:pt x="316" y="708"/>
                    <a:pt x="316" y="708"/>
                  </a:cubicBezTo>
                  <a:cubicBezTo>
                    <a:pt x="317" y="704"/>
                    <a:pt x="323" y="707"/>
                    <a:pt x="328" y="709"/>
                  </a:cubicBezTo>
                  <a:cubicBezTo>
                    <a:pt x="330" y="703"/>
                    <a:pt x="336" y="683"/>
                    <a:pt x="344" y="682"/>
                  </a:cubicBezTo>
                  <a:cubicBezTo>
                    <a:pt x="349" y="681"/>
                    <a:pt x="357" y="682"/>
                    <a:pt x="363" y="683"/>
                  </a:cubicBezTo>
                  <a:cubicBezTo>
                    <a:pt x="364" y="681"/>
                    <a:pt x="364" y="679"/>
                    <a:pt x="365" y="678"/>
                  </a:cubicBezTo>
                  <a:cubicBezTo>
                    <a:pt x="368" y="674"/>
                    <a:pt x="400" y="686"/>
                    <a:pt x="408" y="690"/>
                  </a:cubicBezTo>
                  <a:cubicBezTo>
                    <a:pt x="416" y="694"/>
                    <a:pt x="426" y="707"/>
                    <a:pt x="426" y="707"/>
                  </a:cubicBezTo>
                  <a:cubicBezTo>
                    <a:pt x="426" y="707"/>
                    <a:pt x="444" y="732"/>
                    <a:pt x="454" y="738"/>
                  </a:cubicBezTo>
                  <a:cubicBezTo>
                    <a:pt x="463" y="742"/>
                    <a:pt x="464" y="732"/>
                    <a:pt x="468" y="729"/>
                  </a:cubicBezTo>
                  <a:cubicBezTo>
                    <a:pt x="468" y="729"/>
                    <a:pt x="468" y="729"/>
                    <a:pt x="468" y="729"/>
                  </a:cubicBezTo>
                  <a:cubicBezTo>
                    <a:pt x="433" y="542"/>
                    <a:pt x="433" y="542"/>
                    <a:pt x="433" y="542"/>
                  </a:cubicBezTo>
                  <a:cubicBezTo>
                    <a:pt x="529" y="511"/>
                    <a:pt x="529" y="511"/>
                    <a:pt x="529" y="511"/>
                  </a:cubicBezTo>
                  <a:cubicBezTo>
                    <a:pt x="536" y="514"/>
                    <a:pt x="536" y="514"/>
                    <a:pt x="536" y="514"/>
                  </a:cubicBezTo>
                  <a:cubicBezTo>
                    <a:pt x="536" y="513"/>
                    <a:pt x="536" y="513"/>
                    <a:pt x="536" y="513"/>
                  </a:cubicBezTo>
                  <a:cubicBezTo>
                    <a:pt x="536" y="513"/>
                    <a:pt x="540" y="501"/>
                    <a:pt x="541" y="491"/>
                  </a:cubicBezTo>
                  <a:cubicBezTo>
                    <a:pt x="542" y="481"/>
                    <a:pt x="561" y="486"/>
                    <a:pt x="561" y="486"/>
                  </a:cubicBezTo>
                  <a:cubicBezTo>
                    <a:pt x="566" y="501"/>
                    <a:pt x="566" y="501"/>
                    <a:pt x="566" y="501"/>
                  </a:cubicBezTo>
                  <a:cubicBezTo>
                    <a:pt x="566" y="501"/>
                    <a:pt x="580" y="495"/>
                    <a:pt x="582" y="492"/>
                  </a:cubicBezTo>
                  <a:cubicBezTo>
                    <a:pt x="584" y="489"/>
                    <a:pt x="568" y="471"/>
                    <a:pt x="568" y="471"/>
                  </a:cubicBezTo>
                  <a:cubicBezTo>
                    <a:pt x="578" y="471"/>
                    <a:pt x="578" y="471"/>
                    <a:pt x="578" y="471"/>
                  </a:cubicBezTo>
                  <a:cubicBezTo>
                    <a:pt x="587" y="480"/>
                    <a:pt x="587" y="480"/>
                    <a:pt x="587" y="480"/>
                  </a:cubicBezTo>
                  <a:cubicBezTo>
                    <a:pt x="604" y="479"/>
                    <a:pt x="604" y="479"/>
                    <a:pt x="604" y="479"/>
                  </a:cubicBezTo>
                  <a:cubicBezTo>
                    <a:pt x="604" y="479"/>
                    <a:pt x="618" y="483"/>
                    <a:pt x="621" y="479"/>
                  </a:cubicBezTo>
                  <a:cubicBezTo>
                    <a:pt x="624" y="475"/>
                    <a:pt x="619" y="471"/>
                    <a:pt x="615" y="471"/>
                  </a:cubicBezTo>
                  <a:cubicBezTo>
                    <a:pt x="611" y="471"/>
                    <a:pt x="603" y="466"/>
                    <a:pt x="603" y="466"/>
                  </a:cubicBezTo>
                  <a:cubicBezTo>
                    <a:pt x="603" y="466"/>
                    <a:pt x="587" y="470"/>
                    <a:pt x="584" y="460"/>
                  </a:cubicBezTo>
                  <a:cubicBezTo>
                    <a:pt x="581" y="450"/>
                    <a:pt x="604" y="452"/>
                    <a:pt x="604" y="452"/>
                  </a:cubicBezTo>
                  <a:cubicBezTo>
                    <a:pt x="613" y="444"/>
                    <a:pt x="613" y="444"/>
                    <a:pt x="613" y="444"/>
                  </a:cubicBezTo>
                  <a:cubicBezTo>
                    <a:pt x="613" y="444"/>
                    <a:pt x="625" y="461"/>
                    <a:pt x="628" y="461"/>
                  </a:cubicBezTo>
                  <a:cubicBezTo>
                    <a:pt x="631" y="461"/>
                    <a:pt x="636" y="455"/>
                    <a:pt x="636" y="455"/>
                  </a:cubicBezTo>
                  <a:cubicBezTo>
                    <a:pt x="636" y="455"/>
                    <a:pt x="645" y="465"/>
                    <a:pt x="642" y="471"/>
                  </a:cubicBezTo>
                  <a:cubicBezTo>
                    <a:pt x="639" y="477"/>
                    <a:pt x="625" y="481"/>
                    <a:pt x="625" y="481"/>
                  </a:cubicBezTo>
                  <a:cubicBezTo>
                    <a:pt x="625" y="481"/>
                    <a:pt x="617" y="488"/>
                    <a:pt x="613" y="492"/>
                  </a:cubicBezTo>
                  <a:cubicBezTo>
                    <a:pt x="609" y="496"/>
                    <a:pt x="593" y="491"/>
                    <a:pt x="590" y="493"/>
                  </a:cubicBezTo>
                  <a:cubicBezTo>
                    <a:pt x="587" y="495"/>
                    <a:pt x="587" y="506"/>
                    <a:pt x="587" y="506"/>
                  </a:cubicBezTo>
                  <a:cubicBezTo>
                    <a:pt x="587" y="506"/>
                    <a:pt x="602" y="512"/>
                    <a:pt x="606" y="513"/>
                  </a:cubicBezTo>
                  <a:cubicBezTo>
                    <a:pt x="610" y="514"/>
                    <a:pt x="613" y="523"/>
                    <a:pt x="607" y="532"/>
                  </a:cubicBezTo>
                  <a:cubicBezTo>
                    <a:pt x="604" y="536"/>
                    <a:pt x="607" y="542"/>
                    <a:pt x="610" y="549"/>
                  </a:cubicBezTo>
                  <a:cubicBezTo>
                    <a:pt x="656" y="571"/>
                    <a:pt x="656" y="571"/>
                    <a:pt x="656" y="571"/>
                  </a:cubicBezTo>
                  <a:cubicBezTo>
                    <a:pt x="705" y="619"/>
                    <a:pt x="705" y="619"/>
                    <a:pt x="705" y="619"/>
                  </a:cubicBezTo>
                  <a:cubicBezTo>
                    <a:pt x="705" y="619"/>
                    <a:pt x="742" y="612"/>
                    <a:pt x="758" y="612"/>
                  </a:cubicBezTo>
                  <a:cubicBezTo>
                    <a:pt x="774" y="612"/>
                    <a:pt x="812" y="616"/>
                    <a:pt x="812" y="616"/>
                  </a:cubicBezTo>
                  <a:cubicBezTo>
                    <a:pt x="812" y="616"/>
                    <a:pt x="830" y="604"/>
                    <a:pt x="837" y="604"/>
                  </a:cubicBezTo>
                  <a:cubicBezTo>
                    <a:pt x="844" y="604"/>
                    <a:pt x="874" y="647"/>
                    <a:pt x="874" y="647"/>
                  </a:cubicBezTo>
                  <a:cubicBezTo>
                    <a:pt x="874" y="647"/>
                    <a:pt x="889" y="646"/>
                    <a:pt x="894" y="647"/>
                  </a:cubicBezTo>
                  <a:cubicBezTo>
                    <a:pt x="900" y="648"/>
                    <a:pt x="893" y="696"/>
                    <a:pt x="902" y="699"/>
                  </a:cubicBezTo>
                  <a:cubicBezTo>
                    <a:pt x="912" y="702"/>
                    <a:pt x="912" y="688"/>
                    <a:pt x="921" y="699"/>
                  </a:cubicBezTo>
                  <a:cubicBezTo>
                    <a:pt x="930" y="710"/>
                    <a:pt x="932" y="734"/>
                    <a:pt x="942" y="739"/>
                  </a:cubicBezTo>
                  <a:cubicBezTo>
                    <a:pt x="953" y="744"/>
                    <a:pt x="1000" y="735"/>
                    <a:pt x="1006" y="744"/>
                  </a:cubicBezTo>
                  <a:cubicBezTo>
                    <a:pt x="1013" y="754"/>
                    <a:pt x="996" y="767"/>
                    <a:pt x="1006" y="770"/>
                  </a:cubicBezTo>
                  <a:cubicBezTo>
                    <a:pt x="1017" y="772"/>
                    <a:pt x="1028" y="778"/>
                    <a:pt x="1028" y="778"/>
                  </a:cubicBezTo>
                  <a:cubicBezTo>
                    <a:pt x="1028" y="778"/>
                    <a:pt x="1020" y="754"/>
                    <a:pt x="1029" y="747"/>
                  </a:cubicBezTo>
                  <a:cubicBezTo>
                    <a:pt x="1038" y="740"/>
                    <a:pt x="1046" y="740"/>
                    <a:pt x="1046" y="740"/>
                  </a:cubicBezTo>
                  <a:cubicBezTo>
                    <a:pt x="1046" y="740"/>
                    <a:pt x="1045" y="722"/>
                    <a:pt x="1056" y="719"/>
                  </a:cubicBezTo>
                  <a:cubicBezTo>
                    <a:pt x="1066" y="716"/>
                    <a:pt x="1078" y="714"/>
                    <a:pt x="1078" y="714"/>
                  </a:cubicBezTo>
                  <a:cubicBezTo>
                    <a:pt x="1086" y="696"/>
                    <a:pt x="1086" y="696"/>
                    <a:pt x="1086" y="696"/>
                  </a:cubicBezTo>
                  <a:cubicBezTo>
                    <a:pt x="1104" y="695"/>
                    <a:pt x="1104" y="695"/>
                    <a:pt x="1104" y="695"/>
                  </a:cubicBezTo>
                  <a:cubicBezTo>
                    <a:pt x="1123" y="686"/>
                    <a:pt x="1123" y="686"/>
                    <a:pt x="1123" y="686"/>
                  </a:cubicBezTo>
                  <a:cubicBezTo>
                    <a:pt x="1117" y="683"/>
                    <a:pt x="1107" y="683"/>
                    <a:pt x="1107" y="683"/>
                  </a:cubicBezTo>
                  <a:cubicBezTo>
                    <a:pt x="1107" y="683"/>
                    <a:pt x="1108" y="654"/>
                    <a:pt x="1131" y="653"/>
                  </a:cubicBezTo>
                  <a:cubicBezTo>
                    <a:pt x="1154" y="652"/>
                    <a:pt x="1185" y="672"/>
                    <a:pt x="1185" y="672"/>
                  </a:cubicBezTo>
                  <a:cubicBezTo>
                    <a:pt x="1208" y="672"/>
                    <a:pt x="1208" y="672"/>
                    <a:pt x="1208" y="672"/>
                  </a:cubicBezTo>
                  <a:cubicBezTo>
                    <a:pt x="1219" y="678"/>
                    <a:pt x="1219" y="678"/>
                    <a:pt x="1219" y="678"/>
                  </a:cubicBezTo>
                  <a:cubicBezTo>
                    <a:pt x="1219" y="678"/>
                    <a:pt x="1211" y="643"/>
                    <a:pt x="1214" y="640"/>
                  </a:cubicBezTo>
                  <a:cubicBezTo>
                    <a:pt x="1217" y="637"/>
                    <a:pt x="1230" y="635"/>
                    <a:pt x="1240" y="635"/>
                  </a:cubicBezTo>
                  <a:cubicBezTo>
                    <a:pt x="1250" y="635"/>
                    <a:pt x="1260" y="647"/>
                    <a:pt x="1264" y="647"/>
                  </a:cubicBezTo>
                  <a:cubicBezTo>
                    <a:pt x="1268" y="647"/>
                    <a:pt x="1296" y="653"/>
                    <a:pt x="1296" y="653"/>
                  </a:cubicBezTo>
                  <a:cubicBezTo>
                    <a:pt x="1308" y="649"/>
                    <a:pt x="1308" y="649"/>
                    <a:pt x="1308" y="649"/>
                  </a:cubicBezTo>
                  <a:cubicBezTo>
                    <a:pt x="1308" y="649"/>
                    <a:pt x="1356" y="649"/>
                    <a:pt x="1364" y="648"/>
                  </a:cubicBezTo>
                  <a:cubicBezTo>
                    <a:pt x="1372" y="647"/>
                    <a:pt x="1402" y="651"/>
                    <a:pt x="1402" y="651"/>
                  </a:cubicBezTo>
                  <a:cubicBezTo>
                    <a:pt x="1434" y="650"/>
                    <a:pt x="1434" y="650"/>
                    <a:pt x="1434" y="650"/>
                  </a:cubicBezTo>
                  <a:cubicBezTo>
                    <a:pt x="1442" y="658"/>
                    <a:pt x="1442" y="658"/>
                    <a:pt x="1442" y="658"/>
                  </a:cubicBezTo>
                  <a:cubicBezTo>
                    <a:pt x="1454" y="658"/>
                    <a:pt x="1454" y="658"/>
                    <a:pt x="1454" y="658"/>
                  </a:cubicBezTo>
                  <a:cubicBezTo>
                    <a:pt x="1471" y="676"/>
                    <a:pt x="1471" y="676"/>
                    <a:pt x="1471" y="676"/>
                  </a:cubicBezTo>
                  <a:cubicBezTo>
                    <a:pt x="1499" y="676"/>
                    <a:pt x="1499" y="676"/>
                    <a:pt x="1499" y="676"/>
                  </a:cubicBezTo>
                  <a:cubicBezTo>
                    <a:pt x="1513" y="681"/>
                    <a:pt x="1513" y="681"/>
                    <a:pt x="1513" y="681"/>
                  </a:cubicBezTo>
                  <a:cubicBezTo>
                    <a:pt x="1512" y="680"/>
                    <a:pt x="1512" y="680"/>
                    <a:pt x="1512" y="680"/>
                  </a:cubicBezTo>
                  <a:cubicBezTo>
                    <a:pt x="1507" y="675"/>
                    <a:pt x="1503" y="664"/>
                    <a:pt x="1503" y="659"/>
                  </a:cubicBezTo>
                  <a:cubicBezTo>
                    <a:pt x="1503" y="654"/>
                    <a:pt x="1517" y="656"/>
                    <a:pt x="1517" y="656"/>
                  </a:cubicBezTo>
                  <a:cubicBezTo>
                    <a:pt x="1517" y="656"/>
                    <a:pt x="1506" y="644"/>
                    <a:pt x="1506" y="641"/>
                  </a:cubicBezTo>
                  <a:cubicBezTo>
                    <a:pt x="1506" y="638"/>
                    <a:pt x="1522" y="641"/>
                    <a:pt x="1522" y="634"/>
                  </a:cubicBezTo>
                  <a:cubicBezTo>
                    <a:pt x="1522" y="627"/>
                    <a:pt x="1492" y="596"/>
                    <a:pt x="1484" y="587"/>
                  </a:cubicBezTo>
                  <a:cubicBezTo>
                    <a:pt x="1476" y="578"/>
                    <a:pt x="1476" y="552"/>
                    <a:pt x="1476" y="552"/>
                  </a:cubicBezTo>
                  <a:cubicBezTo>
                    <a:pt x="1476" y="552"/>
                    <a:pt x="1458" y="555"/>
                    <a:pt x="1451" y="546"/>
                  </a:cubicBezTo>
                  <a:cubicBezTo>
                    <a:pt x="1444" y="537"/>
                    <a:pt x="1475" y="530"/>
                    <a:pt x="1481" y="529"/>
                  </a:cubicBezTo>
                  <a:cubicBezTo>
                    <a:pt x="1487" y="528"/>
                    <a:pt x="1511" y="518"/>
                    <a:pt x="1516" y="518"/>
                  </a:cubicBezTo>
                  <a:cubicBezTo>
                    <a:pt x="1521" y="518"/>
                    <a:pt x="1530" y="532"/>
                    <a:pt x="1530" y="532"/>
                  </a:cubicBezTo>
                  <a:cubicBezTo>
                    <a:pt x="1543" y="525"/>
                    <a:pt x="1543" y="525"/>
                    <a:pt x="1543" y="525"/>
                  </a:cubicBezTo>
                  <a:cubicBezTo>
                    <a:pt x="1543" y="525"/>
                    <a:pt x="1550" y="539"/>
                    <a:pt x="1559" y="528"/>
                  </a:cubicBezTo>
                  <a:cubicBezTo>
                    <a:pt x="1568" y="517"/>
                    <a:pt x="1545" y="515"/>
                    <a:pt x="1541" y="513"/>
                  </a:cubicBezTo>
                  <a:cubicBezTo>
                    <a:pt x="1537" y="511"/>
                    <a:pt x="1541" y="459"/>
                    <a:pt x="1541" y="447"/>
                  </a:cubicBezTo>
                  <a:cubicBezTo>
                    <a:pt x="1541" y="435"/>
                    <a:pt x="1540" y="420"/>
                    <a:pt x="1546" y="420"/>
                  </a:cubicBezTo>
                  <a:cubicBezTo>
                    <a:pt x="1552" y="420"/>
                    <a:pt x="1577" y="432"/>
                    <a:pt x="1585" y="434"/>
                  </a:cubicBezTo>
                  <a:cubicBezTo>
                    <a:pt x="1593" y="436"/>
                    <a:pt x="1614" y="434"/>
                    <a:pt x="1614" y="434"/>
                  </a:cubicBezTo>
                  <a:cubicBezTo>
                    <a:pt x="1623" y="442"/>
                    <a:pt x="1623" y="442"/>
                    <a:pt x="1623" y="442"/>
                  </a:cubicBezTo>
                  <a:cubicBezTo>
                    <a:pt x="1634" y="430"/>
                    <a:pt x="1634" y="430"/>
                    <a:pt x="1634" y="430"/>
                  </a:cubicBezTo>
                  <a:cubicBezTo>
                    <a:pt x="1634" y="430"/>
                    <a:pt x="1642" y="431"/>
                    <a:pt x="1649" y="426"/>
                  </a:cubicBezTo>
                  <a:cubicBezTo>
                    <a:pt x="1656" y="421"/>
                    <a:pt x="1650" y="410"/>
                    <a:pt x="1641" y="397"/>
                  </a:cubicBezTo>
                  <a:cubicBezTo>
                    <a:pt x="1632" y="384"/>
                    <a:pt x="1622" y="375"/>
                    <a:pt x="1627" y="361"/>
                  </a:cubicBezTo>
                  <a:cubicBezTo>
                    <a:pt x="1632" y="347"/>
                    <a:pt x="1661" y="357"/>
                    <a:pt x="1667" y="348"/>
                  </a:cubicBezTo>
                  <a:cubicBezTo>
                    <a:pt x="1673" y="339"/>
                    <a:pt x="1654" y="336"/>
                    <a:pt x="1655" y="327"/>
                  </a:cubicBezTo>
                  <a:close/>
                  <a:moveTo>
                    <a:pt x="1385" y="465"/>
                  </a:moveTo>
                  <a:cubicBezTo>
                    <a:pt x="1380" y="470"/>
                    <a:pt x="1363" y="466"/>
                    <a:pt x="1363" y="466"/>
                  </a:cubicBezTo>
                  <a:cubicBezTo>
                    <a:pt x="1363" y="466"/>
                    <a:pt x="1361" y="472"/>
                    <a:pt x="1356" y="473"/>
                  </a:cubicBezTo>
                  <a:cubicBezTo>
                    <a:pt x="1351" y="474"/>
                    <a:pt x="1340" y="464"/>
                    <a:pt x="1340" y="464"/>
                  </a:cubicBezTo>
                  <a:cubicBezTo>
                    <a:pt x="1320" y="467"/>
                    <a:pt x="1320" y="467"/>
                    <a:pt x="1320" y="467"/>
                  </a:cubicBezTo>
                  <a:cubicBezTo>
                    <a:pt x="1299" y="463"/>
                    <a:pt x="1299" y="463"/>
                    <a:pt x="1299" y="463"/>
                  </a:cubicBezTo>
                  <a:cubicBezTo>
                    <a:pt x="1287" y="464"/>
                    <a:pt x="1287" y="464"/>
                    <a:pt x="1287" y="464"/>
                  </a:cubicBezTo>
                  <a:cubicBezTo>
                    <a:pt x="1270" y="459"/>
                    <a:pt x="1270" y="459"/>
                    <a:pt x="1270" y="459"/>
                  </a:cubicBezTo>
                  <a:cubicBezTo>
                    <a:pt x="1270" y="459"/>
                    <a:pt x="1259" y="460"/>
                    <a:pt x="1246" y="460"/>
                  </a:cubicBezTo>
                  <a:cubicBezTo>
                    <a:pt x="1233" y="460"/>
                    <a:pt x="1236" y="454"/>
                    <a:pt x="1236" y="454"/>
                  </a:cubicBezTo>
                  <a:cubicBezTo>
                    <a:pt x="1236" y="454"/>
                    <a:pt x="1228" y="462"/>
                    <a:pt x="1222" y="464"/>
                  </a:cubicBezTo>
                  <a:cubicBezTo>
                    <a:pt x="1216" y="466"/>
                    <a:pt x="1215" y="476"/>
                    <a:pt x="1209" y="484"/>
                  </a:cubicBezTo>
                  <a:cubicBezTo>
                    <a:pt x="1203" y="492"/>
                    <a:pt x="1195" y="489"/>
                    <a:pt x="1195" y="489"/>
                  </a:cubicBezTo>
                  <a:cubicBezTo>
                    <a:pt x="1199" y="507"/>
                    <a:pt x="1199" y="507"/>
                    <a:pt x="1199" y="507"/>
                  </a:cubicBezTo>
                  <a:cubicBezTo>
                    <a:pt x="1191" y="514"/>
                    <a:pt x="1191" y="514"/>
                    <a:pt x="1191" y="514"/>
                  </a:cubicBezTo>
                  <a:cubicBezTo>
                    <a:pt x="1201" y="525"/>
                    <a:pt x="1201" y="525"/>
                    <a:pt x="1201" y="525"/>
                  </a:cubicBezTo>
                  <a:cubicBezTo>
                    <a:pt x="1200" y="542"/>
                    <a:pt x="1200" y="542"/>
                    <a:pt x="1200" y="542"/>
                  </a:cubicBezTo>
                  <a:cubicBezTo>
                    <a:pt x="1196" y="541"/>
                    <a:pt x="1167" y="507"/>
                    <a:pt x="1167" y="507"/>
                  </a:cubicBezTo>
                  <a:cubicBezTo>
                    <a:pt x="1167" y="507"/>
                    <a:pt x="1163" y="492"/>
                    <a:pt x="1163" y="481"/>
                  </a:cubicBezTo>
                  <a:cubicBezTo>
                    <a:pt x="1163" y="470"/>
                    <a:pt x="1181" y="467"/>
                    <a:pt x="1185" y="466"/>
                  </a:cubicBezTo>
                  <a:cubicBezTo>
                    <a:pt x="1189" y="465"/>
                    <a:pt x="1187" y="454"/>
                    <a:pt x="1193" y="448"/>
                  </a:cubicBezTo>
                  <a:cubicBezTo>
                    <a:pt x="1199" y="442"/>
                    <a:pt x="1224" y="448"/>
                    <a:pt x="1228" y="448"/>
                  </a:cubicBezTo>
                  <a:cubicBezTo>
                    <a:pt x="1232" y="448"/>
                    <a:pt x="1240" y="442"/>
                    <a:pt x="1253" y="443"/>
                  </a:cubicBezTo>
                  <a:cubicBezTo>
                    <a:pt x="1266" y="444"/>
                    <a:pt x="1274" y="451"/>
                    <a:pt x="1281" y="452"/>
                  </a:cubicBezTo>
                  <a:cubicBezTo>
                    <a:pt x="1288" y="453"/>
                    <a:pt x="1293" y="456"/>
                    <a:pt x="1306" y="458"/>
                  </a:cubicBezTo>
                  <a:cubicBezTo>
                    <a:pt x="1319" y="460"/>
                    <a:pt x="1315" y="449"/>
                    <a:pt x="1328" y="449"/>
                  </a:cubicBezTo>
                  <a:cubicBezTo>
                    <a:pt x="1341" y="449"/>
                    <a:pt x="1360" y="454"/>
                    <a:pt x="1360" y="454"/>
                  </a:cubicBezTo>
                  <a:cubicBezTo>
                    <a:pt x="1360" y="454"/>
                    <a:pt x="1370" y="445"/>
                    <a:pt x="1384" y="443"/>
                  </a:cubicBezTo>
                  <a:cubicBezTo>
                    <a:pt x="1398" y="441"/>
                    <a:pt x="1390" y="460"/>
                    <a:pt x="1385" y="46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89" name="Freeform 163"/>
            <p:cNvSpPr>
              <a:spLocks/>
            </p:cNvSpPr>
            <p:nvPr/>
          </p:nvSpPr>
          <p:spPr bwMode="gray">
            <a:xfrm>
              <a:off x="5033963" y="4291013"/>
              <a:ext cx="284162" cy="498475"/>
            </a:xfrm>
            <a:custGeom>
              <a:avLst/>
              <a:gdLst>
                <a:gd name="T0" fmla="*/ 507 w 508"/>
                <a:gd name="T1" fmla="*/ 210 h 891"/>
                <a:gd name="T2" fmla="*/ 499 w 508"/>
                <a:gd name="T3" fmla="*/ 170 h 891"/>
                <a:gd name="T4" fmla="*/ 502 w 508"/>
                <a:gd name="T5" fmla="*/ 155 h 891"/>
                <a:gd name="T6" fmla="*/ 503 w 508"/>
                <a:gd name="T7" fmla="*/ 104 h 891"/>
                <a:gd name="T8" fmla="*/ 505 w 508"/>
                <a:gd name="T9" fmla="*/ 13 h 891"/>
                <a:gd name="T10" fmla="*/ 497 w 508"/>
                <a:gd name="T11" fmla="*/ 0 h 891"/>
                <a:gd name="T12" fmla="*/ 425 w 508"/>
                <a:gd name="T13" fmla="*/ 38 h 891"/>
                <a:gd name="T14" fmla="*/ 393 w 508"/>
                <a:gd name="T15" fmla="*/ 45 h 891"/>
                <a:gd name="T16" fmla="*/ 354 w 508"/>
                <a:gd name="T17" fmla="*/ 66 h 891"/>
                <a:gd name="T18" fmla="*/ 325 w 508"/>
                <a:gd name="T19" fmla="*/ 61 h 891"/>
                <a:gd name="T20" fmla="*/ 279 w 508"/>
                <a:gd name="T21" fmla="*/ 51 h 891"/>
                <a:gd name="T22" fmla="*/ 237 w 508"/>
                <a:gd name="T23" fmla="*/ 62 h 891"/>
                <a:gd name="T24" fmla="*/ 224 w 508"/>
                <a:gd name="T25" fmla="*/ 89 h 891"/>
                <a:gd name="T26" fmla="*/ 228 w 508"/>
                <a:gd name="T27" fmla="*/ 144 h 891"/>
                <a:gd name="T28" fmla="*/ 235 w 508"/>
                <a:gd name="T29" fmla="*/ 166 h 891"/>
                <a:gd name="T30" fmla="*/ 281 w 508"/>
                <a:gd name="T31" fmla="*/ 231 h 891"/>
                <a:gd name="T32" fmla="*/ 268 w 508"/>
                <a:gd name="T33" fmla="*/ 300 h 891"/>
                <a:gd name="T34" fmla="*/ 246 w 508"/>
                <a:gd name="T35" fmla="*/ 333 h 891"/>
                <a:gd name="T36" fmla="*/ 234 w 508"/>
                <a:gd name="T37" fmla="*/ 340 h 891"/>
                <a:gd name="T38" fmla="*/ 202 w 508"/>
                <a:gd name="T39" fmla="*/ 297 h 891"/>
                <a:gd name="T40" fmla="*/ 208 w 508"/>
                <a:gd name="T41" fmla="*/ 279 h 891"/>
                <a:gd name="T42" fmla="*/ 210 w 508"/>
                <a:gd name="T43" fmla="*/ 263 h 891"/>
                <a:gd name="T44" fmla="*/ 208 w 508"/>
                <a:gd name="T45" fmla="*/ 234 h 891"/>
                <a:gd name="T46" fmla="*/ 189 w 508"/>
                <a:gd name="T47" fmla="*/ 218 h 891"/>
                <a:gd name="T48" fmla="*/ 148 w 508"/>
                <a:gd name="T49" fmla="*/ 189 h 891"/>
                <a:gd name="T50" fmla="*/ 43 w 508"/>
                <a:gd name="T51" fmla="*/ 227 h 891"/>
                <a:gd name="T52" fmla="*/ 5 w 508"/>
                <a:gd name="T53" fmla="*/ 243 h 891"/>
                <a:gd name="T54" fmla="*/ 17 w 508"/>
                <a:gd name="T55" fmla="*/ 297 h 891"/>
                <a:gd name="T56" fmla="*/ 64 w 508"/>
                <a:gd name="T57" fmla="*/ 309 h 891"/>
                <a:gd name="T58" fmla="*/ 89 w 508"/>
                <a:gd name="T59" fmla="*/ 322 h 891"/>
                <a:gd name="T60" fmla="*/ 120 w 508"/>
                <a:gd name="T61" fmla="*/ 331 h 891"/>
                <a:gd name="T62" fmla="*/ 129 w 508"/>
                <a:gd name="T63" fmla="*/ 357 h 891"/>
                <a:gd name="T64" fmla="*/ 131 w 508"/>
                <a:gd name="T65" fmla="*/ 375 h 891"/>
                <a:gd name="T66" fmla="*/ 129 w 508"/>
                <a:gd name="T67" fmla="*/ 395 h 891"/>
                <a:gd name="T68" fmla="*/ 131 w 508"/>
                <a:gd name="T69" fmla="*/ 434 h 891"/>
                <a:gd name="T70" fmla="*/ 117 w 508"/>
                <a:gd name="T71" fmla="*/ 450 h 891"/>
                <a:gd name="T72" fmla="*/ 117 w 508"/>
                <a:gd name="T73" fmla="*/ 482 h 891"/>
                <a:gd name="T74" fmla="*/ 125 w 508"/>
                <a:gd name="T75" fmla="*/ 518 h 891"/>
                <a:gd name="T76" fmla="*/ 105 w 508"/>
                <a:gd name="T77" fmla="*/ 542 h 891"/>
                <a:gd name="T78" fmla="*/ 96 w 508"/>
                <a:gd name="T79" fmla="*/ 570 h 891"/>
                <a:gd name="T80" fmla="*/ 95 w 508"/>
                <a:gd name="T81" fmla="*/ 586 h 891"/>
                <a:gd name="T82" fmla="*/ 57 w 508"/>
                <a:gd name="T83" fmla="*/ 702 h 891"/>
                <a:gd name="T84" fmla="*/ 78 w 508"/>
                <a:gd name="T85" fmla="*/ 809 h 891"/>
                <a:gd name="T86" fmla="*/ 76 w 508"/>
                <a:gd name="T87" fmla="*/ 830 h 891"/>
                <a:gd name="T88" fmla="*/ 83 w 508"/>
                <a:gd name="T89" fmla="*/ 861 h 891"/>
                <a:gd name="T90" fmla="*/ 98 w 508"/>
                <a:gd name="T91" fmla="*/ 877 h 891"/>
                <a:gd name="T92" fmla="*/ 115 w 508"/>
                <a:gd name="T93" fmla="*/ 871 h 891"/>
                <a:gd name="T94" fmla="*/ 109 w 508"/>
                <a:gd name="T95" fmla="*/ 819 h 891"/>
                <a:gd name="T96" fmla="*/ 242 w 508"/>
                <a:gd name="T97" fmla="*/ 735 h 891"/>
                <a:gd name="T98" fmla="*/ 230 w 508"/>
                <a:gd name="T99" fmla="*/ 713 h 891"/>
                <a:gd name="T100" fmla="*/ 241 w 508"/>
                <a:gd name="T101" fmla="*/ 650 h 891"/>
                <a:gd name="T102" fmla="*/ 246 w 508"/>
                <a:gd name="T103" fmla="*/ 626 h 891"/>
                <a:gd name="T104" fmla="*/ 238 w 508"/>
                <a:gd name="T105" fmla="*/ 612 h 891"/>
                <a:gd name="T106" fmla="*/ 225 w 508"/>
                <a:gd name="T107" fmla="*/ 555 h 891"/>
                <a:gd name="T108" fmla="*/ 222 w 508"/>
                <a:gd name="T109" fmla="*/ 503 h 891"/>
                <a:gd name="T110" fmla="*/ 267 w 508"/>
                <a:gd name="T111" fmla="*/ 455 h 891"/>
                <a:gd name="T112" fmla="*/ 312 w 508"/>
                <a:gd name="T113" fmla="*/ 419 h 891"/>
                <a:gd name="T114" fmla="*/ 417 w 508"/>
                <a:gd name="T115" fmla="*/ 348 h 891"/>
                <a:gd name="T116" fmla="*/ 458 w 508"/>
                <a:gd name="T117" fmla="*/ 314 h 891"/>
                <a:gd name="T118" fmla="*/ 498 w 508"/>
                <a:gd name="T119" fmla="*/ 263 h 891"/>
                <a:gd name="T120" fmla="*/ 508 w 508"/>
                <a:gd name="T121" fmla="*/ 229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8" h="891">
                  <a:moveTo>
                    <a:pt x="508" y="229"/>
                  </a:moveTo>
                  <a:cubicBezTo>
                    <a:pt x="508" y="221"/>
                    <a:pt x="507" y="210"/>
                    <a:pt x="507" y="210"/>
                  </a:cubicBezTo>
                  <a:cubicBezTo>
                    <a:pt x="499" y="211"/>
                    <a:pt x="499" y="211"/>
                    <a:pt x="499" y="211"/>
                  </a:cubicBezTo>
                  <a:cubicBezTo>
                    <a:pt x="499" y="170"/>
                    <a:pt x="499" y="170"/>
                    <a:pt x="499" y="170"/>
                  </a:cubicBezTo>
                  <a:cubicBezTo>
                    <a:pt x="491" y="162"/>
                    <a:pt x="491" y="162"/>
                    <a:pt x="491" y="162"/>
                  </a:cubicBezTo>
                  <a:cubicBezTo>
                    <a:pt x="502" y="155"/>
                    <a:pt x="502" y="155"/>
                    <a:pt x="502" y="155"/>
                  </a:cubicBezTo>
                  <a:cubicBezTo>
                    <a:pt x="495" y="124"/>
                    <a:pt x="495" y="124"/>
                    <a:pt x="495" y="124"/>
                  </a:cubicBezTo>
                  <a:cubicBezTo>
                    <a:pt x="503" y="104"/>
                    <a:pt x="503" y="104"/>
                    <a:pt x="503" y="104"/>
                  </a:cubicBezTo>
                  <a:cubicBezTo>
                    <a:pt x="493" y="78"/>
                    <a:pt x="493" y="78"/>
                    <a:pt x="493" y="78"/>
                  </a:cubicBezTo>
                  <a:cubicBezTo>
                    <a:pt x="493" y="78"/>
                    <a:pt x="505" y="21"/>
                    <a:pt x="505" y="13"/>
                  </a:cubicBezTo>
                  <a:cubicBezTo>
                    <a:pt x="505" y="5"/>
                    <a:pt x="497" y="0"/>
                    <a:pt x="497" y="0"/>
                  </a:cubicBezTo>
                  <a:cubicBezTo>
                    <a:pt x="497" y="0"/>
                    <a:pt x="497" y="0"/>
                    <a:pt x="497" y="0"/>
                  </a:cubicBezTo>
                  <a:cubicBezTo>
                    <a:pt x="444" y="37"/>
                    <a:pt x="444" y="37"/>
                    <a:pt x="444" y="37"/>
                  </a:cubicBezTo>
                  <a:cubicBezTo>
                    <a:pt x="425" y="38"/>
                    <a:pt x="425" y="38"/>
                    <a:pt x="425" y="38"/>
                  </a:cubicBezTo>
                  <a:cubicBezTo>
                    <a:pt x="425" y="38"/>
                    <a:pt x="404" y="51"/>
                    <a:pt x="400" y="52"/>
                  </a:cubicBezTo>
                  <a:cubicBezTo>
                    <a:pt x="396" y="53"/>
                    <a:pt x="393" y="45"/>
                    <a:pt x="393" y="45"/>
                  </a:cubicBezTo>
                  <a:cubicBezTo>
                    <a:pt x="377" y="45"/>
                    <a:pt x="377" y="45"/>
                    <a:pt x="377" y="45"/>
                  </a:cubicBezTo>
                  <a:cubicBezTo>
                    <a:pt x="377" y="45"/>
                    <a:pt x="361" y="63"/>
                    <a:pt x="354" y="66"/>
                  </a:cubicBezTo>
                  <a:cubicBezTo>
                    <a:pt x="347" y="69"/>
                    <a:pt x="343" y="67"/>
                    <a:pt x="343" y="67"/>
                  </a:cubicBezTo>
                  <a:cubicBezTo>
                    <a:pt x="343" y="67"/>
                    <a:pt x="329" y="59"/>
                    <a:pt x="325" y="61"/>
                  </a:cubicBezTo>
                  <a:cubicBezTo>
                    <a:pt x="321" y="63"/>
                    <a:pt x="316" y="72"/>
                    <a:pt x="311" y="72"/>
                  </a:cubicBezTo>
                  <a:cubicBezTo>
                    <a:pt x="306" y="72"/>
                    <a:pt x="287" y="51"/>
                    <a:pt x="279" y="51"/>
                  </a:cubicBezTo>
                  <a:cubicBezTo>
                    <a:pt x="271" y="51"/>
                    <a:pt x="267" y="61"/>
                    <a:pt x="267" y="61"/>
                  </a:cubicBezTo>
                  <a:cubicBezTo>
                    <a:pt x="267" y="61"/>
                    <a:pt x="250" y="62"/>
                    <a:pt x="237" y="62"/>
                  </a:cubicBezTo>
                  <a:cubicBezTo>
                    <a:pt x="236" y="66"/>
                    <a:pt x="236" y="70"/>
                    <a:pt x="236" y="72"/>
                  </a:cubicBezTo>
                  <a:cubicBezTo>
                    <a:pt x="236" y="75"/>
                    <a:pt x="233" y="81"/>
                    <a:pt x="224" y="89"/>
                  </a:cubicBezTo>
                  <a:cubicBezTo>
                    <a:pt x="215" y="97"/>
                    <a:pt x="225" y="104"/>
                    <a:pt x="229" y="109"/>
                  </a:cubicBezTo>
                  <a:cubicBezTo>
                    <a:pt x="233" y="114"/>
                    <a:pt x="233" y="132"/>
                    <a:pt x="228" y="144"/>
                  </a:cubicBezTo>
                  <a:cubicBezTo>
                    <a:pt x="225" y="151"/>
                    <a:pt x="225" y="159"/>
                    <a:pt x="226" y="164"/>
                  </a:cubicBezTo>
                  <a:cubicBezTo>
                    <a:pt x="229" y="165"/>
                    <a:pt x="233" y="165"/>
                    <a:pt x="235" y="166"/>
                  </a:cubicBezTo>
                  <a:cubicBezTo>
                    <a:pt x="239" y="169"/>
                    <a:pt x="257" y="196"/>
                    <a:pt x="261" y="204"/>
                  </a:cubicBezTo>
                  <a:cubicBezTo>
                    <a:pt x="265" y="212"/>
                    <a:pt x="275" y="222"/>
                    <a:pt x="281" y="231"/>
                  </a:cubicBezTo>
                  <a:cubicBezTo>
                    <a:pt x="287" y="240"/>
                    <a:pt x="270" y="258"/>
                    <a:pt x="270" y="258"/>
                  </a:cubicBezTo>
                  <a:cubicBezTo>
                    <a:pt x="270" y="258"/>
                    <a:pt x="274" y="293"/>
                    <a:pt x="268" y="300"/>
                  </a:cubicBezTo>
                  <a:cubicBezTo>
                    <a:pt x="262" y="307"/>
                    <a:pt x="244" y="299"/>
                    <a:pt x="238" y="317"/>
                  </a:cubicBezTo>
                  <a:cubicBezTo>
                    <a:pt x="232" y="335"/>
                    <a:pt x="242" y="323"/>
                    <a:pt x="246" y="333"/>
                  </a:cubicBezTo>
                  <a:cubicBezTo>
                    <a:pt x="250" y="343"/>
                    <a:pt x="243" y="360"/>
                    <a:pt x="232" y="358"/>
                  </a:cubicBezTo>
                  <a:cubicBezTo>
                    <a:pt x="221" y="356"/>
                    <a:pt x="235" y="346"/>
                    <a:pt x="234" y="340"/>
                  </a:cubicBezTo>
                  <a:cubicBezTo>
                    <a:pt x="233" y="334"/>
                    <a:pt x="202" y="314"/>
                    <a:pt x="202" y="314"/>
                  </a:cubicBezTo>
                  <a:cubicBezTo>
                    <a:pt x="202" y="297"/>
                    <a:pt x="202" y="297"/>
                    <a:pt x="202" y="297"/>
                  </a:cubicBezTo>
                  <a:cubicBezTo>
                    <a:pt x="202" y="297"/>
                    <a:pt x="197" y="297"/>
                    <a:pt x="195" y="294"/>
                  </a:cubicBezTo>
                  <a:cubicBezTo>
                    <a:pt x="193" y="291"/>
                    <a:pt x="208" y="279"/>
                    <a:pt x="208" y="279"/>
                  </a:cubicBezTo>
                  <a:cubicBezTo>
                    <a:pt x="200" y="266"/>
                    <a:pt x="200" y="266"/>
                    <a:pt x="200" y="266"/>
                  </a:cubicBezTo>
                  <a:cubicBezTo>
                    <a:pt x="210" y="263"/>
                    <a:pt x="210" y="263"/>
                    <a:pt x="210" y="263"/>
                  </a:cubicBezTo>
                  <a:cubicBezTo>
                    <a:pt x="213" y="242"/>
                    <a:pt x="213" y="242"/>
                    <a:pt x="213" y="242"/>
                  </a:cubicBezTo>
                  <a:cubicBezTo>
                    <a:pt x="213" y="242"/>
                    <a:pt x="207" y="243"/>
                    <a:pt x="208" y="234"/>
                  </a:cubicBezTo>
                  <a:cubicBezTo>
                    <a:pt x="209" y="225"/>
                    <a:pt x="205" y="214"/>
                    <a:pt x="205" y="214"/>
                  </a:cubicBezTo>
                  <a:cubicBezTo>
                    <a:pt x="199" y="211"/>
                    <a:pt x="189" y="218"/>
                    <a:pt x="189" y="218"/>
                  </a:cubicBezTo>
                  <a:cubicBezTo>
                    <a:pt x="169" y="221"/>
                    <a:pt x="169" y="221"/>
                    <a:pt x="169" y="221"/>
                  </a:cubicBezTo>
                  <a:cubicBezTo>
                    <a:pt x="148" y="189"/>
                    <a:pt x="148" y="189"/>
                    <a:pt x="148" y="189"/>
                  </a:cubicBezTo>
                  <a:cubicBezTo>
                    <a:pt x="148" y="189"/>
                    <a:pt x="104" y="209"/>
                    <a:pt x="95" y="214"/>
                  </a:cubicBezTo>
                  <a:cubicBezTo>
                    <a:pt x="85" y="219"/>
                    <a:pt x="43" y="227"/>
                    <a:pt x="43" y="227"/>
                  </a:cubicBezTo>
                  <a:cubicBezTo>
                    <a:pt x="31" y="238"/>
                    <a:pt x="31" y="238"/>
                    <a:pt x="31" y="238"/>
                  </a:cubicBezTo>
                  <a:cubicBezTo>
                    <a:pt x="31" y="238"/>
                    <a:pt x="11" y="239"/>
                    <a:pt x="5" y="243"/>
                  </a:cubicBezTo>
                  <a:cubicBezTo>
                    <a:pt x="0" y="247"/>
                    <a:pt x="15" y="261"/>
                    <a:pt x="15" y="261"/>
                  </a:cubicBezTo>
                  <a:cubicBezTo>
                    <a:pt x="17" y="297"/>
                    <a:pt x="17" y="297"/>
                    <a:pt x="17" y="297"/>
                  </a:cubicBezTo>
                  <a:cubicBezTo>
                    <a:pt x="56" y="297"/>
                    <a:pt x="56" y="297"/>
                    <a:pt x="56" y="297"/>
                  </a:cubicBezTo>
                  <a:cubicBezTo>
                    <a:pt x="64" y="309"/>
                    <a:pt x="64" y="309"/>
                    <a:pt x="64" y="309"/>
                  </a:cubicBezTo>
                  <a:cubicBezTo>
                    <a:pt x="79" y="306"/>
                    <a:pt x="79" y="306"/>
                    <a:pt x="79" y="306"/>
                  </a:cubicBezTo>
                  <a:cubicBezTo>
                    <a:pt x="89" y="322"/>
                    <a:pt x="89" y="322"/>
                    <a:pt x="89" y="322"/>
                  </a:cubicBezTo>
                  <a:cubicBezTo>
                    <a:pt x="89" y="322"/>
                    <a:pt x="99" y="319"/>
                    <a:pt x="107" y="319"/>
                  </a:cubicBezTo>
                  <a:cubicBezTo>
                    <a:pt x="115" y="319"/>
                    <a:pt x="120" y="331"/>
                    <a:pt x="120" y="331"/>
                  </a:cubicBezTo>
                  <a:cubicBezTo>
                    <a:pt x="120" y="331"/>
                    <a:pt x="135" y="331"/>
                    <a:pt x="139" y="339"/>
                  </a:cubicBezTo>
                  <a:cubicBezTo>
                    <a:pt x="143" y="347"/>
                    <a:pt x="129" y="357"/>
                    <a:pt x="129" y="357"/>
                  </a:cubicBezTo>
                  <a:cubicBezTo>
                    <a:pt x="137" y="366"/>
                    <a:pt x="137" y="366"/>
                    <a:pt x="137" y="366"/>
                  </a:cubicBezTo>
                  <a:cubicBezTo>
                    <a:pt x="131" y="375"/>
                    <a:pt x="131" y="375"/>
                    <a:pt x="131" y="375"/>
                  </a:cubicBezTo>
                  <a:cubicBezTo>
                    <a:pt x="137" y="383"/>
                    <a:pt x="137" y="383"/>
                    <a:pt x="137" y="383"/>
                  </a:cubicBezTo>
                  <a:cubicBezTo>
                    <a:pt x="137" y="383"/>
                    <a:pt x="132" y="390"/>
                    <a:pt x="129" y="395"/>
                  </a:cubicBezTo>
                  <a:cubicBezTo>
                    <a:pt x="127" y="401"/>
                    <a:pt x="135" y="407"/>
                    <a:pt x="137" y="421"/>
                  </a:cubicBezTo>
                  <a:cubicBezTo>
                    <a:pt x="140" y="434"/>
                    <a:pt x="131" y="434"/>
                    <a:pt x="131" y="434"/>
                  </a:cubicBezTo>
                  <a:cubicBezTo>
                    <a:pt x="131" y="443"/>
                    <a:pt x="131" y="443"/>
                    <a:pt x="131" y="443"/>
                  </a:cubicBezTo>
                  <a:cubicBezTo>
                    <a:pt x="117" y="450"/>
                    <a:pt x="117" y="450"/>
                    <a:pt x="117" y="450"/>
                  </a:cubicBezTo>
                  <a:cubicBezTo>
                    <a:pt x="131" y="466"/>
                    <a:pt x="131" y="466"/>
                    <a:pt x="131" y="466"/>
                  </a:cubicBezTo>
                  <a:cubicBezTo>
                    <a:pt x="131" y="466"/>
                    <a:pt x="119" y="477"/>
                    <a:pt x="117" y="482"/>
                  </a:cubicBezTo>
                  <a:cubicBezTo>
                    <a:pt x="116" y="487"/>
                    <a:pt x="133" y="498"/>
                    <a:pt x="135" y="505"/>
                  </a:cubicBezTo>
                  <a:cubicBezTo>
                    <a:pt x="136" y="511"/>
                    <a:pt x="125" y="518"/>
                    <a:pt x="125" y="518"/>
                  </a:cubicBezTo>
                  <a:cubicBezTo>
                    <a:pt x="125" y="518"/>
                    <a:pt x="123" y="525"/>
                    <a:pt x="121" y="533"/>
                  </a:cubicBezTo>
                  <a:cubicBezTo>
                    <a:pt x="120" y="541"/>
                    <a:pt x="105" y="542"/>
                    <a:pt x="105" y="542"/>
                  </a:cubicBezTo>
                  <a:cubicBezTo>
                    <a:pt x="104" y="565"/>
                    <a:pt x="104" y="565"/>
                    <a:pt x="104" y="565"/>
                  </a:cubicBezTo>
                  <a:cubicBezTo>
                    <a:pt x="96" y="570"/>
                    <a:pt x="96" y="570"/>
                    <a:pt x="96" y="570"/>
                  </a:cubicBezTo>
                  <a:cubicBezTo>
                    <a:pt x="105" y="583"/>
                    <a:pt x="105" y="583"/>
                    <a:pt x="105" y="583"/>
                  </a:cubicBezTo>
                  <a:cubicBezTo>
                    <a:pt x="95" y="586"/>
                    <a:pt x="95" y="586"/>
                    <a:pt x="95" y="586"/>
                  </a:cubicBezTo>
                  <a:cubicBezTo>
                    <a:pt x="48" y="642"/>
                    <a:pt x="48" y="642"/>
                    <a:pt x="48" y="642"/>
                  </a:cubicBezTo>
                  <a:cubicBezTo>
                    <a:pt x="48" y="642"/>
                    <a:pt x="55" y="693"/>
                    <a:pt x="57" y="702"/>
                  </a:cubicBezTo>
                  <a:cubicBezTo>
                    <a:pt x="59" y="711"/>
                    <a:pt x="80" y="743"/>
                    <a:pt x="79" y="752"/>
                  </a:cubicBezTo>
                  <a:cubicBezTo>
                    <a:pt x="78" y="761"/>
                    <a:pt x="78" y="809"/>
                    <a:pt x="78" y="809"/>
                  </a:cubicBezTo>
                  <a:cubicBezTo>
                    <a:pt x="60" y="833"/>
                    <a:pt x="60" y="833"/>
                    <a:pt x="60" y="833"/>
                  </a:cubicBezTo>
                  <a:cubicBezTo>
                    <a:pt x="76" y="830"/>
                    <a:pt x="76" y="830"/>
                    <a:pt x="76" y="830"/>
                  </a:cubicBezTo>
                  <a:cubicBezTo>
                    <a:pt x="76" y="830"/>
                    <a:pt x="71" y="847"/>
                    <a:pt x="73" y="854"/>
                  </a:cubicBezTo>
                  <a:cubicBezTo>
                    <a:pt x="76" y="861"/>
                    <a:pt x="83" y="861"/>
                    <a:pt x="83" y="861"/>
                  </a:cubicBezTo>
                  <a:cubicBezTo>
                    <a:pt x="87" y="877"/>
                    <a:pt x="87" y="877"/>
                    <a:pt x="87" y="877"/>
                  </a:cubicBezTo>
                  <a:cubicBezTo>
                    <a:pt x="91" y="876"/>
                    <a:pt x="95" y="875"/>
                    <a:pt x="98" y="877"/>
                  </a:cubicBezTo>
                  <a:cubicBezTo>
                    <a:pt x="102" y="879"/>
                    <a:pt x="107" y="885"/>
                    <a:pt x="111" y="891"/>
                  </a:cubicBezTo>
                  <a:cubicBezTo>
                    <a:pt x="113" y="883"/>
                    <a:pt x="115" y="876"/>
                    <a:pt x="115" y="871"/>
                  </a:cubicBezTo>
                  <a:cubicBezTo>
                    <a:pt x="116" y="856"/>
                    <a:pt x="107" y="845"/>
                    <a:pt x="107" y="845"/>
                  </a:cubicBezTo>
                  <a:cubicBezTo>
                    <a:pt x="107" y="845"/>
                    <a:pt x="88" y="839"/>
                    <a:pt x="109" y="819"/>
                  </a:cubicBezTo>
                  <a:cubicBezTo>
                    <a:pt x="130" y="799"/>
                    <a:pt x="165" y="785"/>
                    <a:pt x="186" y="773"/>
                  </a:cubicBezTo>
                  <a:cubicBezTo>
                    <a:pt x="207" y="761"/>
                    <a:pt x="242" y="744"/>
                    <a:pt x="242" y="735"/>
                  </a:cubicBezTo>
                  <a:cubicBezTo>
                    <a:pt x="242" y="726"/>
                    <a:pt x="242" y="718"/>
                    <a:pt x="242" y="718"/>
                  </a:cubicBezTo>
                  <a:cubicBezTo>
                    <a:pt x="242" y="718"/>
                    <a:pt x="231" y="727"/>
                    <a:pt x="230" y="713"/>
                  </a:cubicBezTo>
                  <a:cubicBezTo>
                    <a:pt x="229" y="699"/>
                    <a:pt x="249" y="684"/>
                    <a:pt x="247" y="674"/>
                  </a:cubicBezTo>
                  <a:cubicBezTo>
                    <a:pt x="245" y="664"/>
                    <a:pt x="241" y="650"/>
                    <a:pt x="241" y="650"/>
                  </a:cubicBezTo>
                  <a:cubicBezTo>
                    <a:pt x="248" y="631"/>
                    <a:pt x="248" y="631"/>
                    <a:pt x="248" y="631"/>
                  </a:cubicBezTo>
                  <a:cubicBezTo>
                    <a:pt x="246" y="626"/>
                    <a:pt x="246" y="626"/>
                    <a:pt x="246" y="626"/>
                  </a:cubicBezTo>
                  <a:cubicBezTo>
                    <a:pt x="235" y="639"/>
                    <a:pt x="235" y="639"/>
                    <a:pt x="235" y="639"/>
                  </a:cubicBezTo>
                  <a:cubicBezTo>
                    <a:pt x="238" y="612"/>
                    <a:pt x="238" y="612"/>
                    <a:pt x="238" y="612"/>
                  </a:cubicBezTo>
                  <a:cubicBezTo>
                    <a:pt x="238" y="612"/>
                    <a:pt x="223" y="597"/>
                    <a:pt x="222" y="587"/>
                  </a:cubicBezTo>
                  <a:cubicBezTo>
                    <a:pt x="221" y="577"/>
                    <a:pt x="230" y="567"/>
                    <a:pt x="225" y="555"/>
                  </a:cubicBezTo>
                  <a:cubicBezTo>
                    <a:pt x="220" y="543"/>
                    <a:pt x="208" y="554"/>
                    <a:pt x="208" y="541"/>
                  </a:cubicBezTo>
                  <a:cubicBezTo>
                    <a:pt x="208" y="528"/>
                    <a:pt x="219" y="507"/>
                    <a:pt x="222" y="503"/>
                  </a:cubicBezTo>
                  <a:cubicBezTo>
                    <a:pt x="225" y="499"/>
                    <a:pt x="249" y="493"/>
                    <a:pt x="252" y="484"/>
                  </a:cubicBezTo>
                  <a:cubicBezTo>
                    <a:pt x="255" y="475"/>
                    <a:pt x="260" y="460"/>
                    <a:pt x="267" y="455"/>
                  </a:cubicBezTo>
                  <a:cubicBezTo>
                    <a:pt x="274" y="450"/>
                    <a:pt x="279" y="455"/>
                    <a:pt x="287" y="449"/>
                  </a:cubicBezTo>
                  <a:cubicBezTo>
                    <a:pt x="295" y="443"/>
                    <a:pt x="310" y="435"/>
                    <a:pt x="312" y="419"/>
                  </a:cubicBezTo>
                  <a:cubicBezTo>
                    <a:pt x="314" y="403"/>
                    <a:pt x="331" y="385"/>
                    <a:pt x="348" y="377"/>
                  </a:cubicBezTo>
                  <a:cubicBezTo>
                    <a:pt x="365" y="369"/>
                    <a:pt x="409" y="355"/>
                    <a:pt x="417" y="348"/>
                  </a:cubicBezTo>
                  <a:cubicBezTo>
                    <a:pt x="425" y="341"/>
                    <a:pt x="458" y="324"/>
                    <a:pt x="458" y="324"/>
                  </a:cubicBezTo>
                  <a:cubicBezTo>
                    <a:pt x="458" y="314"/>
                    <a:pt x="458" y="314"/>
                    <a:pt x="458" y="314"/>
                  </a:cubicBezTo>
                  <a:cubicBezTo>
                    <a:pt x="458" y="314"/>
                    <a:pt x="476" y="295"/>
                    <a:pt x="476" y="290"/>
                  </a:cubicBezTo>
                  <a:cubicBezTo>
                    <a:pt x="476" y="285"/>
                    <a:pt x="498" y="263"/>
                    <a:pt x="498" y="263"/>
                  </a:cubicBezTo>
                  <a:cubicBezTo>
                    <a:pt x="496" y="254"/>
                    <a:pt x="496" y="254"/>
                    <a:pt x="496" y="254"/>
                  </a:cubicBezTo>
                  <a:cubicBezTo>
                    <a:pt x="496" y="254"/>
                    <a:pt x="508" y="237"/>
                    <a:pt x="508" y="229"/>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90" name="Freeform 164"/>
            <p:cNvSpPr>
              <a:spLocks/>
            </p:cNvSpPr>
            <p:nvPr/>
          </p:nvSpPr>
          <p:spPr bwMode="gray">
            <a:xfrm>
              <a:off x="5103813" y="4259263"/>
              <a:ext cx="90487" cy="233363"/>
            </a:xfrm>
            <a:custGeom>
              <a:avLst/>
              <a:gdLst>
                <a:gd name="T0" fmla="*/ 156 w 162"/>
                <a:gd name="T1" fmla="*/ 287 h 416"/>
                <a:gd name="T2" fmla="*/ 136 w 162"/>
                <a:gd name="T3" fmla="*/ 260 h 416"/>
                <a:gd name="T4" fmla="*/ 110 w 162"/>
                <a:gd name="T5" fmla="*/ 222 h 416"/>
                <a:gd name="T6" fmla="*/ 101 w 162"/>
                <a:gd name="T7" fmla="*/ 220 h 416"/>
                <a:gd name="T8" fmla="*/ 105 w 162"/>
                <a:gd name="T9" fmla="*/ 229 h 416"/>
                <a:gd name="T10" fmla="*/ 114 w 162"/>
                <a:gd name="T11" fmla="*/ 237 h 416"/>
                <a:gd name="T12" fmla="*/ 113 w 162"/>
                <a:gd name="T13" fmla="*/ 264 h 416"/>
                <a:gd name="T14" fmla="*/ 105 w 162"/>
                <a:gd name="T15" fmla="*/ 253 h 416"/>
                <a:gd name="T16" fmla="*/ 90 w 162"/>
                <a:gd name="T17" fmla="*/ 257 h 416"/>
                <a:gd name="T18" fmla="*/ 86 w 162"/>
                <a:gd name="T19" fmla="*/ 234 h 416"/>
                <a:gd name="T20" fmla="*/ 81 w 162"/>
                <a:gd name="T21" fmla="*/ 220 h 416"/>
                <a:gd name="T22" fmla="*/ 81 w 162"/>
                <a:gd name="T23" fmla="*/ 195 h 416"/>
                <a:gd name="T24" fmla="*/ 64 w 162"/>
                <a:gd name="T25" fmla="*/ 171 h 416"/>
                <a:gd name="T26" fmla="*/ 59 w 162"/>
                <a:gd name="T27" fmla="*/ 154 h 416"/>
                <a:gd name="T28" fmla="*/ 77 w 162"/>
                <a:gd name="T29" fmla="*/ 126 h 416"/>
                <a:gd name="T30" fmla="*/ 84 w 162"/>
                <a:gd name="T31" fmla="*/ 108 h 416"/>
                <a:gd name="T32" fmla="*/ 81 w 162"/>
                <a:gd name="T33" fmla="*/ 90 h 416"/>
                <a:gd name="T34" fmla="*/ 78 w 162"/>
                <a:gd name="T35" fmla="*/ 51 h 416"/>
                <a:gd name="T36" fmla="*/ 64 w 162"/>
                <a:gd name="T37" fmla="*/ 37 h 416"/>
                <a:gd name="T38" fmla="*/ 60 w 162"/>
                <a:gd name="T39" fmla="*/ 10 h 416"/>
                <a:gd name="T40" fmla="*/ 41 w 162"/>
                <a:gd name="T41" fmla="*/ 10 h 416"/>
                <a:gd name="T42" fmla="*/ 35 w 162"/>
                <a:gd name="T43" fmla="*/ 0 h 416"/>
                <a:gd name="T44" fmla="*/ 20 w 162"/>
                <a:gd name="T45" fmla="*/ 1 h 416"/>
                <a:gd name="T46" fmla="*/ 20 w 162"/>
                <a:gd name="T47" fmla="*/ 9 h 416"/>
                <a:gd name="T48" fmla="*/ 35 w 162"/>
                <a:gd name="T49" fmla="*/ 16 h 416"/>
                <a:gd name="T50" fmla="*/ 37 w 162"/>
                <a:gd name="T51" fmla="*/ 42 h 416"/>
                <a:gd name="T52" fmla="*/ 46 w 162"/>
                <a:gd name="T53" fmla="*/ 41 h 416"/>
                <a:gd name="T54" fmla="*/ 46 w 162"/>
                <a:gd name="T55" fmla="*/ 54 h 416"/>
                <a:gd name="T56" fmla="*/ 52 w 162"/>
                <a:gd name="T57" fmla="*/ 64 h 416"/>
                <a:gd name="T58" fmla="*/ 30 w 162"/>
                <a:gd name="T59" fmla="*/ 75 h 416"/>
                <a:gd name="T60" fmla="*/ 30 w 162"/>
                <a:gd name="T61" fmla="*/ 86 h 416"/>
                <a:gd name="T62" fmla="*/ 37 w 162"/>
                <a:gd name="T63" fmla="*/ 92 h 416"/>
                <a:gd name="T64" fmla="*/ 33 w 162"/>
                <a:gd name="T65" fmla="*/ 105 h 416"/>
                <a:gd name="T66" fmla="*/ 34 w 162"/>
                <a:gd name="T67" fmla="*/ 153 h 416"/>
                <a:gd name="T68" fmla="*/ 42 w 162"/>
                <a:gd name="T69" fmla="*/ 157 h 416"/>
                <a:gd name="T70" fmla="*/ 14 w 162"/>
                <a:gd name="T71" fmla="*/ 175 h 416"/>
                <a:gd name="T72" fmla="*/ 16 w 162"/>
                <a:gd name="T73" fmla="*/ 200 h 416"/>
                <a:gd name="T74" fmla="*/ 1 w 162"/>
                <a:gd name="T75" fmla="*/ 226 h 416"/>
                <a:gd name="T76" fmla="*/ 23 w 162"/>
                <a:gd name="T77" fmla="*/ 245 h 416"/>
                <a:gd name="T78" fmla="*/ 44 w 162"/>
                <a:gd name="T79" fmla="*/ 277 h 416"/>
                <a:gd name="T80" fmla="*/ 64 w 162"/>
                <a:gd name="T81" fmla="*/ 274 h 416"/>
                <a:gd name="T82" fmla="*/ 80 w 162"/>
                <a:gd name="T83" fmla="*/ 270 h 416"/>
                <a:gd name="T84" fmla="*/ 83 w 162"/>
                <a:gd name="T85" fmla="*/ 290 h 416"/>
                <a:gd name="T86" fmla="*/ 88 w 162"/>
                <a:gd name="T87" fmla="*/ 298 h 416"/>
                <a:gd name="T88" fmla="*/ 85 w 162"/>
                <a:gd name="T89" fmla="*/ 319 h 416"/>
                <a:gd name="T90" fmla="*/ 75 w 162"/>
                <a:gd name="T91" fmla="*/ 322 h 416"/>
                <a:gd name="T92" fmla="*/ 83 w 162"/>
                <a:gd name="T93" fmla="*/ 335 h 416"/>
                <a:gd name="T94" fmla="*/ 70 w 162"/>
                <a:gd name="T95" fmla="*/ 350 h 416"/>
                <a:gd name="T96" fmla="*/ 77 w 162"/>
                <a:gd name="T97" fmla="*/ 353 h 416"/>
                <a:gd name="T98" fmla="*/ 77 w 162"/>
                <a:gd name="T99" fmla="*/ 370 h 416"/>
                <a:gd name="T100" fmla="*/ 109 w 162"/>
                <a:gd name="T101" fmla="*/ 396 h 416"/>
                <a:gd name="T102" fmla="*/ 107 w 162"/>
                <a:gd name="T103" fmla="*/ 414 h 416"/>
                <a:gd name="T104" fmla="*/ 121 w 162"/>
                <a:gd name="T105" fmla="*/ 389 h 416"/>
                <a:gd name="T106" fmla="*/ 113 w 162"/>
                <a:gd name="T107" fmla="*/ 373 h 416"/>
                <a:gd name="T108" fmla="*/ 143 w 162"/>
                <a:gd name="T109" fmla="*/ 356 h 416"/>
                <a:gd name="T110" fmla="*/ 145 w 162"/>
                <a:gd name="T111" fmla="*/ 314 h 416"/>
                <a:gd name="T112" fmla="*/ 156 w 162"/>
                <a:gd name="T113" fmla="*/ 28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416">
                  <a:moveTo>
                    <a:pt x="156" y="287"/>
                  </a:moveTo>
                  <a:cubicBezTo>
                    <a:pt x="150" y="278"/>
                    <a:pt x="140" y="268"/>
                    <a:pt x="136" y="260"/>
                  </a:cubicBezTo>
                  <a:cubicBezTo>
                    <a:pt x="132" y="252"/>
                    <a:pt x="114" y="225"/>
                    <a:pt x="110" y="222"/>
                  </a:cubicBezTo>
                  <a:cubicBezTo>
                    <a:pt x="108" y="221"/>
                    <a:pt x="104" y="221"/>
                    <a:pt x="101" y="220"/>
                  </a:cubicBezTo>
                  <a:cubicBezTo>
                    <a:pt x="101" y="225"/>
                    <a:pt x="103" y="228"/>
                    <a:pt x="105" y="229"/>
                  </a:cubicBezTo>
                  <a:cubicBezTo>
                    <a:pt x="110" y="231"/>
                    <a:pt x="114" y="237"/>
                    <a:pt x="114" y="237"/>
                  </a:cubicBezTo>
                  <a:cubicBezTo>
                    <a:pt x="114" y="237"/>
                    <a:pt x="119" y="262"/>
                    <a:pt x="113" y="264"/>
                  </a:cubicBezTo>
                  <a:cubicBezTo>
                    <a:pt x="107" y="266"/>
                    <a:pt x="105" y="253"/>
                    <a:pt x="105" y="253"/>
                  </a:cubicBezTo>
                  <a:cubicBezTo>
                    <a:pt x="105" y="253"/>
                    <a:pt x="93" y="259"/>
                    <a:pt x="90" y="257"/>
                  </a:cubicBezTo>
                  <a:cubicBezTo>
                    <a:pt x="87" y="255"/>
                    <a:pt x="87" y="241"/>
                    <a:pt x="86" y="234"/>
                  </a:cubicBezTo>
                  <a:cubicBezTo>
                    <a:pt x="85" y="227"/>
                    <a:pt x="83" y="224"/>
                    <a:pt x="81" y="220"/>
                  </a:cubicBezTo>
                  <a:cubicBezTo>
                    <a:pt x="79" y="216"/>
                    <a:pt x="81" y="203"/>
                    <a:pt x="81" y="195"/>
                  </a:cubicBezTo>
                  <a:cubicBezTo>
                    <a:pt x="81" y="187"/>
                    <a:pt x="76" y="181"/>
                    <a:pt x="64" y="171"/>
                  </a:cubicBezTo>
                  <a:cubicBezTo>
                    <a:pt x="52" y="161"/>
                    <a:pt x="61" y="163"/>
                    <a:pt x="59" y="154"/>
                  </a:cubicBezTo>
                  <a:cubicBezTo>
                    <a:pt x="57" y="145"/>
                    <a:pt x="67" y="137"/>
                    <a:pt x="77" y="126"/>
                  </a:cubicBezTo>
                  <a:cubicBezTo>
                    <a:pt x="87" y="115"/>
                    <a:pt x="83" y="113"/>
                    <a:pt x="84" y="108"/>
                  </a:cubicBezTo>
                  <a:cubicBezTo>
                    <a:pt x="85" y="103"/>
                    <a:pt x="81" y="98"/>
                    <a:pt x="81" y="90"/>
                  </a:cubicBezTo>
                  <a:cubicBezTo>
                    <a:pt x="81" y="82"/>
                    <a:pt x="79" y="67"/>
                    <a:pt x="78" y="51"/>
                  </a:cubicBezTo>
                  <a:cubicBezTo>
                    <a:pt x="77" y="35"/>
                    <a:pt x="75" y="44"/>
                    <a:pt x="64" y="37"/>
                  </a:cubicBezTo>
                  <a:cubicBezTo>
                    <a:pt x="53" y="30"/>
                    <a:pt x="61" y="21"/>
                    <a:pt x="60" y="10"/>
                  </a:cubicBezTo>
                  <a:cubicBezTo>
                    <a:pt x="41" y="10"/>
                    <a:pt x="41" y="10"/>
                    <a:pt x="41" y="10"/>
                  </a:cubicBezTo>
                  <a:cubicBezTo>
                    <a:pt x="35" y="0"/>
                    <a:pt x="35" y="0"/>
                    <a:pt x="35" y="0"/>
                  </a:cubicBezTo>
                  <a:cubicBezTo>
                    <a:pt x="20" y="1"/>
                    <a:pt x="20" y="1"/>
                    <a:pt x="20" y="1"/>
                  </a:cubicBezTo>
                  <a:cubicBezTo>
                    <a:pt x="20" y="9"/>
                    <a:pt x="20" y="9"/>
                    <a:pt x="20" y="9"/>
                  </a:cubicBezTo>
                  <a:cubicBezTo>
                    <a:pt x="20" y="9"/>
                    <a:pt x="34" y="9"/>
                    <a:pt x="35" y="16"/>
                  </a:cubicBezTo>
                  <a:cubicBezTo>
                    <a:pt x="36" y="23"/>
                    <a:pt x="34" y="42"/>
                    <a:pt x="37" y="42"/>
                  </a:cubicBezTo>
                  <a:cubicBezTo>
                    <a:pt x="40" y="42"/>
                    <a:pt x="46" y="41"/>
                    <a:pt x="46" y="41"/>
                  </a:cubicBezTo>
                  <a:cubicBezTo>
                    <a:pt x="46" y="54"/>
                    <a:pt x="46" y="54"/>
                    <a:pt x="46" y="54"/>
                  </a:cubicBezTo>
                  <a:cubicBezTo>
                    <a:pt x="46" y="54"/>
                    <a:pt x="58" y="57"/>
                    <a:pt x="52" y="64"/>
                  </a:cubicBezTo>
                  <a:cubicBezTo>
                    <a:pt x="46" y="71"/>
                    <a:pt x="30" y="75"/>
                    <a:pt x="30" y="75"/>
                  </a:cubicBezTo>
                  <a:cubicBezTo>
                    <a:pt x="30" y="86"/>
                    <a:pt x="30" y="86"/>
                    <a:pt x="30" y="86"/>
                  </a:cubicBezTo>
                  <a:cubicBezTo>
                    <a:pt x="37" y="92"/>
                    <a:pt x="37" y="92"/>
                    <a:pt x="37" y="92"/>
                  </a:cubicBezTo>
                  <a:cubicBezTo>
                    <a:pt x="33" y="105"/>
                    <a:pt x="33" y="105"/>
                    <a:pt x="33" y="105"/>
                  </a:cubicBezTo>
                  <a:cubicBezTo>
                    <a:pt x="34" y="153"/>
                    <a:pt x="34" y="153"/>
                    <a:pt x="34" y="153"/>
                  </a:cubicBezTo>
                  <a:cubicBezTo>
                    <a:pt x="34" y="153"/>
                    <a:pt x="45" y="150"/>
                    <a:pt x="42" y="157"/>
                  </a:cubicBezTo>
                  <a:cubicBezTo>
                    <a:pt x="39" y="164"/>
                    <a:pt x="14" y="175"/>
                    <a:pt x="14" y="175"/>
                  </a:cubicBezTo>
                  <a:cubicBezTo>
                    <a:pt x="16" y="200"/>
                    <a:pt x="16" y="200"/>
                    <a:pt x="16" y="200"/>
                  </a:cubicBezTo>
                  <a:cubicBezTo>
                    <a:pt x="16" y="200"/>
                    <a:pt x="0" y="223"/>
                    <a:pt x="1" y="226"/>
                  </a:cubicBezTo>
                  <a:cubicBezTo>
                    <a:pt x="2" y="229"/>
                    <a:pt x="23" y="245"/>
                    <a:pt x="23" y="245"/>
                  </a:cubicBezTo>
                  <a:cubicBezTo>
                    <a:pt x="44" y="277"/>
                    <a:pt x="44" y="277"/>
                    <a:pt x="44" y="277"/>
                  </a:cubicBezTo>
                  <a:cubicBezTo>
                    <a:pt x="64" y="274"/>
                    <a:pt x="64" y="274"/>
                    <a:pt x="64" y="274"/>
                  </a:cubicBezTo>
                  <a:cubicBezTo>
                    <a:pt x="64" y="274"/>
                    <a:pt x="74" y="267"/>
                    <a:pt x="80" y="270"/>
                  </a:cubicBezTo>
                  <a:cubicBezTo>
                    <a:pt x="80" y="270"/>
                    <a:pt x="84" y="281"/>
                    <a:pt x="83" y="290"/>
                  </a:cubicBezTo>
                  <a:cubicBezTo>
                    <a:pt x="82" y="299"/>
                    <a:pt x="88" y="298"/>
                    <a:pt x="88" y="298"/>
                  </a:cubicBezTo>
                  <a:cubicBezTo>
                    <a:pt x="85" y="319"/>
                    <a:pt x="85" y="319"/>
                    <a:pt x="85" y="319"/>
                  </a:cubicBezTo>
                  <a:cubicBezTo>
                    <a:pt x="75" y="322"/>
                    <a:pt x="75" y="322"/>
                    <a:pt x="75" y="322"/>
                  </a:cubicBezTo>
                  <a:cubicBezTo>
                    <a:pt x="83" y="335"/>
                    <a:pt x="83" y="335"/>
                    <a:pt x="83" y="335"/>
                  </a:cubicBezTo>
                  <a:cubicBezTo>
                    <a:pt x="83" y="335"/>
                    <a:pt x="68" y="347"/>
                    <a:pt x="70" y="350"/>
                  </a:cubicBezTo>
                  <a:cubicBezTo>
                    <a:pt x="72" y="353"/>
                    <a:pt x="77" y="353"/>
                    <a:pt x="77" y="353"/>
                  </a:cubicBezTo>
                  <a:cubicBezTo>
                    <a:pt x="77" y="370"/>
                    <a:pt x="77" y="370"/>
                    <a:pt x="77" y="370"/>
                  </a:cubicBezTo>
                  <a:cubicBezTo>
                    <a:pt x="77" y="370"/>
                    <a:pt x="108" y="390"/>
                    <a:pt x="109" y="396"/>
                  </a:cubicBezTo>
                  <a:cubicBezTo>
                    <a:pt x="110" y="402"/>
                    <a:pt x="96" y="412"/>
                    <a:pt x="107" y="414"/>
                  </a:cubicBezTo>
                  <a:cubicBezTo>
                    <a:pt x="118" y="416"/>
                    <a:pt x="125" y="399"/>
                    <a:pt x="121" y="389"/>
                  </a:cubicBezTo>
                  <a:cubicBezTo>
                    <a:pt x="117" y="379"/>
                    <a:pt x="107" y="391"/>
                    <a:pt x="113" y="373"/>
                  </a:cubicBezTo>
                  <a:cubicBezTo>
                    <a:pt x="119" y="355"/>
                    <a:pt x="137" y="363"/>
                    <a:pt x="143" y="356"/>
                  </a:cubicBezTo>
                  <a:cubicBezTo>
                    <a:pt x="149" y="349"/>
                    <a:pt x="145" y="314"/>
                    <a:pt x="145" y="314"/>
                  </a:cubicBezTo>
                  <a:cubicBezTo>
                    <a:pt x="145" y="314"/>
                    <a:pt x="162" y="296"/>
                    <a:pt x="156" y="28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91" name="Freeform 165"/>
            <p:cNvSpPr>
              <a:spLocks/>
            </p:cNvSpPr>
            <p:nvPr/>
          </p:nvSpPr>
          <p:spPr bwMode="gray">
            <a:xfrm>
              <a:off x="4821238" y="4221163"/>
              <a:ext cx="314325" cy="300038"/>
            </a:xfrm>
            <a:custGeom>
              <a:avLst/>
              <a:gdLst>
                <a:gd name="T0" fmla="*/ 551 w 563"/>
                <a:gd name="T1" fmla="*/ 109 h 536"/>
                <a:gd name="T2" fmla="*/ 540 w 563"/>
                <a:gd name="T3" fmla="*/ 84 h 536"/>
                <a:gd name="T4" fmla="*/ 525 w 563"/>
                <a:gd name="T5" fmla="*/ 69 h 536"/>
                <a:gd name="T6" fmla="*/ 502 w 563"/>
                <a:gd name="T7" fmla="*/ 60 h 536"/>
                <a:gd name="T8" fmla="*/ 485 w 563"/>
                <a:gd name="T9" fmla="*/ 51 h 536"/>
                <a:gd name="T10" fmla="*/ 461 w 563"/>
                <a:gd name="T11" fmla="*/ 38 h 536"/>
                <a:gd name="T12" fmla="*/ 436 w 563"/>
                <a:gd name="T13" fmla="*/ 26 h 536"/>
                <a:gd name="T14" fmla="*/ 419 w 563"/>
                <a:gd name="T15" fmla="*/ 25 h 536"/>
                <a:gd name="T16" fmla="*/ 402 w 563"/>
                <a:gd name="T17" fmla="*/ 0 h 536"/>
                <a:gd name="T18" fmla="*/ 333 w 563"/>
                <a:gd name="T19" fmla="*/ 15 h 536"/>
                <a:gd name="T20" fmla="*/ 306 w 563"/>
                <a:gd name="T21" fmla="*/ 57 h 536"/>
                <a:gd name="T22" fmla="*/ 320 w 563"/>
                <a:gd name="T23" fmla="*/ 87 h 536"/>
                <a:gd name="T24" fmla="*/ 304 w 563"/>
                <a:gd name="T25" fmla="*/ 189 h 536"/>
                <a:gd name="T26" fmla="*/ 351 w 563"/>
                <a:gd name="T27" fmla="*/ 230 h 536"/>
                <a:gd name="T28" fmla="*/ 364 w 563"/>
                <a:gd name="T29" fmla="*/ 214 h 536"/>
                <a:gd name="T30" fmla="*/ 367 w 563"/>
                <a:gd name="T31" fmla="*/ 282 h 536"/>
                <a:gd name="T32" fmla="*/ 344 w 563"/>
                <a:gd name="T33" fmla="*/ 281 h 536"/>
                <a:gd name="T34" fmla="*/ 324 w 563"/>
                <a:gd name="T35" fmla="*/ 251 h 536"/>
                <a:gd name="T36" fmla="*/ 305 w 563"/>
                <a:gd name="T37" fmla="*/ 228 h 536"/>
                <a:gd name="T38" fmla="*/ 282 w 563"/>
                <a:gd name="T39" fmla="*/ 216 h 536"/>
                <a:gd name="T40" fmla="*/ 267 w 563"/>
                <a:gd name="T41" fmla="*/ 203 h 536"/>
                <a:gd name="T42" fmla="*/ 246 w 563"/>
                <a:gd name="T43" fmla="*/ 179 h 536"/>
                <a:gd name="T44" fmla="*/ 165 w 563"/>
                <a:gd name="T45" fmla="*/ 188 h 536"/>
                <a:gd name="T46" fmla="*/ 128 w 563"/>
                <a:gd name="T47" fmla="*/ 168 h 536"/>
                <a:gd name="T48" fmla="*/ 117 w 563"/>
                <a:gd name="T49" fmla="*/ 151 h 536"/>
                <a:gd name="T50" fmla="*/ 101 w 563"/>
                <a:gd name="T51" fmla="*/ 144 h 536"/>
                <a:gd name="T52" fmla="*/ 107 w 563"/>
                <a:gd name="T53" fmla="*/ 178 h 536"/>
                <a:gd name="T54" fmla="*/ 98 w 563"/>
                <a:gd name="T55" fmla="*/ 218 h 536"/>
                <a:gd name="T56" fmla="*/ 93 w 563"/>
                <a:gd name="T57" fmla="*/ 232 h 536"/>
                <a:gd name="T58" fmla="*/ 84 w 563"/>
                <a:gd name="T59" fmla="*/ 262 h 536"/>
                <a:gd name="T60" fmla="*/ 0 w 563"/>
                <a:gd name="T61" fmla="*/ 427 h 536"/>
                <a:gd name="T62" fmla="*/ 6 w 563"/>
                <a:gd name="T63" fmla="*/ 449 h 536"/>
                <a:gd name="T64" fmla="*/ 79 w 563"/>
                <a:gd name="T65" fmla="*/ 511 h 536"/>
                <a:gd name="T66" fmla="*/ 108 w 563"/>
                <a:gd name="T67" fmla="*/ 498 h 536"/>
                <a:gd name="T68" fmla="*/ 138 w 563"/>
                <a:gd name="T69" fmla="*/ 504 h 536"/>
                <a:gd name="T70" fmla="*/ 177 w 563"/>
                <a:gd name="T71" fmla="*/ 517 h 536"/>
                <a:gd name="T72" fmla="*/ 202 w 563"/>
                <a:gd name="T73" fmla="*/ 521 h 536"/>
                <a:gd name="T74" fmla="*/ 267 w 563"/>
                <a:gd name="T75" fmla="*/ 491 h 536"/>
                <a:gd name="T76" fmla="*/ 323 w 563"/>
                <a:gd name="T77" fmla="*/ 449 h 536"/>
                <a:gd name="T78" fmla="*/ 356 w 563"/>
                <a:gd name="T79" fmla="*/ 405 h 536"/>
                <a:gd name="T80" fmla="*/ 395 w 563"/>
                <a:gd name="T81" fmla="*/ 385 h 536"/>
                <a:gd name="T82" fmla="*/ 411 w 563"/>
                <a:gd name="T83" fmla="*/ 362 h 536"/>
                <a:gd name="T84" fmla="*/ 475 w 563"/>
                <a:gd name="T85" fmla="*/ 338 h 536"/>
                <a:gd name="T86" fmla="*/ 506 w 563"/>
                <a:gd name="T87" fmla="*/ 294 h 536"/>
                <a:gd name="T88" fmla="*/ 519 w 563"/>
                <a:gd name="T89" fmla="*/ 243 h 536"/>
                <a:gd name="T90" fmla="*/ 539 w 563"/>
                <a:gd name="T91" fmla="*/ 221 h 536"/>
                <a:gd name="T92" fmla="*/ 542 w 563"/>
                <a:gd name="T93" fmla="*/ 160 h 536"/>
                <a:gd name="T94" fmla="*/ 535 w 563"/>
                <a:gd name="T95" fmla="*/ 143 h 536"/>
                <a:gd name="T96" fmla="*/ 551 w 563"/>
                <a:gd name="T97" fmla="*/ 1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3" h="536">
                  <a:moveTo>
                    <a:pt x="551" y="122"/>
                  </a:moveTo>
                  <a:cubicBezTo>
                    <a:pt x="551" y="109"/>
                    <a:pt x="551" y="109"/>
                    <a:pt x="551" y="109"/>
                  </a:cubicBezTo>
                  <a:cubicBezTo>
                    <a:pt x="551" y="109"/>
                    <a:pt x="545" y="110"/>
                    <a:pt x="542" y="110"/>
                  </a:cubicBezTo>
                  <a:cubicBezTo>
                    <a:pt x="539" y="110"/>
                    <a:pt x="541" y="91"/>
                    <a:pt x="540" y="84"/>
                  </a:cubicBezTo>
                  <a:cubicBezTo>
                    <a:pt x="539" y="77"/>
                    <a:pt x="525" y="77"/>
                    <a:pt x="525" y="77"/>
                  </a:cubicBezTo>
                  <a:cubicBezTo>
                    <a:pt x="525" y="69"/>
                    <a:pt x="525" y="69"/>
                    <a:pt x="525" y="69"/>
                  </a:cubicBezTo>
                  <a:cubicBezTo>
                    <a:pt x="514" y="59"/>
                    <a:pt x="514" y="59"/>
                    <a:pt x="514" y="59"/>
                  </a:cubicBezTo>
                  <a:cubicBezTo>
                    <a:pt x="502" y="60"/>
                    <a:pt x="502" y="60"/>
                    <a:pt x="502" y="60"/>
                  </a:cubicBezTo>
                  <a:cubicBezTo>
                    <a:pt x="500" y="49"/>
                    <a:pt x="500" y="49"/>
                    <a:pt x="500" y="49"/>
                  </a:cubicBezTo>
                  <a:cubicBezTo>
                    <a:pt x="500" y="49"/>
                    <a:pt x="490" y="55"/>
                    <a:pt x="485" y="51"/>
                  </a:cubicBezTo>
                  <a:cubicBezTo>
                    <a:pt x="480" y="47"/>
                    <a:pt x="473" y="38"/>
                    <a:pt x="473" y="38"/>
                  </a:cubicBezTo>
                  <a:cubicBezTo>
                    <a:pt x="473" y="38"/>
                    <a:pt x="464" y="41"/>
                    <a:pt x="461" y="38"/>
                  </a:cubicBezTo>
                  <a:cubicBezTo>
                    <a:pt x="458" y="35"/>
                    <a:pt x="456" y="23"/>
                    <a:pt x="456" y="23"/>
                  </a:cubicBezTo>
                  <a:cubicBezTo>
                    <a:pt x="456" y="23"/>
                    <a:pt x="444" y="27"/>
                    <a:pt x="436" y="26"/>
                  </a:cubicBezTo>
                  <a:cubicBezTo>
                    <a:pt x="434" y="31"/>
                    <a:pt x="431" y="36"/>
                    <a:pt x="428" y="38"/>
                  </a:cubicBezTo>
                  <a:cubicBezTo>
                    <a:pt x="420" y="42"/>
                    <a:pt x="419" y="25"/>
                    <a:pt x="419" y="25"/>
                  </a:cubicBezTo>
                  <a:cubicBezTo>
                    <a:pt x="419" y="25"/>
                    <a:pt x="411" y="20"/>
                    <a:pt x="400" y="16"/>
                  </a:cubicBezTo>
                  <a:cubicBezTo>
                    <a:pt x="393" y="13"/>
                    <a:pt x="398" y="6"/>
                    <a:pt x="402" y="0"/>
                  </a:cubicBezTo>
                  <a:cubicBezTo>
                    <a:pt x="394" y="4"/>
                    <a:pt x="387" y="6"/>
                    <a:pt x="383" y="7"/>
                  </a:cubicBezTo>
                  <a:cubicBezTo>
                    <a:pt x="370" y="10"/>
                    <a:pt x="333" y="15"/>
                    <a:pt x="333" y="15"/>
                  </a:cubicBezTo>
                  <a:cubicBezTo>
                    <a:pt x="333" y="15"/>
                    <a:pt x="333" y="28"/>
                    <a:pt x="333" y="35"/>
                  </a:cubicBezTo>
                  <a:cubicBezTo>
                    <a:pt x="333" y="42"/>
                    <a:pt x="306" y="57"/>
                    <a:pt x="306" y="57"/>
                  </a:cubicBezTo>
                  <a:cubicBezTo>
                    <a:pt x="306" y="57"/>
                    <a:pt x="312" y="64"/>
                    <a:pt x="315" y="66"/>
                  </a:cubicBezTo>
                  <a:cubicBezTo>
                    <a:pt x="318" y="68"/>
                    <a:pt x="320" y="87"/>
                    <a:pt x="320" y="87"/>
                  </a:cubicBezTo>
                  <a:cubicBezTo>
                    <a:pt x="320" y="87"/>
                    <a:pt x="324" y="121"/>
                    <a:pt x="324" y="135"/>
                  </a:cubicBezTo>
                  <a:cubicBezTo>
                    <a:pt x="324" y="149"/>
                    <a:pt x="302" y="171"/>
                    <a:pt x="304" y="189"/>
                  </a:cubicBezTo>
                  <a:cubicBezTo>
                    <a:pt x="306" y="207"/>
                    <a:pt x="317" y="202"/>
                    <a:pt x="323" y="209"/>
                  </a:cubicBezTo>
                  <a:cubicBezTo>
                    <a:pt x="329" y="216"/>
                    <a:pt x="341" y="230"/>
                    <a:pt x="351" y="230"/>
                  </a:cubicBezTo>
                  <a:cubicBezTo>
                    <a:pt x="361" y="230"/>
                    <a:pt x="358" y="217"/>
                    <a:pt x="358" y="217"/>
                  </a:cubicBezTo>
                  <a:cubicBezTo>
                    <a:pt x="364" y="214"/>
                    <a:pt x="364" y="214"/>
                    <a:pt x="364" y="214"/>
                  </a:cubicBezTo>
                  <a:cubicBezTo>
                    <a:pt x="372" y="214"/>
                    <a:pt x="372" y="214"/>
                    <a:pt x="372" y="214"/>
                  </a:cubicBezTo>
                  <a:cubicBezTo>
                    <a:pt x="372" y="214"/>
                    <a:pt x="373" y="279"/>
                    <a:pt x="367" y="282"/>
                  </a:cubicBezTo>
                  <a:cubicBezTo>
                    <a:pt x="361" y="285"/>
                    <a:pt x="359" y="271"/>
                    <a:pt x="359" y="271"/>
                  </a:cubicBezTo>
                  <a:cubicBezTo>
                    <a:pt x="344" y="281"/>
                    <a:pt x="344" y="281"/>
                    <a:pt x="344" y="281"/>
                  </a:cubicBezTo>
                  <a:cubicBezTo>
                    <a:pt x="332" y="281"/>
                    <a:pt x="332" y="281"/>
                    <a:pt x="332" y="281"/>
                  </a:cubicBezTo>
                  <a:cubicBezTo>
                    <a:pt x="332" y="281"/>
                    <a:pt x="329" y="258"/>
                    <a:pt x="324" y="251"/>
                  </a:cubicBezTo>
                  <a:cubicBezTo>
                    <a:pt x="319" y="244"/>
                    <a:pt x="313" y="247"/>
                    <a:pt x="313" y="247"/>
                  </a:cubicBezTo>
                  <a:cubicBezTo>
                    <a:pt x="313" y="247"/>
                    <a:pt x="311" y="236"/>
                    <a:pt x="305" y="228"/>
                  </a:cubicBezTo>
                  <a:cubicBezTo>
                    <a:pt x="299" y="220"/>
                    <a:pt x="294" y="228"/>
                    <a:pt x="290" y="228"/>
                  </a:cubicBezTo>
                  <a:cubicBezTo>
                    <a:pt x="286" y="228"/>
                    <a:pt x="287" y="220"/>
                    <a:pt x="282" y="216"/>
                  </a:cubicBezTo>
                  <a:cubicBezTo>
                    <a:pt x="277" y="212"/>
                    <a:pt x="275" y="218"/>
                    <a:pt x="267" y="217"/>
                  </a:cubicBezTo>
                  <a:cubicBezTo>
                    <a:pt x="259" y="216"/>
                    <a:pt x="267" y="207"/>
                    <a:pt x="267" y="203"/>
                  </a:cubicBezTo>
                  <a:cubicBezTo>
                    <a:pt x="267" y="199"/>
                    <a:pt x="257" y="199"/>
                    <a:pt x="253" y="194"/>
                  </a:cubicBezTo>
                  <a:cubicBezTo>
                    <a:pt x="249" y="189"/>
                    <a:pt x="258" y="184"/>
                    <a:pt x="246" y="179"/>
                  </a:cubicBezTo>
                  <a:cubicBezTo>
                    <a:pt x="234" y="174"/>
                    <a:pt x="237" y="200"/>
                    <a:pt x="232" y="204"/>
                  </a:cubicBezTo>
                  <a:cubicBezTo>
                    <a:pt x="227" y="208"/>
                    <a:pt x="175" y="195"/>
                    <a:pt x="165" y="188"/>
                  </a:cubicBezTo>
                  <a:cubicBezTo>
                    <a:pt x="155" y="181"/>
                    <a:pt x="159" y="162"/>
                    <a:pt x="159" y="162"/>
                  </a:cubicBezTo>
                  <a:cubicBezTo>
                    <a:pt x="128" y="168"/>
                    <a:pt x="128" y="168"/>
                    <a:pt x="128" y="168"/>
                  </a:cubicBezTo>
                  <a:cubicBezTo>
                    <a:pt x="128" y="168"/>
                    <a:pt x="142" y="178"/>
                    <a:pt x="125" y="177"/>
                  </a:cubicBezTo>
                  <a:cubicBezTo>
                    <a:pt x="108" y="176"/>
                    <a:pt x="117" y="151"/>
                    <a:pt x="117" y="151"/>
                  </a:cubicBezTo>
                  <a:cubicBezTo>
                    <a:pt x="106" y="153"/>
                    <a:pt x="106" y="153"/>
                    <a:pt x="106" y="153"/>
                  </a:cubicBezTo>
                  <a:cubicBezTo>
                    <a:pt x="101" y="144"/>
                    <a:pt x="101" y="144"/>
                    <a:pt x="101" y="144"/>
                  </a:cubicBezTo>
                  <a:cubicBezTo>
                    <a:pt x="96" y="154"/>
                    <a:pt x="96" y="154"/>
                    <a:pt x="96" y="154"/>
                  </a:cubicBezTo>
                  <a:cubicBezTo>
                    <a:pt x="96" y="154"/>
                    <a:pt x="110" y="175"/>
                    <a:pt x="107" y="178"/>
                  </a:cubicBezTo>
                  <a:cubicBezTo>
                    <a:pt x="104" y="181"/>
                    <a:pt x="96" y="183"/>
                    <a:pt x="96" y="183"/>
                  </a:cubicBezTo>
                  <a:cubicBezTo>
                    <a:pt x="98" y="218"/>
                    <a:pt x="98" y="218"/>
                    <a:pt x="98" y="218"/>
                  </a:cubicBezTo>
                  <a:cubicBezTo>
                    <a:pt x="106" y="229"/>
                    <a:pt x="106" y="229"/>
                    <a:pt x="106" y="229"/>
                  </a:cubicBezTo>
                  <a:cubicBezTo>
                    <a:pt x="93" y="232"/>
                    <a:pt x="93" y="232"/>
                    <a:pt x="93" y="232"/>
                  </a:cubicBezTo>
                  <a:cubicBezTo>
                    <a:pt x="93" y="232"/>
                    <a:pt x="99" y="248"/>
                    <a:pt x="97" y="255"/>
                  </a:cubicBezTo>
                  <a:cubicBezTo>
                    <a:pt x="95" y="262"/>
                    <a:pt x="84" y="262"/>
                    <a:pt x="84" y="262"/>
                  </a:cubicBezTo>
                  <a:cubicBezTo>
                    <a:pt x="1" y="260"/>
                    <a:pt x="1" y="260"/>
                    <a:pt x="1" y="260"/>
                  </a:cubicBezTo>
                  <a:cubicBezTo>
                    <a:pt x="0" y="427"/>
                    <a:pt x="0" y="427"/>
                    <a:pt x="0" y="427"/>
                  </a:cubicBezTo>
                  <a:cubicBezTo>
                    <a:pt x="6" y="437"/>
                    <a:pt x="6" y="437"/>
                    <a:pt x="6" y="437"/>
                  </a:cubicBezTo>
                  <a:cubicBezTo>
                    <a:pt x="6" y="449"/>
                    <a:pt x="6" y="449"/>
                    <a:pt x="6" y="449"/>
                  </a:cubicBezTo>
                  <a:cubicBezTo>
                    <a:pt x="64" y="507"/>
                    <a:pt x="64" y="507"/>
                    <a:pt x="64" y="507"/>
                  </a:cubicBezTo>
                  <a:cubicBezTo>
                    <a:pt x="79" y="511"/>
                    <a:pt x="79" y="511"/>
                    <a:pt x="79" y="511"/>
                  </a:cubicBezTo>
                  <a:cubicBezTo>
                    <a:pt x="92" y="503"/>
                    <a:pt x="92" y="503"/>
                    <a:pt x="92" y="503"/>
                  </a:cubicBezTo>
                  <a:cubicBezTo>
                    <a:pt x="92" y="503"/>
                    <a:pt x="99" y="498"/>
                    <a:pt x="108" y="498"/>
                  </a:cubicBezTo>
                  <a:cubicBezTo>
                    <a:pt x="117" y="498"/>
                    <a:pt x="118" y="506"/>
                    <a:pt x="118" y="506"/>
                  </a:cubicBezTo>
                  <a:cubicBezTo>
                    <a:pt x="138" y="504"/>
                    <a:pt x="138" y="504"/>
                    <a:pt x="138" y="504"/>
                  </a:cubicBezTo>
                  <a:cubicBezTo>
                    <a:pt x="151" y="517"/>
                    <a:pt x="151" y="517"/>
                    <a:pt x="151" y="517"/>
                  </a:cubicBezTo>
                  <a:cubicBezTo>
                    <a:pt x="151" y="517"/>
                    <a:pt x="175" y="513"/>
                    <a:pt x="177" y="517"/>
                  </a:cubicBezTo>
                  <a:cubicBezTo>
                    <a:pt x="179" y="521"/>
                    <a:pt x="185" y="527"/>
                    <a:pt x="189" y="527"/>
                  </a:cubicBezTo>
                  <a:cubicBezTo>
                    <a:pt x="193" y="527"/>
                    <a:pt x="195" y="515"/>
                    <a:pt x="202" y="521"/>
                  </a:cubicBezTo>
                  <a:cubicBezTo>
                    <a:pt x="209" y="527"/>
                    <a:pt x="210" y="536"/>
                    <a:pt x="228" y="527"/>
                  </a:cubicBezTo>
                  <a:cubicBezTo>
                    <a:pt x="246" y="518"/>
                    <a:pt x="267" y="491"/>
                    <a:pt x="267" y="491"/>
                  </a:cubicBezTo>
                  <a:cubicBezTo>
                    <a:pt x="267" y="491"/>
                    <a:pt x="269" y="475"/>
                    <a:pt x="276" y="468"/>
                  </a:cubicBezTo>
                  <a:cubicBezTo>
                    <a:pt x="283" y="461"/>
                    <a:pt x="322" y="450"/>
                    <a:pt x="323" y="449"/>
                  </a:cubicBezTo>
                  <a:cubicBezTo>
                    <a:pt x="324" y="448"/>
                    <a:pt x="321" y="425"/>
                    <a:pt x="321" y="425"/>
                  </a:cubicBezTo>
                  <a:cubicBezTo>
                    <a:pt x="321" y="425"/>
                    <a:pt x="339" y="411"/>
                    <a:pt x="356" y="405"/>
                  </a:cubicBezTo>
                  <a:cubicBezTo>
                    <a:pt x="369" y="400"/>
                    <a:pt x="387" y="400"/>
                    <a:pt x="396" y="401"/>
                  </a:cubicBezTo>
                  <a:cubicBezTo>
                    <a:pt x="395" y="385"/>
                    <a:pt x="395" y="385"/>
                    <a:pt x="395" y="385"/>
                  </a:cubicBezTo>
                  <a:cubicBezTo>
                    <a:pt x="395" y="385"/>
                    <a:pt x="380" y="371"/>
                    <a:pt x="385" y="367"/>
                  </a:cubicBezTo>
                  <a:cubicBezTo>
                    <a:pt x="391" y="363"/>
                    <a:pt x="411" y="362"/>
                    <a:pt x="411" y="362"/>
                  </a:cubicBezTo>
                  <a:cubicBezTo>
                    <a:pt x="423" y="351"/>
                    <a:pt x="423" y="351"/>
                    <a:pt x="423" y="351"/>
                  </a:cubicBezTo>
                  <a:cubicBezTo>
                    <a:pt x="423" y="351"/>
                    <a:pt x="465" y="343"/>
                    <a:pt x="475" y="338"/>
                  </a:cubicBezTo>
                  <a:cubicBezTo>
                    <a:pt x="484" y="333"/>
                    <a:pt x="528" y="313"/>
                    <a:pt x="528" y="313"/>
                  </a:cubicBezTo>
                  <a:cubicBezTo>
                    <a:pt x="528" y="313"/>
                    <a:pt x="507" y="297"/>
                    <a:pt x="506" y="294"/>
                  </a:cubicBezTo>
                  <a:cubicBezTo>
                    <a:pt x="505" y="291"/>
                    <a:pt x="521" y="268"/>
                    <a:pt x="521" y="268"/>
                  </a:cubicBezTo>
                  <a:cubicBezTo>
                    <a:pt x="519" y="243"/>
                    <a:pt x="519" y="243"/>
                    <a:pt x="519" y="243"/>
                  </a:cubicBezTo>
                  <a:cubicBezTo>
                    <a:pt x="519" y="243"/>
                    <a:pt x="544" y="232"/>
                    <a:pt x="547" y="225"/>
                  </a:cubicBezTo>
                  <a:cubicBezTo>
                    <a:pt x="550" y="218"/>
                    <a:pt x="539" y="221"/>
                    <a:pt x="539" y="221"/>
                  </a:cubicBezTo>
                  <a:cubicBezTo>
                    <a:pt x="538" y="173"/>
                    <a:pt x="538" y="173"/>
                    <a:pt x="538" y="173"/>
                  </a:cubicBezTo>
                  <a:cubicBezTo>
                    <a:pt x="542" y="160"/>
                    <a:pt x="542" y="160"/>
                    <a:pt x="542" y="160"/>
                  </a:cubicBezTo>
                  <a:cubicBezTo>
                    <a:pt x="535" y="154"/>
                    <a:pt x="535" y="154"/>
                    <a:pt x="535" y="154"/>
                  </a:cubicBezTo>
                  <a:cubicBezTo>
                    <a:pt x="535" y="143"/>
                    <a:pt x="535" y="143"/>
                    <a:pt x="535" y="143"/>
                  </a:cubicBezTo>
                  <a:cubicBezTo>
                    <a:pt x="535" y="143"/>
                    <a:pt x="551" y="139"/>
                    <a:pt x="557" y="132"/>
                  </a:cubicBezTo>
                  <a:cubicBezTo>
                    <a:pt x="563" y="125"/>
                    <a:pt x="551" y="122"/>
                    <a:pt x="551" y="12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92" name="Freeform 166"/>
            <p:cNvSpPr>
              <a:spLocks/>
            </p:cNvSpPr>
            <p:nvPr/>
          </p:nvSpPr>
          <p:spPr bwMode="gray">
            <a:xfrm>
              <a:off x="4567238" y="3813175"/>
              <a:ext cx="504825" cy="568325"/>
            </a:xfrm>
            <a:custGeom>
              <a:avLst/>
              <a:gdLst>
                <a:gd name="T0" fmla="*/ 838 w 902"/>
                <a:gd name="T1" fmla="*/ 264 h 1016"/>
                <a:gd name="T2" fmla="*/ 853 w 902"/>
                <a:gd name="T3" fmla="*/ 230 h 1016"/>
                <a:gd name="T4" fmla="*/ 890 w 902"/>
                <a:gd name="T5" fmla="*/ 163 h 1016"/>
                <a:gd name="T6" fmla="*/ 873 w 902"/>
                <a:gd name="T7" fmla="*/ 127 h 1016"/>
                <a:gd name="T8" fmla="*/ 869 w 902"/>
                <a:gd name="T9" fmla="*/ 98 h 1016"/>
                <a:gd name="T10" fmla="*/ 820 w 902"/>
                <a:gd name="T11" fmla="*/ 39 h 1016"/>
                <a:gd name="T12" fmla="*/ 765 w 902"/>
                <a:gd name="T13" fmla="*/ 61 h 1016"/>
                <a:gd name="T14" fmla="*/ 713 w 902"/>
                <a:gd name="T15" fmla="*/ 13 h 1016"/>
                <a:gd name="T16" fmla="*/ 659 w 902"/>
                <a:gd name="T17" fmla="*/ 10 h 1016"/>
                <a:gd name="T18" fmla="*/ 611 w 902"/>
                <a:gd name="T19" fmla="*/ 23 h 1016"/>
                <a:gd name="T20" fmla="*/ 560 w 902"/>
                <a:gd name="T21" fmla="*/ 32 h 1016"/>
                <a:gd name="T22" fmla="*/ 509 w 902"/>
                <a:gd name="T23" fmla="*/ 30 h 1016"/>
                <a:gd name="T24" fmla="*/ 462 w 902"/>
                <a:gd name="T25" fmla="*/ 63 h 1016"/>
                <a:gd name="T26" fmla="*/ 394 w 902"/>
                <a:gd name="T27" fmla="*/ 53 h 1016"/>
                <a:gd name="T28" fmla="*/ 346 w 902"/>
                <a:gd name="T29" fmla="*/ 15 h 1016"/>
                <a:gd name="T30" fmla="*/ 302 w 902"/>
                <a:gd name="T31" fmla="*/ 72 h 1016"/>
                <a:gd name="T32" fmla="*/ 301 w 902"/>
                <a:gd name="T33" fmla="*/ 103 h 1016"/>
                <a:gd name="T34" fmla="*/ 276 w 902"/>
                <a:gd name="T35" fmla="*/ 217 h 1016"/>
                <a:gd name="T36" fmla="*/ 262 w 902"/>
                <a:gd name="T37" fmla="*/ 289 h 1016"/>
                <a:gd name="T38" fmla="*/ 213 w 902"/>
                <a:gd name="T39" fmla="*/ 359 h 1016"/>
                <a:gd name="T40" fmla="*/ 187 w 902"/>
                <a:gd name="T41" fmla="*/ 477 h 1016"/>
                <a:gd name="T42" fmla="*/ 129 w 902"/>
                <a:gd name="T43" fmla="*/ 540 h 1016"/>
                <a:gd name="T44" fmla="*/ 83 w 902"/>
                <a:gd name="T45" fmla="*/ 533 h 1016"/>
                <a:gd name="T46" fmla="*/ 43 w 902"/>
                <a:gd name="T47" fmla="*/ 537 h 1016"/>
                <a:gd name="T48" fmla="*/ 9 w 902"/>
                <a:gd name="T49" fmla="*/ 565 h 1016"/>
                <a:gd name="T50" fmla="*/ 12 w 902"/>
                <a:gd name="T51" fmla="*/ 617 h 1016"/>
                <a:gd name="T52" fmla="*/ 57 w 902"/>
                <a:gd name="T53" fmla="*/ 607 h 1016"/>
                <a:gd name="T54" fmla="*/ 98 w 902"/>
                <a:gd name="T55" fmla="*/ 611 h 1016"/>
                <a:gd name="T56" fmla="*/ 153 w 902"/>
                <a:gd name="T57" fmla="*/ 609 h 1016"/>
                <a:gd name="T58" fmla="*/ 200 w 902"/>
                <a:gd name="T59" fmla="*/ 608 h 1016"/>
                <a:gd name="T60" fmla="*/ 223 w 902"/>
                <a:gd name="T61" fmla="*/ 664 h 1016"/>
                <a:gd name="T62" fmla="*/ 240 w 902"/>
                <a:gd name="T63" fmla="*/ 709 h 1016"/>
                <a:gd name="T64" fmla="*/ 270 w 902"/>
                <a:gd name="T65" fmla="*/ 726 h 1016"/>
                <a:gd name="T66" fmla="*/ 296 w 902"/>
                <a:gd name="T67" fmla="*/ 724 h 1016"/>
                <a:gd name="T68" fmla="*/ 337 w 902"/>
                <a:gd name="T69" fmla="*/ 720 h 1016"/>
                <a:gd name="T70" fmla="*/ 343 w 902"/>
                <a:gd name="T71" fmla="*/ 672 h 1016"/>
                <a:gd name="T72" fmla="*/ 391 w 902"/>
                <a:gd name="T73" fmla="*/ 678 h 1016"/>
                <a:gd name="T74" fmla="*/ 452 w 902"/>
                <a:gd name="T75" fmla="*/ 703 h 1016"/>
                <a:gd name="T76" fmla="*/ 461 w 902"/>
                <a:gd name="T77" fmla="*/ 747 h 1016"/>
                <a:gd name="T78" fmla="*/ 451 w 902"/>
                <a:gd name="T79" fmla="*/ 799 h 1016"/>
                <a:gd name="T80" fmla="*/ 471 w 902"/>
                <a:gd name="T81" fmla="*/ 869 h 1016"/>
                <a:gd name="T82" fmla="*/ 485 w 902"/>
                <a:gd name="T83" fmla="*/ 886 h 1016"/>
                <a:gd name="T84" fmla="*/ 526 w 902"/>
                <a:gd name="T85" fmla="*/ 880 h 1016"/>
                <a:gd name="T86" fmla="*/ 556 w 902"/>
                <a:gd name="T87" fmla="*/ 875 h 1016"/>
                <a:gd name="T88" fmla="*/ 580 w 902"/>
                <a:gd name="T89" fmla="*/ 908 h 1016"/>
                <a:gd name="T90" fmla="*/ 620 w 902"/>
                <a:gd name="T91" fmla="*/ 919 h 1016"/>
                <a:gd name="T92" fmla="*/ 708 w 902"/>
                <a:gd name="T93" fmla="*/ 925 h 1016"/>
                <a:gd name="T94" fmla="*/ 737 w 902"/>
                <a:gd name="T95" fmla="*/ 947 h 1016"/>
                <a:gd name="T96" fmla="*/ 768 w 902"/>
                <a:gd name="T97" fmla="*/ 978 h 1016"/>
                <a:gd name="T98" fmla="*/ 799 w 902"/>
                <a:gd name="T99" fmla="*/ 1012 h 1016"/>
                <a:gd name="T100" fmla="*/ 827 w 902"/>
                <a:gd name="T101" fmla="*/ 945 h 1016"/>
                <a:gd name="T102" fmla="*/ 806 w 902"/>
                <a:gd name="T103" fmla="*/ 961 h 1016"/>
                <a:gd name="T104" fmla="*/ 779 w 902"/>
                <a:gd name="T105" fmla="*/ 866 h 1016"/>
                <a:gd name="T106" fmla="*/ 761 w 902"/>
                <a:gd name="T107" fmla="*/ 788 h 1016"/>
                <a:gd name="T108" fmla="*/ 838 w 902"/>
                <a:gd name="T109" fmla="*/ 738 h 1016"/>
                <a:gd name="T110" fmla="*/ 850 w 902"/>
                <a:gd name="T111" fmla="*/ 710 h 1016"/>
                <a:gd name="T112" fmla="*/ 828 w 902"/>
                <a:gd name="T113" fmla="*/ 658 h 1016"/>
                <a:gd name="T114" fmla="*/ 810 w 902"/>
                <a:gd name="T115" fmla="*/ 589 h 1016"/>
                <a:gd name="T116" fmla="*/ 802 w 902"/>
                <a:gd name="T117" fmla="*/ 502 h 1016"/>
                <a:gd name="T118" fmla="*/ 816 w 902"/>
                <a:gd name="T119" fmla="*/ 471 h 1016"/>
                <a:gd name="T120" fmla="*/ 795 w 902"/>
                <a:gd name="T121" fmla="*/ 434 h 1016"/>
                <a:gd name="T122" fmla="*/ 799 w 902"/>
                <a:gd name="T123" fmla="*/ 384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2" h="1016">
                  <a:moveTo>
                    <a:pt x="828" y="315"/>
                  </a:moveTo>
                  <a:cubicBezTo>
                    <a:pt x="828" y="295"/>
                    <a:pt x="828" y="295"/>
                    <a:pt x="828" y="295"/>
                  </a:cubicBezTo>
                  <a:cubicBezTo>
                    <a:pt x="838" y="264"/>
                    <a:pt x="838" y="264"/>
                    <a:pt x="838" y="264"/>
                  </a:cubicBezTo>
                  <a:cubicBezTo>
                    <a:pt x="840" y="247"/>
                    <a:pt x="840" y="247"/>
                    <a:pt x="840" y="247"/>
                  </a:cubicBezTo>
                  <a:cubicBezTo>
                    <a:pt x="853" y="239"/>
                    <a:pt x="853" y="239"/>
                    <a:pt x="853" y="239"/>
                  </a:cubicBezTo>
                  <a:cubicBezTo>
                    <a:pt x="853" y="230"/>
                    <a:pt x="853" y="230"/>
                    <a:pt x="853" y="230"/>
                  </a:cubicBezTo>
                  <a:cubicBezTo>
                    <a:pt x="869" y="222"/>
                    <a:pt x="869" y="222"/>
                    <a:pt x="869" y="222"/>
                  </a:cubicBezTo>
                  <a:cubicBezTo>
                    <a:pt x="869" y="222"/>
                    <a:pt x="902" y="182"/>
                    <a:pt x="902" y="174"/>
                  </a:cubicBezTo>
                  <a:cubicBezTo>
                    <a:pt x="902" y="166"/>
                    <a:pt x="890" y="163"/>
                    <a:pt x="890" y="163"/>
                  </a:cubicBezTo>
                  <a:cubicBezTo>
                    <a:pt x="890" y="163"/>
                    <a:pt x="879" y="164"/>
                    <a:pt x="876" y="158"/>
                  </a:cubicBezTo>
                  <a:cubicBezTo>
                    <a:pt x="873" y="153"/>
                    <a:pt x="882" y="142"/>
                    <a:pt x="883" y="137"/>
                  </a:cubicBezTo>
                  <a:cubicBezTo>
                    <a:pt x="884" y="131"/>
                    <a:pt x="873" y="127"/>
                    <a:pt x="873" y="127"/>
                  </a:cubicBezTo>
                  <a:cubicBezTo>
                    <a:pt x="886" y="113"/>
                    <a:pt x="886" y="113"/>
                    <a:pt x="886" y="113"/>
                  </a:cubicBezTo>
                  <a:cubicBezTo>
                    <a:pt x="880" y="100"/>
                    <a:pt x="880" y="100"/>
                    <a:pt x="880" y="100"/>
                  </a:cubicBezTo>
                  <a:cubicBezTo>
                    <a:pt x="869" y="98"/>
                    <a:pt x="869" y="98"/>
                    <a:pt x="869" y="98"/>
                  </a:cubicBezTo>
                  <a:cubicBezTo>
                    <a:pt x="866" y="84"/>
                    <a:pt x="866" y="84"/>
                    <a:pt x="866" y="84"/>
                  </a:cubicBezTo>
                  <a:cubicBezTo>
                    <a:pt x="866" y="84"/>
                    <a:pt x="847" y="80"/>
                    <a:pt x="839" y="68"/>
                  </a:cubicBezTo>
                  <a:cubicBezTo>
                    <a:pt x="831" y="56"/>
                    <a:pt x="827" y="39"/>
                    <a:pt x="820" y="39"/>
                  </a:cubicBezTo>
                  <a:cubicBezTo>
                    <a:pt x="813" y="39"/>
                    <a:pt x="814" y="57"/>
                    <a:pt x="803" y="57"/>
                  </a:cubicBezTo>
                  <a:cubicBezTo>
                    <a:pt x="792" y="57"/>
                    <a:pt x="791" y="45"/>
                    <a:pt x="782" y="45"/>
                  </a:cubicBezTo>
                  <a:cubicBezTo>
                    <a:pt x="773" y="45"/>
                    <a:pt x="765" y="61"/>
                    <a:pt x="765" y="61"/>
                  </a:cubicBezTo>
                  <a:cubicBezTo>
                    <a:pt x="734" y="46"/>
                    <a:pt x="734" y="46"/>
                    <a:pt x="734" y="46"/>
                  </a:cubicBezTo>
                  <a:cubicBezTo>
                    <a:pt x="734" y="32"/>
                    <a:pt x="734" y="32"/>
                    <a:pt x="734" y="32"/>
                  </a:cubicBezTo>
                  <a:cubicBezTo>
                    <a:pt x="713" y="13"/>
                    <a:pt x="713" y="13"/>
                    <a:pt x="713" y="13"/>
                  </a:cubicBezTo>
                  <a:cubicBezTo>
                    <a:pt x="709" y="5"/>
                    <a:pt x="709" y="5"/>
                    <a:pt x="709" y="5"/>
                  </a:cubicBezTo>
                  <a:cubicBezTo>
                    <a:pt x="709" y="5"/>
                    <a:pt x="705" y="16"/>
                    <a:pt x="685" y="21"/>
                  </a:cubicBezTo>
                  <a:cubicBezTo>
                    <a:pt x="665" y="26"/>
                    <a:pt x="659" y="10"/>
                    <a:pt x="659" y="10"/>
                  </a:cubicBezTo>
                  <a:cubicBezTo>
                    <a:pt x="638" y="13"/>
                    <a:pt x="638" y="13"/>
                    <a:pt x="638" y="13"/>
                  </a:cubicBezTo>
                  <a:cubicBezTo>
                    <a:pt x="638" y="13"/>
                    <a:pt x="630" y="0"/>
                    <a:pt x="623" y="1"/>
                  </a:cubicBezTo>
                  <a:cubicBezTo>
                    <a:pt x="616" y="2"/>
                    <a:pt x="611" y="23"/>
                    <a:pt x="611" y="23"/>
                  </a:cubicBezTo>
                  <a:cubicBezTo>
                    <a:pt x="611" y="23"/>
                    <a:pt x="593" y="28"/>
                    <a:pt x="589" y="28"/>
                  </a:cubicBezTo>
                  <a:cubicBezTo>
                    <a:pt x="585" y="28"/>
                    <a:pt x="576" y="18"/>
                    <a:pt x="576" y="18"/>
                  </a:cubicBezTo>
                  <a:cubicBezTo>
                    <a:pt x="560" y="32"/>
                    <a:pt x="560" y="32"/>
                    <a:pt x="560" y="32"/>
                  </a:cubicBezTo>
                  <a:cubicBezTo>
                    <a:pt x="548" y="32"/>
                    <a:pt x="548" y="32"/>
                    <a:pt x="548" y="32"/>
                  </a:cubicBezTo>
                  <a:cubicBezTo>
                    <a:pt x="548" y="32"/>
                    <a:pt x="535" y="41"/>
                    <a:pt x="529" y="46"/>
                  </a:cubicBezTo>
                  <a:cubicBezTo>
                    <a:pt x="523" y="51"/>
                    <a:pt x="509" y="30"/>
                    <a:pt x="509" y="30"/>
                  </a:cubicBezTo>
                  <a:cubicBezTo>
                    <a:pt x="509" y="30"/>
                    <a:pt x="502" y="43"/>
                    <a:pt x="495" y="46"/>
                  </a:cubicBezTo>
                  <a:cubicBezTo>
                    <a:pt x="488" y="49"/>
                    <a:pt x="493" y="63"/>
                    <a:pt x="484" y="70"/>
                  </a:cubicBezTo>
                  <a:cubicBezTo>
                    <a:pt x="475" y="77"/>
                    <a:pt x="462" y="63"/>
                    <a:pt x="462" y="63"/>
                  </a:cubicBezTo>
                  <a:cubicBezTo>
                    <a:pt x="462" y="63"/>
                    <a:pt x="444" y="63"/>
                    <a:pt x="434" y="64"/>
                  </a:cubicBezTo>
                  <a:cubicBezTo>
                    <a:pt x="424" y="65"/>
                    <a:pt x="418" y="53"/>
                    <a:pt x="418" y="53"/>
                  </a:cubicBezTo>
                  <a:cubicBezTo>
                    <a:pt x="418" y="53"/>
                    <a:pt x="409" y="53"/>
                    <a:pt x="394" y="53"/>
                  </a:cubicBezTo>
                  <a:cubicBezTo>
                    <a:pt x="379" y="53"/>
                    <a:pt x="391" y="38"/>
                    <a:pt x="388" y="34"/>
                  </a:cubicBezTo>
                  <a:cubicBezTo>
                    <a:pt x="385" y="30"/>
                    <a:pt x="372" y="32"/>
                    <a:pt x="372" y="32"/>
                  </a:cubicBezTo>
                  <a:cubicBezTo>
                    <a:pt x="372" y="32"/>
                    <a:pt x="375" y="17"/>
                    <a:pt x="346" y="15"/>
                  </a:cubicBezTo>
                  <a:cubicBezTo>
                    <a:pt x="317" y="13"/>
                    <a:pt x="327" y="32"/>
                    <a:pt x="317" y="46"/>
                  </a:cubicBezTo>
                  <a:cubicBezTo>
                    <a:pt x="307" y="60"/>
                    <a:pt x="308" y="49"/>
                    <a:pt x="300" y="59"/>
                  </a:cubicBezTo>
                  <a:cubicBezTo>
                    <a:pt x="292" y="69"/>
                    <a:pt x="302" y="72"/>
                    <a:pt x="302" y="72"/>
                  </a:cubicBezTo>
                  <a:cubicBezTo>
                    <a:pt x="302" y="82"/>
                    <a:pt x="302" y="82"/>
                    <a:pt x="302" y="82"/>
                  </a:cubicBezTo>
                  <a:cubicBezTo>
                    <a:pt x="292" y="96"/>
                    <a:pt x="292" y="96"/>
                    <a:pt x="292" y="96"/>
                  </a:cubicBezTo>
                  <a:cubicBezTo>
                    <a:pt x="301" y="103"/>
                    <a:pt x="301" y="103"/>
                    <a:pt x="301" y="103"/>
                  </a:cubicBezTo>
                  <a:cubicBezTo>
                    <a:pt x="301" y="103"/>
                    <a:pt x="301" y="114"/>
                    <a:pt x="301" y="122"/>
                  </a:cubicBezTo>
                  <a:cubicBezTo>
                    <a:pt x="301" y="130"/>
                    <a:pt x="286" y="159"/>
                    <a:pt x="277" y="169"/>
                  </a:cubicBezTo>
                  <a:cubicBezTo>
                    <a:pt x="268" y="179"/>
                    <a:pt x="275" y="206"/>
                    <a:pt x="276" y="217"/>
                  </a:cubicBezTo>
                  <a:cubicBezTo>
                    <a:pt x="277" y="228"/>
                    <a:pt x="267" y="236"/>
                    <a:pt x="265" y="244"/>
                  </a:cubicBezTo>
                  <a:cubicBezTo>
                    <a:pt x="263" y="252"/>
                    <a:pt x="272" y="259"/>
                    <a:pt x="272" y="270"/>
                  </a:cubicBezTo>
                  <a:cubicBezTo>
                    <a:pt x="272" y="281"/>
                    <a:pt x="262" y="289"/>
                    <a:pt x="262" y="289"/>
                  </a:cubicBezTo>
                  <a:cubicBezTo>
                    <a:pt x="259" y="321"/>
                    <a:pt x="259" y="321"/>
                    <a:pt x="259" y="321"/>
                  </a:cubicBezTo>
                  <a:cubicBezTo>
                    <a:pt x="259" y="321"/>
                    <a:pt x="253" y="336"/>
                    <a:pt x="243" y="343"/>
                  </a:cubicBezTo>
                  <a:cubicBezTo>
                    <a:pt x="233" y="350"/>
                    <a:pt x="220" y="356"/>
                    <a:pt x="213" y="359"/>
                  </a:cubicBezTo>
                  <a:cubicBezTo>
                    <a:pt x="206" y="362"/>
                    <a:pt x="206" y="385"/>
                    <a:pt x="205" y="394"/>
                  </a:cubicBezTo>
                  <a:cubicBezTo>
                    <a:pt x="204" y="403"/>
                    <a:pt x="186" y="410"/>
                    <a:pt x="186" y="410"/>
                  </a:cubicBezTo>
                  <a:cubicBezTo>
                    <a:pt x="187" y="477"/>
                    <a:pt x="187" y="477"/>
                    <a:pt x="187" y="477"/>
                  </a:cubicBezTo>
                  <a:cubicBezTo>
                    <a:pt x="170" y="507"/>
                    <a:pt x="170" y="507"/>
                    <a:pt x="170" y="507"/>
                  </a:cubicBezTo>
                  <a:cubicBezTo>
                    <a:pt x="170" y="507"/>
                    <a:pt x="160" y="510"/>
                    <a:pt x="154" y="510"/>
                  </a:cubicBezTo>
                  <a:cubicBezTo>
                    <a:pt x="148" y="510"/>
                    <a:pt x="136" y="531"/>
                    <a:pt x="129" y="540"/>
                  </a:cubicBezTo>
                  <a:cubicBezTo>
                    <a:pt x="122" y="549"/>
                    <a:pt x="119" y="554"/>
                    <a:pt x="104" y="554"/>
                  </a:cubicBezTo>
                  <a:cubicBezTo>
                    <a:pt x="89" y="554"/>
                    <a:pt x="107" y="531"/>
                    <a:pt x="100" y="524"/>
                  </a:cubicBezTo>
                  <a:cubicBezTo>
                    <a:pt x="93" y="517"/>
                    <a:pt x="83" y="533"/>
                    <a:pt x="83" y="533"/>
                  </a:cubicBezTo>
                  <a:cubicBezTo>
                    <a:pt x="70" y="532"/>
                    <a:pt x="70" y="532"/>
                    <a:pt x="70" y="532"/>
                  </a:cubicBezTo>
                  <a:cubicBezTo>
                    <a:pt x="70" y="532"/>
                    <a:pt x="71" y="548"/>
                    <a:pt x="59" y="553"/>
                  </a:cubicBezTo>
                  <a:cubicBezTo>
                    <a:pt x="47" y="558"/>
                    <a:pt x="43" y="537"/>
                    <a:pt x="43" y="537"/>
                  </a:cubicBezTo>
                  <a:cubicBezTo>
                    <a:pt x="36" y="540"/>
                    <a:pt x="36" y="540"/>
                    <a:pt x="36" y="540"/>
                  </a:cubicBezTo>
                  <a:cubicBezTo>
                    <a:pt x="33" y="548"/>
                    <a:pt x="33" y="548"/>
                    <a:pt x="33" y="548"/>
                  </a:cubicBezTo>
                  <a:cubicBezTo>
                    <a:pt x="9" y="565"/>
                    <a:pt x="9" y="565"/>
                    <a:pt x="9" y="565"/>
                  </a:cubicBezTo>
                  <a:cubicBezTo>
                    <a:pt x="9" y="565"/>
                    <a:pt x="21" y="591"/>
                    <a:pt x="13" y="595"/>
                  </a:cubicBezTo>
                  <a:cubicBezTo>
                    <a:pt x="10" y="597"/>
                    <a:pt x="5" y="599"/>
                    <a:pt x="0" y="602"/>
                  </a:cubicBezTo>
                  <a:cubicBezTo>
                    <a:pt x="4" y="605"/>
                    <a:pt x="11" y="612"/>
                    <a:pt x="12" y="617"/>
                  </a:cubicBezTo>
                  <a:cubicBezTo>
                    <a:pt x="35" y="607"/>
                    <a:pt x="35" y="607"/>
                    <a:pt x="35" y="607"/>
                  </a:cubicBezTo>
                  <a:cubicBezTo>
                    <a:pt x="52" y="609"/>
                    <a:pt x="52" y="609"/>
                    <a:pt x="52" y="609"/>
                  </a:cubicBezTo>
                  <a:cubicBezTo>
                    <a:pt x="57" y="607"/>
                    <a:pt x="57" y="607"/>
                    <a:pt x="57" y="607"/>
                  </a:cubicBezTo>
                  <a:cubicBezTo>
                    <a:pt x="65" y="609"/>
                    <a:pt x="65" y="609"/>
                    <a:pt x="65" y="609"/>
                  </a:cubicBezTo>
                  <a:cubicBezTo>
                    <a:pt x="80" y="605"/>
                    <a:pt x="80" y="605"/>
                    <a:pt x="80" y="605"/>
                  </a:cubicBezTo>
                  <a:cubicBezTo>
                    <a:pt x="80" y="605"/>
                    <a:pt x="91" y="612"/>
                    <a:pt x="98" y="611"/>
                  </a:cubicBezTo>
                  <a:cubicBezTo>
                    <a:pt x="105" y="610"/>
                    <a:pt x="123" y="607"/>
                    <a:pt x="123" y="607"/>
                  </a:cubicBezTo>
                  <a:cubicBezTo>
                    <a:pt x="123" y="607"/>
                    <a:pt x="136" y="609"/>
                    <a:pt x="141" y="609"/>
                  </a:cubicBezTo>
                  <a:cubicBezTo>
                    <a:pt x="146" y="609"/>
                    <a:pt x="153" y="609"/>
                    <a:pt x="153" y="609"/>
                  </a:cubicBezTo>
                  <a:cubicBezTo>
                    <a:pt x="163" y="606"/>
                    <a:pt x="163" y="606"/>
                    <a:pt x="163" y="606"/>
                  </a:cubicBezTo>
                  <a:cubicBezTo>
                    <a:pt x="177" y="607"/>
                    <a:pt x="177" y="607"/>
                    <a:pt x="177" y="607"/>
                  </a:cubicBezTo>
                  <a:cubicBezTo>
                    <a:pt x="177" y="607"/>
                    <a:pt x="195" y="599"/>
                    <a:pt x="200" y="608"/>
                  </a:cubicBezTo>
                  <a:cubicBezTo>
                    <a:pt x="205" y="617"/>
                    <a:pt x="211" y="621"/>
                    <a:pt x="211" y="621"/>
                  </a:cubicBezTo>
                  <a:cubicBezTo>
                    <a:pt x="212" y="651"/>
                    <a:pt x="212" y="651"/>
                    <a:pt x="212" y="651"/>
                  </a:cubicBezTo>
                  <a:cubicBezTo>
                    <a:pt x="212" y="651"/>
                    <a:pt x="222" y="658"/>
                    <a:pt x="223" y="664"/>
                  </a:cubicBezTo>
                  <a:cubicBezTo>
                    <a:pt x="224" y="670"/>
                    <a:pt x="222" y="686"/>
                    <a:pt x="222" y="686"/>
                  </a:cubicBezTo>
                  <a:cubicBezTo>
                    <a:pt x="222" y="686"/>
                    <a:pt x="228" y="689"/>
                    <a:pt x="233" y="695"/>
                  </a:cubicBezTo>
                  <a:cubicBezTo>
                    <a:pt x="238" y="701"/>
                    <a:pt x="240" y="709"/>
                    <a:pt x="240" y="709"/>
                  </a:cubicBezTo>
                  <a:cubicBezTo>
                    <a:pt x="246" y="717"/>
                    <a:pt x="246" y="717"/>
                    <a:pt x="246" y="717"/>
                  </a:cubicBezTo>
                  <a:cubicBezTo>
                    <a:pt x="249" y="727"/>
                    <a:pt x="249" y="727"/>
                    <a:pt x="249" y="727"/>
                  </a:cubicBezTo>
                  <a:cubicBezTo>
                    <a:pt x="270" y="726"/>
                    <a:pt x="270" y="726"/>
                    <a:pt x="270" y="726"/>
                  </a:cubicBezTo>
                  <a:cubicBezTo>
                    <a:pt x="277" y="731"/>
                    <a:pt x="277" y="731"/>
                    <a:pt x="277" y="731"/>
                  </a:cubicBezTo>
                  <a:cubicBezTo>
                    <a:pt x="281" y="724"/>
                    <a:pt x="281" y="724"/>
                    <a:pt x="281" y="724"/>
                  </a:cubicBezTo>
                  <a:cubicBezTo>
                    <a:pt x="296" y="724"/>
                    <a:pt x="296" y="724"/>
                    <a:pt x="296" y="724"/>
                  </a:cubicBezTo>
                  <a:cubicBezTo>
                    <a:pt x="303" y="718"/>
                    <a:pt x="303" y="718"/>
                    <a:pt x="303" y="718"/>
                  </a:cubicBezTo>
                  <a:cubicBezTo>
                    <a:pt x="307" y="723"/>
                    <a:pt x="307" y="723"/>
                    <a:pt x="307" y="723"/>
                  </a:cubicBezTo>
                  <a:cubicBezTo>
                    <a:pt x="337" y="720"/>
                    <a:pt x="337" y="720"/>
                    <a:pt x="337" y="720"/>
                  </a:cubicBezTo>
                  <a:cubicBezTo>
                    <a:pt x="337" y="720"/>
                    <a:pt x="336" y="706"/>
                    <a:pt x="339" y="702"/>
                  </a:cubicBezTo>
                  <a:cubicBezTo>
                    <a:pt x="342" y="698"/>
                    <a:pt x="349" y="698"/>
                    <a:pt x="349" y="693"/>
                  </a:cubicBezTo>
                  <a:cubicBezTo>
                    <a:pt x="349" y="688"/>
                    <a:pt x="338" y="676"/>
                    <a:pt x="343" y="672"/>
                  </a:cubicBezTo>
                  <a:cubicBezTo>
                    <a:pt x="348" y="668"/>
                    <a:pt x="377" y="671"/>
                    <a:pt x="377" y="671"/>
                  </a:cubicBezTo>
                  <a:cubicBezTo>
                    <a:pt x="377" y="671"/>
                    <a:pt x="377" y="663"/>
                    <a:pt x="386" y="666"/>
                  </a:cubicBezTo>
                  <a:cubicBezTo>
                    <a:pt x="395" y="669"/>
                    <a:pt x="391" y="678"/>
                    <a:pt x="391" y="678"/>
                  </a:cubicBezTo>
                  <a:cubicBezTo>
                    <a:pt x="392" y="686"/>
                    <a:pt x="392" y="686"/>
                    <a:pt x="392" y="686"/>
                  </a:cubicBezTo>
                  <a:cubicBezTo>
                    <a:pt x="452" y="685"/>
                    <a:pt x="452" y="685"/>
                    <a:pt x="452" y="685"/>
                  </a:cubicBezTo>
                  <a:cubicBezTo>
                    <a:pt x="452" y="703"/>
                    <a:pt x="452" y="703"/>
                    <a:pt x="452" y="703"/>
                  </a:cubicBezTo>
                  <a:cubicBezTo>
                    <a:pt x="445" y="713"/>
                    <a:pt x="445" y="713"/>
                    <a:pt x="445" y="713"/>
                  </a:cubicBezTo>
                  <a:cubicBezTo>
                    <a:pt x="448" y="727"/>
                    <a:pt x="448" y="727"/>
                    <a:pt x="448" y="727"/>
                  </a:cubicBezTo>
                  <a:cubicBezTo>
                    <a:pt x="448" y="727"/>
                    <a:pt x="461" y="740"/>
                    <a:pt x="461" y="747"/>
                  </a:cubicBezTo>
                  <a:cubicBezTo>
                    <a:pt x="461" y="754"/>
                    <a:pt x="453" y="763"/>
                    <a:pt x="453" y="763"/>
                  </a:cubicBezTo>
                  <a:cubicBezTo>
                    <a:pt x="456" y="779"/>
                    <a:pt x="456" y="779"/>
                    <a:pt x="456" y="779"/>
                  </a:cubicBezTo>
                  <a:cubicBezTo>
                    <a:pt x="456" y="779"/>
                    <a:pt x="451" y="791"/>
                    <a:pt x="451" y="799"/>
                  </a:cubicBezTo>
                  <a:cubicBezTo>
                    <a:pt x="451" y="807"/>
                    <a:pt x="457" y="815"/>
                    <a:pt x="464" y="822"/>
                  </a:cubicBezTo>
                  <a:cubicBezTo>
                    <a:pt x="471" y="829"/>
                    <a:pt x="475" y="847"/>
                    <a:pt x="475" y="847"/>
                  </a:cubicBezTo>
                  <a:cubicBezTo>
                    <a:pt x="475" y="847"/>
                    <a:pt x="474" y="862"/>
                    <a:pt x="471" y="869"/>
                  </a:cubicBezTo>
                  <a:cubicBezTo>
                    <a:pt x="468" y="876"/>
                    <a:pt x="465" y="888"/>
                    <a:pt x="468" y="892"/>
                  </a:cubicBezTo>
                  <a:cubicBezTo>
                    <a:pt x="471" y="896"/>
                    <a:pt x="479" y="898"/>
                    <a:pt x="479" y="898"/>
                  </a:cubicBezTo>
                  <a:cubicBezTo>
                    <a:pt x="485" y="886"/>
                    <a:pt x="485" y="886"/>
                    <a:pt x="485" y="886"/>
                  </a:cubicBezTo>
                  <a:cubicBezTo>
                    <a:pt x="503" y="890"/>
                    <a:pt x="503" y="890"/>
                    <a:pt x="503" y="890"/>
                  </a:cubicBezTo>
                  <a:cubicBezTo>
                    <a:pt x="519" y="885"/>
                    <a:pt x="519" y="885"/>
                    <a:pt x="519" y="885"/>
                  </a:cubicBezTo>
                  <a:cubicBezTo>
                    <a:pt x="519" y="885"/>
                    <a:pt x="519" y="880"/>
                    <a:pt x="526" y="880"/>
                  </a:cubicBezTo>
                  <a:cubicBezTo>
                    <a:pt x="533" y="880"/>
                    <a:pt x="537" y="887"/>
                    <a:pt x="537" y="887"/>
                  </a:cubicBezTo>
                  <a:cubicBezTo>
                    <a:pt x="551" y="885"/>
                    <a:pt x="551" y="885"/>
                    <a:pt x="551" y="885"/>
                  </a:cubicBezTo>
                  <a:cubicBezTo>
                    <a:pt x="556" y="875"/>
                    <a:pt x="556" y="875"/>
                    <a:pt x="556" y="875"/>
                  </a:cubicBezTo>
                  <a:cubicBezTo>
                    <a:pt x="561" y="884"/>
                    <a:pt x="561" y="884"/>
                    <a:pt x="561" y="884"/>
                  </a:cubicBezTo>
                  <a:cubicBezTo>
                    <a:pt x="572" y="882"/>
                    <a:pt x="572" y="882"/>
                    <a:pt x="572" y="882"/>
                  </a:cubicBezTo>
                  <a:cubicBezTo>
                    <a:pt x="572" y="882"/>
                    <a:pt x="563" y="907"/>
                    <a:pt x="580" y="908"/>
                  </a:cubicBezTo>
                  <a:cubicBezTo>
                    <a:pt x="597" y="909"/>
                    <a:pt x="583" y="899"/>
                    <a:pt x="583" y="899"/>
                  </a:cubicBezTo>
                  <a:cubicBezTo>
                    <a:pt x="614" y="893"/>
                    <a:pt x="614" y="893"/>
                    <a:pt x="614" y="893"/>
                  </a:cubicBezTo>
                  <a:cubicBezTo>
                    <a:pt x="614" y="893"/>
                    <a:pt x="610" y="912"/>
                    <a:pt x="620" y="919"/>
                  </a:cubicBezTo>
                  <a:cubicBezTo>
                    <a:pt x="630" y="926"/>
                    <a:pt x="682" y="939"/>
                    <a:pt x="687" y="935"/>
                  </a:cubicBezTo>
                  <a:cubicBezTo>
                    <a:pt x="692" y="931"/>
                    <a:pt x="689" y="905"/>
                    <a:pt x="701" y="910"/>
                  </a:cubicBezTo>
                  <a:cubicBezTo>
                    <a:pt x="713" y="915"/>
                    <a:pt x="704" y="920"/>
                    <a:pt x="708" y="925"/>
                  </a:cubicBezTo>
                  <a:cubicBezTo>
                    <a:pt x="712" y="930"/>
                    <a:pt x="722" y="930"/>
                    <a:pt x="722" y="934"/>
                  </a:cubicBezTo>
                  <a:cubicBezTo>
                    <a:pt x="722" y="938"/>
                    <a:pt x="714" y="947"/>
                    <a:pt x="722" y="948"/>
                  </a:cubicBezTo>
                  <a:cubicBezTo>
                    <a:pt x="730" y="949"/>
                    <a:pt x="732" y="943"/>
                    <a:pt x="737" y="947"/>
                  </a:cubicBezTo>
                  <a:cubicBezTo>
                    <a:pt x="742" y="951"/>
                    <a:pt x="741" y="959"/>
                    <a:pt x="745" y="959"/>
                  </a:cubicBezTo>
                  <a:cubicBezTo>
                    <a:pt x="749" y="959"/>
                    <a:pt x="754" y="951"/>
                    <a:pt x="760" y="959"/>
                  </a:cubicBezTo>
                  <a:cubicBezTo>
                    <a:pt x="766" y="967"/>
                    <a:pt x="768" y="978"/>
                    <a:pt x="768" y="978"/>
                  </a:cubicBezTo>
                  <a:cubicBezTo>
                    <a:pt x="768" y="978"/>
                    <a:pt x="774" y="975"/>
                    <a:pt x="779" y="982"/>
                  </a:cubicBezTo>
                  <a:cubicBezTo>
                    <a:pt x="784" y="989"/>
                    <a:pt x="787" y="1012"/>
                    <a:pt x="787" y="1012"/>
                  </a:cubicBezTo>
                  <a:cubicBezTo>
                    <a:pt x="799" y="1012"/>
                    <a:pt x="799" y="1012"/>
                    <a:pt x="799" y="1012"/>
                  </a:cubicBezTo>
                  <a:cubicBezTo>
                    <a:pt x="814" y="1002"/>
                    <a:pt x="814" y="1002"/>
                    <a:pt x="814" y="1002"/>
                  </a:cubicBezTo>
                  <a:cubicBezTo>
                    <a:pt x="814" y="1002"/>
                    <a:pt x="816" y="1016"/>
                    <a:pt x="822" y="1013"/>
                  </a:cubicBezTo>
                  <a:cubicBezTo>
                    <a:pt x="828" y="1010"/>
                    <a:pt x="827" y="945"/>
                    <a:pt x="827" y="945"/>
                  </a:cubicBezTo>
                  <a:cubicBezTo>
                    <a:pt x="819" y="945"/>
                    <a:pt x="819" y="945"/>
                    <a:pt x="819" y="945"/>
                  </a:cubicBezTo>
                  <a:cubicBezTo>
                    <a:pt x="813" y="948"/>
                    <a:pt x="813" y="948"/>
                    <a:pt x="813" y="948"/>
                  </a:cubicBezTo>
                  <a:cubicBezTo>
                    <a:pt x="813" y="948"/>
                    <a:pt x="816" y="961"/>
                    <a:pt x="806" y="961"/>
                  </a:cubicBezTo>
                  <a:cubicBezTo>
                    <a:pt x="796" y="961"/>
                    <a:pt x="784" y="947"/>
                    <a:pt x="778" y="940"/>
                  </a:cubicBezTo>
                  <a:cubicBezTo>
                    <a:pt x="772" y="933"/>
                    <a:pt x="761" y="938"/>
                    <a:pt x="759" y="920"/>
                  </a:cubicBezTo>
                  <a:cubicBezTo>
                    <a:pt x="757" y="902"/>
                    <a:pt x="779" y="880"/>
                    <a:pt x="779" y="866"/>
                  </a:cubicBezTo>
                  <a:cubicBezTo>
                    <a:pt x="779" y="852"/>
                    <a:pt x="775" y="818"/>
                    <a:pt x="775" y="818"/>
                  </a:cubicBezTo>
                  <a:cubicBezTo>
                    <a:pt x="775" y="818"/>
                    <a:pt x="773" y="799"/>
                    <a:pt x="770" y="797"/>
                  </a:cubicBezTo>
                  <a:cubicBezTo>
                    <a:pt x="767" y="795"/>
                    <a:pt x="761" y="788"/>
                    <a:pt x="761" y="788"/>
                  </a:cubicBezTo>
                  <a:cubicBezTo>
                    <a:pt x="761" y="788"/>
                    <a:pt x="788" y="773"/>
                    <a:pt x="788" y="766"/>
                  </a:cubicBezTo>
                  <a:cubicBezTo>
                    <a:pt x="788" y="759"/>
                    <a:pt x="788" y="746"/>
                    <a:pt x="788" y="746"/>
                  </a:cubicBezTo>
                  <a:cubicBezTo>
                    <a:pt x="788" y="746"/>
                    <a:pt x="825" y="741"/>
                    <a:pt x="838" y="738"/>
                  </a:cubicBezTo>
                  <a:cubicBezTo>
                    <a:pt x="842" y="737"/>
                    <a:pt x="849" y="735"/>
                    <a:pt x="857" y="731"/>
                  </a:cubicBezTo>
                  <a:cubicBezTo>
                    <a:pt x="860" y="728"/>
                    <a:pt x="862" y="726"/>
                    <a:pt x="862" y="726"/>
                  </a:cubicBezTo>
                  <a:cubicBezTo>
                    <a:pt x="862" y="726"/>
                    <a:pt x="855" y="714"/>
                    <a:pt x="850" y="710"/>
                  </a:cubicBezTo>
                  <a:cubicBezTo>
                    <a:pt x="846" y="706"/>
                    <a:pt x="849" y="688"/>
                    <a:pt x="849" y="681"/>
                  </a:cubicBezTo>
                  <a:cubicBezTo>
                    <a:pt x="849" y="674"/>
                    <a:pt x="837" y="678"/>
                    <a:pt x="834" y="677"/>
                  </a:cubicBezTo>
                  <a:cubicBezTo>
                    <a:pt x="831" y="676"/>
                    <a:pt x="828" y="666"/>
                    <a:pt x="828" y="658"/>
                  </a:cubicBezTo>
                  <a:cubicBezTo>
                    <a:pt x="828" y="650"/>
                    <a:pt x="819" y="649"/>
                    <a:pt x="812" y="642"/>
                  </a:cubicBezTo>
                  <a:cubicBezTo>
                    <a:pt x="805" y="635"/>
                    <a:pt x="803" y="618"/>
                    <a:pt x="804" y="612"/>
                  </a:cubicBezTo>
                  <a:cubicBezTo>
                    <a:pt x="805" y="606"/>
                    <a:pt x="810" y="596"/>
                    <a:pt x="810" y="589"/>
                  </a:cubicBezTo>
                  <a:cubicBezTo>
                    <a:pt x="810" y="582"/>
                    <a:pt x="800" y="582"/>
                    <a:pt x="796" y="572"/>
                  </a:cubicBezTo>
                  <a:cubicBezTo>
                    <a:pt x="792" y="562"/>
                    <a:pt x="796" y="550"/>
                    <a:pt x="797" y="538"/>
                  </a:cubicBezTo>
                  <a:cubicBezTo>
                    <a:pt x="798" y="526"/>
                    <a:pt x="799" y="515"/>
                    <a:pt x="802" y="502"/>
                  </a:cubicBezTo>
                  <a:cubicBezTo>
                    <a:pt x="804" y="494"/>
                    <a:pt x="810" y="495"/>
                    <a:pt x="814" y="498"/>
                  </a:cubicBezTo>
                  <a:cubicBezTo>
                    <a:pt x="814" y="496"/>
                    <a:pt x="814" y="494"/>
                    <a:pt x="814" y="494"/>
                  </a:cubicBezTo>
                  <a:cubicBezTo>
                    <a:pt x="814" y="494"/>
                    <a:pt x="816" y="480"/>
                    <a:pt x="816" y="471"/>
                  </a:cubicBezTo>
                  <a:cubicBezTo>
                    <a:pt x="816" y="462"/>
                    <a:pt x="801" y="454"/>
                    <a:pt x="801" y="454"/>
                  </a:cubicBezTo>
                  <a:cubicBezTo>
                    <a:pt x="795" y="434"/>
                    <a:pt x="795" y="434"/>
                    <a:pt x="795" y="434"/>
                  </a:cubicBezTo>
                  <a:cubicBezTo>
                    <a:pt x="795" y="434"/>
                    <a:pt x="795" y="434"/>
                    <a:pt x="795" y="434"/>
                  </a:cubicBezTo>
                  <a:cubicBezTo>
                    <a:pt x="791" y="433"/>
                    <a:pt x="787" y="432"/>
                    <a:pt x="786" y="428"/>
                  </a:cubicBezTo>
                  <a:cubicBezTo>
                    <a:pt x="782" y="420"/>
                    <a:pt x="804" y="410"/>
                    <a:pt x="806" y="406"/>
                  </a:cubicBezTo>
                  <a:cubicBezTo>
                    <a:pt x="807" y="403"/>
                    <a:pt x="797" y="392"/>
                    <a:pt x="799" y="384"/>
                  </a:cubicBezTo>
                  <a:cubicBezTo>
                    <a:pt x="800" y="376"/>
                    <a:pt x="824" y="365"/>
                    <a:pt x="824" y="365"/>
                  </a:cubicBezTo>
                  <a:lnTo>
                    <a:pt x="828" y="315"/>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93" name="Freeform 167"/>
            <p:cNvSpPr>
              <a:spLocks/>
            </p:cNvSpPr>
            <p:nvPr/>
          </p:nvSpPr>
          <p:spPr bwMode="gray">
            <a:xfrm>
              <a:off x="5011738" y="4048125"/>
              <a:ext cx="47625" cy="63500"/>
            </a:xfrm>
            <a:custGeom>
              <a:avLst/>
              <a:gdLst>
                <a:gd name="T0" fmla="*/ 21 w 87"/>
                <a:gd name="T1" fmla="*/ 49 h 112"/>
                <a:gd name="T2" fmla="*/ 19 w 87"/>
                <a:gd name="T3" fmla="*/ 72 h 112"/>
                <a:gd name="T4" fmla="*/ 25 w 87"/>
                <a:gd name="T5" fmla="*/ 112 h 112"/>
                <a:gd name="T6" fmla="*/ 45 w 87"/>
                <a:gd name="T7" fmla="*/ 103 h 112"/>
                <a:gd name="T8" fmla="*/ 61 w 87"/>
                <a:gd name="T9" fmla="*/ 68 h 112"/>
                <a:gd name="T10" fmla="*/ 80 w 87"/>
                <a:gd name="T11" fmla="*/ 56 h 112"/>
                <a:gd name="T12" fmla="*/ 78 w 87"/>
                <a:gd name="T13" fmla="*/ 47 h 112"/>
                <a:gd name="T14" fmla="*/ 86 w 87"/>
                <a:gd name="T15" fmla="*/ 44 h 112"/>
                <a:gd name="T16" fmla="*/ 87 w 87"/>
                <a:gd name="T17" fmla="*/ 33 h 112"/>
                <a:gd name="T18" fmla="*/ 65 w 87"/>
                <a:gd name="T19" fmla="*/ 23 h 112"/>
                <a:gd name="T20" fmla="*/ 71 w 87"/>
                <a:gd name="T21" fmla="*/ 0 h 112"/>
                <a:gd name="T22" fmla="*/ 77 w 87"/>
                <a:gd name="T23" fmla="*/ 0 h 112"/>
                <a:gd name="T24" fmla="*/ 74 w 87"/>
                <a:gd name="T25" fmla="*/ 0 h 112"/>
                <a:gd name="T26" fmla="*/ 44 w 87"/>
                <a:gd name="T27" fmla="*/ 0 h 112"/>
                <a:gd name="T28" fmla="*/ 39 w 87"/>
                <a:gd name="T29" fmla="*/ 17 h 112"/>
                <a:gd name="T30" fmla="*/ 22 w 87"/>
                <a:gd name="T31" fmla="*/ 24 h 112"/>
                <a:gd name="T32" fmla="*/ 9 w 87"/>
                <a:gd name="T33" fmla="*/ 11 h 112"/>
                <a:gd name="T34" fmla="*/ 0 w 87"/>
                <a:gd name="T35" fmla="*/ 12 h 112"/>
                <a:gd name="T36" fmla="*/ 6 w 87"/>
                <a:gd name="T37" fmla="*/ 32 h 112"/>
                <a:gd name="T38" fmla="*/ 21 w 87"/>
                <a:gd name="T39" fmla="*/ 4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12">
                  <a:moveTo>
                    <a:pt x="21" y="49"/>
                  </a:moveTo>
                  <a:cubicBezTo>
                    <a:pt x="21" y="58"/>
                    <a:pt x="19" y="72"/>
                    <a:pt x="19" y="72"/>
                  </a:cubicBezTo>
                  <a:cubicBezTo>
                    <a:pt x="19" y="72"/>
                    <a:pt x="19" y="99"/>
                    <a:pt x="25" y="112"/>
                  </a:cubicBezTo>
                  <a:cubicBezTo>
                    <a:pt x="29" y="112"/>
                    <a:pt x="35" y="110"/>
                    <a:pt x="45" y="103"/>
                  </a:cubicBezTo>
                  <a:cubicBezTo>
                    <a:pt x="61" y="91"/>
                    <a:pt x="54" y="81"/>
                    <a:pt x="61" y="68"/>
                  </a:cubicBezTo>
                  <a:cubicBezTo>
                    <a:pt x="68" y="55"/>
                    <a:pt x="80" y="56"/>
                    <a:pt x="80" y="56"/>
                  </a:cubicBezTo>
                  <a:cubicBezTo>
                    <a:pt x="78" y="47"/>
                    <a:pt x="78" y="47"/>
                    <a:pt x="78" y="47"/>
                  </a:cubicBezTo>
                  <a:cubicBezTo>
                    <a:pt x="86" y="44"/>
                    <a:pt x="86" y="44"/>
                    <a:pt x="86" y="44"/>
                  </a:cubicBezTo>
                  <a:cubicBezTo>
                    <a:pt x="87" y="33"/>
                    <a:pt x="87" y="33"/>
                    <a:pt x="87" y="33"/>
                  </a:cubicBezTo>
                  <a:cubicBezTo>
                    <a:pt x="87" y="33"/>
                    <a:pt x="63" y="32"/>
                    <a:pt x="65" y="23"/>
                  </a:cubicBezTo>
                  <a:cubicBezTo>
                    <a:pt x="67" y="14"/>
                    <a:pt x="71" y="0"/>
                    <a:pt x="71" y="0"/>
                  </a:cubicBezTo>
                  <a:cubicBezTo>
                    <a:pt x="71" y="0"/>
                    <a:pt x="74" y="0"/>
                    <a:pt x="77" y="0"/>
                  </a:cubicBezTo>
                  <a:cubicBezTo>
                    <a:pt x="74" y="0"/>
                    <a:pt x="74" y="0"/>
                    <a:pt x="74" y="0"/>
                  </a:cubicBezTo>
                  <a:cubicBezTo>
                    <a:pt x="44" y="0"/>
                    <a:pt x="44" y="0"/>
                    <a:pt x="44" y="0"/>
                  </a:cubicBezTo>
                  <a:cubicBezTo>
                    <a:pt x="39" y="17"/>
                    <a:pt x="39" y="17"/>
                    <a:pt x="39" y="17"/>
                  </a:cubicBezTo>
                  <a:cubicBezTo>
                    <a:pt x="39" y="17"/>
                    <a:pt x="26" y="24"/>
                    <a:pt x="22" y="24"/>
                  </a:cubicBezTo>
                  <a:cubicBezTo>
                    <a:pt x="18" y="24"/>
                    <a:pt x="9" y="11"/>
                    <a:pt x="9" y="11"/>
                  </a:cubicBezTo>
                  <a:cubicBezTo>
                    <a:pt x="9" y="11"/>
                    <a:pt x="5" y="12"/>
                    <a:pt x="0" y="12"/>
                  </a:cubicBezTo>
                  <a:cubicBezTo>
                    <a:pt x="6" y="32"/>
                    <a:pt x="6" y="32"/>
                    <a:pt x="6" y="32"/>
                  </a:cubicBezTo>
                  <a:cubicBezTo>
                    <a:pt x="6" y="32"/>
                    <a:pt x="21" y="40"/>
                    <a:pt x="21" y="49"/>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94" name="Freeform 168"/>
            <p:cNvSpPr>
              <a:spLocks noEditPoints="1"/>
            </p:cNvSpPr>
            <p:nvPr/>
          </p:nvSpPr>
          <p:spPr bwMode="gray">
            <a:xfrm>
              <a:off x="5026025" y="4006850"/>
              <a:ext cx="285750" cy="323850"/>
            </a:xfrm>
            <a:custGeom>
              <a:avLst/>
              <a:gdLst>
                <a:gd name="T0" fmla="*/ 477 w 510"/>
                <a:gd name="T1" fmla="*/ 478 h 579"/>
                <a:gd name="T2" fmla="*/ 458 w 510"/>
                <a:gd name="T3" fmla="*/ 405 h 579"/>
                <a:gd name="T4" fmla="*/ 456 w 510"/>
                <a:gd name="T5" fmla="*/ 360 h 579"/>
                <a:gd name="T6" fmla="*/ 436 w 510"/>
                <a:gd name="T7" fmla="*/ 290 h 579"/>
                <a:gd name="T8" fmla="*/ 455 w 510"/>
                <a:gd name="T9" fmla="*/ 198 h 579"/>
                <a:gd name="T10" fmla="*/ 391 w 510"/>
                <a:gd name="T11" fmla="*/ 118 h 579"/>
                <a:gd name="T12" fmla="*/ 216 w 510"/>
                <a:gd name="T13" fmla="*/ 1 h 579"/>
                <a:gd name="T14" fmla="*/ 206 w 510"/>
                <a:gd name="T15" fmla="*/ 1 h 579"/>
                <a:gd name="T16" fmla="*/ 194 w 510"/>
                <a:gd name="T17" fmla="*/ 31 h 579"/>
                <a:gd name="T18" fmla="*/ 206 w 510"/>
                <a:gd name="T19" fmla="*/ 59 h 579"/>
                <a:gd name="T20" fmla="*/ 162 w 510"/>
                <a:gd name="T21" fmla="*/ 71 h 579"/>
                <a:gd name="T22" fmla="*/ 161 w 510"/>
                <a:gd name="T23" fmla="*/ 99 h 579"/>
                <a:gd name="T24" fmla="*/ 150 w 510"/>
                <a:gd name="T25" fmla="*/ 73 h 579"/>
                <a:gd name="T26" fmla="*/ 123 w 510"/>
                <a:gd name="T27" fmla="*/ 66 h 579"/>
                <a:gd name="T28" fmla="*/ 104 w 510"/>
                <a:gd name="T29" fmla="*/ 80 h 579"/>
                <a:gd name="T30" fmla="*/ 112 w 510"/>
                <a:gd name="T31" fmla="*/ 2 h 579"/>
                <a:gd name="T32" fmla="*/ 51 w 510"/>
                <a:gd name="T33" fmla="*/ 0 h 579"/>
                <a:gd name="T34" fmla="*/ 60 w 510"/>
                <a:gd name="T35" fmla="*/ 31 h 579"/>
                <a:gd name="T36" fmla="*/ 64 w 510"/>
                <a:gd name="T37" fmla="*/ 64 h 579"/>
                <a:gd name="T38" fmla="*/ 38 w 510"/>
                <a:gd name="T39" fmla="*/ 97 h 579"/>
                <a:gd name="T40" fmla="*/ 59 w 510"/>
                <a:gd name="T41" fmla="*/ 118 h 579"/>
                <a:gd name="T42" fmla="*/ 53 w 510"/>
                <a:gd name="T43" fmla="*/ 130 h 579"/>
                <a:gd name="T44" fmla="*/ 18 w 510"/>
                <a:gd name="T45" fmla="*/ 177 h 579"/>
                <a:gd name="T46" fmla="*/ 0 w 510"/>
                <a:gd name="T47" fmla="*/ 194 h 579"/>
                <a:gd name="T48" fmla="*/ 8 w 510"/>
                <a:gd name="T49" fmla="*/ 226 h 579"/>
                <a:gd name="T50" fmla="*/ 9 w 510"/>
                <a:gd name="T51" fmla="*/ 279 h 579"/>
                <a:gd name="T52" fmla="*/ 51 w 510"/>
                <a:gd name="T53" fmla="*/ 322 h 579"/>
                <a:gd name="T54" fmla="*/ 56 w 510"/>
                <a:gd name="T55" fmla="*/ 370 h 579"/>
                <a:gd name="T56" fmla="*/ 69 w 510"/>
                <a:gd name="T57" fmla="*/ 409 h 579"/>
                <a:gd name="T58" fmla="*/ 94 w 510"/>
                <a:gd name="T59" fmla="*/ 421 h 579"/>
                <a:gd name="T60" fmla="*/ 118 w 510"/>
                <a:gd name="T61" fmla="*/ 434 h 579"/>
                <a:gd name="T62" fmla="*/ 135 w 510"/>
                <a:gd name="T63" fmla="*/ 443 h 579"/>
                <a:gd name="T64" fmla="*/ 158 w 510"/>
                <a:gd name="T65" fmla="*/ 452 h 579"/>
                <a:gd name="T66" fmla="*/ 179 w 510"/>
                <a:gd name="T67" fmla="*/ 461 h 579"/>
                <a:gd name="T68" fmla="*/ 212 w 510"/>
                <a:gd name="T69" fmla="*/ 453 h 579"/>
                <a:gd name="T70" fmla="*/ 232 w 510"/>
                <a:gd name="T71" fmla="*/ 514 h 579"/>
                <a:gd name="T72" fmla="*/ 231 w 510"/>
                <a:gd name="T73" fmla="*/ 539 h 579"/>
                <a:gd name="T74" fmla="*/ 249 w 510"/>
                <a:gd name="T75" fmla="*/ 569 h 579"/>
                <a:gd name="T76" fmla="*/ 292 w 510"/>
                <a:gd name="T77" fmla="*/ 558 h 579"/>
                <a:gd name="T78" fmla="*/ 338 w 510"/>
                <a:gd name="T79" fmla="*/ 568 h 579"/>
                <a:gd name="T80" fmla="*/ 367 w 510"/>
                <a:gd name="T81" fmla="*/ 573 h 579"/>
                <a:gd name="T82" fmla="*/ 406 w 510"/>
                <a:gd name="T83" fmla="*/ 552 h 579"/>
                <a:gd name="T84" fmla="*/ 438 w 510"/>
                <a:gd name="T85" fmla="*/ 545 h 579"/>
                <a:gd name="T86" fmla="*/ 510 w 510"/>
                <a:gd name="T87" fmla="*/ 507 h 579"/>
                <a:gd name="T88" fmla="*/ 481 w 510"/>
                <a:gd name="T89" fmla="*/ 237 h 579"/>
                <a:gd name="T90" fmla="*/ 481 w 510"/>
                <a:gd name="T91" fmla="*/ 237 h 579"/>
                <a:gd name="T92" fmla="*/ 478 w 510"/>
                <a:gd name="T93" fmla="*/ 294 h 579"/>
                <a:gd name="T94" fmla="*/ 458 w 510"/>
                <a:gd name="T95" fmla="*/ 251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579">
                  <a:moveTo>
                    <a:pt x="507" y="496"/>
                  </a:moveTo>
                  <a:cubicBezTo>
                    <a:pt x="507" y="496"/>
                    <a:pt x="479" y="489"/>
                    <a:pt x="477" y="478"/>
                  </a:cubicBezTo>
                  <a:cubicBezTo>
                    <a:pt x="475" y="467"/>
                    <a:pt x="473" y="436"/>
                    <a:pt x="473" y="436"/>
                  </a:cubicBezTo>
                  <a:cubicBezTo>
                    <a:pt x="458" y="405"/>
                    <a:pt x="458" y="405"/>
                    <a:pt x="458" y="405"/>
                  </a:cubicBezTo>
                  <a:cubicBezTo>
                    <a:pt x="467" y="374"/>
                    <a:pt x="467" y="374"/>
                    <a:pt x="467" y="374"/>
                  </a:cubicBezTo>
                  <a:cubicBezTo>
                    <a:pt x="456" y="360"/>
                    <a:pt x="456" y="360"/>
                    <a:pt x="456" y="360"/>
                  </a:cubicBezTo>
                  <a:cubicBezTo>
                    <a:pt x="456" y="360"/>
                    <a:pt x="476" y="325"/>
                    <a:pt x="471" y="317"/>
                  </a:cubicBezTo>
                  <a:cubicBezTo>
                    <a:pt x="466" y="309"/>
                    <a:pt x="439" y="302"/>
                    <a:pt x="436" y="290"/>
                  </a:cubicBezTo>
                  <a:cubicBezTo>
                    <a:pt x="433" y="278"/>
                    <a:pt x="450" y="239"/>
                    <a:pt x="451" y="232"/>
                  </a:cubicBezTo>
                  <a:cubicBezTo>
                    <a:pt x="452" y="226"/>
                    <a:pt x="454" y="203"/>
                    <a:pt x="455" y="198"/>
                  </a:cubicBezTo>
                  <a:cubicBezTo>
                    <a:pt x="380" y="128"/>
                    <a:pt x="380" y="128"/>
                    <a:pt x="380" y="128"/>
                  </a:cubicBezTo>
                  <a:cubicBezTo>
                    <a:pt x="380" y="128"/>
                    <a:pt x="388" y="122"/>
                    <a:pt x="391" y="118"/>
                  </a:cubicBezTo>
                  <a:cubicBezTo>
                    <a:pt x="394" y="114"/>
                    <a:pt x="382" y="105"/>
                    <a:pt x="382" y="105"/>
                  </a:cubicBezTo>
                  <a:cubicBezTo>
                    <a:pt x="216" y="1"/>
                    <a:pt x="216" y="1"/>
                    <a:pt x="216" y="1"/>
                  </a:cubicBezTo>
                  <a:cubicBezTo>
                    <a:pt x="206" y="1"/>
                    <a:pt x="206" y="1"/>
                    <a:pt x="206" y="1"/>
                  </a:cubicBezTo>
                  <a:cubicBezTo>
                    <a:pt x="206" y="1"/>
                    <a:pt x="206" y="1"/>
                    <a:pt x="206" y="1"/>
                  </a:cubicBezTo>
                  <a:cubicBezTo>
                    <a:pt x="206" y="10"/>
                    <a:pt x="209" y="24"/>
                    <a:pt x="209" y="24"/>
                  </a:cubicBezTo>
                  <a:cubicBezTo>
                    <a:pt x="194" y="31"/>
                    <a:pt x="194" y="31"/>
                    <a:pt x="194" y="31"/>
                  </a:cubicBezTo>
                  <a:cubicBezTo>
                    <a:pt x="194" y="31"/>
                    <a:pt x="181" y="40"/>
                    <a:pt x="176" y="55"/>
                  </a:cubicBezTo>
                  <a:cubicBezTo>
                    <a:pt x="171" y="70"/>
                    <a:pt x="206" y="59"/>
                    <a:pt x="206" y="59"/>
                  </a:cubicBezTo>
                  <a:cubicBezTo>
                    <a:pt x="206" y="59"/>
                    <a:pt x="187" y="75"/>
                    <a:pt x="181" y="78"/>
                  </a:cubicBezTo>
                  <a:cubicBezTo>
                    <a:pt x="175" y="81"/>
                    <a:pt x="171" y="72"/>
                    <a:pt x="162" y="71"/>
                  </a:cubicBezTo>
                  <a:cubicBezTo>
                    <a:pt x="153" y="70"/>
                    <a:pt x="154" y="89"/>
                    <a:pt x="154" y="89"/>
                  </a:cubicBezTo>
                  <a:cubicBezTo>
                    <a:pt x="161" y="99"/>
                    <a:pt x="161" y="99"/>
                    <a:pt x="161" y="99"/>
                  </a:cubicBezTo>
                  <a:cubicBezTo>
                    <a:pt x="161" y="99"/>
                    <a:pt x="158" y="100"/>
                    <a:pt x="148" y="99"/>
                  </a:cubicBezTo>
                  <a:cubicBezTo>
                    <a:pt x="138" y="98"/>
                    <a:pt x="150" y="73"/>
                    <a:pt x="150" y="73"/>
                  </a:cubicBezTo>
                  <a:cubicBezTo>
                    <a:pt x="138" y="78"/>
                    <a:pt x="138" y="78"/>
                    <a:pt x="138" y="78"/>
                  </a:cubicBezTo>
                  <a:cubicBezTo>
                    <a:pt x="138" y="78"/>
                    <a:pt x="130" y="66"/>
                    <a:pt x="123" y="66"/>
                  </a:cubicBezTo>
                  <a:cubicBezTo>
                    <a:pt x="113" y="66"/>
                    <a:pt x="114" y="92"/>
                    <a:pt x="109" y="92"/>
                  </a:cubicBezTo>
                  <a:cubicBezTo>
                    <a:pt x="104" y="92"/>
                    <a:pt x="104" y="80"/>
                    <a:pt x="104" y="80"/>
                  </a:cubicBezTo>
                  <a:cubicBezTo>
                    <a:pt x="104" y="80"/>
                    <a:pt x="99" y="54"/>
                    <a:pt x="101" y="40"/>
                  </a:cubicBezTo>
                  <a:cubicBezTo>
                    <a:pt x="103" y="26"/>
                    <a:pt x="111" y="8"/>
                    <a:pt x="112" y="2"/>
                  </a:cubicBezTo>
                  <a:cubicBezTo>
                    <a:pt x="112" y="1"/>
                    <a:pt x="112" y="1"/>
                    <a:pt x="112" y="0"/>
                  </a:cubicBezTo>
                  <a:cubicBezTo>
                    <a:pt x="51" y="0"/>
                    <a:pt x="51" y="0"/>
                    <a:pt x="51" y="0"/>
                  </a:cubicBezTo>
                  <a:cubicBezTo>
                    <a:pt x="46" y="13"/>
                    <a:pt x="46" y="13"/>
                    <a:pt x="46" y="13"/>
                  </a:cubicBezTo>
                  <a:cubicBezTo>
                    <a:pt x="46" y="13"/>
                    <a:pt x="56" y="23"/>
                    <a:pt x="60" y="31"/>
                  </a:cubicBezTo>
                  <a:cubicBezTo>
                    <a:pt x="64" y="39"/>
                    <a:pt x="58" y="44"/>
                    <a:pt x="58" y="44"/>
                  </a:cubicBezTo>
                  <a:cubicBezTo>
                    <a:pt x="58" y="44"/>
                    <a:pt x="64" y="52"/>
                    <a:pt x="64" y="64"/>
                  </a:cubicBezTo>
                  <a:cubicBezTo>
                    <a:pt x="64" y="76"/>
                    <a:pt x="44" y="74"/>
                    <a:pt x="44" y="74"/>
                  </a:cubicBezTo>
                  <a:cubicBezTo>
                    <a:pt x="44" y="74"/>
                    <a:pt x="40" y="88"/>
                    <a:pt x="38" y="97"/>
                  </a:cubicBezTo>
                  <a:cubicBezTo>
                    <a:pt x="36" y="106"/>
                    <a:pt x="60" y="107"/>
                    <a:pt x="60" y="107"/>
                  </a:cubicBezTo>
                  <a:cubicBezTo>
                    <a:pt x="59" y="118"/>
                    <a:pt x="59" y="118"/>
                    <a:pt x="59" y="118"/>
                  </a:cubicBezTo>
                  <a:cubicBezTo>
                    <a:pt x="51" y="121"/>
                    <a:pt x="51" y="121"/>
                    <a:pt x="51" y="121"/>
                  </a:cubicBezTo>
                  <a:cubicBezTo>
                    <a:pt x="53" y="130"/>
                    <a:pt x="53" y="130"/>
                    <a:pt x="53" y="130"/>
                  </a:cubicBezTo>
                  <a:cubicBezTo>
                    <a:pt x="53" y="130"/>
                    <a:pt x="41" y="129"/>
                    <a:pt x="34" y="142"/>
                  </a:cubicBezTo>
                  <a:cubicBezTo>
                    <a:pt x="27" y="155"/>
                    <a:pt x="34" y="165"/>
                    <a:pt x="18" y="177"/>
                  </a:cubicBezTo>
                  <a:cubicBezTo>
                    <a:pt x="11" y="182"/>
                    <a:pt x="6" y="184"/>
                    <a:pt x="2" y="185"/>
                  </a:cubicBezTo>
                  <a:cubicBezTo>
                    <a:pt x="0" y="194"/>
                    <a:pt x="0" y="194"/>
                    <a:pt x="0" y="194"/>
                  </a:cubicBezTo>
                  <a:cubicBezTo>
                    <a:pt x="0" y="194"/>
                    <a:pt x="6" y="205"/>
                    <a:pt x="9" y="209"/>
                  </a:cubicBezTo>
                  <a:cubicBezTo>
                    <a:pt x="12" y="213"/>
                    <a:pt x="8" y="226"/>
                    <a:pt x="8" y="226"/>
                  </a:cubicBezTo>
                  <a:cubicBezTo>
                    <a:pt x="8" y="226"/>
                    <a:pt x="19" y="256"/>
                    <a:pt x="15" y="261"/>
                  </a:cubicBezTo>
                  <a:cubicBezTo>
                    <a:pt x="11" y="266"/>
                    <a:pt x="8" y="269"/>
                    <a:pt x="9" y="279"/>
                  </a:cubicBezTo>
                  <a:cubicBezTo>
                    <a:pt x="10" y="289"/>
                    <a:pt x="18" y="294"/>
                    <a:pt x="24" y="296"/>
                  </a:cubicBezTo>
                  <a:cubicBezTo>
                    <a:pt x="30" y="298"/>
                    <a:pt x="47" y="316"/>
                    <a:pt x="51" y="322"/>
                  </a:cubicBezTo>
                  <a:cubicBezTo>
                    <a:pt x="55" y="328"/>
                    <a:pt x="51" y="337"/>
                    <a:pt x="49" y="345"/>
                  </a:cubicBezTo>
                  <a:cubicBezTo>
                    <a:pt x="47" y="353"/>
                    <a:pt x="56" y="370"/>
                    <a:pt x="56" y="370"/>
                  </a:cubicBezTo>
                  <a:cubicBezTo>
                    <a:pt x="74" y="394"/>
                    <a:pt x="74" y="394"/>
                    <a:pt x="74" y="394"/>
                  </a:cubicBezTo>
                  <a:cubicBezTo>
                    <a:pt x="74" y="394"/>
                    <a:pt x="72" y="401"/>
                    <a:pt x="69" y="409"/>
                  </a:cubicBezTo>
                  <a:cubicBezTo>
                    <a:pt x="77" y="410"/>
                    <a:pt x="89" y="406"/>
                    <a:pt x="89" y="406"/>
                  </a:cubicBezTo>
                  <a:cubicBezTo>
                    <a:pt x="89" y="406"/>
                    <a:pt x="91" y="418"/>
                    <a:pt x="94" y="421"/>
                  </a:cubicBezTo>
                  <a:cubicBezTo>
                    <a:pt x="97" y="424"/>
                    <a:pt x="106" y="421"/>
                    <a:pt x="106" y="421"/>
                  </a:cubicBezTo>
                  <a:cubicBezTo>
                    <a:pt x="106" y="421"/>
                    <a:pt x="113" y="430"/>
                    <a:pt x="118" y="434"/>
                  </a:cubicBezTo>
                  <a:cubicBezTo>
                    <a:pt x="123" y="438"/>
                    <a:pt x="133" y="432"/>
                    <a:pt x="133" y="432"/>
                  </a:cubicBezTo>
                  <a:cubicBezTo>
                    <a:pt x="135" y="443"/>
                    <a:pt x="135" y="443"/>
                    <a:pt x="135" y="443"/>
                  </a:cubicBezTo>
                  <a:cubicBezTo>
                    <a:pt x="147" y="442"/>
                    <a:pt x="147" y="442"/>
                    <a:pt x="147" y="442"/>
                  </a:cubicBezTo>
                  <a:cubicBezTo>
                    <a:pt x="158" y="452"/>
                    <a:pt x="158" y="452"/>
                    <a:pt x="158" y="452"/>
                  </a:cubicBezTo>
                  <a:cubicBezTo>
                    <a:pt x="173" y="451"/>
                    <a:pt x="173" y="451"/>
                    <a:pt x="173" y="451"/>
                  </a:cubicBezTo>
                  <a:cubicBezTo>
                    <a:pt x="179" y="461"/>
                    <a:pt x="179" y="461"/>
                    <a:pt x="179" y="461"/>
                  </a:cubicBezTo>
                  <a:cubicBezTo>
                    <a:pt x="198" y="461"/>
                    <a:pt x="198" y="461"/>
                    <a:pt x="198" y="461"/>
                  </a:cubicBezTo>
                  <a:cubicBezTo>
                    <a:pt x="198" y="461"/>
                    <a:pt x="202" y="448"/>
                    <a:pt x="212" y="453"/>
                  </a:cubicBezTo>
                  <a:cubicBezTo>
                    <a:pt x="222" y="458"/>
                    <a:pt x="230" y="479"/>
                    <a:pt x="230" y="479"/>
                  </a:cubicBezTo>
                  <a:cubicBezTo>
                    <a:pt x="232" y="514"/>
                    <a:pt x="232" y="514"/>
                    <a:pt x="232" y="514"/>
                  </a:cubicBezTo>
                  <a:cubicBezTo>
                    <a:pt x="232" y="514"/>
                    <a:pt x="237" y="515"/>
                    <a:pt x="237" y="522"/>
                  </a:cubicBezTo>
                  <a:cubicBezTo>
                    <a:pt x="237" y="529"/>
                    <a:pt x="234" y="531"/>
                    <a:pt x="231" y="539"/>
                  </a:cubicBezTo>
                  <a:cubicBezTo>
                    <a:pt x="228" y="547"/>
                    <a:pt x="250" y="557"/>
                    <a:pt x="250" y="557"/>
                  </a:cubicBezTo>
                  <a:cubicBezTo>
                    <a:pt x="249" y="569"/>
                    <a:pt x="249" y="569"/>
                    <a:pt x="249" y="569"/>
                  </a:cubicBezTo>
                  <a:cubicBezTo>
                    <a:pt x="262" y="569"/>
                    <a:pt x="280" y="568"/>
                    <a:pt x="280" y="568"/>
                  </a:cubicBezTo>
                  <a:cubicBezTo>
                    <a:pt x="280" y="568"/>
                    <a:pt x="284" y="558"/>
                    <a:pt x="292" y="558"/>
                  </a:cubicBezTo>
                  <a:cubicBezTo>
                    <a:pt x="300" y="558"/>
                    <a:pt x="319" y="579"/>
                    <a:pt x="324" y="579"/>
                  </a:cubicBezTo>
                  <a:cubicBezTo>
                    <a:pt x="329" y="579"/>
                    <a:pt x="334" y="570"/>
                    <a:pt x="338" y="568"/>
                  </a:cubicBezTo>
                  <a:cubicBezTo>
                    <a:pt x="342" y="566"/>
                    <a:pt x="356" y="574"/>
                    <a:pt x="356" y="574"/>
                  </a:cubicBezTo>
                  <a:cubicBezTo>
                    <a:pt x="356" y="574"/>
                    <a:pt x="360" y="576"/>
                    <a:pt x="367" y="573"/>
                  </a:cubicBezTo>
                  <a:cubicBezTo>
                    <a:pt x="374" y="570"/>
                    <a:pt x="390" y="552"/>
                    <a:pt x="390" y="552"/>
                  </a:cubicBezTo>
                  <a:cubicBezTo>
                    <a:pt x="406" y="552"/>
                    <a:pt x="406" y="552"/>
                    <a:pt x="406" y="552"/>
                  </a:cubicBezTo>
                  <a:cubicBezTo>
                    <a:pt x="406" y="552"/>
                    <a:pt x="409" y="560"/>
                    <a:pt x="413" y="559"/>
                  </a:cubicBezTo>
                  <a:cubicBezTo>
                    <a:pt x="417" y="558"/>
                    <a:pt x="438" y="545"/>
                    <a:pt x="438" y="545"/>
                  </a:cubicBezTo>
                  <a:cubicBezTo>
                    <a:pt x="457" y="544"/>
                    <a:pt x="457" y="544"/>
                    <a:pt x="457" y="544"/>
                  </a:cubicBezTo>
                  <a:cubicBezTo>
                    <a:pt x="510" y="507"/>
                    <a:pt x="510" y="507"/>
                    <a:pt x="510" y="507"/>
                  </a:cubicBezTo>
                  <a:lnTo>
                    <a:pt x="507" y="496"/>
                  </a:lnTo>
                  <a:close/>
                  <a:moveTo>
                    <a:pt x="481" y="237"/>
                  </a:moveTo>
                  <a:cubicBezTo>
                    <a:pt x="497" y="235"/>
                    <a:pt x="483" y="196"/>
                    <a:pt x="476" y="204"/>
                  </a:cubicBezTo>
                  <a:cubicBezTo>
                    <a:pt x="468" y="212"/>
                    <a:pt x="468" y="239"/>
                    <a:pt x="481" y="237"/>
                  </a:cubicBezTo>
                  <a:close/>
                  <a:moveTo>
                    <a:pt x="452" y="278"/>
                  </a:moveTo>
                  <a:cubicBezTo>
                    <a:pt x="452" y="278"/>
                    <a:pt x="468" y="296"/>
                    <a:pt x="478" y="294"/>
                  </a:cubicBezTo>
                  <a:cubicBezTo>
                    <a:pt x="487" y="292"/>
                    <a:pt x="470" y="272"/>
                    <a:pt x="470" y="272"/>
                  </a:cubicBezTo>
                  <a:cubicBezTo>
                    <a:pt x="470" y="272"/>
                    <a:pt x="474" y="251"/>
                    <a:pt x="458" y="251"/>
                  </a:cubicBezTo>
                  <a:cubicBezTo>
                    <a:pt x="442" y="251"/>
                    <a:pt x="452" y="278"/>
                    <a:pt x="452" y="278"/>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95" name="Freeform 169"/>
            <p:cNvSpPr>
              <a:spLocks noEditPoints="1"/>
            </p:cNvSpPr>
            <p:nvPr/>
          </p:nvSpPr>
          <p:spPr bwMode="gray">
            <a:xfrm>
              <a:off x="5027613" y="3849688"/>
              <a:ext cx="149225" cy="176213"/>
            </a:xfrm>
            <a:custGeom>
              <a:avLst/>
              <a:gdLst>
                <a:gd name="T0" fmla="*/ 204 w 266"/>
                <a:gd name="T1" fmla="*/ 283 h 314"/>
                <a:gd name="T2" fmla="*/ 214 w 266"/>
                <a:gd name="T3" fmla="*/ 283 h 314"/>
                <a:gd name="T4" fmla="*/ 215 w 266"/>
                <a:gd name="T5" fmla="*/ 282 h 314"/>
                <a:gd name="T6" fmla="*/ 204 w 266"/>
                <a:gd name="T7" fmla="*/ 283 h 314"/>
                <a:gd name="T8" fmla="*/ 262 w 266"/>
                <a:gd name="T9" fmla="*/ 127 h 314"/>
                <a:gd name="T10" fmla="*/ 246 w 266"/>
                <a:gd name="T11" fmla="*/ 97 h 314"/>
                <a:gd name="T12" fmla="*/ 255 w 266"/>
                <a:gd name="T13" fmla="*/ 87 h 314"/>
                <a:gd name="T14" fmla="*/ 234 w 266"/>
                <a:gd name="T15" fmla="*/ 62 h 314"/>
                <a:gd name="T16" fmla="*/ 235 w 266"/>
                <a:gd name="T17" fmla="*/ 57 h 314"/>
                <a:gd name="T18" fmla="*/ 226 w 266"/>
                <a:gd name="T19" fmla="*/ 42 h 314"/>
                <a:gd name="T20" fmla="*/ 228 w 266"/>
                <a:gd name="T21" fmla="*/ 27 h 314"/>
                <a:gd name="T22" fmla="*/ 215 w 266"/>
                <a:gd name="T23" fmla="*/ 22 h 314"/>
                <a:gd name="T24" fmla="*/ 208 w 266"/>
                <a:gd name="T25" fmla="*/ 0 h 314"/>
                <a:gd name="T26" fmla="*/ 200 w 266"/>
                <a:gd name="T27" fmla="*/ 0 h 314"/>
                <a:gd name="T28" fmla="*/ 178 w 266"/>
                <a:gd name="T29" fmla="*/ 25 h 314"/>
                <a:gd name="T30" fmla="*/ 161 w 266"/>
                <a:gd name="T31" fmla="*/ 17 h 314"/>
                <a:gd name="T32" fmla="*/ 149 w 266"/>
                <a:gd name="T33" fmla="*/ 25 h 314"/>
                <a:gd name="T34" fmla="*/ 133 w 266"/>
                <a:gd name="T35" fmla="*/ 24 h 314"/>
                <a:gd name="T36" fmla="*/ 120 w 266"/>
                <a:gd name="T37" fmla="*/ 39 h 314"/>
                <a:gd name="T38" fmla="*/ 106 w 266"/>
                <a:gd name="T39" fmla="*/ 21 h 314"/>
                <a:gd name="T40" fmla="*/ 99 w 266"/>
                <a:gd name="T41" fmla="*/ 22 h 314"/>
                <a:gd name="T42" fmla="*/ 92 w 266"/>
                <a:gd name="T43" fmla="*/ 29 h 314"/>
                <a:gd name="T44" fmla="*/ 72 w 266"/>
                <a:gd name="T45" fmla="*/ 21 h 314"/>
                <a:gd name="T46" fmla="*/ 56 w 266"/>
                <a:gd name="T47" fmla="*/ 34 h 314"/>
                <a:gd name="T48" fmla="*/ 62 w 266"/>
                <a:gd name="T49" fmla="*/ 47 h 314"/>
                <a:gd name="T50" fmla="*/ 49 w 266"/>
                <a:gd name="T51" fmla="*/ 61 h 314"/>
                <a:gd name="T52" fmla="*/ 59 w 266"/>
                <a:gd name="T53" fmla="*/ 71 h 314"/>
                <a:gd name="T54" fmla="*/ 52 w 266"/>
                <a:gd name="T55" fmla="*/ 92 h 314"/>
                <a:gd name="T56" fmla="*/ 66 w 266"/>
                <a:gd name="T57" fmla="*/ 97 h 314"/>
                <a:gd name="T58" fmla="*/ 78 w 266"/>
                <a:gd name="T59" fmla="*/ 108 h 314"/>
                <a:gd name="T60" fmla="*/ 45 w 266"/>
                <a:gd name="T61" fmla="*/ 156 h 314"/>
                <a:gd name="T62" fmla="*/ 29 w 266"/>
                <a:gd name="T63" fmla="*/ 164 h 314"/>
                <a:gd name="T64" fmla="*/ 29 w 266"/>
                <a:gd name="T65" fmla="*/ 173 h 314"/>
                <a:gd name="T66" fmla="*/ 16 w 266"/>
                <a:gd name="T67" fmla="*/ 181 h 314"/>
                <a:gd name="T68" fmla="*/ 14 w 266"/>
                <a:gd name="T69" fmla="*/ 198 h 314"/>
                <a:gd name="T70" fmla="*/ 4 w 266"/>
                <a:gd name="T71" fmla="*/ 229 h 314"/>
                <a:gd name="T72" fmla="*/ 4 w 266"/>
                <a:gd name="T73" fmla="*/ 249 h 314"/>
                <a:gd name="T74" fmla="*/ 0 w 266"/>
                <a:gd name="T75" fmla="*/ 299 h 314"/>
                <a:gd name="T76" fmla="*/ 10 w 266"/>
                <a:gd name="T77" fmla="*/ 299 h 314"/>
                <a:gd name="T78" fmla="*/ 22 w 266"/>
                <a:gd name="T79" fmla="*/ 307 h 314"/>
                <a:gd name="T80" fmla="*/ 33 w 266"/>
                <a:gd name="T81" fmla="*/ 283 h 314"/>
                <a:gd name="T82" fmla="*/ 49 w 266"/>
                <a:gd name="T83" fmla="*/ 282 h 314"/>
                <a:gd name="T84" fmla="*/ 110 w 266"/>
                <a:gd name="T85" fmla="*/ 282 h 314"/>
                <a:gd name="T86" fmla="*/ 102 w 266"/>
                <a:gd name="T87" fmla="*/ 265 h 314"/>
                <a:gd name="T88" fmla="*/ 111 w 266"/>
                <a:gd name="T89" fmla="*/ 246 h 314"/>
                <a:gd name="T90" fmla="*/ 118 w 266"/>
                <a:gd name="T91" fmla="*/ 223 h 314"/>
                <a:gd name="T92" fmla="*/ 160 w 266"/>
                <a:gd name="T93" fmla="*/ 216 h 314"/>
                <a:gd name="T94" fmla="*/ 176 w 266"/>
                <a:gd name="T95" fmla="*/ 202 h 314"/>
                <a:gd name="T96" fmla="*/ 182 w 266"/>
                <a:gd name="T97" fmla="*/ 219 h 314"/>
                <a:gd name="T98" fmla="*/ 200 w 266"/>
                <a:gd name="T99" fmla="*/ 215 h 314"/>
                <a:gd name="T100" fmla="*/ 207 w 266"/>
                <a:gd name="T101" fmla="*/ 217 h 314"/>
                <a:gd name="T102" fmla="*/ 207 w 266"/>
                <a:gd name="T103" fmla="*/ 219 h 314"/>
                <a:gd name="T104" fmla="*/ 218 w 266"/>
                <a:gd name="T105" fmla="*/ 201 h 314"/>
                <a:gd name="T106" fmla="*/ 219 w 266"/>
                <a:gd name="T107" fmla="*/ 190 h 314"/>
                <a:gd name="T108" fmla="*/ 231 w 266"/>
                <a:gd name="T109" fmla="*/ 179 h 314"/>
                <a:gd name="T110" fmla="*/ 234 w 266"/>
                <a:gd name="T111" fmla="*/ 164 h 314"/>
                <a:gd name="T112" fmla="*/ 247 w 266"/>
                <a:gd name="T113" fmla="*/ 160 h 314"/>
                <a:gd name="T114" fmla="*/ 251 w 266"/>
                <a:gd name="T115" fmla="*/ 145 h 314"/>
                <a:gd name="T116" fmla="*/ 262 w 266"/>
                <a:gd name="T117" fmla="*/ 12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314">
                  <a:moveTo>
                    <a:pt x="204" y="283"/>
                  </a:moveTo>
                  <a:cubicBezTo>
                    <a:pt x="214" y="283"/>
                    <a:pt x="214" y="283"/>
                    <a:pt x="214" y="283"/>
                  </a:cubicBezTo>
                  <a:cubicBezTo>
                    <a:pt x="215" y="282"/>
                    <a:pt x="215" y="282"/>
                    <a:pt x="215" y="282"/>
                  </a:cubicBezTo>
                  <a:cubicBezTo>
                    <a:pt x="209" y="282"/>
                    <a:pt x="204" y="282"/>
                    <a:pt x="204" y="283"/>
                  </a:cubicBezTo>
                  <a:close/>
                  <a:moveTo>
                    <a:pt x="262" y="127"/>
                  </a:moveTo>
                  <a:cubicBezTo>
                    <a:pt x="258" y="121"/>
                    <a:pt x="245" y="102"/>
                    <a:pt x="246" y="97"/>
                  </a:cubicBezTo>
                  <a:cubicBezTo>
                    <a:pt x="247" y="92"/>
                    <a:pt x="255" y="87"/>
                    <a:pt x="255" y="87"/>
                  </a:cubicBezTo>
                  <a:cubicBezTo>
                    <a:pt x="234" y="62"/>
                    <a:pt x="234" y="62"/>
                    <a:pt x="234" y="62"/>
                  </a:cubicBezTo>
                  <a:cubicBezTo>
                    <a:pt x="235" y="57"/>
                    <a:pt x="235" y="57"/>
                    <a:pt x="235" y="57"/>
                  </a:cubicBezTo>
                  <a:cubicBezTo>
                    <a:pt x="235" y="57"/>
                    <a:pt x="224" y="48"/>
                    <a:pt x="226" y="42"/>
                  </a:cubicBezTo>
                  <a:cubicBezTo>
                    <a:pt x="228" y="36"/>
                    <a:pt x="228" y="27"/>
                    <a:pt x="228" y="27"/>
                  </a:cubicBezTo>
                  <a:cubicBezTo>
                    <a:pt x="228" y="27"/>
                    <a:pt x="215" y="35"/>
                    <a:pt x="215" y="22"/>
                  </a:cubicBezTo>
                  <a:cubicBezTo>
                    <a:pt x="215" y="9"/>
                    <a:pt x="208" y="0"/>
                    <a:pt x="208" y="0"/>
                  </a:cubicBezTo>
                  <a:cubicBezTo>
                    <a:pt x="200" y="0"/>
                    <a:pt x="200" y="0"/>
                    <a:pt x="200" y="0"/>
                  </a:cubicBezTo>
                  <a:cubicBezTo>
                    <a:pt x="200" y="0"/>
                    <a:pt x="191" y="27"/>
                    <a:pt x="178" y="25"/>
                  </a:cubicBezTo>
                  <a:cubicBezTo>
                    <a:pt x="165" y="23"/>
                    <a:pt x="166" y="17"/>
                    <a:pt x="161" y="17"/>
                  </a:cubicBezTo>
                  <a:cubicBezTo>
                    <a:pt x="156" y="17"/>
                    <a:pt x="149" y="25"/>
                    <a:pt x="149" y="25"/>
                  </a:cubicBezTo>
                  <a:cubicBezTo>
                    <a:pt x="133" y="24"/>
                    <a:pt x="133" y="24"/>
                    <a:pt x="133" y="24"/>
                  </a:cubicBezTo>
                  <a:cubicBezTo>
                    <a:pt x="120" y="39"/>
                    <a:pt x="120" y="39"/>
                    <a:pt x="120" y="39"/>
                  </a:cubicBezTo>
                  <a:cubicBezTo>
                    <a:pt x="106" y="21"/>
                    <a:pt x="106" y="21"/>
                    <a:pt x="106" y="21"/>
                  </a:cubicBezTo>
                  <a:cubicBezTo>
                    <a:pt x="99" y="22"/>
                    <a:pt x="99" y="22"/>
                    <a:pt x="99" y="22"/>
                  </a:cubicBezTo>
                  <a:cubicBezTo>
                    <a:pt x="99" y="22"/>
                    <a:pt x="98" y="30"/>
                    <a:pt x="92" y="29"/>
                  </a:cubicBezTo>
                  <a:cubicBezTo>
                    <a:pt x="86" y="28"/>
                    <a:pt x="77" y="21"/>
                    <a:pt x="72" y="21"/>
                  </a:cubicBezTo>
                  <a:cubicBezTo>
                    <a:pt x="67" y="21"/>
                    <a:pt x="56" y="34"/>
                    <a:pt x="56" y="34"/>
                  </a:cubicBezTo>
                  <a:cubicBezTo>
                    <a:pt x="62" y="47"/>
                    <a:pt x="62" y="47"/>
                    <a:pt x="62" y="47"/>
                  </a:cubicBezTo>
                  <a:cubicBezTo>
                    <a:pt x="49" y="61"/>
                    <a:pt x="49" y="61"/>
                    <a:pt x="49" y="61"/>
                  </a:cubicBezTo>
                  <a:cubicBezTo>
                    <a:pt x="49" y="61"/>
                    <a:pt x="60" y="65"/>
                    <a:pt x="59" y="71"/>
                  </a:cubicBezTo>
                  <a:cubicBezTo>
                    <a:pt x="58" y="76"/>
                    <a:pt x="49" y="87"/>
                    <a:pt x="52" y="92"/>
                  </a:cubicBezTo>
                  <a:cubicBezTo>
                    <a:pt x="55" y="98"/>
                    <a:pt x="66" y="97"/>
                    <a:pt x="66" y="97"/>
                  </a:cubicBezTo>
                  <a:cubicBezTo>
                    <a:pt x="66" y="97"/>
                    <a:pt x="78" y="100"/>
                    <a:pt x="78" y="108"/>
                  </a:cubicBezTo>
                  <a:cubicBezTo>
                    <a:pt x="78" y="116"/>
                    <a:pt x="45" y="156"/>
                    <a:pt x="45" y="156"/>
                  </a:cubicBezTo>
                  <a:cubicBezTo>
                    <a:pt x="29" y="164"/>
                    <a:pt x="29" y="164"/>
                    <a:pt x="29" y="164"/>
                  </a:cubicBezTo>
                  <a:cubicBezTo>
                    <a:pt x="29" y="173"/>
                    <a:pt x="29" y="173"/>
                    <a:pt x="29" y="173"/>
                  </a:cubicBezTo>
                  <a:cubicBezTo>
                    <a:pt x="16" y="181"/>
                    <a:pt x="16" y="181"/>
                    <a:pt x="16" y="181"/>
                  </a:cubicBezTo>
                  <a:cubicBezTo>
                    <a:pt x="14" y="198"/>
                    <a:pt x="14" y="198"/>
                    <a:pt x="14" y="198"/>
                  </a:cubicBezTo>
                  <a:cubicBezTo>
                    <a:pt x="4" y="229"/>
                    <a:pt x="4" y="229"/>
                    <a:pt x="4" y="229"/>
                  </a:cubicBezTo>
                  <a:cubicBezTo>
                    <a:pt x="4" y="249"/>
                    <a:pt x="4" y="249"/>
                    <a:pt x="4" y="249"/>
                  </a:cubicBezTo>
                  <a:cubicBezTo>
                    <a:pt x="0" y="299"/>
                    <a:pt x="0" y="299"/>
                    <a:pt x="0" y="299"/>
                  </a:cubicBezTo>
                  <a:cubicBezTo>
                    <a:pt x="10" y="299"/>
                    <a:pt x="10" y="299"/>
                    <a:pt x="10" y="299"/>
                  </a:cubicBezTo>
                  <a:cubicBezTo>
                    <a:pt x="10" y="299"/>
                    <a:pt x="16" y="314"/>
                    <a:pt x="22" y="307"/>
                  </a:cubicBezTo>
                  <a:cubicBezTo>
                    <a:pt x="29" y="299"/>
                    <a:pt x="33" y="283"/>
                    <a:pt x="33" y="283"/>
                  </a:cubicBezTo>
                  <a:cubicBezTo>
                    <a:pt x="49" y="282"/>
                    <a:pt x="49" y="282"/>
                    <a:pt x="49" y="282"/>
                  </a:cubicBezTo>
                  <a:cubicBezTo>
                    <a:pt x="110" y="282"/>
                    <a:pt x="110" y="282"/>
                    <a:pt x="110" y="282"/>
                  </a:cubicBezTo>
                  <a:cubicBezTo>
                    <a:pt x="110" y="277"/>
                    <a:pt x="104" y="271"/>
                    <a:pt x="102" y="265"/>
                  </a:cubicBezTo>
                  <a:cubicBezTo>
                    <a:pt x="100" y="258"/>
                    <a:pt x="107" y="250"/>
                    <a:pt x="111" y="246"/>
                  </a:cubicBezTo>
                  <a:cubicBezTo>
                    <a:pt x="115" y="242"/>
                    <a:pt x="109" y="230"/>
                    <a:pt x="118" y="223"/>
                  </a:cubicBezTo>
                  <a:cubicBezTo>
                    <a:pt x="127" y="216"/>
                    <a:pt x="157" y="218"/>
                    <a:pt x="160" y="216"/>
                  </a:cubicBezTo>
                  <a:cubicBezTo>
                    <a:pt x="163" y="214"/>
                    <a:pt x="170" y="202"/>
                    <a:pt x="176" y="202"/>
                  </a:cubicBezTo>
                  <a:cubicBezTo>
                    <a:pt x="182" y="202"/>
                    <a:pt x="182" y="219"/>
                    <a:pt x="182" y="219"/>
                  </a:cubicBezTo>
                  <a:cubicBezTo>
                    <a:pt x="182" y="219"/>
                    <a:pt x="189" y="212"/>
                    <a:pt x="200" y="215"/>
                  </a:cubicBezTo>
                  <a:cubicBezTo>
                    <a:pt x="202" y="215"/>
                    <a:pt x="204" y="216"/>
                    <a:pt x="207" y="217"/>
                  </a:cubicBezTo>
                  <a:cubicBezTo>
                    <a:pt x="207" y="218"/>
                    <a:pt x="207" y="218"/>
                    <a:pt x="207" y="219"/>
                  </a:cubicBezTo>
                  <a:cubicBezTo>
                    <a:pt x="207" y="208"/>
                    <a:pt x="218" y="201"/>
                    <a:pt x="218" y="201"/>
                  </a:cubicBezTo>
                  <a:cubicBezTo>
                    <a:pt x="219" y="190"/>
                    <a:pt x="219" y="190"/>
                    <a:pt x="219" y="190"/>
                  </a:cubicBezTo>
                  <a:cubicBezTo>
                    <a:pt x="231" y="179"/>
                    <a:pt x="231" y="179"/>
                    <a:pt x="231" y="179"/>
                  </a:cubicBezTo>
                  <a:cubicBezTo>
                    <a:pt x="231" y="179"/>
                    <a:pt x="227" y="170"/>
                    <a:pt x="234" y="164"/>
                  </a:cubicBezTo>
                  <a:cubicBezTo>
                    <a:pt x="241" y="158"/>
                    <a:pt x="247" y="160"/>
                    <a:pt x="247" y="160"/>
                  </a:cubicBezTo>
                  <a:cubicBezTo>
                    <a:pt x="251" y="145"/>
                    <a:pt x="251" y="145"/>
                    <a:pt x="251" y="145"/>
                  </a:cubicBezTo>
                  <a:cubicBezTo>
                    <a:pt x="251" y="145"/>
                    <a:pt x="266" y="133"/>
                    <a:pt x="262" y="127"/>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96" name="Freeform 170"/>
            <p:cNvSpPr>
              <a:spLocks/>
            </p:cNvSpPr>
            <p:nvPr/>
          </p:nvSpPr>
          <p:spPr bwMode="gray">
            <a:xfrm>
              <a:off x="5141913" y="3833813"/>
              <a:ext cx="212725" cy="284163"/>
            </a:xfrm>
            <a:custGeom>
              <a:avLst/>
              <a:gdLst>
                <a:gd name="T0" fmla="*/ 337 w 378"/>
                <a:gd name="T1" fmla="*/ 100 h 509"/>
                <a:gd name="T2" fmla="*/ 358 w 378"/>
                <a:gd name="T3" fmla="*/ 79 h 509"/>
                <a:gd name="T4" fmla="*/ 378 w 378"/>
                <a:gd name="T5" fmla="*/ 43 h 509"/>
                <a:gd name="T6" fmla="*/ 362 w 378"/>
                <a:gd name="T7" fmla="*/ 37 h 509"/>
                <a:gd name="T8" fmla="*/ 358 w 378"/>
                <a:gd name="T9" fmla="*/ 41 h 509"/>
                <a:gd name="T10" fmla="*/ 340 w 378"/>
                <a:gd name="T11" fmla="*/ 40 h 509"/>
                <a:gd name="T12" fmla="*/ 324 w 378"/>
                <a:gd name="T13" fmla="*/ 23 h 509"/>
                <a:gd name="T14" fmla="*/ 312 w 378"/>
                <a:gd name="T15" fmla="*/ 32 h 509"/>
                <a:gd name="T16" fmla="*/ 283 w 378"/>
                <a:gd name="T17" fmla="*/ 46 h 509"/>
                <a:gd name="T18" fmla="*/ 278 w 378"/>
                <a:gd name="T19" fmla="*/ 56 h 509"/>
                <a:gd name="T20" fmla="*/ 265 w 378"/>
                <a:gd name="T21" fmla="*/ 70 h 509"/>
                <a:gd name="T22" fmla="*/ 234 w 378"/>
                <a:gd name="T23" fmla="*/ 61 h 509"/>
                <a:gd name="T24" fmla="*/ 194 w 378"/>
                <a:gd name="T25" fmla="*/ 57 h 509"/>
                <a:gd name="T26" fmla="*/ 143 w 378"/>
                <a:gd name="T27" fmla="*/ 17 h 509"/>
                <a:gd name="T28" fmla="*/ 96 w 378"/>
                <a:gd name="T29" fmla="*/ 15 h 509"/>
                <a:gd name="T30" fmla="*/ 90 w 378"/>
                <a:gd name="T31" fmla="*/ 0 h 509"/>
                <a:gd name="T32" fmla="*/ 77 w 378"/>
                <a:gd name="T33" fmla="*/ 8 h 509"/>
                <a:gd name="T34" fmla="*/ 17 w 378"/>
                <a:gd name="T35" fmla="*/ 9 h 509"/>
                <a:gd name="T36" fmla="*/ 3 w 378"/>
                <a:gd name="T37" fmla="*/ 29 h 509"/>
                <a:gd name="T38" fmla="*/ 10 w 378"/>
                <a:gd name="T39" fmla="*/ 51 h 509"/>
                <a:gd name="T40" fmla="*/ 23 w 378"/>
                <a:gd name="T41" fmla="*/ 56 h 509"/>
                <a:gd name="T42" fmla="*/ 21 w 378"/>
                <a:gd name="T43" fmla="*/ 71 h 509"/>
                <a:gd name="T44" fmla="*/ 30 w 378"/>
                <a:gd name="T45" fmla="*/ 86 h 509"/>
                <a:gd name="T46" fmla="*/ 29 w 378"/>
                <a:gd name="T47" fmla="*/ 91 h 509"/>
                <a:gd name="T48" fmla="*/ 50 w 378"/>
                <a:gd name="T49" fmla="*/ 116 h 509"/>
                <a:gd name="T50" fmla="*/ 41 w 378"/>
                <a:gd name="T51" fmla="*/ 126 h 509"/>
                <a:gd name="T52" fmla="*/ 57 w 378"/>
                <a:gd name="T53" fmla="*/ 156 h 509"/>
                <a:gd name="T54" fmla="*/ 46 w 378"/>
                <a:gd name="T55" fmla="*/ 174 h 509"/>
                <a:gd name="T56" fmla="*/ 42 w 378"/>
                <a:gd name="T57" fmla="*/ 189 h 509"/>
                <a:gd name="T58" fmla="*/ 29 w 378"/>
                <a:gd name="T59" fmla="*/ 193 h 509"/>
                <a:gd name="T60" fmla="*/ 26 w 378"/>
                <a:gd name="T61" fmla="*/ 208 h 509"/>
                <a:gd name="T62" fmla="*/ 14 w 378"/>
                <a:gd name="T63" fmla="*/ 219 h 509"/>
                <a:gd name="T64" fmla="*/ 13 w 378"/>
                <a:gd name="T65" fmla="*/ 230 h 509"/>
                <a:gd name="T66" fmla="*/ 2 w 378"/>
                <a:gd name="T67" fmla="*/ 248 h 509"/>
                <a:gd name="T68" fmla="*/ 18 w 378"/>
                <a:gd name="T69" fmla="*/ 270 h 509"/>
                <a:gd name="T70" fmla="*/ 25 w 378"/>
                <a:gd name="T71" fmla="*/ 262 h 509"/>
                <a:gd name="T72" fmla="*/ 39 w 378"/>
                <a:gd name="T73" fmla="*/ 261 h 509"/>
                <a:gd name="T74" fmla="*/ 42 w 378"/>
                <a:gd name="T75" fmla="*/ 273 h 509"/>
                <a:gd name="T76" fmla="*/ 33 w 378"/>
                <a:gd name="T77" fmla="*/ 275 h 509"/>
                <a:gd name="T78" fmla="*/ 23 w 378"/>
                <a:gd name="T79" fmla="*/ 283 h 509"/>
                <a:gd name="T80" fmla="*/ 9 w 378"/>
                <a:gd name="T81" fmla="*/ 283 h 509"/>
                <a:gd name="T82" fmla="*/ 13 w 378"/>
                <a:gd name="T83" fmla="*/ 302 h 509"/>
                <a:gd name="T84" fmla="*/ 9 w 378"/>
                <a:gd name="T85" fmla="*/ 312 h 509"/>
                <a:gd name="T86" fmla="*/ 175 w 378"/>
                <a:gd name="T87" fmla="*/ 416 h 509"/>
                <a:gd name="T88" fmla="*/ 184 w 378"/>
                <a:gd name="T89" fmla="*/ 429 h 509"/>
                <a:gd name="T90" fmla="*/ 173 w 378"/>
                <a:gd name="T91" fmla="*/ 439 h 509"/>
                <a:gd name="T92" fmla="*/ 248 w 378"/>
                <a:gd name="T93" fmla="*/ 509 h 509"/>
                <a:gd name="T94" fmla="*/ 248 w 378"/>
                <a:gd name="T95" fmla="*/ 508 h 509"/>
                <a:gd name="T96" fmla="*/ 261 w 378"/>
                <a:gd name="T97" fmla="*/ 505 h 509"/>
                <a:gd name="T98" fmla="*/ 281 w 378"/>
                <a:gd name="T99" fmla="*/ 463 h 509"/>
                <a:gd name="T100" fmla="*/ 279 w 378"/>
                <a:gd name="T101" fmla="*/ 441 h 509"/>
                <a:gd name="T102" fmla="*/ 299 w 378"/>
                <a:gd name="T103" fmla="*/ 424 h 509"/>
                <a:gd name="T104" fmla="*/ 301 w 378"/>
                <a:gd name="T105" fmla="*/ 398 h 509"/>
                <a:gd name="T106" fmla="*/ 324 w 378"/>
                <a:gd name="T107" fmla="*/ 388 h 509"/>
                <a:gd name="T108" fmla="*/ 328 w 378"/>
                <a:gd name="T109" fmla="*/ 361 h 509"/>
                <a:gd name="T110" fmla="*/ 360 w 378"/>
                <a:gd name="T111" fmla="*/ 351 h 509"/>
                <a:gd name="T112" fmla="*/ 364 w 378"/>
                <a:gd name="T113" fmla="*/ 343 h 509"/>
                <a:gd name="T114" fmla="*/ 336 w 378"/>
                <a:gd name="T115" fmla="*/ 303 h 509"/>
                <a:gd name="T116" fmla="*/ 337 w 378"/>
                <a:gd name="T117" fmla="*/ 10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509">
                  <a:moveTo>
                    <a:pt x="337" y="100"/>
                  </a:moveTo>
                  <a:cubicBezTo>
                    <a:pt x="337" y="100"/>
                    <a:pt x="351" y="87"/>
                    <a:pt x="358" y="79"/>
                  </a:cubicBezTo>
                  <a:cubicBezTo>
                    <a:pt x="365" y="71"/>
                    <a:pt x="378" y="43"/>
                    <a:pt x="378" y="43"/>
                  </a:cubicBezTo>
                  <a:cubicBezTo>
                    <a:pt x="362" y="37"/>
                    <a:pt x="362" y="37"/>
                    <a:pt x="362" y="37"/>
                  </a:cubicBezTo>
                  <a:cubicBezTo>
                    <a:pt x="358" y="41"/>
                    <a:pt x="358" y="41"/>
                    <a:pt x="358" y="41"/>
                  </a:cubicBezTo>
                  <a:cubicBezTo>
                    <a:pt x="340" y="40"/>
                    <a:pt x="340" y="40"/>
                    <a:pt x="340" y="40"/>
                  </a:cubicBezTo>
                  <a:cubicBezTo>
                    <a:pt x="324" y="23"/>
                    <a:pt x="324" y="23"/>
                    <a:pt x="324" y="23"/>
                  </a:cubicBezTo>
                  <a:cubicBezTo>
                    <a:pt x="312" y="32"/>
                    <a:pt x="312" y="32"/>
                    <a:pt x="312" y="32"/>
                  </a:cubicBezTo>
                  <a:cubicBezTo>
                    <a:pt x="312" y="32"/>
                    <a:pt x="290" y="40"/>
                    <a:pt x="283" y="46"/>
                  </a:cubicBezTo>
                  <a:cubicBezTo>
                    <a:pt x="276" y="52"/>
                    <a:pt x="278" y="56"/>
                    <a:pt x="278" y="56"/>
                  </a:cubicBezTo>
                  <a:cubicBezTo>
                    <a:pt x="265" y="70"/>
                    <a:pt x="265" y="70"/>
                    <a:pt x="265" y="70"/>
                  </a:cubicBezTo>
                  <a:cubicBezTo>
                    <a:pt x="265" y="70"/>
                    <a:pt x="247" y="63"/>
                    <a:pt x="234" y="61"/>
                  </a:cubicBezTo>
                  <a:cubicBezTo>
                    <a:pt x="221" y="59"/>
                    <a:pt x="194" y="57"/>
                    <a:pt x="194" y="57"/>
                  </a:cubicBezTo>
                  <a:cubicBezTo>
                    <a:pt x="143" y="17"/>
                    <a:pt x="143" y="17"/>
                    <a:pt x="143" y="17"/>
                  </a:cubicBezTo>
                  <a:cubicBezTo>
                    <a:pt x="96" y="15"/>
                    <a:pt x="96" y="15"/>
                    <a:pt x="96" y="15"/>
                  </a:cubicBezTo>
                  <a:cubicBezTo>
                    <a:pt x="90" y="0"/>
                    <a:pt x="90" y="0"/>
                    <a:pt x="90" y="0"/>
                  </a:cubicBezTo>
                  <a:cubicBezTo>
                    <a:pt x="77" y="8"/>
                    <a:pt x="77" y="8"/>
                    <a:pt x="77" y="8"/>
                  </a:cubicBezTo>
                  <a:cubicBezTo>
                    <a:pt x="17" y="9"/>
                    <a:pt x="17" y="9"/>
                    <a:pt x="17" y="9"/>
                  </a:cubicBezTo>
                  <a:cubicBezTo>
                    <a:pt x="3" y="29"/>
                    <a:pt x="3" y="29"/>
                    <a:pt x="3" y="29"/>
                  </a:cubicBezTo>
                  <a:cubicBezTo>
                    <a:pt x="3" y="29"/>
                    <a:pt x="10" y="38"/>
                    <a:pt x="10" y="51"/>
                  </a:cubicBezTo>
                  <a:cubicBezTo>
                    <a:pt x="10" y="64"/>
                    <a:pt x="23" y="56"/>
                    <a:pt x="23" y="56"/>
                  </a:cubicBezTo>
                  <a:cubicBezTo>
                    <a:pt x="23" y="56"/>
                    <a:pt x="23" y="65"/>
                    <a:pt x="21" y="71"/>
                  </a:cubicBezTo>
                  <a:cubicBezTo>
                    <a:pt x="19" y="77"/>
                    <a:pt x="30" y="86"/>
                    <a:pt x="30" y="86"/>
                  </a:cubicBezTo>
                  <a:cubicBezTo>
                    <a:pt x="29" y="91"/>
                    <a:pt x="29" y="91"/>
                    <a:pt x="29" y="91"/>
                  </a:cubicBezTo>
                  <a:cubicBezTo>
                    <a:pt x="50" y="116"/>
                    <a:pt x="50" y="116"/>
                    <a:pt x="50" y="116"/>
                  </a:cubicBezTo>
                  <a:cubicBezTo>
                    <a:pt x="50" y="116"/>
                    <a:pt x="42" y="121"/>
                    <a:pt x="41" y="126"/>
                  </a:cubicBezTo>
                  <a:cubicBezTo>
                    <a:pt x="40" y="131"/>
                    <a:pt x="53" y="150"/>
                    <a:pt x="57" y="156"/>
                  </a:cubicBezTo>
                  <a:cubicBezTo>
                    <a:pt x="61" y="162"/>
                    <a:pt x="46" y="174"/>
                    <a:pt x="46" y="174"/>
                  </a:cubicBezTo>
                  <a:cubicBezTo>
                    <a:pt x="42" y="189"/>
                    <a:pt x="42" y="189"/>
                    <a:pt x="42" y="189"/>
                  </a:cubicBezTo>
                  <a:cubicBezTo>
                    <a:pt x="42" y="189"/>
                    <a:pt x="36" y="187"/>
                    <a:pt x="29" y="193"/>
                  </a:cubicBezTo>
                  <a:cubicBezTo>
                    <a:pt x="22" y="199"/>
                    <a:pt x="26" y="208"/>
                    <a:pt x="26" y="208"/>
                  </a:cubicBezTo>
                  <a:cubicBezTo>
                    <a:pt x="14" y="219"/>
                    <a:pt x="14" y="219"/>
                    <a:pt x="14" y="219"/>
                  </a:cubicBezTo>
                  <a:cubicBezTo>
                    <a:pt x="13" y="230"/>
                    <a:pt x="13" y="230"/>
                    <a:pt x="13" y="230"/>
                  </a:cubicBezTo>
                  <a:cubicBezTo>
                    <a:pt x="13" y="230"/>
                    <a:pt x="2" y="237"/>
                    <a:pt x="2" y="248"/>
                  </a:cubicBezTo>
                  <a:cubicBezTo>
                    <a:pt x="2" y="259"/>
                    <a:pt x="11" y="269"/>
                    <a:pt x="18" y="270"/>
                  </a:cubicBezTo>
                  <a:cubicBezTo>
                    <a:pt x="25" y="271"/>
                    <a:pt x="25" y="262"/>
                    <a:pt x="25" y="262"/>
                  </a:cubicBezTo>
                  <a:cubicBezTo>
                    <a:pt x="39" y="261"/>
                    <a:pt x="39" y="261"/>
                    <a:pt x="39" y="261"/>
                  </a:cubicBezTo>
                  <a:cubicBezTo>
                    <a:pt x="42" y="273"/>
                    <a:pt x="42" y="273"/>
                    <a:pt x="42" y="273"/>
                  </a:cubicBezTo>
                  <a:cubicBezTo>
                    <a:pt x="33" y="275"/>
                    <a:pt x="33" y="275"/>
                    <a:pt x="33" y="275"/>
                  </a:cubicBezTo>
                  <a:cubicBezTo>
                    <a:pt x="23" y="283"/>
                    <a:pt x="23" y="283"/>
                    <a:pt x="23" y="283"/>
                  </a:cubicBezTo>
                  <a:cubicBezTo>
                    <a:pt x="23" y="283"/>
                    <a:pt x="18" y="273"/>
                    <a:pt x="9" y="283"/>
                  </a:cubicBezTo>
                  <a:cubicBezTo>
                    <a:pt x="0" y="293"/>
                    <a:pt x="13" y="302"/>
                    <a:pt x="13" y="302"/>
                  </a:cubicBezTo>
                  <a:cubicBezTo>
                    <a:pt x="9" y="312"/>
                    <a:pt x="9" y="312"/>
                    <a:pt x="9" y="312"/>
                  </a:cubicBezTo>
                  <a:cubicBezTo>
                    <a:pt x="175" y="416"/>
                    <a:pt x="175" y="416"/>
                    <a:pt x="175" y="416"/>
                  </a:cubicBezTo>
                  <a:cubicBezTo>
                    <a:pt x="175" y="416"/>
                    <a:pt x="187" y="425"/>
                    <a:pt x="184" y="429"/>
                  </a:cubicBezTo>
                  <a:cubicBezTo>
                    <a:pt x="181" y="433"/>
                    <a:pt x="173" y="439"/>
                    <a:pt x="173" y="439"/>
                  </a:cubicBezTo>
                  <a:cubicBezTo>
                    <a:pt x="248" y="509"/>
                    <a:pt x="248" y="509"/>
                    <a:pt x="248" y="509"/>
                  </a:cubicBezTo>
                  <a:cubicBezTo>
                    <a:pt x="248" y="508"/>
                    <a:pt x="248" y="508"/>
                    <a:pt x="248" y="508"/>
                  </a:cubicBezTo>
                  <a:cubicBezTo>
                    <a:pt x="261" y="505"/>
                    <a:pt x="261" y="505"/>
                    <a:pt x="261" y="505"/>
                  </a:cubicBezTo>
                  <a:cubicBezTo>
                    <a:pt x="281" y="463"/>
                    <a:pt x="281" y="463"/>
                    <a:pt x="281" y="463"/>
                  </a:cubicBezTo>
                  <a:cubicBezTo>
                    <a:pt x="281" y="463"/>
                    <a:pt x="279" y="448"/>
                    <a:pt x="279" y="441"/>
                  </a:cubicBezTo>
                  <a:cubicBezTo>
                    <a:pt x="279" y="434"/>
                    <a:pt x="300" y="434"/>
                    <a:pt x="299" y="424"/>
                  </a:cubicBezTo>
                  <a:cubicBezTo>
                    <a:pt x="298" y="414"/>
                    <a:pt x="293" y="401"/>
                    <a:pt x="301" y="398"/>
                  </a:cubicBezTo>
                  <a:cubicBezTo>
                    <a:pt x="309" y="395"/>
                    <a:pt x="324" y="388"/>
                    <a:pt x="324" y="388"/>
                  </a:cubicBezTo>
                  <a:cubicBezTo>
                    <a:pt x="328" y="361"/>
                    <a:pt x="328" y="361"/>
                    <a:pt x="328" y="361"/>
                  </a:cubicBezTo>
                  <a:cubicBezTo>
                    <a:pt x="328" y="361"/>
                    <a:pt x="352" y="366"/>
                    <a:pt x="360" y="351"/>
                  </a:cubicBezTo>
                  <a:cubicBezTo>
                    <a:pt x="361" y="349"/>
                    <a:pt x="362" y="346"/>
                    <a:pt x="364" y="343"/>
                  </a:cubicBezTo>
                  <a:cubicBezTo>
                    <a:pt x="336" y="303"/>
                    <a:pt x="336" y="303"/>
                    <a:pt x="336" y="303"/>
                  </a:cubicBezTo>
                  <a:lnTo>
                    <a:pt x="337" y="100"/>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97" name="Freeform 171"/>
            <p:cNvSpPr>
              <a:spLocks noEditPoints="1"/>
            </p:cNvSpPr>
            <p:nvPr/>
          </p:nvSpPr>
          <p:spPr bwMode="gray">
            <a:xfrm>
              <a:off x="1931988" y="3529013"/>
              <a:ext cx="122237" cy="123825"/>
            </a:xfrm>
            <a:custGeom>
              <a:avLst/>
              <a:gdLst>
                <a:gd name="T0" fmla="*/ 128 w 220"/>
                <a:gd name="T1" fmla="*/ 204 h 223"/>
                <a:gd name="T2" fmla="*/ 128 w 220"/>
                <a:gd name="T3" fmla="*/ 204 h 223"/>
                <a:gd name="T4" fmla="*/ 128 w 220"/>
                <a:gd name="T5" fmla="*/ 204 h 223"/>
                <a:gd name="T6" fmla="*/ 128 w 220"/>
                <a:gd name="T7" fmla="*/ 204 h 223"/>
                <a:gd name="T8" fmla="*/ 218 w 220"/>
                <a:gd name="T9" fmla="*/ 15 h 223"/>
                <a:gd name="T10" fmla="*/ 211 w 220"/>
                <a:gd name="T11" fmla="*/ 1 h 223"/>
                <a:gd name="T12" fmla="*/ 192 w 220"/>
                <a:gd name="T13" fmla="*/ 2 h 223"/>
                <a:gd name="T14" fmla="*/ 181 w 220"/>
                <a:gd name="T15" fmla="*/ 2 h 223"/>
                <a:gd name="T16" fmla="*/ 168 w 220"/>
                <a:gd name="T17" fmla="*/ 12 h 223"/>
                <a:gd name="T18" fmla="*/ 143 w 220"/>
                <a:gd name="T19" fmla="*/ 1 h 223"/>
                <a:gd name="T20" fmla="*/ 133 w 220"/>
                <a:gd name="T21" fmla="*/ 20 h 223"/>
                <a:gd name="T22" fmla="*/ 120 w 220"/>
                <a:gd name="T23" fmla="*/ 21 h 223"/>
                <a:gd name="T24" fmla="*/ 119 w 220"/>
                <a:gd name="T25" fmla="*/ 31 h 223"/>
                <a:gd name="T26" fmla="*/ 92 w 220"/>
                <a:gd name="T27" fmla="*/ 54 h 223"/>
                <a:gd name="T28" fmla="*/ 78 w 220"/>
                <a:gd name="T29" fmla="*/ 45 h 223"/>
                <a:gd name="T30" fmla="*/ 65 w 220"/>
                <a:gd name="T31" fmla="*/ 59 h 223"/>
                <a:gd name="T32" fmla="*/ 45 w 220"/>
                <a:gd name="T33" fmla="*/ 58 h 223"/>
                <a:gd name="T34" fmla="*/ 44 w 220"/>
                <a:gd name="T35" fmla="*/ 85 h 223"/>
                <a:gd name="T36" fmla="*/ 35 w 220"/>
                <a:gd name="T37" fmla="*/ 87 h 223"/>
                <a:gd name="T38" fmla="*/ 33 w 220"/>
                <a:gd name="T39" fmla="*/ 98 h 223"/>
                <a:gd name="T40" fmla="*/ 19 w 220"/>
                <a:gd name="T41" fmla="*/ 102 h 223"/>
                <a:gd name="T42" fmla="*/ 0 w 220"/>
                <a:gd name="T43" fmla="*/ 102 h 223"/>
                <a:gd name="T44" fmla="*/ 32 w 220"/>
                <a:gd name="T45" fmla="*/ 136 h 223"/>
                <a:gd name="T46" fmla="*/ 50 w 220"/>
                <a:gd name="T47" fmla="*/ 175 h 223"/>
                <a:gd name="T48" fmla="*/ 80 w 220"/>
                <a:gd name="T49" fmla="*/ 199 h 223"/>
                <a:gd name="T50" fmla="*/ 92 w 220"/>
                <a:gd name="T51" fmla="*/ 198 h 223"/>
                <a:gd name="T52" fmla="*/ 92 w 220"/>
                <a:gd name="T53" fmla="*/ 197 h 223"/>
                <a:gd name="T54" fmla="*/ 81 w 220"/>
                <a:gd name="T55" fmla="*/ 187 h 223"/>
                <a:gd name="T56" fmla="*/ 95 w 220"/>
                <a:gd name="T57" fmla="*/ 181 h 223"/>
                <a:gd name="T58" fmla="*/ 90 w 220"/>
                <a:gd name="T59" fmla="*/ 175 h 223"/>
                <a:gd name="T60" fmla="*/ 79 w 220"/>
                <a:gd name="T61" fmla="*/ 177 h 223"/>
                <a:gd name="T62" fmla="*/ 79 w 220"/>
                <a:gd name="T63" fmla="*/ 149 h 223"/>
                <a:gd name="T64" fmla="*/ 123 w 220"/>
                <a:gd name="T65" fmla="*/ 185 h 223"/>
                <a:gd name="T66" fmla="*/ 128 w 220"/>
                <a:gd name="T67" fmla="*/ 204 h 223"/>
                <a:gd name="T68" fmla="*/ 132 w 220"/>
                <a:gd name="T69" fmla="*/ 204 h 223"/>
                <a:gd name="T70" fmla="*/ 150 w 220"/>
                <a:gd name="T71" fmla="*/ 211 h 223"/>
                <a:gd name="T72" fmla="*/ 162 w 220"/>
                <a:gd name="T73" fmla="*/ 223 h 223"/>
                <a:gd name="T74" fmla="*/ 183 w 220"/>
                <a:gd name="T75" fmla="*/ 220 h 223"/>
                <a:gd name="T76" fmla="*/ 170 w 220"/>
                <a:gd name="T77" fmla="*/ 192 h 223"/>
                <a:gd name="T78" fmla="*/ 182 w 220"/>
                <a:gd name="T79" fmla="*/ 172 h 223"/>
                <a:gd name="T80" fmla="*/ 177 w 220"/>
                <a:gd name="T81" fmla="*/ 151 h 223"/>
                <a:gd name="T82" fmla="*/ 181 w 220"/>
                <a:gd name="T83" fmla="*/ 119 h 223"/>
                <a:gd name="T84" fmla="*/ 191 w 220"/>
                <a:gd name="T85" fmla="*/ 131 h 223"/>
                <a:gd name="T86" fmla="*/ 194 w 220"/>
                <a:gd name="T87" fmla="*/ 74 h 223"/>
                <a:gd name="T88" fmla="*/ 209 w 220"/>
                <a:gd name="T89" fmla="*/ 44 h 223"/>
                <a:gd name="T90" fmla="*/ 218 w 220"/>
                <a:gd name="T91" fmla="*/ 1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0" h="223">
                  <a:moveTo>
                    <a:pt x="128" y="204"/>
                  </a:moveTo>
                  <a:cubicBezTo>
                    <a:pt x="128" y="204"/>
                    <a:pt x="128" y="204"/>
                    <a:pt x="128" y="204"/>
                  </a:cubicBezTo>
                  <a:cubicBezTo>
                    <a:pt x="128" y="204"/>
                    <a:pt x="128" y="204"/>
                    <a:pt x="128" y="204"/>
                  </a:cubicBezTo>
                  <a:cubicBezTo>
                    <a:pt x="128" y="204"/>
                    <a:pt x="128" y="204"/>
                    <a:pt x="128" y="204"/>
                  </a:cubicBezTo>
                  <a:close/>
                  <a:moveTo>
                    <a:pt x="218" y="15"/>
                  </a:moveTo>
                  <a:cubicBezTo>
                    <a:pt x="216" y="10"/>
                    <a:pt x="210" y="5"/>
                    <a:pt x="211" y="1"/>
                  </a:cubicBezTo>
                  <a:cubicBezTo>
                    <a:pt x="192" y="2"/>
                    <a:pt x="192" y="2"/>
                    <a:pt x="192" y="2"/>
                  </a:cubicBezTo>
                  <a:cubicBezTo>
                    <a:pt x="192" y="2"/>
                    <a:pt x="185" y="2"/>
                    <a:pt x="181" y="2"/>
                  </a:cubicBezTo>
                  <a:cubicBezTo>
                    <a:pt x="177" y="2"/>
                    <a:pt x="178" y="11"/>
                    <a:pt x="168" y="12"/>
                  </a:cubicBezTo>
                  <a:cubicBezTo>
                    <a:pt x="158" y="13"/>
                    <a:pt x="152" y="2"/>
                    <a:pt x="143" y="1"/>
                  </a:cubicBezTo>
                  <a:cubicBezTo>
                    <a:pt x="134" y="0"/>
                    <a:pt x="133" y="20"/>
                    <a:pt x="133" y="20"/>
                  </a:cubicBezTo>
                  <a:cubicBezTo>
                    <a:pt x="120" y="21"/>
                    <a:pt x="120" y="21"/>
                    <a:pt x="120" y="21"/>
                  </a:cubicBezTo>
                  <a:cubicBezTo>
                    <a:pt x="119" y="31"/>
                    <a:pt x="119" y="31"/>
                    <a:pt x="119" y="31"/>
                  </a:cubicBezTo>
                  <a:cubicBezTo>
                    <a:pt x="119" y="31"/>
                    <a:pt x="107" y="54"/>
                    <a:pt x="92" y="54"/>
                  </a:cubicBezTo>
                  <a:cubicBezTo>
                    <a:pt x="77" y="54"/>
                    <a:pt x="86" y="46"/>
                    <a:pt x="78" y="45"/>
                  </a:cubicBezTo>
                  <a:cubicBezTo>
                    <a:pt x="70" y="44"/>
                    <a:pt x="65" y="59"/>
                    <a:pt x="65" y="59"/>
                  </a:cubicBezTo>
                  <a:cubicBezTo>
                    <a:pt x="65" y="59"/>
                    <a:pt x="60" y="58"/>
                    <a:pt x="45" y="58"/>
                  </a:cubicBezTo>
                  <a:cubicBezTo>
                    <a:pt x="30" y="58"/>
                    <a:pt x="44" y="85"/>
                    <a:pt x="44" y="85"/>
                  </a:cubicBezTo>
                  <a:cubicBezTo>
                    <a:pt x="35" y="87"/>
                    <a:pt x="35" y="87"/>
                    <a:pt x="35" y="87"/>
                  </a:cubicBezTo>
                  <a:cubicBezTo>
                    <a:pt x="35" y="87"/>
                    <a:pt x="39" y="96"/>
                    <a:pt x="33" y="98"/>
                  </a:cubicBezTo>
                  <a:cubicBezTo>
                    <a:pt x="27" y="100"/>
                    <a:pt x="19" y="102"/>
                    <a:pt x="19" y="102"/>
                  </a:cubicBezTo>
                  <a:cubicBezTo>
                    <a:pt x="0" y="102"/>
                    <a:pt x="0" y="102"/>
                    <a:pt x="0" y="102"/>
                  </a:cubicBezTo>
                  <a:cubicBezTo>
                    <a:pt x="32" y="136"/>
                    <a:pt x="32" y="136"/>
                    <a:pt x="32" y="136"/>
                  </a:cubicBezTo>
                  <a:cubicBezTo>
                    <a:pt x="32" y="136"/>
                    <a:pt x="40" y="167"/>
                    <a:pt x="50" y="175"/>
                  </a:cubicBezTo>
                  <a:cubicBezTo>
                    <a:pt x="59" y="182"/>
                    <a:pt x="77" y="196"/>
                    <a:pt x="80" y="199"/>
                  </a:cubicBezTo>
                  <a:cubicBezTo>
                    <a:pt x="83" y="198"/>
                    <a:pt x="89" y="197"/>
                    <a:pt x="92" y="198"/>
                  </a:cubicBezTo>
                  <a:cubicBezTo>
                    <a:pt x="92" y="197"/>
                    <a:pt x="92" y="197"/>
                    <a:pt x="92" y="197"/>
                  </a:cubicBezTo>
                  <a:cubicBezTo>
                    <a:pt x="89" y="195"/>
                    <a:pt x="78" y="191"/>
                    <a:pt x="81" y="187"/>
                  </a:cubicBezTo>
                  <a:cubicBezTo>
                    <a:pt x="84" y="183"/>
                    <a:pt x="99" y="188"/>
                    <a:pt x="95" y="181"/>
                  </a:cubicBezTo>
                  <a:cubicBezTo>
                    <a:pt x="91" y="175"/>
                    <a:pt x="90" y="175"/>
                    <a:pt x="90" y="175"/>
                  </a:cubicBezTo>
                  <a:cubicBezTo>
                    <a:pt x="90" y="175"/>
                    <a:pt x="79" y="179"/>
                    <a:pt x="79" y="177"/>
                  </a:cubicBezTo>
                  <a:cubicBezTo>
                    <a:pt x="78" y="175"/>
                    <a:pt x="72" y="147"/>
                    <a:pt x="79" y="149"/>
                  </a:cubicBezTo>
                  <a:cubicBezTo>
                    <a:pt x="86" y="151"/>
                    <a:pt x="119" y="177"/>
                    <a:pt x="123" y="185"/>
                  </a:cubicBezTo>
                  <a:cubicBezTo>
                    <a:pt x="126" y="189"/>
                    <a:pt x="127" y="197"/>
                    <a:pt x="128" y="204"/>
                  </a:cubicBezTo>
                  <a:cubicBezTo>
                    <a:pt x="129" y="204"/>
                    <a:pt x="131" y="204"/>
                    <a:pt x="132" y="204"/>
                  </a:cubicBezTo>
                  <a:cubicBezTo>
                    <a:pt x="145" y="205"/>
                    <a:pt x="150" y="211"/>
                    <a:pt x="150" y="211"/>
                  </a:cubicBezTo>
                  <a:cubicBezTo>
                    <a:pt x="150" y="211"/>
                    <a:pt x="150" y="223"/>
                    <a:pt x="162" y="223"/>
                  </a:cubicBezTo>
                  <a:cubicBezTo>
                    <a:pt x="168" y="223"/>
                    <a:pt x="176" y="222"/>
                    <a:pt x="183" y="220"/>
                  </a:cubicBezTo>
                  <a:cubicBezTo>
                    <a:pt x="180" y="218"/>
                    <a:pt x="170" y="205"/>
                    <a:pt x="170" y="192"/>
                  </a:cubicBezTo>
                  <a:cubicBezTo>
                    <a:pt x="170" y="177"/>
                    <a:pt x="182" y="181"/>
                    <a:pt x="182" y="172"/>
                  </a:cubicBezTo>
                  <a:cubicBezTo>
                    <a:pt x="182" y="163"/>
                    <a:pt x="177" y="151"/>
                    <a:pt x="177" y="151"/>
                  </a:cubicBezTo>
                  <a:cubicBezTo>
                    <a:pt x="181" y="119"/>
                    <a:pt x="181" y="119"/>
                    <a:pt x="181" y="119"/>
                  </a:cubicBezTo>
                  <a:cubicBezTo>
                    <a:pt x="191" y="131"/>
                    <a:pt x="191" y="131"/>
                    <a:pt x="191" y="131"/>
                  </a:cubicBezTo>
                  <a:cubicBezTo>
                    <a:pt x="194" y="74"/>
                    <a:pt x="194" y="74"/>
                    <a:pt x="194" y="74"/>
                  </a:cubicBezTo>
                  <a:cubicBezTo>
                    <a:pt x="194" y="74"/>
                    <a:pt x="200" y="53"/>
                    <a:pt x="209" y="44"/>
                  </a:cubicBezTo>
                  <a:cubicBezTo>
                    <a:pt x="218" y="35"/>
                    <a:pt x="220" y="20"/>
                    <a:pt x="218" y="15"/>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98" name="Freeform 172"/>
            <p:cNvSpPr>
              <a:spLocks/>
            </p:cNvSpPr>
            <p:nvPr/>
          </p:nvSpPr>
          <p:spPr bwMode="gray">
            <a:xfrm>
              <a:off x="1965325" y="3638550"/>
              <a:ext cx="90487" cy="85725"/>
            </a:xfrm>
            <a:custGeom>
              <a:avLst/>
              <a:gdLst>
                <a:gd name="T0" fmla="*/ 146 w 162"/>
                <a:gd name="T1" fmla="*/ 133 h 152"/>
                <a:gd name="T2" fmla="*/ 159 w 162"/>
                <a:gd name="T3" fmla="*/ 122 h 152"/>
                <a:gd name="T4" fmla="*/ 145 w 162"/>
                <a:gd name="T5" fmla="*/ 115 h 152"/>
                <a:gd name="T6" fmla="*/ 145 w 162"/>
                <a:gd name="T7" fmla="*/ 93 h 152"/>
                <a:gd name="T8" fmla="*/ 162 w 162"/>
                <a:gd name="T9" fmla="*/ 87 h 152"/>
                <a:gd name="T10" fmla="*/ 140 w 162"/>
                <a:gd name="T11" fmla="*/ 66 h 152"/>
                <a:gd name="T12" fmla="*/ 124 w 162"/>
                <a:gd name="T13" fmla="*/ 39 h 152"/>
                <a:gd name="T14" fmla="*/ 122 w 162"/>
                <a:gd name="T15" fmla="*/ 24 h 152"/>
                <a:gd name="T16" fmla="*/ 122 w 162"/>
                <a:gd name="T17" fmla="*/ 23 h 152"/>
                <a:gd name="T18" fmla="*/ 122 w 162"/>
                <a:gd name="T19" fmla="*/ 23 h 152"/>
                <a:gd name="T20" fmla="*/ 101 w 162"/>
                <a:gd name="T21" fmla="*/ 26 h 152"/>
                <a:gd name="T22" fmla="*/ 89 w 162"/>
                <a:gd name="T23" fmla="*/ 14 h 152"/>
                <a:gd name="T24" fmla="*/ 71 w 162"/>
                <a:gd name="T25" fmla="*/ 7 h 152"/>
                <a:gd name="T26" fmla="*/ 59 w 162"/>
                <a:gd name="T27" fmla="*/ 12 h 152"/>
                <a:gd name="T28" fmla="*/ 33 w 162"/>
                <a:gd name="T29" fmla="*/ 1 h 152"/>
                <a:gd name="T30" fmla="*/ 19 w 162"/>
                <a:gd name="T31" fmla="*/ 2 h 152"/>
                <a:gd name="T32" fmla="*/ 19 w 162"/>
                <a:gd name="T33" fmla="*/ 2 h 152"/>
                <a:gd name="T34" fmla="*/ 10 w 162"/>
                <a:gd name="T35" fmla="*/ 19 h 152"/>
                <a:gd name="T36" fmla="*/ 20 w 162"/>
                <a:gd name="T37" fmla="*/ 32 h 152"/>
                <a:gd name="T38" fmla="*/ 9 w 162"/>
                <a:gd name="T39" fmla="*/ 60 h 152"/>
                <a:gd name="T40" fmla="*/ 33 w 162"/>
                <a:gd name="T41" fmla="*/ 72 h 152"/>
                <a:gd name="T42" fmla="*/ 53 w 162"/>
                <a:gd name="T43" fmla="*/ 85 h 152"/>
                <a:gd name="T44" fmla="*/ 51 w 162"/>
                <a:gd name="T45" fmla="*/ 67 h 152"/>
                <a:gd name="T46" fmla="*/ 33 w 162"/>
                <a:gd name="T47" fmla="*/ 49 h 152"/>
                <a:gd name="T48" fmla="*/ 67 w 162"/>
                <a:gd name="T49" fmla="*/ 70 h 152"/>
                <a:gd name="T50" fmla="*/ 68 w 162"/>
                <a:gd name="T51" fmla="*/ 89 h 152"/>
                <a:gd name="T52" fmla="*/ 95 w 162"/>
                <a:gd name="T53" fmla="*/ 94 h 152"/>
                <a:gd name="T54" fmla="*/ 108 w 162"/>
                <a:gd name="T55" fmla="*/ 121 h 152"/>
                <a:gd name="T56" fmla="*/ 108 w 162"/>
                <a:gd name="T57" fmla="*/ 138 h 152"/>
                <a:gd name="T58" fmla="*/ 131 w 162"/>
                <a:gd name="T59" fmla="*/ 150 h 152"/>
                <a:gd name="T60" fmla="*/ 122 w 162"/>
                <a:gd name="T61" fmla="*/ 133 h 152"/>
                <a:gd name="T62" fmla="*/ 141 w 162"/>
                <a:gd name="T63" fmla="*/ 152 h 152"/>
                <a:gd name="T64" fmla="*/ 145 w 162"/>
                <a:gd name="T65" fmla="*/ 147 h 152"/>
                <a:gd name="T66" fmla="*/ 146 w 162"/>
                <a:gd name="T67" fmla="*/ 1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52">
                  <a:moveTo>
                    <a:pt x="146" y="133"/>
                  </a:moveTo>
                  <a:cubicBezTo>
                    <a:pt x="146" y="133"/>
                    <a:pt x="159" y="127"/>
                    <a:pt x="159" y="122"/>
                  </a:cubicBezTo>
                  <a:cubicBezTo>
                    <a:pt x="159" y="117"/>
                    <a:pt x="145" y="115"/>
                    <a:pt x="145" y="115"/>
                  </a:cubicBezTo>
                  <a:cubicBezTo>
                    <a:pt x="145" y="115"/>
                    <a:pt x="135" y="96"/>
                    <a:pt x="145" y="93"/>
                  </a:cubicBezTo>
                  <a:cubicBezTo>
                    <a:pt x="151" y="91"/>
                    <a:pt x="158" y="88"/>
                    <a:pt x="162" y="87"/>
                  </a:cubicBezTo>
                  <a:cubicBezTo>
                    <a:pt x="154" y="82"/>
                    <a:pt x="143" y="75"/>
                    <a:pt x="140" y="66"/>
                  </a:cubicBezTo>
                  <a:cubicBezTo>
                    <a:pt x="136" y="53"/>
                    <a:pt x="124" y="39"/>
                    <a:pt x="124" y="39"/>
                  </a:cubicBezTo>
                  <a:cubicBezTo>
                    <a:pt x="122" y="24"/>
                    <a:pt x="122" y="24"/>
                    <a:pt x="122" y="24"/>
                  </a:cubicBezTo>
                  <a:cubicBezTo>
                    <a:pt x="122" y="24"/>
                    <a:pt x="122" y="24"/>
                    <a:pt x="122" y="23"/>
                  </a:cubicBezTo>
                  <a:cubicBezTo>
                    <a:pt x="122" y="23"/>
                    <a:pt x="122" y="23"/>
                    <a:pt x="122" y="23"/>
                  </a:cubicBezTo>
                  <a:cubicBezTo>
                    <a:pt x="115" y="25"/>
                    <a:pt x="107" y="26"/>
                    <a:pt x="101" y="26"/>
                  </a:cubicBezTo>
                  <a:cubicBezTo>
                    <a:pt x="89" y="26"/>
                    <a:pt x="89" y="14"/>
                    <a:pt x="89" y="14"/>
                  </a:cubicBezTo>
                  <a:cubicBezTo>
                    <a:pt x="89" y="14"/>
                    <a:pt x="84" y="8"/>
                    <a:pt x="71" y="7"/>
                  </a:cubicBezTo>
                  <a:cubicBezTo>
                    <a:pt x="58" y="6"/>
                    <a:pt x="59" y="12"/>
                    <a:pt x="59" y="12"/>
                  </a:cubicBezTo>
                  <a:cubicBezTo>
                    <a:pt x="59" y="12"/>
                    <a:pt x="39" y="3"/>
                    <a:pt x="33" y="1"/>
                  </a:cubicBezTo>
                  <a:cubicBezTo>
                    <a:pt x="29" y="0"/>
                    <a:pt x="23" y="1"/>
                    <a:pt x="19" y="2"/>
                  </a:cubicBezTo>
                  <a:cubicBezTo>
                    <a:pt x="19" y="2"/>
                    <a:pt x="19" y="2"/>
                    <a:pt x="19" y="2"/>
                  </a:cubicBezTo>
                  <a:cubicBezTo>
                    <a:pt x="10" y="19"/>
                    <a:pt x="10" y="19"/>
                    <a:pt x="10" y="19"/>
                  </a:cubicBezTo>
                  <a:cubicBezTo>
                    <a:pt x="10" y="19"/>
                    <a:pt x="26" y="28"/>
                    <a:pt x="20" y="32"/>
                  </a:cubicBezTo>
                  <a:cubicBezTo>
                    <a:pt x="14" y="36"/>
                    <a:pt x="0" y="46"/>
                    <a:pt x="9" y="60"/>
                  </a:cubicBezTo>
                  <a:cubicBezTo>
                    <a:pt x="18" y="74"/>
                    <a:pt x="33" y="72"/>
                    <a:pt x="33" y="72"/>
                  </a:cubicBezTo>
                  <a:cubicBezTo>
                    <a:pt x="33" y="72"/>
                    <a:pt x="50" y="92"/>
                    <a:pt x="53" y="85"/>
                  </a:cubicBezTo>
                  <a:cubicBezTo>
                    <a:pt x="56" y="78"/>
                    <a:pt x="51" y="67"/>
                    <a:pt x="51" y="67"/>
                  </a:cubicBezTo>
                  <a:cubicBezTo>
                    <a:pt x="51" y="67"/>
                    <a:pt x="24" y="49"/>
                    <a:pt x="33" y="49"/>
                  </a:cubicBezTo>
                  <a:cubicBezTo>
                    <a:pt x="42" y="49"/>
                    <a:pt x="67" y="70"/>
                    <a:pt x="67" y="70"/>
                  </a:cubicBezTo>
                  <a:cubicBezTo>
                    <a:pt x="67" y="70"/>
                    <a:pt x="64" y="89"/>
                    <a:pt x="68" y="89"/>
                  </a:cubicBezTo>
                  <a:cubicBezTo>
                    <a:pt x="72" y="89"/>
                    <a:pt x="95" y="94"/>
                    <a:pt x="95" y="94"/>
                  </a:cubicBezTo>
                  <a:cubicBezTo>
                    <a:pt x="108" y="121"/>
                    <a:pt x="108" y="121"/>
                    <a:pt x="108" y="121"/>
                  </a:cubicBezTo>
                  <a:cubicBezTo>
                    <a:pt x="108" y="121"/>
                    <a:pt x="99" y="129"/>
                    <a:pt x="108" y="138"/>
                  </a:cubicBezTo>
                  <a:cubicBezTo>
                    <a:pt x="117" y="147"/>
                    <a:pt x="131" y="150"/>
                    <a:pt x="131" y="150"/>
                  </a:cubicBezTo>
                  <a:cubicBezTo>
                    <a:pt x="122" y="133"/>
                    <a:pt x="122" y="133"/>
                    <a:pt x="122" y="133"/>
                  </a:cubicBezTo>
                  <a:cubicBezTo>
                    <a:pt x="141" y="152"/>
                    <a:pt x="141" y="152"/>
                    <a:pt x="141" y="152"/>
                  </a:cubicBezTo>
                  <a:cubicBezTo>
                    <a:pt x="145" y="147"/>
                    <a:pt x="145" y="147"/>
                    <a:pt x="145" y="147"/>
                  </a:cubicBezTo>
                  <a:lnTo>
                    <a:pt x="146" y="133"/>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299" name="Freeform 173"/>
            <p:cNvSpPr>
              <a:spLocks/>
            </p:cNvSpPr>
            <p:nvPr/>
          </p:nvSpPr>
          <p:spPr bwMode="gray">
            <a:xfrm>
              <a:off x="4706938" y="2665413"/>
              <a:ext cx="44450" cy="50800"/>
            </a:xfrm>
            <a:custGeom>
              <a:avLst/>
              <a:gdLst>
                <a:gd name="T0" fmla="*/ 79 w 80"/>
                <a:gd name="T1" fmla="*/ 27 h 90"/>
                <a:gd name="T2" fmla="*/ 73 w 80"/>
                <a:gd name="T3" fmla="*/ 31 h 90"/>
                <a:gd name="T4" fmla="*/ 65 w 80"/>
                <a:gd name="T5" fmla="*/ 17 h 90"/>
                <a:gd name="T6" fmla="*/ 56 w 80"/>
                <a:gd name="T7" fmla="*/ 10 h 90"/>
                <a:gd name="T8" fmla="*/ 46 w 80"/>
                <a:gd name="T9" fmla="*/ 0 h 90"/>
                <a:gd name="T10" fmla="*/ 29 w 80"/>
                <a:gd name="T11" fmla="*/ 0 h 90"/>
                <a:gd name="T12" fmla="*/ 29 w 80"/>
                <a:gd name="T13" fmla="*/ 15 h 90"/>
                <a:gd name="T14" fmla="*/ 18 w 80"/>
                <a:gd name="T15" fmla="*/ 14 h 90"/>
                <a:gd name="T16" fmla="*/ 9 w 80"/>
                <a:gd name="T17" fmla="*/ 29 h 90"/>
                <a:gd name="T18" fmla="*/ 4 w 80"/>
                <a:gd name="T19" fmla="*/ 29 h 90"/>
                <a:gd name="T20" fmla="*/ 3 w 80"/>
                <a:gd name="T21" fmla="*/ 39 h 90"/>
                <a:gd name="T22" fmla="*/ 17 w 80"/>
                <a:gd name="T23" fmla="*/ 48 h 90"/>
                <a:gd name="T24" fmla="*/ 4 w 80"/>
                <a:gd name="T25" fmla="*/ 64 h 90"/>
                <a:gd name="T26" fmla="*/ 6 w 80"/>
                <a:gd name="T27" fmla="*/ 65 h 90"/>
                <a:gd name="T28" fmla="*/ 24 w 80"/>
                <a:gd name="T29" fmla="*/ 62 h 90"/>
                <a:gd name="T30" fmla="*/ 24 w 80"/>
                <a:gd name="T31" fmla="*/ 74 h 90"/>
                <a:gd name="T32" fmla="*/ 41 w 80"/>
                <a:gd name="T33" fmla="*/ 90 h 90"/>
                <a:gd name="T34" fmla="*/ 48 w 80"/>
                <a:gd name="T35" fmla="*/ 81 h 90"/>
                <a:gd name="T36" fmla="*/ 46 w 80"/>
                <a:gd name="T37" fmla="*/ 71 h 90"/>
                <a:gd name="T38" fmla="*/ 40 w 80"/>
                <a:gd name="T39" fmla="*/ 74 h 90"/>
                <a:gd name="T40" fmla="*/ 31 w 80"/>
                <a:gd name="T41" fmla="*/ 68 h 90"/>
                <a:gd name="T42" fmla="*/ 46 w 80"/>
                <a:gd name="T43" fmla="*/ 68 h 90"/>
                <a:gd name="T44" fmla="*/ 52 w 80"/>
                <a:gd name="T45" fmla="*/ 63 h 90"/>
                <a:gd name="T46" fmla="*/ 54 w 80"/>
                <a:gd name="T47" fmla="*/ 49 h 90"/>
                <a:gd name="T48" fmla="*/ 72 w 80"/>
                <a:gd name="T49" fmla="*/ 59 h 90"/>
                <a:gd name="T50" fmla="*/ 78 w 80"/>
                <a:gd name="T51" fmla="*/ 53 h 90"/>
                <a:gd name="T52" fmla="*/ 80 w 80"/>
                <a:gd name="T53" fmla="*/ 56 h 90"/>
                <a:gd name="T54" fmla="*/ 79 w 80"/>
                <a:gd name="T55" fmla="*/ 2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90">
                  <a:moveTo>
                    <a:pt x="79" y="27"/>
                  </a:moveTo>
                  <a:cubicBezTo>
                    <a:pt x="73" y="31"/>
                    <a:pt x="73" y="31"/>
                    <a:pt x="73" y="31"/>
                  </a:cubicBezTo>
                  <a:cubicBezTo>
                    <a:pt x="65" y="17"/>
                    <a:pt x="65" y="17"/>
                    <a:pt x="65" y="17"/>
                  </a:cubicBezTo>
                  <a:cubicBezTo>
                    <a:pt x="56" y="10"/>
                    <a:pt x="56" y="10"/>
                    <a:pt x="56" y="10"/>
                  </a:cubicBezTo>
                  <a:cubicBezTo>
                    <a:pt x="46" y="0"/>
                    <a:pt x="46" y="0"/>
                    <a:pt x="46" y="0"/>
                  </a:cubicBezTo>
                  <a:cubicBezTo>
                    <a:pt x="39" y="2"/>
                    <a:pt x="29" y="0"/>
                    <a:pt x="29" y="0"/>
                  </a:cubicBezTo>
                  <a:cubicBezTo>
                    <a:pt x="29" y="15"/>
                    <a:pt x="29" y="15"/>
                    <a:pt x="29" y="15"/>
                  </a:cubicBezTo>
                  <a:cubicBezTo>
                    <a:pt x="29" y="15"/>
                    <a:pt x="21" y="10"/>
                    <a:pt x="18" y="14"/>
                  </a:cubicBezTo>
                  <a:cubicBezTo>
                    <a:pt x="15" y="18"/>
                    <a:pt x="9" y="29"/>
                    <a:pt x="9" y="29"/>
                  </a:cubicBezTo>
                  <a:cubicBezTo>
                    <a:pt x="4" y="29"/>
                    <a:pt x="4" y="29"/>
                    <a:pt x="4" y="29"/>
                  </a:cubicBezTo>
                  <a:cubicBezTo>
                    <a:pt x="4" y="29"/>
                    <a:pt x="0" y="36"/>
                    <a:pt x="3" y="39"/>
                  </a:cubicBezTo>
                  <a:cubicBezTo>
                    <a:pt x="6" y="42"/>
                    <a:pt x="17" y="48"/>
                    <a:pt x="17" y="48"/>
                  </a:cubicBezTo>
                  <a:cubicBezTo>
                    <a:pt x="4" y="64"/>
                    <a:pt x="4" y="64"/>
                    <a:pt x="4" y="64"/>
                  </a:cubicBezTo>
                  <a:cubicBezTo>
                    <a:pt x="5" y="65"/>
                    <a:pt x="6" y="65"/>
                    <a:pt x="6" y="65"/>
                  </a:cubicBezTo>
                  <a:cubicBezTo>
                    <a:pt x="13" y="67"/>
                    <a:pt x="24" y="62"/>
                    <a:pt x="24" y="62"/>
                  </a:cubicBezTo>
                  <a:cubicBezTo>
                    <a:pt x="24" y="74"/>
                    <a:pt x="24" y="74"/>
                    <a:pt x="24" y="74"/>
                  </a:cubicBezTo>
                  <a:cubicBezTo>
                    <a:pt x="41" y="90"/>
                    <a:pt x="41" y="90"/>
                    <a:pt x="41" y="90"/>
                  </a:cubicBezTo>
                  <a:cubicBezTo>
                    <a:pt x="48" y="81"/>
                    <a:pt x="48" y="81"/>
                    <a:pt x="48" y="81"/>
                  </a:cubicBezTo>
                  <a:cubicBezTo>
                    <a:pt x="46" y="71"/>
                    <a:pt x="46" y="71"/>
                    <a:pt x="46" y="71"/>
                  </a:cubicBezTo>
                  <a:cubicBezTo>
                    <a:pt x="40" y="74"/>
                    <a:pt x="40" y="74"/>
                    <a:pt x="40" y="74"/>
                  </a:cubicBezTo>
                  <a:cubicBezTo>
                    <a:pt x="31" y="68"/>
                    <a:pt x="31" y="68"/>
                    <a:pt x="31" y="68"/>
                  </a:cubicBezTo>
                  <a:cubicBezTo>
                    <a:pt x="46" y="68"/>
                    <a:pt x="46" y="68"/>
                    <a:pt x="46" y="68"/>
                  </a:cubicBezTo>
                  <a:cubicBezTo>
                    <a:pt x="52" y="63"/>
                    <a:pt x="52" y="63"/>
                    <a:pt x="52" y="63"/>
                  </a:cubicBezTo>
                  <a:cubicBezTo>
                    <a:pt x="54" y="49"/>
                    <a:pt x="54" y="49"/>
                    <a:pt x="54" y="49"/>
                  </a:cubicBezTo>
                  <a:cubicBezTo>
                    <a:pt x="72" y="59"/>
                    <a:pt x="72" y="59"/>
                    <a:pt x="72" y="59"/>
                  </a:cubicBezTo>
                  <a:cubicBezTo>
                    <a:pt x="78" y="53"/>
                    <a:pt x="78" y="53"/>
                    <a:pt x="78" y="53"/>
                  </a:cubicBezTo>
                  <a:cubicBezTo>
                    <a:pt x="80" y="56"/>
                    <a:pt x="80" y="56"/>
                    <a:pt x="80" y="56"/>
                  </a:cubicBezTo>
                  <a:lnTo>
                    <a:pt x="79" y="27"/>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300" name="Freeform 174"/>
            <p:cNvSpPr>
              <a:spLocks noEditPoints="1"/>
            </p:cNvSpPr>
            <p:nvPr/>
          </p:nvSpPr>
          <p:spPr bwMode="gray">
            <a:xfrm>
              <a:off x="4714875" y="2586038"/>
              <a:ext cx="104775" cy="130175"/>
            </a:xfrm>
            <a:custGeom>
              <a:avLst/>
              <a:gdLst>
                <a:gd name="T0" fmla="*/ 167 w 185"/>
                <a:gd name="T1" fmla="*/ 152 h 233"/>
                <a:gd name="T2" fmla="*/ 160 w 185"/>
                <a:gd name="T3" fmla="*/ 140 h 233"/>
                <a:gd name="T4" fmla="*/ 166 w 185"/>
                <a:gd name="T5" fmla="*/ 120 h 233"/>
                <a:gd name="T6" fmla="*/ 161 w 185"/>
                <a:gd name="T7" fmla="*/ 102 h 233"/>
                <a:gd name="T8" fmla="*/ 171 w 185"/>
                <a:gd name="T9" fmla="*/ 88 h 233"/>
                <a:gd name="T10" fmla="*/ 139 w 185"/>
                <a:gd name="T11" fmla="*/ 91 h 233"/>
                <a:gd name="T12" fmla="*/ 117 w 185"/>
                <a:gd name="T13" fmla="*/ 82 h 233"/>
                <a:gd name="T14" fmla="*/ 115 w 185"/>
                <a:gd name="T15" fmla="*/ 56 h 233"/>
                <a:gd name="T16" fmla="*/ 91 w 185"/>
                <a:gd name="T17" fmla="*/ 48 h 233"/>
                <a:gd name="T18" fmla="*/ 77 w 185"/>
                <a:gd name="T19" fmla="*/ 27 h 233"/>
                <a:gd name="T20" fmla="*/ 48 w 185"/>
                <a:gd name="T21" fmla="*/ 6 h 233"/>
                <a:gd name="T22" fmla="*/ 18 w 185"/>
                <a:gd name="T23" fmla="*/ 17 h 233"/>
                <a:gd name="T24" fmla="*/ 0 w 185"/>
                <a:gd name="T25" fmla="*/ 21 h 233"/>
                <a:gd name="T26" fmla="*/ 6 w 185"/>
                <a:gd name="T27" fmla="*/ 40 h 233"/>
                <a:gd name="T28" fmla="*/ 8 w 185"/>
                <a:gd name="T29" fmla="*/ 53 h 233"/>
                <a:gd name="T30" fmla="*/ 12 w 185"/>
                <a:gd name="T31" fmla="*/ 65 h 233"/>
                <a:gd name="T32" fmla="*/ 5 w 185"/>
                <a:gd name="T33" fmla="*/ 72 h 233"/>
                <a:gd name="T34" fmla="*/ 27 w 185"/>
                <a:gd name="T35" fmla="*/ 76 h 233"/>
                <a:gd name="T36" fmla="*/ 15 w 185"/>
                <a:gd name="T37" fmla="*/ 106 h 233"/>
                <a:gd name="T38" fmla="*/ 37 w 185"/>
                <a:gd name="T39" fmla="*/ 118 h 233"/>
                <a:gd name="T40" fmla="*/ 35 w 185"/>
                <a:gd name="T41" fmla="*/ 140 h 233"/>
                <a:gd name="T42" fmla="*/ 41 w 185"/>
                <a:gd name="T43" fmla="*/ 153 h 233"/>
                <a:gd name="T44" fmla="*/ 58 w 185"/>
                <a:gd name="T45" fmla="*/ 174 h 233"/>
                <a:gd name="T46" fmla="*/ 65 w 185"/>
                <a:gd name="T47" fmla="*/ 199 h 233"/>
                <a:gd name="T48" fmla="*/ 71 w 185"/>
                <a:gd name="T49" fmla="*/ 211 h 233"/>
                <a:gd name="T50" fmla="*/ 84 w 185"/>
                <a:gd name="T51" fmla="*/ 221 h 233"/>
                <a:gd name="T52" fmla="*/ 95 w 185"/>
                <a:gd name="T53" fmla="*/ 229 h 233"/>
                <a:gd name="T54" fmla="*/ 112 w 185"/>
                <a:gd name="T55" fmla="*/ 221 h 233"/>
                <a:gd name="T56" fmla="*/ 128 w 185"/>
                <a:gd name="T57" fmla="*/ 213 h 233"/>
                <a:gd name="T58" fmla="*/ 158 w 185"/>
                <a:gd name="T59" fmla="*/ 207 h 233"/>
                <a:gd name="T60" fmla="*/ 165 w 185"/>
                <a:gd name="T61" fmla="*/ 192 h 233"/>
                <a:gd name="T62" fmla="*/ 177 w 185"/>
                <a:gd name="T63" fmla="*/ 180 h 233"/>
                <a:gd name="T64" fmla="*/ 180 w 185"/>
                <a:gd name="T65" fmla="*/ 159 h 233"/>
                <a:gd name="T66" fmla="*/ 27 w 185"/>
                <a:gd name="T67" fmla="*/ 144 h 233"/>
                <a:gd name="T68" fmla="*/ 24 w 185"/>
                <a:gd name="T69" fmla="*/ 144 h 233"/>
                <a:gd name="T70" fmla="*/ 24 w 185"/>
                <a:gd name="T71" fmla="*/ 14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233">
                  <a:moveTo>
                    <a:pt x="180" y="159"/>
                  </a:moveTo>
                  <a:cubicBezTo>
                    <a:pt x="167" y="152"/>
                    <a:pt x="167" y="152"/>
                    <a:pt x="167" y="152"/>
                  </a:cubicBezTo>
                  <a:cubicBezTo>
                    <a:pt x="169" y="145"/>
                    <a:pt x="169" y="145"/>
                    <a:pt x="169" y="145"/>
                  </a:cubicBezTo>
                  <a:cubicBezTo>
                    <a:pt x="160" y="140"/>
                    <a:pt x="160" y="140"/>
                    <a:pt x="160" y="140"/>
                  </a:cubicBezTo>
                  <a:cubicBezTo>
                    <a:pt x="157" y="128"/>
                    <a:pt x="157" y="128"/>
                    <a:pt x="157" y="128"/>
                  </a:cubicBezTo>
                  <a:cubicBezTo>
                    <a:pt x="166" y="120"/>
                    <a:pt x="166" y="120"/>
                    <a:pt x="166" y="120"/>
                  </a:cubicBezTo>
                  <a:cubicBezTo>
                    <a:pt x="168" y="106"/>
                    <a:pt x="168" y="106"/>
                    <a:pt x="168" y="106"/>
                  </a:cubicBezTo>
                  <a:cubicBezTo>
                    <a:pt x="161" y="102"/>
                    <a:pt x="161" y="102"/>
                    <a:pt x="161" y="102"/>
                  </a:cubicBezTo>
                  <a:cubicBezTo>
                    <a:pt x="168" y="94"/>
                    <a:pt x="168" y="94"/>
                    <a:pt x="168" y="94"/>
                  </a:cubicBezTo>
                  <a:cubicBezTo>
                    <a:pt x="171" y="88"/>
                    <a:pt x="171" y="88"/>
                    <a:pt x="171" y="88"/>
                  </a:cubicBezTo>
                  <a:cubicBezTo>
                    <a:pt x="155" y="84"/>
                    <a:pt x="155" y="84"/>
                    <a:pt x="155" y="84"/>
                  </a:cubicBezTo>
                  <a:cubicBezTo>
                    <a:pt x="139" y="91"/>
                    <a:pt x="139" y="91"/>
                    <a:pt x="139" y="91"/>
                  </a:cubicBezTo>
                  <a:cubicBezTo>
                    <a:pt x="133" y="84"/>
                    <a:pt x="133" y="84"/>
                    <a:pt x="133" y="84"/>
                  </a:cubicBezTo>
                  <a:cubicBezTo>
                    <a:pt x="117" y="82"/>
                    <a:pt x="117" y="82"/>
                    <a:pt x="117" y="82"/>
                  </a:cubicBezTo>
                  <a:cubicBezTo>
                    <a:pt x="112" y="71"/>
                    <a:pt x="112" y="71"/>
                    <a:pt x="112" y="71"/>
                  </a:cubicBezTo>
                  <a:cubicBezTo>
                    <a:pt x="112" y="71"/>
                    <a:pt x="117" y="62"/>
                    <a:pt x="115" y="56"/>
                  </a:cubicBezTo>
                  <a:cubicBezTo>
                    <a:pt x="113" y="50"/>
                    <a:pt x="101" y="49"/>
                    <a:pt x="99" y="54"/>
                  </a:cubicBezTo>
                  <a:cubicBezTo>
                    <a:pt x="97" y="59"/>
                    <a:pt x="91" y="48"/>
                    <a:pt x="91" y="48"/>
                  </a:cubicBezTo>
                  <a:cubicBezTo>
                    <a:pt x="83" y="25"/>
                    <a:pt x="83" y="25"/>
                    <a:pt x="83" y="25"/>
                  </a:cubicBezTo>
                  <a:cubicBezTo>
                    <a:pt x="77" y="27"/>
                    <a:pt x="77" y="27"/>
                    <a:pt x="77" y="27"/>
                  </a:cubicBezTo>
                  <a:cubicBezTo>
                    <a:pt x="62" y="13"/>
                    <a:pt x="62" y="13"/>
                    <a:pt x="62" y="13"/>
                  </a:cubicBezTo>
                  <a:cubicBezTo>
                    <a:pt x="48" y="6"/>
                    <a:pt x="48" y="6"/>
                    <a:pt x="48" y="6"/>
                  </a:cubicBezTo>
                  <a:cubicBezTo>
                    <a:pt x="48" y="6"/>
                    <a:pt x="33" y="0"/>
                    <a:pt x="30" y="6"/>
                  </a:cubicBezTo>
                  <a:cubicBezTo>
                    <a:pt x="27" y="12"/>
                    <a:pt x="18" y="17"/>
                    <a:pt x="18" y="17"/>
                  </a:cubicBezTo>
                  <a:cubicBezTo>
                    <a:pt x="3" y="17"/>
                    <a:pt x="3" y="17"/>
                    <a:pt x="3" y="17"/>
                  </a:cubicBezTo>
                  <a:cubicBezTo>
                    <a:pt x="0" y="21"/>
                    <a:pt x="0" y="21"/>
                    <a:pt x="0" y="21"/>
                  </a:cubicBezTo>
                  <a:cubicBezTo>
                    <a:pt x="2" y="22"/>
                    <a:pt x="2" y="22"/>
                    <a:pt x="2" y="22"/>
                  </a:cubicBezTo>
                  <a:cubicBezTo>
                    <a:pt x="6" y="40"/>
                    <a:pt x="6" y="40"/>
                    <a:pt x="6" y="40"/>
                  </a:cubicBezTo>
                  <a:cubicBezTo>
                    <a:pt x="11" y="41"/>
                    <a:pt x="11" y="41"/>
                    <a:pt x="11" y="41"/>
                  </a:cubicBezTo>
                  <a:cubicBezTo>
                    <a:pt x="8" y="53"/>
                    <a:pt x="8" y="53"/>
                    <a:pt x="8" y="53"/>
                  </a:cubicBezTo>
                  <a:cubicBezTo>
                    <a:pt x="8" y="53"/>
                    <a:pt x="24" y="56"/>
                    <a:pt x="25" y="59"/>
                  </a:cubicBezTo>
                  <a:cubicBezTo>
                    <a:pt x="26" y="62"/>
                    <a:pt x="12" y="65"/>
                    <a:pt x="12" y="65"/>
                  </a:cubicBezTo>
                  <a:cubicBezTo>
                    <a:pt x="10" y="72"/>
                    <a:pt x="10" y="72"/>
                    <a:pt x="10" y="72"/>
                  </a:cubicBezTo>
                  <a:cubicBezTo>
                    <a:pt x="5" y="72"/>
                    <a:pt x="5" y="72"/>
                    <a:pt x="5" y="72"/>
                  </a:cubicBezTo>
                  <a:cubicBezTo>
                    <a:pt x="8" y="77"/>
                    <a:pt x="8" y="77"/>
                    <a:pt x="8" y="77"/>
                  </a:cubicBezTo>
                  <a:cubicBezTo>
                    <a:pt x="8" y="77"/>
                    <a:pt x="27" y="71"/>
                    <a:pt x="27" y="76"/>
                  </a:cubicBezTo>
                  <a:cubicBezTo>
                    <a:pt x="27" y="81"/>
                    <a:pt x="15" y="95"/>
                    <a:pt x="15" y="95"/>
                  </a:cubicBezTo>
                  <a:cubicBezTo>
                    <a:pt x="15" y="106"/>
                    <a:pt x="15" y="106"/>
                    <a:pt x="15" y="106"/>
                  </a:cubicBezTo>
                  <a:cubicBezTo>
                    <a:pt x="15" y="106"/>
                    <a:pt x="19" y="103"/>
                    <a:pt x="26" y="105"/>
                  </a:cubicBezTo>
                  <a:cubicBezTo>
                    <a:pt x="33" y="107"/>
                    <a:pt x="37" y="118"/>
                    <a:pt x="37" y="118"/>
                  </a:cubicBezTo>
                  <a:cubicBezTo>
                    <a:pt x="23" y="120"/>
                    <a:pt x="23" y="120"/>
                    <a:pt x="23" y="120"/>
                  </a:cubicBezTo>
                  <a:cubicBezTo>
                    <a:pt x="23" y="120"/>
                    <a:pt x="37" y="133"/>
                    <a:pt x="35" y="140"/>
                  </a:cubicBezTo>
                  <a:cubicBezTo>
                    <a:pt x="34" y="142"/>
                    <a:pt x="33" y="143"/>
                    <a:pt x="31" y="143"/>
                  </a:cubicBezTo>
                  <a:cubicBezTo>
                    <a:pt x="41" y="153"/>
                    <a:pt x="41" y="153"/>
                    <a:pt x="41" y="153"/>
                  </a:cubicBezTo>
                  <a:cubicBezTo>
                    <a:pt x="50" y="160"/>
                    <a:pt x="50" y="160"/>
                    <a:pt x="50" y="160"/>
                  </a:cubicBezTo>
                  <a:cubicBezTo>
                    <a:pt x="58" y="174"/>
                    <a:pt x="58" y="174"/>
                    <a:pt x="58" y="174"/>
                  </a:cubicBezTo>
                  <a:cubicBezTo>
                    <a:pt x="64" y="170"/>
                    <a:pt x="64" y="170"/>
                    <a:pt x="64" y="170"/>
                  </a:cubicBezTo>
                  <a:cubicBezTo>
                    <a:pt x="65" y="199"/>
                    <a:pt x="65" y="199"/>
                    <a:pt x="65" y="199"/>
                  </a:cubicBezTo>
                  <a:cubicBezTo>
                    <a:pt x="63" y="196"/>
                    <a:pt x="63" y="196"/>
                    <a:pt x="63" y="196"/>
                  </a:cubicBezTo>
                  <a:cubicBezTo>
                    <a:pt x="71" y="211"/>
                    <a:pt x="71" y="211"/>
                    <a:pt x="71" y="211"/>
                  </a:cubicBezTo>
                  <a:cubicBezTo>
                    <a:pt x="80" y="211"/>
                    <a:pt x="80" y="211"/>
                    <a:pt x="80" y="211"/>
                  </a:cubicBezTo>
                  <a:cubicBezTo>
                    <a:pt x="84" y="221"/>
                    <a:pt x="84" y="221"/>
                    <a:pt x="84" y="221"/>
                  </a:cubicBezTo>
                  <a:cubicBezTo>
                    <a:pt x="84" y="233"/>
                    <a:pt x="84" y="233"/>
                    <a:pt x="84" y="233"/>
                  </a:cubicBezTo>
                  <a:cubicBezTo>
                    <a:pt x="95" y="229"/>
                    <a:pt x="95" y="229"/>
                    <a:pt x="95" y="229"/>
                  </a:cubicBezTo>
                  <a:cubicBezTo>
                    <a:pt x="100" y="221"/>
                    <a:pt x="100" y="221"/>
                    <a:pt x="100" y="221"/>
                  </a:cubicBezTo>
                  <a:cubicBezTo>
                    <a:pt x="100" y="221"/>
                    <a:pt x="105" y="221"/>
                    <a:pt x="112" y="221"/>
                  </a:cubicBezTo>
                  <a:cubicBezTo>
                    <a:pt x="119" y="221"/>
                    <a:pt x="115" y="213"/>
                    <a:pt x="115" y="213"/>
                  </a:cubicBezTo>
                  <a:cubicBezTo>
                    <a:pt x="128" y="213"/>
                    <a:pt x="128" y="213"/>
                    <a:pt x="128" y="213"/>
                  </a:cubicBezTo>
                  <a:cubicBezTo>
                    <a:pt x="132" y="209"/>
                    <a:pt x="132" y="209"/>
                    <a:pt x="132" y="209"/>
                  </a:cubicBezTo>
                  <a:cubicBezTo>
                    <a:pt x="158" y="207"/>
                    <a:pt x="158" y="207"/>
                    <a:pt x="158" y="207"/>
                  </a:cubicBezTo>
                  <a:cubicBezTo>
                    <a:pt x="158" y="207"/>
                    <a:pt x="166" y="206"/>
                    <a:pt x="167" y="203"/>
                  </a:cubicBezTo>
                  <a:cubicBezTo>
                    <a:pt x="168" y="200"/>
                    <a:pt x="165" y="192"/>
                    <a:pt x="165" y="192"/>
                  </a:cubicBezTo>
                  <a:cubicBezTo>
                    <a:pt x="165" y="192"/>
                    <a:pt x="162" y="185"/>
                    <a:pt x="164" y="181"/>
                  </a:cubicBezTo>
                  <a:cubicBezTo>
                    <a:pt x="166" y="177"/>
                    <a:pt x="177" y="180"/>
                    <a:pt x="177" y="180"/>
                  </a:cubicBezTo>
                  <a:cubicBezTo>
                    <a:pt x="177" y="180"/>
                    <a:pt x="181" y="173"/>
                    <a:pt x="183" y="169"/>
                  </a:cubicBezTo>
                  <a:cubicBezTo>
                    <a:pt x="185" y="165"/>
                    <a:pt x="180" y="159"/>
                    <a:pt x="180" y="159"/>
                  </a:cubicBezTo>
                  <a:close/>
                  <a:moveTo>
                    <a:pt x="24" y="144"/>
                  </a:moveTo>
                  <a:cubicBezTo>
                    <a:pt x="25" y="144"/>
                    <a:pt x="26" y="144"/>
                    <a:pt x="27" y="144"/>
                  </a:cubicBezTo>
                  <a:cubicBezTo>
                    <a:pt x="26" y="144"/>
                    <a:pt x="25" y="144"/>
                    <a:pt x="24" y="144"/>
                  </a:cubicBezTo>
                  <a:close/>
                  <a:moveTo>
                    <a:pt x="24" y="144"/>
                  </a:moveTo>
                  <a:cubicBezTo>
                    <a:pt x="22" y="144"/>
                    <a:pt x="19" y="144"/>
                    <a:pt x="18" y="143"/>
                  </a:cubicBezTo>
                  <a:cubicBezTo>
                    <a:pt x="19" y="144"/>
                    <a:pt x="22" y="144"/>
                    <a:pt x="24" y="144"/>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301" name="Freeform 175"/>
            <p:cNvSpPr>
              <a:spLocks noEditPoints="1"/>
            </p:cNvSpPr>
            <p:nvPr/>
          </p:nvSpPr>
          <p:spPr bwMode="gray">
            <a:xfrm>
              <a:off x="465138" y="1897063"/>
              <a:ext cx="1147762" cy="495300"/>
            </a:xfrm>
            <a:custGeom>
              <a:avLst/>
              <a:gdLst>
                <a:gd name="T0" fmla="*/ 1650 w 2049"/>
                <a:gd name="T1" fmla="*/ 628 h 886"/>
                <a:gd name="T2" fmla="*/ 1600 w 2049"/>
                <a:gd name="T3" fmla="*/ 619 h 886"/>
                <a:gd name="T4" fmla="*/ 1594 w 2049"/>
                <a:gd name="T5" fmla="*/ 717 h 886"/>
                <a:gd name="T6" fmla="*/ 1594 w 2049"/>
                <a:gd name="T7" fmla="*/ 777 h 886"/>
                <a:gd name="T8" fmla="*/ 1677 w 2049"/>
                <a:gd name="T9" fmla="*/ 696 h 886"/>
                <a:gd name="T10" fmla="*/ 1691 w 2049"/>
                <a:gd name="T11" fmla="*/ 558 h 886"/>
                <a:gd name="T12" fmla="*/ 1597 w 2049"/>
                <a:gd name="T13" fmla="*/ 572 h 886"/>
                <a:gd name="T14" fmla="*/ 1561 w 2049"/>
                <a:gd name="T15" fmla="*/ 513 h 886"/>
                <a:gd name="T16" fmla="*/ 2008 w 2049"/>
                <a:gd name="T17" fmla="*/ 53 h 886"/>
                <a:gd name="T18" fmla="*/ 1735 w 2049"/>
                <a:gd name="T19" fmla="*/ 24 h 886"/>
                <a:gd name="T20" fmla="*/ 1622 w 2049"/>
                <a:gd name="T21" fmla="*/ 0 h 886"/>
                <a:gd name="T22" fmla="*/ 1141 w 2049"/>
                <a:gd name="T23" fmla="*/ 107 h 886"/>
                <a:gd name="T24" fmla="*/ 1138 w 2049"/>
                <a:gd name="T25" fmla="*/ 211 h 886"/>
                <a:gd name="T26" fmla="*/ 1051 w 2049"/>
                <a:gd name="T27" fmla="*/ 238 h 886"/>
                <a:gd name="T28" fmla="*/ 837 w 2049"/>
                <a:gd name="T29" fmla="*/ 261 h 886"/>
                <a:gd name="T30" fmla="*/ 939 w 2049"/>
                <a:gd name="T31" fmla="*/ 316 h 886"/>
                <a:gd name="T32" fmla="*/ 1037 w 2049"/>
                <a:gd name="T33" fmla="*/ 311 h 886"/>
                <a:gd name="T34" fmla="*/ 898 w 2049"/>
                <a:gd name="T35" fmla="*/ 357 h 886"/>
                <a:gd name="T36" fmla="*/ 745 w 2049"/>
                <a:gd name="T37" fmla="*/ 404 h 886"/>
                <a:gd name="T38" fmla="*/ 643 w 2049"/>
                <a:gd name="T39" fmla="*/ 462 h 886"/>
                <a:gd name="T40" fmla="*/ 689 w 2049"/>
                <a:gd name="T41" fmla="*/ 491 h 886"/>
                <a:gd name="T42" fmla="*/ 619 w 2049"/>
                <a:gd name="T43" fmla="*/ 510 h 886"/>
                <a:gd name="T44" fmla="*/ 678 w 2049"/>
                <a:gd name="T45" fmla="*/ 554 h 886"/>
                <a:gd name="T46" fmla="*/ 694 w 2049"/>
                <a:gd name="T47" fmla="*/ 576 h 886"/>
                <a:gd name="T48" fmla="*/ 785 w 2049"/>
                <a:gd name="T49" fmla="*/ 580 h 886"/>
                <a:gd name="T50" fmla="*/ 815 w 2049"/>
                <a:gd name="T51" fmla="*/ 598 h 886"/>
                <a:gd name="T52" fmla="*/ 697 w 2049"/>
                <a:gd name="T53" fmla="*/ 654 h 886"/>
                <a:gd name="T54" fmla="*/ 491 w 2049"/>
                <a:gd name="T55" fmla="*/ 747 h 886"/>
                <a:gd name="T56" fmla="*/ 385 w 2049"/>
                <a:gd name="T57" fmla="*/ 763 h 886"/>
                <a:gd name="T58" fmla="*/ 373 w 2049"/>
                <a:gd name="T59" fmla="*/ 783 h 886"/>
                <a:gd name="T60" fmla="*/ 514 w 2049"/>
                <a:gd name="T61" fmla="*/ 746 h 886"/>
                <a:gd name="T62" fmla="*/ 653 w 2049"/>
                <a:gd name="T63" fmla="*/ 697 h 886"/>
                <a:gd name="T64" fmla="*/ 841 w 2049"/>
                <a:gd name="T65" fmla="*/ 628 h 886"/>
                <a:gd name="T66" fmla="*/ 1015 w 2049"/>
                <a:gd name="T67" fmla="*/ 545 h 886"/>
                <a:gd name="T68" fmla="*/ 1234 w 2049"/>
                <a:gd name="T69" fmla="*/ 485 h 886"/>
                <a:gd name="T70" fmla="*/ 1075 w 2049"/>
                <a:gd name="T71" fmla="*/ 536 h 886"/>
                <a:gd name="T72" fmla="*/ 1211 w 2049"/>
                <a:gd name="T73" fmla="*/ 530 h 886"/>
                <a:gd name="T74" fmla="*/ 1336 w 2049"/>
                <a:gd name="T75" fmla="*/ 492 h 886"/>
                <a:gd name="T76" fmla="*/ 1472 w 2049"/>
                <a:gd name="T77" fmla="*/ 532 h 886"/>
                <a:gd name="T78" fmla="*/ 1541 w 2049"/>
                <a:gd name="T79" fmla="*/ 573 h 886"/>
                <a:gd name="T80" fmla="*/ 1630 w 2049"/>
                <a:gd name="T81" fmla="*/ 585 h 886"/>
                <a:gd name="T82" fmla="*/ 1679 w 2049"/>
                <a:gd name="T83" fmla="*/ 607 h 886"/>
                <a:gd name="T84" fmla="*/ 1636 w 2049"/>
                <a:gd name="T85" fmla="*/ 670 h 886"/>
                <a:gd name="T86" fmla="*/ 1660 w 2049"/>
                <a:gd name="T87" fmla="*/ 733 h 886"/>
                <a:gd name="T88" fmla="*/ 1623 w 2049"/>
                <a:gd name="T89" fmla="*/ 785 h 886"/>
                <a:gd name="T90" fmla="*/ 1707 w 2049"/>
                <a:gd name="T91" fmla="*/ 721 h 886"/>
                <a:gd name="T92" fmla="*/ 1598 w 2049"/>
                <a:gd name="T93" fmla="*/ 704 h 886"/>
                <a:gd name="T94" fmla="*/ 1546 w 2049"/>
                <a:gd name="T95" fmla="*/ 720 h 886"/>
                <a:gd name="T96" fmla="*/ 510 w 2049"/>
                <a:gd name="T97" fmla="*/ 517 h 886"/>
                <a:gd name="T98" fmla="*/ 76 w 2049"/>
                <a:gd name="T99" fmla="*/ 849 h 886"/>
                <a:gd name="T100" fmla="*/ 859 w 2049"/>
                <a:gd name="T101" fmla="*/ 663 h 886"/>
                <a:gd name="T102" fmla="*/ 881 w 2049"/>
                <a:gd name="T103" fmla="*/ 664 h 886"/>
                <a:gd name="T104" fmla="*/ 908 w 2049"/>
                <a:gd name="T105" fmla="*/ 635 h 886"/>
                <a:gd name="T106" fmla="*/ 1646 w 2049"/>
                <a:gd name="T107" fmla="*/ 762 h 886"/>
                <a:gd name="T108" fmla="*/ 923 w 2049"/>
                <a:gd name="T109" fmla="*/ 630 h 886"/>
                <a:gd name="T110" fmla="*/ 290 w 2049"/>
                <a:gd name="T111" fmla="*/ 788 h 886"/>
                <a:gd name="T112" fmla="*/ 221 w 2049"/>
                <a:gd name="T113" fmla="*/ 81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49" h="886">
                  <a:moveTo>
                    <a:pt x="1636" y="622"/>
                  </a:moveTo>
                  <a:cubicBezTo>
                    <a:pt x="1628" y="629"/>
                    <a:pt x="1614" y="645"/>
                    <a:pt x="1614" y="645"/>
                  </a:cubicBezTo>
                  <a:cubicBezTo>
                    <a:pt x="1602" y="669"/>
                    <a:pt x="1602" y="669"/>
                    <a:pt x="1602" y="669"/>
                  </a:cubicBezTo>
                  <a:cubicBezTo>
                    <a:pt x="1602" y="669"/>
                    <a:pt x="1623" y="665"/>
                    <a:pt x="1633" y="656"/>
                  </a:cubicBezTo>
                  <a:cubicBezTo>
                    <a:pt x="1643" y="647"/>
                    <a:pt x="1640" y="638"/>
                    <a:pt x="1640" y="638"/>
                  </a:cubicBezTo>
                  <a:cubicBezTo>
                    <a:pt x="1650" y="628"/>
                    <a:pt x="1650" y="628"/>
                    <a:pt x="1650" y="628"/>
                  </a:cubicBezTo>
                  <a:cubicBezTo>
                    <a:pt x="1650" y="628"/>
                    <a:pt x="1644" y="615"/>
                    <a:pt x="1636" y="622"/>
                  </a:cubicBezTo>
                  <a:close/>
                  <a:moveTo>
                    <a:pt x="1600" y="619"/>
                  </a:moveTo>
                  <a:cubicBezTo>
                    <a:pt x="1600" y="619"/>
                    <a:pt x="1575" y="626"/>
                    <a:pt x="1576" y="633"/>
                  </a:cubicBezTo>
                  <a:cubicBezTo>
                    <a:pt x="1577" y="640"/>
                    <a:pt x="1586" y="650"/>
                    <a:pt x="1586" y="650"/>
                  </a:cubicBezTo>
                  <a:cubicBezTo>
                    <a:pt x="1597" y="654"/>
                    <a:pt x="1614" y="646"/>
                    <a:pt x="1614" y="636"/>
                  </a:cubicBezTo>
                  <a:cubicBezTo>
                    <a:pt x="1614" y="626"/>
                    <a:pt x="1600" y="619"/>
                    <a:pt x="1600" y="619"/>
                  </a:cubicBezTo>
                  <a:close/>
                  <a:moveTo>
                    <a:pt x="1544" y="792"/>
                  </a:moveTo>
                  <a:cubicBezTo>
                    <a:pt x="1553" y="793"/>
                    <a:pt x="1553" y="793"/>
                    <a:pt x="1553" y="793"/>
                  </a:cubicBezTo>
                  <a:cubicBezTo>
                    <a:pt x="1559" y="768"/>
                    <a:pt x="1559" y="768"/>
                    <a:pt x="1559" y="768"/>
                  </a:cubicBezTo>
                  <a:cubicBezTo>
                    <a:pt x="1548" y="773"/>
                    <a:pt x="1548" y="773"/>
                    <a:pt x="1548" y="773"/>
                  </a:cubicBezTo>
                  <a:lnTo>
                    <a:pt x="1544" y="792"/>
                  </a:lnTo>
                  <a:close/>
                  <a:moveTo>
                    <a:pt x="1594" y="717"/>
                  </a:moveTo>
                  <a:cubicBezTo>
                    <a:pt x="1581" y="726"/>
                    <a:pt x="1581" y="726"/>
                    <a:pt x="1581" y="726"/>
                  </a:cubicBezTo>
                  <a:cubicBezTo>
                    <a:pt x="1581" y="726"/>
                    <a:pt x="1587" y="732"/>
                    <a:pt x="1591" y="733"/>
                  </a:cubicBezTo>
                  <a:cubicBezTo>
                    <a:pt x="1595" y="734"/>
                    <a:pt x="1577" y="743"/>
                    <a:pt x="1573" y="745"/>
                  </a:cubicBezTo>
                  <a:cubicBezTo>
                    <a:pt x="1569" y="747"/>
                    <a:pt x="1563" y="758"/>
                    <a:pt x="1568" y="767"/>
                  </a:cubicBezTo>
                  <a:cubicBezTo>
                    <a:pt x="1573" y="776"/>
                    <a:pt x="1572" y="794"/>
                    <a:pt x="1572" y="794"/>
                  </a:cubicBezTo>
                  <a:cubicBezTo>
                    <a:pt x="1572" y="794"/>
                    <a:pt x="1586" y="786"/>
                    <a:pt x="1594" y="777"/>
                  </a:cubicBezTo>
                  <a:cubicBezTo>
                    <a:pt x="1602" y="768"/>
                    <a:pt x="1590" y="756"/>
                    <a:pt x="1590" y="756"/>
                  </a:cubicBezTo>
                  <a:cubicBezTo>
                    <a:pt x="1590" y="756"/>
                    <a:pt x="1600" y="755"/>
                    <a:pt x="1609" y="745"/>
                  </a:cubicBezTo>
                  <a:cubicBezTo>
                    <a:pt x="1618" y="735"/>
                    <a:pt x="1594" y="717"/>
                    <a:pt x="1594" y="717"/>
                  </a:cubicBezTo>
                  <a:close/>
                  <a:moveTo>
                    <a:pt x="1707" y="721"/>
                  </a:moveTo>
                  <a:cubicBezTo>
                    <a:pt x="1707" y="721"/>
                    <a:pt x="1700" y="719"/>
                    <a:pt x="1700" y="714"/>
                  </a:cubicBezTo>
                  <a:cubicBezTo>
                    <a:pt x="1700" y="710"/>
                    <a:pt x="1672" y="709"/>
                    <a:pt x="1677" y="696"/>
                  </a:cubicBezTo>
                  <a:cubicBezTo>
                    <a:pt x="1682" y="683"/>
                    <a:pt x="1688" y="666"/>
                    <a:pt x="1688" y="666"/>
                  </a:cubicBezTo>
                  <a:cubicBezTo>
                    <a:pt x="1688" y="642"/>
                    <a:pt x="1688" y="642"/>
                    <a:pt x="1688" y="642"/>
                  </a:cubicBezTo>
                  <a:cubicBezTo>
                    <a:pt x="1688" y="642"/>
                    <a:pt x="1705" y="623"/>
                    <a:pt x="1698" y="606"/>
                  </a:cubicBezTo>
                  <a:cubicBezTo>
                    <a:pt x="1692" y="588"/>
                    <a:pt x="1685" y="586"/>
                    <a:pt x="1685" y="586"/>
                  </a:cubicBezTo>
                  <a:cubicBezTo>
                    <a:pt x="1691" y="575"/>
                    <a:pt x="1691" y="575"/>
                    <a:pt x="1691" y="575"/>
                  </a:cubicBezTo>
                  <a:cubicBezTo>
                    <a:pt x="1691" y="558"/>
                    <a:pt x="1691" y="558"/>
                    <a:pt x="1691" y="558"/>
                  </a:cubicBezTo>
                  <a:cubicBezTo>
                    <a:pt x="1691" y="558"/>
                    <a:pt x="1718" y="548"/>
                    <a:pt x="1699" y="542"/>
                  </a:cubicBezTo>
                  <a:cubicBezTo>
                    <a:pt x="1681" y="537"/>
                    <a:pt x="1653" y="547"/>
                    <a:pt x="1653" y="547"/>
                  </a:cubicBezTo>
                  <a:cubicBezTo>
                    <a:pt x="1651" y="555"/>
                    <a:pt x="1651" y="555"/>
                    <a:pt x="1651" y="555"/>
                  </a:cubicBezTo>
                  <a:cubicBezTo>
                    <a:pt x="1639" y="555"/>
                    <a:pt x="1639" y="555"/>
                    <a:pt x="1639" y="555"/>
                  </a:cubicBezTo>
                  <a:cubicBezTo>
                    <a:pt x="1639" y="555"/>
                    <a:pt x="1633" y="565"/>
                    <a:pt x="1625" y="565"/>
                  </a:cubicBezTo>
                  <a:cubicBezTo>
                    <a:pt x="1618" y="565"/>
                    <a:pt x="1597" y="572"/>
                    <a:pt x="1597" y="572"/>
                  </a:cubicBezTo>
                  <a:cubicBezTo>
                    <a:pt x="1597" y="572"/>
                    <a:pt x="1581" y="585"/>
                    <a:pt x="1575" y="585"/>
                  </a:cubicBezTo>
                  <a:cubicBezTo>
                    <a:pt x="1570" y="585"/>
                    <a:pt x="1589" y="566"/>
                    <a:pt x="1589" y="566"/>
                  </a:cubicBezTo>
                  <a:cubicBezTo>
                    <a:pt x="1589" y="566"/>
                    <a:pt x="1570" y="558"/>
                    <a:pt x="1570" y="547"/>
                  </a:cubicBezTo>
                  <a:cubicBezTo>
                    <a:pt x="1570" y="537"/>
                    <a:pt x="1570" y="528"/>
                    <a:pt x="1570" y="528"/>
                  </a:cubicBezTo>
                  <a:cubicBezTo>
                    <a:pt x="1585" y="513"/>
                    <a:pt x="1585" y="513"/>
                    <a:pt x="1585" y="513"/>
                  </a:cubicBezTo>
                  <a:cubicBezTo>
                    <a:pt x="1561" y="513"/>
                    <a:pt x="1561" y="513"/>
                    <a:pt x="1561" y="513"/>
                  </a:cubicBezTo>
                  <a:cubicBezTo>
                    <a:pt x="1561" y="513"/>
                    <a:pt x="1552" y="518"/>
                    <a:pt x="1549" y="518"/>
                  </a:cubicBezTo>
                  <a:cubicBezTo>
                    <a:pt x="1549" y="518"/>
                    <a:pt x="1520" y="524"/>
                    <a:pt x="1514" y="518"/>
                  </a:cubicBezTo>
                  <a:cubicBezTo>
                    <a:pt x="1508" y="512"/>
                    <a:pt x="1534" y="498"/>
                    <a:pt x="1534" y="498"/>
                  </a:cubicBezTo>
                  <a:cubicBezTo>
                    <a:pt x="2049" y="74"/>
                    <a:pt x="2049" y="74"/>
                    <a:pt x="2049" y="74"/>
                  </a:cubicBezTo>
                  <a:cubicBezTo>
                    <a:pt x="2037" y="74"/>
                    <a:pt x="2037" y="74"/>
                    <a:pt x="2037" y="74"/>
                  </a:cubicBezTo>
                  <a:cubicBezTo>
                    <a:pt x="2037" y="74"/>
                    <a:pt x="2034" y="51"/>
                    <a:pt x="2008" y="53"/>
                  </a:cubicBezTo>
                  <a:cubicBezTo>
                    <a:pt x="1982" y="55"/>
                    <a:pt x="1951" y="64"/>
                    <a:pt x="1947" y="64"/>
                  </a:cubicBezTo>
                  <a:cubicBezTo>
                    <a:pt x="1943" y="64"/>
                    <a:pt x="1916" y="50"/>
                    <a:pt x="1912" y="48"/>
                  </a:cubicBezTo>
                  <a:cubicBezTo>
                    <a:pt x="1908" y="46"/>
                    <a:pt x="1858" y="47"/>
                    <a:pt x="1858" y="47"/>
                  </a:cubicBezTo>
                  <a:cubicBezTo>
                    <a:pt x="1858" y="47"/>
                    <a:pt x="1842" y="39"/>
                    <a:pt x="1824" y="37"/>
                  </a:cubicBezTo>
                  <a:cubicBezTo>
                    <a:pt x="1806" y="35"/>
                    <a:pt x="1735" y="38"/>
                    <a:pt x="1732" y="38"/>
                  </a:cubicBezTo>
                  <a:cubicBezTo>
                    <a:pt x="1729" y="38"/>
                    <a:pt x="1735" y="24"/>
                    <a:pt x="1735" y="24"/>
                  </a:cubicBezTo>
                  <a:cubicBezTo>
                    <a:pt x="1735" y="24"/>
                    <a:pt x="1699" y="19"/>
                    <a:pt x="1694" y="18"/>
                  </a:cubicBezTo>
                  <a:cubicBezTo>
                    <a:pt x="1689" y="17"/>
                    <a:pt x="1656" y="24"/>
                    <a:pt x="1656" y="24"/>
                  </a:cubicBezTo>
                  <a:cubicBezTo>
                    <a:pt x="1676" y="2"/>
                    <a:pt x="1676" y="2"/>
                    <a:pt x="1676" y="2"/>
                  </a:cubicBezTo>
                  <a:cubicBezTo>
                    <a:pt x="1621" y="24"/>
                    <a:pt x="1621" y="24"/>
                    <a:pt x="1621" y="24"/>
                  </a:cubicBezTo>
                  <a:cubicBezTo>
                    <a:pt x="1642" y="2"/>
                    <a:pt x="1642" y="2"/>
                    <a:pt x="1642" y="2"/>
                  </a:cubicBezTo>
                  <a:cubicBezTo>
                    <a:pt x="1622" y="0"/>
                    <a:pt x="1622" y="0"/>
                    <a:pt x="1622" y="0"/>
                  </a:cubicBezTo>
                  <a:cubicBezTo>
                    <a:pt x="1622" y="0"/>
                    <a:pt x="1591" y="22"/>
                    <a:pt x="1561" y="22"/>
                  </a:cubicBezTo>
                  <a:cubicBezTo>
                    <a:pt x="1531" y="22"/>
                    <a:pt x="1485" y="16"/>
                    <a:pt x="1477" y="24"/>
                  </a:cubicBezTo>
                  <a:cubicBezTo>
                    <a:pt x="1469" y="32"/>
                    <a:pt x="1439" y="39"/>
                    <a:pt x="1439" y="39"/>
                  </a:cubicBezTo>
                  <a:cubicBezTo>
                    <a:pt x="1439" y="39"/>
                    <a:pt x="1390" y="39"/>
                    <a:pt x="1364" y="42"/>
                  </a:cubicBezTo>
                  <a:cubicBezTo>
                    <a:pt x="1338" y="45"/>
                    <a:pt x="1277" y="91"/>
                    <a:pt x="1235" y="97"/>
                  </a:cubicBezTo>
                  <a:cubicBezTo>
                    <a:pt x="1193" y="103"/>
                    <a:pt x="1141" y="107"/>
                    <a:pt x="1141" y="107"/>
                  </a:cubicBezTo>
                  <a:cubicBezTo>
                    <a:pt x="1141" y="107"/>
                    <a:pt x="1078" y="128"/>
                    <a:pt x="1081" y="133"/>
                  </a:cubicBezTo>
                  <a:cubicBezTo>
                    <a:pt x="1084" y="138"/>
                    <a:pt x="1105" y="149"/>
                    <a:pt x="1105" y="149"/>
                  </a:cubicBezTo>
                  <a:cubicBezTo>
                    <a:pt x="1105" y="149"/>
                    <a:pt x="1118" y="172"/>
                    <a:pt x="1112" y="175"/>
                  </a:cubicBezTo>
                  <a:cubicBezTo>
                    <a:pt x="1106" y="178"/>
                    <a:pt x="1097" y="187"/>
                    <a:pt x="1097" y="187"/>
                  </a:cubicBezTo>
                  <a:cubicBezTo>
                    <a:pt x="1157" y="188"/>
                    <a:pt x="1157" y="188"/>
                    <a:pt x="1157" y="188"/>
                  </a:cubicBezTo>
                  <a:cubicBezTo>
                    <a:pt x="1138" y="211"/>
                    <a:pt x="1138" y="211"/>
                    <a:pt x="1138" y="211"/>
                  </a:cubicBezTo>
                  <a:cubicBezTo>
                    <a:pt x="1182" y="213"/>
                    <a:pt x="1182" y="213"/>
                    <a:pt x="1182" y="213"/>
                  </a:cubicBezTo>
                  <a:cubicBezTo>
                    <a:pt x="1175" y="225"/>
                    <a:pt x="1175" y="225"/>
                    <a:pt x="1175" y="225"/>
                  </a:cubicBezTo>
                  <a:cubicBezTo>
                    <a:pt x="1139" y="224"/>
                    <a:pt x="1139" y="224"/>
                    <a:pt x="1139" y="224"/>
                  </a:cubicBezTo>
                  <a:cubicBezTo>
                    <a:pt x="1132" y="232"/>
                    <a:pt x="1132" y="232"/>
                    <a:pt x="1132" y="232"/>
                  </a:cubicBezTo>
                  <a:cubicBezTo>
                    <a:pt x="1110" y="232"/>
                    <a:pt x="1110" y="232"/>
                    <a:pt x="1110" y="232"/>
                  </a:cubicBezTo>
                  <a:cubicBezTo>
                    <a:pt x="1110" y="232"/>
                    <a:pt x="1076" y="238"/>
                    <a:pt x="1051" y="238"/>
                  </a:cubicBezTo>
                  <a:cubicBezTo>
                    <a:pt x="1026" y="238"/>
                    <a:pt x="1031" y="228"/>
                    <a:pt x="1045" y="223"/>
                  </a:cubicBezTo>
                  <a:cubicBezTo>
                    <a:pt x="1059" y="218"/>
                    <a:pt x="1017" y="215"/>
                    <a:pt x="1017" y="215"/>
                  </a:cubicBezTo>
                  <a:cubicBezTo>
                    <a:pt x="1017" y="215"/>
                    <a:pt x="969" y="213"/>
                    <a:pt x="967" y="221"/>
                  </a:cubicBezTo>
                  <a:cubicBezTo>
                    <a:pt x="965" y="229"/>
                    <a:pt x="969" y="234"/>
                    <a:pt x="969" y="234"/>
                  </a:cubicBezTo>
                  <a:cubicBezTo>
                    <a:pt x="969" y="234"/>
                    <a:pt x="934" y="236"/>
                    <a:pt x="911" y="239"/>
                  </a:cubicBezTo>
                  <a:cubicBezTo>
                    <a:pt x="888" y="242"/>
                    <a:pt x="820" y="255"/>
                    <a:pt x="837" y="261"/>
                  </a:cubicBezTo>
                  <a:cubicBezTo>
                    <a:pt x="854" y="267"/>
                    <a:pt x="877" y="270"/>
                    <a:pt x="877" y="270"/>
                  </a:cubicBezTo>
                  <a:cubicBezTo>
                    <a:pt x="848" y="280"/>
                    <a:pt x="848" y="280"/>
                    <a:pt x="848" y="280"/>
                  </a:cubicBezTo>
                  <a:cubicBezTo>
                    <a:pt x="840" y="307"/>
                    <a:pt x="840" y="307"/>
                    <a:pt x="840" y="307"/>
                  </a:cubicBezTo>
                  <a:cubicBezTo>
                    <a:pt x="840" y="307"/>
                    <a:pt x="864" y="311"/>
                    <a:pt x="880" y="311"/>
                  </a:cubicBezTo>
                  <a:cubicBezTo>
                    <a:pt x="896" y="311"/>
                    <a:pt x="910" y="308"/>
                    <a:pt x="910" y="308"/>
                  </a:cubicBezTo>
                  <a:cubicBezTo>
                    <a:pt x="939" y="316"/>
                    <a:pt x="939" y="316"/>
                    <a:pt x="939" y="316"/>
                  </a:cubicBezTo>
                  <a:cubicBezTo>
                    <a:pt x="948" y="304"/>
                    <a:pt x="948" y="304"/>
                    <a:pt x="948" y="304"/>
                  </a:cubicBezTo>
                  <a:cubicBezTo>
                    <a:pt x="957" y="315"/>
                    <a:pt x="957" y="315"/>
                    <a:pt x="957" y="315"/>
                  </a:cubicBezTo>
                  <a:cubicBezTo>
                    <a:pt x="957" y="315"/>
                    <a:pt x="989" y="297"/>
                    <a:pt x="994" y="297"/>
                  </a:cubicBezTo>
                  <a:cubicBezTo>
                    <a:pt x="999" y="297"/>
                    <a:pt x="1007" y="303"/>
                    <a:pt x="1017" y="299"/>
                  </a:cubicBezTo>
                  <a:cubicBezTo>
                    <a:pt x="1027" y="295"/>
                    <a:pt x="1045" y="281"/>
                    <a:pt x="1046" y="290"/>
                  </a:cubicBezTo>
                  <a:cubicBezTo>
                    <a:pt x="1047" y="299"/>
                    <a:pt x="1037" y="311"/>
                    <a:pt x="1037" y="311"/>
                  </a:cubicBezTo>
                  <a:cubicBezTo>
                    <a:pt x="999" y="312"/>
                    <a:pt x="999" y="312"/>
                    <a:pt x="999" y="312"/>
                  </a:cubicBezTo>
                  <a:cubicBezTo>
                    <a:pt x="1004" y="333"/>
                    <a:pt x="1004" y="333"/>
                    <a:pt x="1004" y="333"/>
                  </a:cubicBezTo>
                  <a:cubicBezTo>
                    <a:pt x="1004" y="333"/>
                    <a:pt x="976" y="360"/>
                    <a:pt x="958" y="361"/>
                  </a:cubicBezTo>
                  <a:cubicBezTo>
                    <a:pt x="940" y="362"/>
                    <a:pt x="920" y="362"/>
                    <a:pt x="920" y="362"/>
                  </a:cubicBezTo>
                  <a:cubicBezTo>
                    <a:pt x="910" y="350"/>
                    <a:pt x="910" y="350"/>
                    <a:pt x="910" y="350"/>
                  </a:cubicBezTo>
                  <a:cubicBezTo>
                    <a:pt x="898" y="357"/>
                    <a:pt x="898" y="357"/>
                    <a:pt x="898" y="357"/>
                  </a:cubicBezTo>
                  <a:cubicBezTo>
                    <a:pt x="898" y="365"/>
                    <a:pt x="898" y="365"/>
                    <a:pt x="898" y="365"/>
                  </a:cubicBezTo>
                  <a:cubicBezTo>
                    <a:pt x="898" y="365"/>
                    <a:pt x="857" y="389"/>
                    <a:pt x="844" y="381"/>
                  </a:cubicBezTo>
                  <a:cubicBezTo>
                    <a:pt x="831" y="373"/>
                    <a:pt x="824" y="371"/>
                    <a:pt x="824" y="371"/>
                  </a:cubicBezTo>
                  <a:cubicBezTo>
                    <a:pt x="762" y="406"/>
                    <a:pt x="762" y="406"/>
                    <a:pt x="762" y="406"/>
                  </a:cubicBezTo>
                  <a:cubicBezTo>
                    <a:pt x="748" y="418"/>
                    <a:pt x="748" y="418"/>
                    <a:pt x="748" y="418"/>
                  </a:cubicBezTo>
                  <a:cubicBezTo>
                    <a:pt x="745" y="404"/>
                    <a:pt x="745" y="404"/>
                    <a:pt x="745" y="404"/>
                  </a:cubicBezTo>
                  <a:cubicBezTo>
                    <a:pt x="745" y="404"/>
                    <a:pt x="720" y="415"/>
                    <a:pt x="706" y="420"/>
                  </a:cubicBezTo>
                  <a:cubicBezTo>
                    <a:pt x="692" y="425"/>
                    <a:pt x="682" y="440"/>
                    <a:pt x="682" y="440"/>
                  </a:cubicBezTo>
                  <a:cubicBezTo>
                    <a:pt x="662" y="434"/>
                    <a:pt x="662" y="434"/>
                    <a:pt x="662" y="434"/>
                  </a:cubicBezTo>
                  <a:cubicBezTo>
                    <a:pt x="662" y="447"/>
                    <a:pt x="662" y="447"/>
                    <a:pt x="662" y="447"/>
                  </a:cubicBezTo>
                  <a:cubicBezTo>
                    <a:pt x="662" y="447"/>
                    <a:pt x="649" y="441"/>
                    <a:pt x="646" y="447"/>
                  </a:cubicBezTo>
                  <a:cubicBezTo>
                    <a:pt x="643" y="453"/>
                    <a:pt x="643" y="462"/>
                    <a:pt x="643" y="462"/>
                  </a:cubicBezTo>
                  <a:cubicBezTo>
                    <a:pt x="636" y="471"/>
                    <a:pt x="636" y="471"/>
                    <a:pt x="636" y="471"/>
                  </a:cubicBezTo>
                  <a:cubicBezTo>
                    <a:pt x="676" y="457"/>
                    <a:pt x="676" y="457"/>
                    <a:pt x="676" y="457"/>
                  </a:cubicBezTo>
                  <a:cubicBezTo>
                    <a:pt x="661" y="469"/>
                    <a:pt x="661" y="469"/>
                    <a:pt x="661" y="469"/>
                  </a:cubicBezTo>
                  <a:cubicBezTo>
                    <a:pt x="661" y="475"/>
                    <a:pt x="661" y="475"/>
                    <a:pt x="661" y="475"/>
                  </a:cubicBezTo>
                  <a:cubicBezTo>
                    <a:pt x="648" y="483"/>
                    <a:pt x="648" y="483"/>
                    <a:pt x="648" y="483"/>
                  </a:cubicBezTo>
                  <a:cubicBezTo>
                    <a:pt x="648" y="483"/>
                    <a:pt x="698" y="482"/>
                    <a:pt x="689" y="491"/>
                  </a:cubicBezTo>
                  <a:cubicBezTo>
                    <a:pt x="680" y="500"/>
                    <a:pt x="658" y="498"/>
                    <a:pt x="658" y="498"/>
                  </a:cubicBezTo>
                  <a:cubicBezTo>
                    <a:pt x="641" y="502"/>
                    <a:pt x="641" y="502"/>
                    <a:pt x="641" y="502"/>
                  </a:cubicBezTo>
                  <a:cubicBezTo>
                    <a:pt x="649" y="494"/>
                    <a:pt x="649" y="494"/>
                    <a:pt x="649" y="494"/>
                  </a:cubicBezTo>
                  <a:cubicBezTo>
                    <a:pt x="640" y="489"/>
                    <a:pt x="640" y="489"/>
                    <a:pt x="640" y="489"/>
                  </a:cubicBezTo>
                  <a:cubicBezTo>
                    <a:pt x="640" y="489"/>
                    <a:pt x="611" y="500"/>
                    <a:pt x="612" y="503"/>
                  </a:cubicBezTo>
                  <a:cubicBezTo>
                    <a:pt x="613" y="506"/>
                    <a:pt x="619" y="510"/>
                    <a:pt x="619" y="510"/>
                  </a:cubicBezTo>
                  <a:cubicBezTo>
                    <a:pt x="619" y="510"/>
                    <a:pt x="608" y="537"/>
                    <a:pt x="612" y="538"/>
                  </a:cubicBezTo>
                  <a:cubicBezTo>
                    <a:pt x="616" y="539"/>
                    <a:pt x="659" y="536"/>
                    <a:pt x="659" y="536"/>
                  </a:cubicBezTo>
                  <a:cubicBezTo>
                    <a:pt x="691" y="518"/>
                    <a:pt x="691" y="518"/>
                    <a:pt x="691" y="518"/>
                  </a:cubicBezTo>
                  <a:cubicBezTo>
                    <a:pt x="738" y="499"/>
                    <a:pt x="738" y="499"/>
                    <a:pt x="738" y="499"/>
                  </a:cubicBezTo>
                  <a:cubicBezTo>
                    <a:pt x="738" y="499"/>
                    <a:pt x="694" y="520"/>
                    <a:pt x="689" y="528"/>
                  </a:cubicBezTo>
                  <a:cubicBezTo>
                    <a:pt x="684" y="536"/>
                    <a:pt x="685" y="552"/>
                    <a:pt x="678" y="554"/>
                  </a:cubicBezTo>
                  <a:cubicBezTo>
                    <a:pt x="671" y="556"/>
                    <a:pt x="659" y="549"/>
                    <a:pt x="653" y="558"/>
                  </a:cubicBezTo>
                  <a:cubicBezTo>
                    <a:pt x="647" y="567"/>
                    <a:pt x="643" y="577"/>
                    <a:pt x="638" y="582"/>
                  </a:cubicBezTo>
                  <a:cubicBezTo>
                    <a:pt x="633" y="587"/>
                    <a:pt x="618" y="596"/>
                    <a:pt x="618" y="596"/>
                  </a:cubicBezTo>
                  <a:cubicBezTo>
                    <a:pt x="654" y="592"/>
                    <a:pt x="654" y="592"/>
                    <a:pt x="654" y="592"/>
                  </a:cubicBezTo>
                  <a:cubicBezTo>
                    <a:pt x="647" y="604"/>
                    <a:pt x="647" y="604"/>
                    <a:pt x="647" y="604"/>
                  </a:cubicBezTo>
                  <a:cubicBezTo>
                    <a:pt x="647" y="604"/>
                    <a:pt x="677" y="573"/>
                    <a:pt x="694" y="576"/>
                  </a:cubicBezTo>
                  <a:cubicBezTo>
                    <a:pt x="711" y="579"/>
                    <a:pt x="702" y="584"/>
                    <a:pt x="702" y="584"/>
                  </a:cubicBezTo>
                  <a:cubicBezTo>
                    <a:pt x="718" y="582"/>
                    <a:pt x="718" y="582"/>
                    <a:pt x="718" y="582"/>
                  </a:cubicBezTo>
                  <a:cubicBezTo>
                    <a:pt x="718" y="582"/>
                    <a:pt x="705" y="607"/>
                    <a:pt x="719" y="607"/>
                  </a:cubicBezTo>
                  <a:cubicBezTo>
                    <a:pt x="733" y="607"/>
                    <a:pt x="750" y="585"/>
                    <a:pt x="750" y="585"/>
                  </a:cubicBezTo>
                  <a:cubicBezTo>
                    <a:pt x="778" y="572"/>
                    <a:pt x="778" y="572"/>
                    <a:pt x="778" y="572"/>
                  </a:cubicBezTo>
                  <a:cubicBezTo>
                    <a:pt x="785" y="580"/>
                    <a:pt x="785" y="580"/>
                    <a:pt x="785" y="580"/>
                  </a:cubicBezTo>
                  <a:cubicBezTo>
                    <a:pt x="765" y="582"/>
                    <a:pt x="765" y="582"/>
                    <a:pt x="765" y="582"/>
                  </a:cubicBezTo>
                  <a:cubicBezTo>
                    <a:pt x="765" y="582"/>
                    <a:pt x="751" y="596"/>
                    <a:pt x="762" y="596"/>
                  </a:cubicBezTo>
                  <a:cubicBezTo>
                    <a:pt x="773" y="596"/>
                    <a:pt x="819" y="583"/>
                    <a:pt x="819" y="583"/>
                  </a:cubicBezTo>
                  <a:cubicBezTo>
                    <a:pt x="847" y="571"/>
                    <a:pt x="847" y="571"/>
                    <a:pt x="847" y="571"/>
                  </a:cubicBezTo>
                  <a:cubicBezTo>
                    <a:pt x="815" y="588"/>
                    <a:pt x="815" y="588"/>
                    <a:pt x="815" y="588"/>
                  </a:cubicBezTo>
                  <a:cubicBezTo>
                    <a:pt x="815" y="598"/>
                    <a:pt x="815" y="598"/>
                    <a:pt x="815" y="598"/>
                  </a:cubicBezTo>
                  <a:cubicBezTo>
                    <a:pt x="815" y="598"/>
                    <a:pt x="797" y="599"/>
                    <a:pt x="786" y="603"/>
                  </a:cubicBezTo>
                  <a:cubicBezTo>
                    <a:pt x="775" y="607"/>
                    <a:pt x="767" y="620"/>
                    <a:pt x="767" y="620"/>
                  </a:cubicBezTo>
                  <a:cubicBezTo>
                    <a:pt x="747" y="622"/>
                    <a:pt x="747" y="622"/>
                    <a:pt x="747" y="622"/>
                  </a:cubicBezTo>
                  <a:cubicBezTo>
                    <a:pt x="723" y="642"/>
                    <a:pt x="723" y="642"/>
                    <a:pt x="723" y="642"/>
                  </a:cubicBezTo>
                  <a:cubicBezTo>
                    <a:pt x="724" y="651"/>
                    <a:pt x="724" y="651"/>
                    <a:pt x="724" y="651"/>
                  </a:cubicBezTo>
                  <a:cubicBezTo>
                    <a:pt x="697" y="654"/>
                    <a:pt x="697" y="654"/>
                    <a:pt x="697" y="654"/>
                  </a:cubicBezTo>
                  <a:cubicBezTo>
                    <a:pt x="697" y="654"/>
                    <a:pt x="652" y="663"/>
                    <a:pt x="647" y="670"/>
                  </a:cubicBezTo>
                  <a:cubicBezTo>
                    <a:pt x="642" y="677"/>
                    <a:pt x="645" y="691"/>
                    <a:pt x="636" y="691"/>
                  </a:cubicBezTo>
                  <a:cubicBezTo>
                    <a:pt x="627" y="691"/>
                    <a:pt x="600" y="691"/>
                    <a:pt x="584" y="693"/>
                  </a:cubicBezTo>
                  <a:cubicBezTo>
                    <a:pt x="568" y="695"/>
                    <a:pt x="515" y="734"/>
                    <a:pt x="515" y="734"/>
                  </a:cubicBezTo>
                  <a:cubicBezTo>
                    <a:pt x="500" y="737"/>
                    <a:pt x="500" y="737"/>
                    <a:pt x="500" y="737"/>
                  </a:cubicBezTo>
                  <a:cubicBezTo>
                    <a:pt x="491" y="747"/>
                    <a:pt x="491" y="747"/>
                    <a:pt x="491" y="747"/>
                  </a:cubicBezTo>
                  <a:cubicBezTo>
                    <a:pt x="490" y="736"/>
                    <a:pt x="490" y="736"/>
                    <a:pt x="490" y="736"/>
                  </a:cubicBezTo>
                  <a:cubicBezTo>
                    <a:pt x="490" y="736"/>
                    <a:pt x="458" y="732"/>
                    <a:pt x="447" y="738"/>
                  </a:cubicBezTo>
                  <a:cubicBezTo>
                    <a:pt x="436" y="744"/>
                    <a:pt x="412" y="754"/>
                    <a:pt x="412" y="754"/>
                  </a:cubicBezTo>
                  <a:cubicBezTo>
                    <a:pt x="403" y="752"/>
                    <a:pt x="403" y="752"/>
                    <a:pt x="403" y="752"/>
                  </a:cubicBezTo>
                  <a:cubicBezTo>
                    <a:pt x="404" y="760"/>
                    <a:pt x="404" y="760"/>
                    <a:pt x="404" y="760"/>
                  </a:cubicBezTo>
                  <a:cubicBezTo>
                    <a:pt x="385" y="763"/>
                    <a:pt x="385" y="763"/>
                    <a:pt x="385" y="763"/>
                  </a:cubicBezTo>
                  <a:cubicBezTo>
                    <a:pt x="378" y="769"/>
                    <a:pt x="378" y="769"/>
                    <a:pt x="378" y="769"/>
                  </a:cubicBezTo>
                  <a:cubicBezTo>
                    <a:pt x="362" y="767"/>
                    <a:pt x="362" y="767"/>
                    <a:pt x="362" y="767"/>
                  </a:cubicBezTo>
                  <a:cubicBezTo>
                    <a:pt x="345" y="782"/>
                    <a:pt x="345" y="782"/>
                    <a:pt x="345" y="782"/>
                  </a:cubicBezTo>
                  <a:cubicBezTo>
                    <a:pt x="350" y="788"/>
                    <a:pt x="350" y="788"/>
                    <a:pt x="350" y="788"/>
                  </a:cubicBezTo>
                  <a:cubicBezTo>
                    <a:pt x="360" y="776"/>
                    <a:pt x="360" y="776"/>
                    <a:pt x="360" y="776"/>
                  </a:cubicBezTo>
                  <a:cubicBezTo>
                    <a:pt x="373" y="783"/>
                    <a:pt x="373" y="783"/>
                    <a:pt x="373" y="783"/>
                  </a:cubicBezTo>
                  <a:cubicBezTo>
                    <a:pt x="387" y="771"/>
                    <a:pt x="387" y="771"/>
                    <a:pt x="387" y="771"/>
                  </a:cubicBezTo>
                  <a:cubicBezTo>
                    <a:pt x="388" y="779"/>
                    <a:pt x="388" y="779"/>
                    <a:pt x="388" y="779"/>
                  </a:cubicBezTo>
                  <a:cubicBezTo>
                    <a:pt x="388" y="779"/>
                    <a:pt x="409" y="778"/>
                    <a:pt x="417" y="771"/>
                  </a:cubicBezTo>
                  <a:cubicBezTo>
                    <a:pt x="425" y="764"/>
                    <a:pt x="441" y="750"/>
                    <a:pt x="450" y="748"/>
                  </a:cubicBezTo>
                  <a:cubicBezTo>
                    <a:pt x="459" y="746"/>
                    <a:pt x="451" y="762"/>
                    <a:pt x="464" y="762"/>
                  </a:cubicBezTo>
                  <a:cubicBezTo>
                    <a:pt x="477" y="762"/>
                    <a:pt x="514" y="746"/>
                    <a:pt x="514" y="746"/>
                  </a:cubicBezTo>
                  <a:cubicBezTo>
                    <a:pt x="536" y="752"/>
                    <a:pt x="536" y="752"/>
                    <a:pt x="536" y="752"/>
                  </a:cubicBezTo>
                  <a:cubicBezTo>
                    <a:pt x="548" y="740"/>
                    <a:pt x="548" y="740"/>
                    <a:pt x="548" y="740"/>
                  </a:cubicBezTo>
                  <a:cubicBezTo>
                    <a:pt x="548" y="740"/>
                    <a:pt x="585" y="738"/>
                    <a:pt x="596" y="729"/>
                  </a:cubicBezTo>
                  <a:cubicBezTo>
                    <a:pt x="607" y="720"/>
                    <a:pt x="619" y="706"/>
                    <a:pt x="628" y="705"/>
                  </a:cubicBezTo>
                  <a:cubicBezTo>
                    <a:pt x="637" y="704"/>
                    <a:pt x="649" y="704"/>
                    <a:pt x="649" y="704"/>
                  </a:cubicBezTo>
                  <a:cubicBezTo>
                    <a:pt x="653" y="697"/>
                    <a:pt x="653" y="697"/>
                    <a:pt x="653" y="697"/>
                  </a:cubicBezTo>
                  <a:cubicBezTo>
                    <a:pt x="677" y="697"/>
                    <a:pt x="677" y="697"/>
                    <a:pt x="677" y="697"/>
                  </a:cubicBezTo>
                  <a:cubicBezTo>
                    <a:pt x="684" y="691"/>
                    <a:pt x="684" y="691"/>
                    <a:pt x="684" y="691"/>
                  </a:cubicBezTo>
                  <a:cubicBezTo>
                    <a:pt x="684" y="691"/>
                    <a:pt x="717" y="684"/>
                    <a:pt x="732" y="677"/>
                  </a:cubicBezTo>
                  <a:cubicBezTo>
                    <a:pt x="747" y="670"/>
                    <a:pt x="762" y="656"/>
                    <a:pt x="762" y="656"/>
                  </a:cubicBezTo>
                  <a:cubicBezTo>
                    <a:pt x="803" y="650"/>
                    <a:pt x="803" y="650"/>
                    <a:pt x="803" y="650"/>
                  </a:cubicBezTo>
                  <a:cubicBezTo>
                    <a:pt x="841" y="628"/>
                    <a:pt x="841" y="628"/>
                    <a:pt x="841" y="628"/>
                  </a:cubicBezTo>
                  <a:cubicBezTo>
                    <a:pt x="841" y="628"/>
                    <a:pt x="885" y="627"/>
                    <a:pt x="892" y="620"/>
                  </a:cubicBezTo>
                  <a:cubicBezTo>
                    <a:pt x="899" y="613"/>
                    <a:pt x="912" y="601"/>
                    <a:pt x="912" y="601"/>
                  </a:cubicBezTo>
                  <a:cubicBezTo>
                    <a:pt x="912" y="601"/>
                    <a:pt x="954" y="594"/>
                    <a:pt x="958" y="586"/>
                  </a:cubicBezTo>
                  <a:cubicBezTo>
                    <a:pt x="962" y="578"/>
                    <a:pt x="947" y="578"/>
                    <a:pt x="947" y="578"/>
                  </a:cubicBezTo>
                  <a:cubicBezTo>
                    <a:pt x="947" y="578"/>
                    <a:pt x="970" y="562"/>
                    <a:pt x="979" y="557"/>
                  </a:cubicBezTo>
                  <a:cubicBezTo>
                    <a:pt x="988" y="552"/>
                    <a:pt x="1015" y="545"/>
                    <a:pt x="1015" y="545"/>
                  </a:cubicBezTo>
                  <a:cubicBezTo>
                    <a:pt x="1066" y="526"/>
                    <a:pt x="1066" y="526"/>
                    <a:pt x="1066" y="526"/>
                  </a:cubicBezTo>
                  <a:cubicBezTo>
                    <a:pt x="1060" y="513"/>
                    <a:pt x="1060" y="513"/>
                    <a:pt x="1060" y="513"/>
                  </a:cubicBezTo>
                  <a:cubicBezTo>
                    <a:pt x="1060" y="513"/>
                    <a:pt x="1083" y="519"/>
                    <a:pt x="1090" y="514"/>
                  </a:cubicBezTo>
                  <a:cubicBezTo>
                    <a:pt x="1097" y="509"/>
                    <a:pt x="1130" y="494"/>
                    <a:pt x="1130" y="494"/>
                  </a:cubicBezTo>
                  <a:cubicBezTo>
                    <a:pt x="1130" y="494"/>
                    <a:pt x="1188" y="470"/>
                    <a:pt x="1196" y="467"/>
                  </a:cubicBezTo>
                  <a:cubicBezTo>
                    <a:pt x="1204" y="464"/>
                    <a:pt x="1234" y="485"/>
                    <a:pt x="1234" y="485"/>
                  </a:cubicBezTo>
                  <a:cubicBezTo>
                    <a:pt x="1210" y="485"/>
                    <a:pt x="1210" y="485"/>
                    <a:pt x="1210" y="485"/>
                  </a:cubicBezTo>
                  <a:cubicBezTo>
                    <a:pt x="1197" y="477"/>
                    <a:pt x="1197" y="477"/>
                    <a:pt x="1197" y="477"/>
                  </a:cubicBezTo>
                  <a:cubicBezTo>
                    <a:pt x="1174" y="493"/>
                    <a:pt x="1174" y="493"/>
                    <a:pt x="1174" y="493"/>
                  </a:cubicBezTo>
                  <a:cubicBezTo>
                    <a:pt x="1151" y="493"/>
                    <a:pt x="1151" y="493"/>
                    <a:pt x="1151" y="493"/>
                  </a:cubicBezTo>
                  <a:cubicBezTo>
                    <a:pt x="1151" y="493"/>
                    <a:pt x="1128" y="515"/>
                    <a:pt x="1119" y="518"/>
                  </a:cubicBezTo>
                  <a:cubicBezTo>
                    <a:pt x="1110" y="521"/>
                    <a:pt x="1071" y="527"/>
                    <a:pt x="1075" y="536"/>
                  </a:cubicBezTo>
                  <a:cubicBezTo>
                    <a:pt x="1079" y="545"/>
                    <a:pt x="1099" y="544"/>
                    <a:pt x="1099" y="544"/>
                  </a:cubicBezTo>
                  <a:cubicBezTo>
                    <a:pt x="1099" y="544"/>
                    <a:pt x="1079" y="552"/>
                    <a:pt x="1075" y="552"/>
                  </a:cubicBezTo>
                  <a:cubicBezTo>
                    <a:pt x="1071" y="552"/>
                    <a:pt x="1042" y="551"/>
                    <a:pt x="1042" y="557"/>
                  </a:cubicBezTo>
                  <a:cubicBezTo>
                    <a:pt x="1042" y="563"/>
                    <a:pt x="1045" y="576"/>
                    <a:pt x="1065" y="568"/>
                  </a:cubicBezTo>
                  <a:cubicBezTo>
                    <a:pt x="1085" y="560"/>
                    <a:pt x="1129" y="536"/>
                    <a:pt x="1147" y="532"/>
                  </a:cubicBezTo>
                  <a:cubicBezTo>
                    <a:pt x="1165" y="528"/>
                    <a:pt x="1197" y="537"/>
                    <a:pt x="1211" y="530"/>
                  </a:cubicBezTo>
                  <a:cubicBezTo>
                    <a:pt x="1225" y="523"/>
                    <a:pt x="1247" y="502"/>
                    <a:pt x="1247" y="502"/>
                  </a:cubicBezTo>
                  <a:cubicBezTo>
                    <a:pt x="1245" y="492"/>
                    <a:pt x="1245" y="492"/>
                    <a:pt x="1245" y="492"/>
                  </a:cubicBezTo>
                  <a:cubicBezTo>
                    <a:pt x="1245" y="492"/>
                    <a:pt x="1299" y="471"/>
                    <a:pt x="1309" y="472"/>
                  </a:cubicBezTo>
                  <a:cubicBezTo>
                    <a:pt x="1319" y="473"/>
                    <a:pt x="1322" y="483"/>
                    <a:pt x="1322" y="483"/>
                  </a:cubicBezTo>
                  <a:cubicBezTo>
                    <a:pt x="1364" y="470"/>
                    <a:pt x="1364" y="470"/>
                    <a:pt x="1364" y="470"/>
                  </a:cubicBezTo>
                  <a:cubicBezTo>
                    <a:pt x="1336" y="492"/>
                    <a:pt x="1336" y="492"/>
                    <a:pt x="1336" y="492"/>
                  </a:cubicBezTo>
                  <a:cubicBezTo>
                    <a:pt x="1350" y="498"/>
                    <a:pt x="1350" y="498"/>
                    <a:pt x="1350" y="498"/>
                  </a:cubicBezTo>
                  <a:cubicBezTo>
                    <a:pt x="1350" y="498"/>
                    <a:pt x="1346" y="510"/>
                    <a:pt x="1350" y="510"/>
                  </a:cubicBezTo>
                  <a:cubicBezTo>
                    <a:pt x="1354" y="510"/>
                    <a:pt x="1395" y="485"/>
                    <a:pt x="1395" y="485"/>
                  </a:cubicBezTo>
                  <a:cubicBezTo>
                    <a:pt x="1395" y="485"/>
                    <a:pt x="1356" y="515"/>
                    <a:pt x="1367" y="520"/>
                  </a:cubicBezTo>
                  <a:cubicBezTo>
                    <a:pt x="1378" y="525"/>
                    <a:pt x="1406" y="526"/>
                    <a:pt x="1406" y="526"/>
                  </a:cubicBezTo>
                  <a:cubicBezTo>
                    <a:pt x="1472" y="532"/>
                    <a:pt x="1472" y="532"/>
                    <a:pt x="1472" y="532"/>
                  </a:cubicBezTo>
                  <a:cubicBezTo>
                    <a:pt x="1493" y="519"/>
                    <a:pt x="1493" y="519"/>
                    <a:pt x="1493" y="519"/>
                  </a:cubicBezTo>
                  <a:cubicBezTo>
                    <a:pt x="1493" y="519"/>
                    <a:pt x="1480" y="541"/>
                    <a:pt x="1491" y="542"/>
                  </a:cubicBezTo>
                  <a:cubicBezTo>
                    <a:pt x="1502" y="543"/>
                    <a:pt x="1534" y="541"/>
                    <a:pt x="1534" y="541"/>
                  </a:cubicBezTo>
                  <a:cubicBezTo>
                    <a:pt x="1556" y="535"/>
                    <a:pt x="1556" y="535"/>
                    <a:pt x="1556" y="535"/>
                  </a:cubicBezTo>
                  <a:cubicBezTo>
                    <a:pt x="1556" y="535"/>
                    <a:pt x="1517" y="549"/>
                    <a:pt x="1520" y="557"/>
                  </a:cubicBezTo>
                  <a:cubicBezTo>
                    <a:pt x="1523" y="565"/>
                    <a:pt x="1541" y="573"/>
                    <a:pt x="1541" y="573"/>
                  </a:cubicBezTo>
                  <a:cubicBezTo>
                    <a:pt x="1541" y="573"/>
                    <a:pt x="1539" y="609"/>
                    <a:pt x="1551" y="609"/>
                  </a:cubicBezTo>
                  <a:cubicBezTo>
                    <a:pt x="1563" y="609"/>
                    <a:pt x="1594" y="606"/>
                    <a:pt x="1594" y="606"/>
                  </a:cubicBezTo>
                  <a:cubicBezTo>
                    <a:pt x="1587" y="585"/>
                    <a:pt x="1587" y="585"/>
                    <a:pt x="1587" y="585"/>
                  </a:cubicBezTo>
                  <a:cubicBezTo>
                    <a:pt x="1601" y="580"/>
                    <a:pt x="1601" y="580"/>
                    <a:pt x="1601" y="580"/>
                  </a:cubicBezTo>
                  <a:cubicBezTo>
                    <a:pt x="1610" y="591"/>
                    <a:pt x="1610" y="591"/>
                    <a:pt x="1610" y="591"/>
                  </a:cubicBezTo>
                  <a:cubicBezTo>
                    <a:pt x="1630" y="585"/>
                    <a:pt x="1630" y="585"/>
                    <a:pt x="1630" y="585"/>
                  </a:cubicBezTo>
                  <a:cubicBezTo>
                    <a:pt x="1630" y="585"/>
                    <a:pt x="1610" y="608"/>
                    <a:pt x="1621" y="612"/>
                  </a:cubicBezTo>
                  <a:cubicBezTo>
                    <a:pt x="1632" y="616"/>
                    <a:pt x="1650" y="586"/>
                    <a:pt x="1650" y="586"/>
                  </a:cubicBezTo>
                  <a:cubicBezTo>
                    <a:pt x="1670" y="557"/>
                    <a:pt x="1670" y="557"/>
                    <a:pt x="1670" y="557"/>
                  </a:cubicBezTo>
                  <a:cubicBezTo>
                    <a:pt x="1652" y="599"/>
                    <a:pt x="1652" y="599"/>
                    <a:pt x="1652" y="599"/>
                  </a:cubicBezTo>
                  <a:cubicBezTo>
                    <a:pt x="1656" y="615"/>
                    <a:pt x="1656" y="615"/>
                    <a:pt x="1656" y="615"/>
                  </a:cubicBezTo>
                  <a:cubicBezTo>
                    <a:pt x="1679" y="607"/>
                    <a:pt x="1679" y="607"/>
                    <a:pt x="1679" y="607"/>
                  </a:cubicBezTo>
                  <a:cubicBezTo>
                    <a:pt x="1664" y="623"/>
                    <a:pt x="1664" y="623"/>
                    <a:pt x="1664" y="623"/>
                  </a:cubicBezTo>
                  <a:cubicBezTo>
                    <a:pt x="1681" y="638"/>
                    <a:pt x="1681" y="638"/>
                    <a:pt x="1681" y="638"/>
                  </a:cubicBezTo>
                  <a:cubicBezTo>
                    <a:pt x="1669" y="635"/>
                    <a:pt x="1669" y="635"/>
                    <a:pt x="1669" y="635"/>
                  </a:cubicBezTo>
                  <a:cubicBezTo>
                    <a:pt x="1667" y="647"/>
                    <a:pt x="1667" y="647"/>
                    <a:pt x="1667" y="647"/>
                  </a:cubicBezTo>
                  <a:cubicBezTo>
                    <a:pt x="1648" y="660"/>
                    <a:pt x="1648" y="660"/>
                    <a:pt x="1648" y="660"/>
                  </a:cubicBezTo>
                  <a:cubicBezTo>
                    <a:pt x="1636" y="670"/>
                    <a:pt x="1636" y="670"/>
                    <a:pt x="1636" y="670"/>
                  </a:cubicBezTo>
                  <a:cubicBezTo>
                    <a:pt x="1657" y="681"/>
                    <a:pt x="1657" y="681"/>
                    <a:pt x="1657" y="681"/>
                  </a:cubicBezTo>
                  <a:cubicBezTo>
                    <a:pt x="1654" y="702"/>
                    <a:pt x="1654" y="702"/>
                    <a:pt x="1654" y="702"/>
                  </a:cubicBezTo>
                  <a:cubicBezTo>
                    <a:pt x="1642" y="714"/>
                    <a:pt x="1642" y="714"/>
                    <a:pt x="1642" y="714"/>
                  </a:cubicBezTo>
                  <a:cubicBezTo>
                    <a:pt x="1654" y="719"/>
                    <a:pt x="1654" y="719"/>
                    <a:pt x="1654" y="719"/>
                  </a:cubicBezTo>
                  <a:cubicBezTo>
                    <a:pt x="1639" y="733"/>
                    <a:pt x="1639" y="733"/>
                    <a:pt x="1639" y="733"/>
                  </a:cubicBezTo>
                  <a:cubicBezTo>
                    <a:pt x="1660" y="733"/>
                    <a:pt x="1660" y="733"/>
                    <a:pt x="1660" y="733"/>
                  </a:cubicBezTo>
                  <a:cubicBezTo>
                    <a:pt x="1685" y="724"/>
                    <a:pt x="1685" y="724"/>
                    <a:pt x="1685" y="724"/>
                  </a:cubicBezTo>
                  <a:cubicBezTo>
                    <a:pt x="1663" y="750"/>
                    <a:pt x="1663" y="750"/>
                    <a:pt x="1663" y="750"/>
                  </a:cubicBezTo>
                  <a:cubicBezTo>
                    <a:pt x="1652" y="760"/>
                    <a:pt x="1652" y="760"/>
                    <a:pt x="1652" y="760"/>
                  </a:cubicBezTo>
                  <a:cubicBezTo>
                    <a:pt x="1667" y="765"/>
                    <a:pt x="1667" y="765"/>
                    <a:pt x="1667" y="765"/>
                  </a:cubicBezTo>
                  <a:cubicBezTo>
                    <a:pt x="1637" y="777"/>
                    <a:pt x="1637" y="777"/>
                    <a:pt x="1637" y="777"/>
                  </a:cubicBezTo>
                  <a:cubicBezTo>
                    <a:pt x="1623" y="785"/>
                    <a:pt x="1623" y="785"/>
                    <a:pt x="1623" y="785"/>
                  </a:cubicBezTo>
                  <a:cubicBezTo>
                    <a:pt x="1637" y="791"/>
                    <a:pt x="1637" y="791"/>
                    <a:pt x="1637" y="791"/>
                  </a:cubicBezTo>
                  <a:cubicBezTo>
                    <a:pt x="1637" y="791"/>
                    <a:pt x="1636" y="794"/>
                    <a:pt x="1634" y="798"/>
                  </a:cubicBezTo>
                  <a:cubicBezTo>
                    <a:pt x="1655" y="788"/>
                    <a:pt x="1676" y="777"/>
                    <a:pt x="1680" y="773"/>
                  </a:cubicBezTo>
                  <a:cubicBezTo>
                    <a:pt x="1690" y="763"/>
                    <a:pt x="1690" y="747"/>
                    <a:pt x="1690" y="747"/>
                  </a:cubicBezTo>
                  <a:cubicBezTo>
                    <a:pt x="1690" y="747"/>
                    <a:pt x="1717" y="736"/>
                    <a:pt x="1717" y="728"/>
                  </a:cubicBezTo>
                  <a:cubicBezTo>
                    <a:pt x="1717" y="720"/>
                    <a:pt x="1707" y="721"/>
                    <a:pt x="1707" y="721"/>
                  </a:cubicBezTo>
                  <a:close/>
                  <a:moveTo>
                    <a:pt x="1598" y="704"/>
                  </a:moveTo>
                  <a:cubicBezTo>
                    <a:pt x="1604" y="718"/>
                    <a:pt x="1624" y="696"/>
                    <a:pt x="1624" y="696"/>
                  </a:cubicBezTo>
                  <a:cubicBezTo>
                    <a:pt x="1639" y="692"/>
                    <a:pt x="1639" y="692"/>
                    <a:pt x="1639" y="692"/>
                  </a:cubicBezTo>
                  <a:cubicBezTo>
                    <a:pt x="1638" y="682"/>
                    <a:pt x="1638" y="682"/>
                    <a:pt x="1638" y="682"/>
                  </a:cubicBezTo>
                  <a:cubicBezTo>
                    <a:pt x="1620" y="679"/>
                    <a:pt x="1620" y="679"/>
                    <a:pt x="1620" y="679"/>
                  </a:cubicBezTo>
                  <a:cubicBezTo>
                    <a:pt x="1620" y="679"/>
                    <a:pt x="1595" y="697"/>
                    <a:pt x="1598" y="704"/>
                  </a:cubicBezTo>
                  <a:close/>
                  <a:moveTo>
                    <a:pt x="1583" y="656"/>
                  </a:moveTo>
                  <a:cubicBezTo>
                    <a:pt x="1576" y="653"/>
                    <a:pt x="1559" y="664"/>
                    <a:pt x="1558" y="670"/>
                  </a:cubicBezTo>
                  <a:cubicBezTo>
                    <a:pt x="1557" y="676"/>
                    <a:pt x="1550" y="689"/>
                    <a:pt x="1550" y="689"/>
                  </a:cubicBezTo>
                  <a:cubicBezTo>
                    <a:pt x="1549" y="698"/>
                    <a:pt x="1549" y="698"/>
                    <a:pt x="1549" y="698"/>
                  </a:cubicBezTo>
                  <a:cubicBezTo>
                    <a:pt x="1549" y="698"/>
                    <a:pt x="1541" y="702"/>
                    <a:pt x="1540" y="709"/>
                  </a:cubicBezTo>
                  <a:cubicBezTo>
                    <a:pt x="1539" y="716"/>
                    <a:pt x="1546" y="720"/>
                    <a:pt x="1546" y="720"/>
                  </a:cubicBezTo>
                  <a:cubicBezTo>
                    <a:pt x="1546" y="720"/>
                    <a:pt x="1559" y="700"/>
                    <a:pt x="1576" y="687"/>
                  </a:cubicBezTo>
                  <a:cubicBezTo>
                    <a:pt x="1593" y="674"/>
                    <a:pt x="1590" y="659"/>
                    <a:pt x="1583" y="656"/>
                  </a:cubicBezTo>
                  <a:close/>
                  <a:moveTo>
                    <a:pt x="525" y="542"/>
                  </a:moveTo>
                  <a:cubicBezTo>
                    <a:pt x="547" y="540"/>
                    <a:pt x="594" y="519"/>
                    <a:pt x="578" y="515"/>
                  </a:cubicBezTo>
                  <a:cubicBezTo>
                    <a:pt x="561" y="510"/>
                    <a:pt x="539" y="507"/>
                    <a:pt x="533" y="513"/>
                  </a:cubicBezTo>
                  <a:cubicBezTo>
                    <a:pt x="527" y="519"/>
                    <a:pt x="514" y="506"/>
                    <a:pt x="510" y="517"/>
                  </a:cubicBezTo>
                  <a:cubicBezTo>
                    <a:pt x="507" y="528"/>
                    <a:pt x="513" y="543"/>
                    <a:pt x="525" y="542"/>
                  </a:cubicBezTo>
                  <a:close/>
                  <a:moveTo>
                    <a:pt x="0" y="886"/>
                  </a:moveTo>
                  <a:cubicBezTo>
                    <a:pt x="41" y="880"/>
                    <a:pt x="41" y="880"/>
                    <a:pt x="41" y="880"/>
                  </a:cubicBezTo>
                  <a:cubicBezTo>
                    <a:pt x="49" y="869"/>
                    <a:pt x="49" y="869"/>
                    <a:pt x="49" y="869"/>
                  </a:cubicBezTo>
                  <a:cubicBezTo>
                    <a:pt x="90" y="863"/>
                    <a:pt x="90" y="863"/>
                    <a:pt x="90" y="863"/>
                  </a:cubicBezTo>
                  <a:cubicBezTo>
                    <a:pt x="76" y="849"/>
                    <a:pt x="76" y="849"/>
                    <a:pt x="76" y="849"/>
                  </a:cubicBezTo>
                  <a:lnTo>
                    <a:pt x="0" y="886"/>
                  </a:lnTo>
                  <a:close/>
                  <a:moveTo>
                    <a:pt x="908" y="635"/>
                  </a:moveTo>
                  <a:cubicBezTo>
                    <a:pt x="905" y="636"/>
                    <a:pt x="892" y="641"/>
                    <a:pt x="892" y="641"/>
                  </a:cubicBezTo>
                  <a:cubicBezTo>
                    <a:pt x="892" y="641"/>
                    <a:pt x="884" y="634"/>
                    <a:pt x="879" y="635"/>
                  </a:cubicBezTo>
                  <a:cubicBezTo>
                    <a:pt x="874" y="636"/>
                    <a:pt x="875" y="651"/>
                    <a:pt x="875" y="651"/>
                  </a:cubicBezTo>
                  <a:cubicBezTo>
                    <a:pt x="859" y="663"/>
                    <a:pt x="859" y="663"/>
                    <a:pt x="859" y="663"/>
                  </a:cubicBezTo>
                  <a:cubicBezTo>
                    <a:pt x="859" y="646"/>
                    <a:pt x="859" y="646"/>
                    <a:pt x="859" y="646"/>
                  </a:cubicBezTo>
                  <a:cubicBezTo>
                    <a:pt x="859" y="646"/>
                    <a:pt x="845" y="641"/>
                    <a:pt x="831" y="654"/>
                  </a:cubicBezTo>
                  <a:cubicBezTo>
                    <a:pt x="831" y="654"/>
                    <a:pt x="814" y="665"/>
                    <a:pt x="811" y="672"/>
                  </a:cubicBezTo>
                  <a:cubicBezTo>
                    <a:pt x="809" y="680"/>
                    <a:pt x="831" y="681"/>
                    <a:pt x="831" y="681"/>
                  </a:cubicBezTo>
                  <a:cubicBezTo>
                    <a:pt x="831" y="681"/>
                    <a:pt x="861" y="681"/>
                    <a:pt x="872" y="676"/>
                  </a:cubicBezTo>
                  <a:cubicBezTo>
                    <a:pt x="884" y="671"/>
                    <a:pt x="881" y="664"/>
                    <a:pt x="881" y="664"/>
                  </a:cubicBezTo>
                  <a:cubicBezTo>
                    <a:pt x="899" y="661"/>
                    <a:pt x="899" y="661"/>
                    <a:pt x="899" y="661"/>
                  </a:cubicBezTo>
                  <a:cubicBezTo>
                    <a:pt x="900" y="655"/>
                    <a:pt x="900" y="655"/>
                    <a:pt x="900" y="655"/>
                  </a:cubicBezTo>
                  <a:cubicBezTo>
                    <a:pt x="925" y="654"/>
                    <a:pt x="925" y="654"/>
                    <a:pt x="925" y="654"/>
                  </a:cubicBezTo>
                  <a:cubicBezTo>
                    <a:pt x="931" y="638"/>
                    <a:pt x="931" y="638"/>
                    <a:pt x="931" y="638"/>
                  </a:cubicBezTo>
                  <a:cubicBezTo>
                    <a:pt x="920" y="640"/>
                    <a:pt x="920" y="640"/>
                    <a:pt x="920" y="640"/>
                  </a:cubicBezTo>
                  <a:cubicBezTo>
                    <a:pt x="920" y="640"/>
                    <a:pt x="912" y="634"/>
                    <a:pt x="908" y="635"/>
                  </a:cubicBezTo>
                  <a:close/>
                  <a:moveTo>
                    <a:pt x="107" y="860"/>
                  </a:moveTo>
                  <a:cubicBezTo>
                    <a:pt x="135" y="859"/>
                    <a:pt x="135" y="859"/>
                    <a:pt x="135" y="859"/>
                  </a:cubicBezTo>
                  <a:cubicBezTo>
                    <a:pt x="161" y="840"/>
                    <a:pt x="161" y="840"/>
                    <a:pt x="161" y="840"/>
                  </a:cubicBezTo>
                  <a:cubicBezTo>
                    <a:pt x="152" y="829"/>
                    <a:pt x="152" y="829"/>
                    <a:pt x="152" y="829"/>
                  </a:cubicBezTo>
                  <a:lnTo>
                    <a:pt x="107" y="860"/>
                  </a:lnTo>
                  <a:close/>
                  <a:moveTo>
                    <a:pt x="1646" y="762"/>
                  </a:moveTo>
                  <a:cubicBezTo>
                    <a:pt x="1652" y="749"/>
                    <a:pt x="1637" y="734"/>
                    <a:pt x="1627" y="744"/>
                  </a:cubicBezTo>
                  <a:cubicBezTo>
                    <a:pt x="1617" y="754"/>
                    <a:pt x="1611" y="784"/>
                    <a:pt x="1611" y="784"/>
                  </a:cubicBezTo>
                  <a:cubicBezTo>
                    <a:pt x="1611" y="784"/>
                    <a:pt x="1624" y="773"/>
                    <a:pt x="1629" y="773"/>
                  </a:cubicBezTo>
                  <a:cubicBezTo>
                    <a:pt x="1634" y="773"/>
                    <a:pt x="1640" y="775"/>
                    <a:pt x="1646" y="762"/>
                  </a:cubicBezTo>
                  <a:close/>
                  <a:moveTo>
                    <a:pt x="953" y="609"/>
                  </a:moveTo>
                  <a:cubicBezTo>
                    <a:pt x="940" y="618"/>
                    <a:pt x="916" y="623"/>
                    <a:pt x="923" y="630"/>
                  </a:cubicBezTo>
                  <a:cubicBezTo>
                    <a:pt x="934" y="641"/>
                    <a:pt x="959" y="629"/>
                    <a:pt x="959" y="629"/>
                  </a:cubicBezTo>
                  <a:cubicBezTo>
                    <a:pt x="966" y="620"/>
                    <a:pt x="966" y="620"/>
                    <a:pt x="966" y="620"/>
                  </a:cubicBezTo>
                  <a:cubicBezTo>
                    <a:pt x="966" y="620"/>
                    <a:pt x="982" y="624"/>
                    <a:pt x="979" y="618"/>
                  </a:cubicBezTo>
                  <a:cubicBezTo>
                    <a:pt x="977" y="612"/>
                    <a:pt x="967" y="600"/>
                    <a:pt x="953" y="609"/>
                  </a:cubicBezTo>
                  <a:close/>
                  <a:moveTo>
                    <a:pt x="331" y="777"/>
                  </a:moveTo>
                  <a:cubicBezTo>
                    <a:pt x="319" y="777"/>
                    <a:pt x="290" y="788"/>
                    <a:pt x="290" y="788"/>
                  </a:cubicBezTo>
                  <a:cubicBezTo>
                    <a:pt x="290" y="788"/>
                    <a:pt x="253" y="802"/>
                    <a:pt x="254" y="809"/>
                  </a:cubicBezTo>
                  <a:cubicBezTo>
                    <a:pt x="256" y="818"/>
                    <a:pt x="270" y="812"/>
                    <a:pt x="289" y="806"/>
                  </a:cubicBezTo>
                  <a:cubicBezTo>
                    <a:pt x="308" y="799"/>
                    <a:pt x="328" y="809"/>
                    <a:pt x="335" y="803"/>
                  </a:cubicBezTo>
                  <a:cubicBezTo>
                    <a:pt x="342" y="797"/>
                    <a:pt x="344" y="777"/>
                    <a:pt x="331" y="777"/>
                  </a:cubicBezTo>
                  <a:close/>
                  <a:moveTo>
                    <a:pt x="219" y="828"/>
                  </a:moveTo>
                  <a:cubicBezTo>
                    <a:pt x="221" y="814"/>
                    <a:pt x="221" y="814"/>
                    <a:pt x="221" y="814"/>
                  </a:cubicBezTo>
                  <a:cubicBezTo>
                    <a:pt x="184" y="829"/>
                    <a:pt x="184" y="829"/>
                    <a:pt x="184" y="829"/>
                  </a:cubicBezTo>
                  <a:lnTo>
                    <a:pt x="219" y="828"/>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sp>
          <p:nvSpPr>
            <p:cNvPr id="302" name="Freeform 176"/>
            <p:cNvSpPr>
              <a:spLocks noEditPoints="1"/>
            </p:cNvSpPr>
            <p:nvPr/>
          </p:nvSpPr>
          <p:spPr bwMode="gray">
            <a:xfrm>
              <a:off x="1216025" y="2490788"/>
              <a:ext cx="1460500" cy="730250"/>
            </a:xfrm>
            <a:custGeom>
              <a:avLst/>
              <a:gdLst>
                <a:gd name="T0" fmla="*/ 2480 w 2609"/>
                <a:gd name="T1" fmla="*/ 201 h 1304"/>
                <a:gd name="T2" fmla="*/ 2188 w 2609"/>
                <a:gd name="T3" fmla="*/ 278 h 1304"/>
                <a:gd name="T4" fmla="*/ 2132 w 2609"/>
                <a:gd name="T5" fmla="*/ 324 h 1304"/>
                <a:gd name="T6" fmla="*/ 2049 w 2609"/>
                <a:gd name="T7" fmla="*/ 357 h 1304"/>
                <a:gd name="T8" fmla="*/ 1824 w 2609"/>
                <a:gd name="T9" fmla="*/ 413 h 1304"/>
                <a:gd name="T10" fmla="*/ 1906 w 2609"/>
                <a:gd name="T11" fmla="*/ 294 h 1304"/>
                <a:gd name="T12" fmla="*/ 1888 w 2609"/>
                <a:gd name="T13" fmla="*/ 211 h 1304"/>
                <a:gd name="T14" fmla="*/ 1909 w 2609"/>
                <a:gd name="T15" fmla="*/ 159 h 1304"/>
                <a:gd name="T16" fmla="*/ 1821 w 2609"/>
                <a:gd name="T17" fmla="*/ 151 h 1304"/>
                <a:gd name="T18" fmla="*/ 1700 w 2609"/>
                <a:gd name="T19" fmla="*/ 142 h 1304"/>
                <a:gd name="T20" fmla="*/ 1667 w 2609"/>
                <a:gd name="T21" fmla="*/ 101 h 1304"/>
                <a:gd name="T22" fmla="*/ 1627 w 2609"/>
                <a:gd name="T23" fmla="*/ 67 h 1304"/>
                <a:gd name="T24" fmla="*/ 1510 w 2609"/>
                <a:gd name="T25" fmla="*/ 35 h 1304"/>
                <a:gd name="T26" fmla="*/ 292 w 2609"/>
                <a:gd name="T27" fmla="*/ 130 h 1304"/>
                <a:gd name="T28" fmla="*/ 255 w 2609"/>
                <a:gd name="T29" fmla="*/ 78 h 1304"/>
                <a:gd name="T30" fmla="*/ 250 w 2609"/>
                <a:gd name="T31" fmla="*/ 177 h 1304"/>
                <a:gd name="T32" fmla="*/ 66 w 2609"/>
                <a:gd name="T33" fmla="*/ 387 h 1304"/>
                <a:gd name="T34" fmla="*/ 29 w 2609"/>
                <a:gd name="T35" fmla="*/ 605 h 1304"/>
                <a:gd name="T36" fmla="*/ 20 w 2609"/>
                <a:gd name="T37" fmla="*/ 688 h 1304"/>
                <a:gd name="T38" fmla="*/ 108 w 2609"/>
                <a:gd name="T39" fmla="*/ 822 h 1304"/>
                <a:gd name="T40" fmla="*/ 380 w 2609"/>
                <a:gd name="T41" fmla="*/ 973 h 1304"/>
                <a:gd name="T42" fmla="*/ 625 w 2609"/>
                <a:gd name="T43" fmla="*/ 975 h 1304"/>
                <a:gd name="T44" fmla="*/ 756 w 2609"/>
                <a:gd name="T45" fmla="*/ 1047 h 1304"/>
                <a:gd name="T46" fmla="*/ 851 w 2609"/>
                <a:gd name="T47" fmla="*/ 1169 h 1304"/>
                <a:gd name="T48" fmla="*/ 914 w 2609"/>
                <a:gd name="T49" fmla="*/ 1254 h 1304"/>
                <a:gd name="T50" fmla="*/ 950 w 2609"/>
                <a:gd name="T51" fmla="*/ 1180 h 1304"/>
                <a:gd name="T52" fmla="*/ 999 w 2609"/>
                <a:gd name="T53" fmla="*/ 1128 h 1304"/>
                <a:gd name="T54" fmla="*/ 1143 w 2609"/>
                <a:gd name="T55" fmla="*/ 1040 h 1304"/>
                <a:gd name="T56" fmla="*/ 1288 w 2609"/>
                <a:gd name="T57" fmla="*/ 1079 h 1304"/>
                <a:gd name="T58" fmla="*/ 1354 w 2609"/>
                <a:gd name="T59" fmla="*/ 1087 h 1304"/>
                <a:gd name="T60" fmla="*/ 1365 w 2609"/>
                <a:gd name="T61" fmla="*/ 1024 h 1304"/>
                <a:gd name="T62" fmla="*/ 1487 w 2609"/>
                <a:gd name="T63" fmla="*/ 1024 h 1304"/>
                <a:gd name="T64" fmla="*/ 1616 w 2609"/>
                <a:gd name="T65" fmla="*/ 1079 h 1304"/>
                <a:gd name="T66" fmla="*/ 1634 w 2609"/>
                <a:gd name="T67" fmla="*/ 1212 h 1304"/>
                <a:gd name="T68" fmla="*/ 1681 w 2609"/>
                <a:gd name="T69" fmla="*/ 1304 h 1304"/>
                <a:gd name="T70" fmla="*/ 1730 w 2609"/>
                <a:gd name="T71" fmla="*/ 1112 h 1304"/>
                <a:gd name="T72" fmla="*/ 1780 w 2609"/>
                <a:gd name="T73" fmla="*/ 919 h 1304"/>
                <a:gd name="T74" fmla="*/ 1864 w 2609"/>
                <a:gd name="T75" fmla="*/ 859 h 1304"/>
                <a:gd name="T76" fmla="*/ 2013 w 2609"/>
                <a:gd name="T77" fmla="*/ 773 h 1304"/>
                <a:gd name="T78" fmla="*/ 2015 w 2609"/>
                <a:gd name="T79" fmla="*/ 726 h 1304"/>
                <a:gd name="T80" fmla="*/ 2016 w 2609"/>
                <a:gd name="T81" fmla="*/ 647 h 1304"/>
                <a:gd name="T82" fmla="*/ 2025 w 2609"/>
                <a:gd name="T83" fmla="*/ 586 h 1304"/>
                <a:gd name="T84" fmla="*/ 2077 w 2609"/>
                <a:gd name="T85" fmla="*/ 596 h 1304"/>
                <a:gd name="T86" fmla="*/ 2136 w 2609"/>
                <a:gd name="T87" fmla="*/ 513 h 1304"/>
                <a:gd name="T88" fmla="*/ 2240 w 2609"/>
                <a:gd name="T89" fmla="*/ 475 h 1304"/>
                <a:gd name="T90" fmla="*/ 2355 w 2609"/>
                <a:gd name="T91" fmla="*/ 411 h 1304"/>
                <a:gd name="T92" fmla="*/ 2409 w 2609"/>
                <a:gd name="T93" fmla="*/ 388 h 1304"/>
                <a:gd name="T94" fmla="*/ 2423 w 2609"/>
                <a:gd name="T95" fmla="*/ 324 h 1304"/>
                <a:gd name="T96" fmla="*/ 2556 w 2609"/>
                <a:gd name="T97" fmla="*/ 260 h 1304"/>
                <a:gd name="T98" fmla="*/ 2582 w 2609"/>
                <a:gd name="T99" fmla="*/ 202 h 1304"/>
                <a:gd name="T100" fmla="*/ 1784 w 2609"/>
                <a:gd name="T101" fmla="*/ 255 h 1304"/>
                <a:gd name="T102" fmla="*/ 1734 w 2609"/>
                <a:gd name="T103" fmla="*/ 342 h 1304"/>
                <a:gd name="T104" fmla="*/ 1687 w 2609"/>
                <a:gd name="T105" fmla="*/ 307 h 1304"/>
                <a:gd name="T106" fmla="*/ 1772 w 2609"/>
                <a:gd name="T107" fmla="*/ 194 h 1304"/>
                <a:gd name="T108" fmla="*/ 1862 w 2609"/>
                <a:gd name="T109" fmla="*/ 199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9" h="1304">
                  <a:moveTo>
                    <a:pt x="2570" y="119"/>
                  </a:moveTo>
                  <a:cubicBezTo>
                    <a:pt x="2558" y="119"/>
                    <a:pt x="2567" y="110"/>
                    <a:pt x="2554" y="110"/>
                  </a:cubicBezTo>
                  <a:cubicBezTo>
                    <a:pt x="2541" y="110"/>
                    <a:pt x="2530" y="131"/>
                    <a:pt x="2530" y="131"/>
                  </a:cubicBezTo>
                  <a:cubicBezTo>
                    <a:pt x="2503" y="150"/>
                    <a:pt x="2503" y="150"/>
                    <a:pt x="2503" y="150"/>
                  </a:cubicBezTo>
                  <a:cubicBezTo>
                    <a:pt x="2503" y="164"/>
                    <a:pt x="2503" y="164"/>
                    <a:pt x="2503" y="164"/>
                  </a:cubicBezTo>
                  <a:cubicBezTo>
                    <a:pt x="2503" y="164"/>
                    <a:pt x="2495" y="172"/>
                    <a:pt x="2489" y="172"/>
                  </a:cubicBezTo>
                  <a:cubicBezTo>
                    <a:pt x="2483" y="172"/>
                    <a:pt x="2480" y="194"/>
                    <a:pt x="2480" y="201"/>
                  </a:cubicBezTo>
                  <a:cubicBezTo>
                    <a:pt x="2480" y="208"/>
                    <a:pt x="2473" y="201"/>
                    <a:pt x="2463" y="201"/>
                  </a:cubicBezTo>
                  <a:cubicBezTo>
                    <a:pt x="2454" y="201"/>
                    <a:pt x="2443" y="222"/>
                    <a:pt x="2443" y="222"/>
                  </a:cubicBezTo>
                  <a:cubicBezTo>
                    <a:pt x="2443" y="222"/>
                    <a:pt x="2435" y="223"/>
                    <a:pt x="2423" y="223"/>
                  </a:cubicBezTo>
                  <a:cubicBezTo>
                    <a:pt x="2411" y="223"/>
                    <a:pt x="2411" y="238"/>
                    <a:pt x="2411" y="238"/>
                  </a:cubicBezTo>
                  <a:cubicBezTo>
                    <a:pt x="2411" y="238"/>
                    <a:pt x="2280" y="238"/>
                    <a:pt x="2263" y="238"/>
                  </a:cubicBezTo>
                  <a:cubicBezTo>
                    <a:pt x="2246" y="238"/>
                    <a:pt x="2212" y="276"/>
                    <a:pt x="2204" y="276"/>
                  </a:cubicBezTo>
                  <a:cubicBezTo>
                    <a:pt x="2196" y="276"/>
                    <a:pt x="2194" y="278"/>
                    <a:pt x="2188" y="278"/>
                  </a:cubicBezTo>
                  <a:cubicBezTo>
                    <a:pt x="2187" y="278"/>
                    <a:pt x="2185" y="279"/>
                    <a:pt x="2183" y="280"/>
                  </a:cubicBezTo>
                  <a:cubicBezTo>
                    <a:pt x="2188" y="285"/>
                    <a:pt x="2189" y="291"/>
                    <a:pt x="2189" y="291"/>
                  </a:cubicBezTo>
                  <a:cubicBezTo>
                    <a:pt x="2189" y="291"/>
                    <a:pt x="2188" y="299"/>
                    <a:pt x="2181" y="305"/>
                  </a:cubicBezTo>
                  <a:cubicBezTo>
                    <a:pt x="2174" y="311"/>
                    <a:pt x="2174" y="321"/>
                    <a:pt x="2174" y="321"/>
                  </a:cubicBezTo>
                  <a:cubicBezTo>
                    <a:pt x="2162" y="320"/>
                    <a:pt x="2162" y="320"/>
                    <a:pt x="2162" y="320"/>
                  </a:cubicBezTo>
                  <a:cubicBezTo>
                    <a:pt x="2162" y="320"/>
                    <a:pt x="2162" y="324"/>
                    <a:pt x="2150" y="329"/>
                  </a:cubicBezTo>
                  <a:cubicBezTo>
                    <a:pt x="2138" y="334"/>
                    <a:pt x="2132" y="324"/>
                    <a:pt x="2132" y="324"/>
                  </a:cubicBezTo>
                  <a:cubicBezTo>
                    <a:pt x="2132" y="324"/>
                    <a:pt x="2127" y="332"/>
                    <a:pt x="2114" y="333"/>
                  </a:cubicBezTo>
                  <a:cubicBezTo>
                    <a:pt x="2101" y="334"/>
                    <a:pt x="2097" y="324"/>
                    <a:pt x="2088" y="323"/>
                  </a:cubicBezTo>
                  <a:cubicBezTo>
                    <a:pt x="2079" y="322"/>
                    <a:pt x="2072" y="330"/>
                    <a:pt x="2051" y="335"/>
                  </a:cubicBezTo>
                  <a:cubicBezTo>
                    <a:pt x="2050" y="335"/>
                    <a:pt x="2048" y="336"/>
                    <a:pt x="2047" y="336"/>
                  </a:cubicBezTo>
                  <a:cubicBezTo>
                    <a:pt x="2048" y="340"/>
                    <a:pt x="2048" y="344"/>
                    <a:pt x="2046" y="350"/>
                  </a:cubicBezTo>
                  <a:cubicBezTo>
                    <a:pt x="2045" y="352"/>
                    <a:pt x="2043" y="354"/>
                    <a:pt x="2040" y="357"/>
                  </a:cubicBezTo>
                  <a:cubicBezTo>
                    <a:pt x="2049" y="357"/>
                    <a:pt x="2049" y="357"/>
                    <a:pt x="2049" y="357"/>
                  </a:cubicBezTo>
                  <a:cubicBezTo>
                    <a:pt x="2049" y="357"/>
                    <a:pt x="1969" y="398"/>
                    <a:pt x="1961" y="401"/>
                  </a:cubicBezTo>
                  <a:cubicBezTo>
                    <a:pt x="1953" y="404"/>
                    <a:pt x="1945" y="407"/>
                    <a:pt x="1925" y="412"/>
                  </a:cubicBezTo>
                  <a:cubicBezTo>
                    <a:pt x="1905" y="417"/>
                    <a:pt x="1897" y="423"/>
                    <a:pt x="1890" y="426"/>
                  </a:cubicBezTo>
                  <a:cubicBezTo>
                    <a:pt x="1883" y="429"/>
                    <a:pt x="1871" y="427"/>
                    <a:pt x="1871" y="427"/>
                  </a:cubicBezTo>
                  <a:cubicBezTo>
                    <a:pt x="1871" y="427"/>
                    <a:pt x="1871" y="432"/>
                    <a:pt x="1859" y="433"/>
                  </a:cubicBezTo>
                  <a:cubicBezTo>
                    <a:pt x="1847" y="434"/>
                    <a:pt x="1846" y="423"/>
                    <a:pt x="1846" y="423"/>
                  </a:cubicBezTo>
                  <a:cubicBezTo>
                    <a:pt x="1846" y="423"/>
                    <a:pt x="1824" y="420"/>
                    <a:pt x="1824" y="413"/>
                  </a:cubicBezTo>
                  <a:cubicBezTo>
                    <a:pt x="1824" y="413"/>
                    <a:pt x="1837" y="407"/>
                    <a:pt x="1848" y="402"/>
                  </a:cubicBezTo>
                  <a:cubicBezTo>
                    <a:pt x="1847" y="401"/>
                    <a:pt x="1847" y="400"/>
                    <a:pt x="1846" y="400"/>
                  </a:cubicBezTo>
                  <a:cubicBezTo>
                    <a:pt x="1836" y="390"/>
                    <a:pt x="1881" y="368"/>
                    <a:pt x="1889" y="368"/>
                  </a:cubicBezTo>
                  <a:cubicBezTo>
                    <a:pt x="1897" y="368"/>
                    <a:pt x="1895" y="347"/>
                    <a:pt x="1895" y="347"/>
                  </a:cubicBezTo>
                  <a:cubicBezTo>
                    <a:pt x="1895" y="347"/>
                    <a:pt x="1898" y="343"/>
                    <a:pt x="1902" y="338"/>
                  </a:cubicBezTo>
                  <a:cubicBezTo>
                    <a:pt x="1902" y="337"/>
                    <a:pt x="1901" y="337"/>
                    <a:pt x="1901" y="337"/>
                  </a:cubicBezTo>
                  <a:cubicBezTo>
                    <a:pt x="1895" y="331"/>
                    <a:pt x="1908" y="302"/>
                    <a:pt x="1906" y="294"/>
                  </a:cubicBezTo>
                  <a:cubicBezTo>
                    <a:pt x="1904" y="286"/>
                    <a:pt x="1890" y="293"/>
                    <a:pt x="1884" y="298"/>
                  </a:cubicBezTo>
                  <a:cubicBezTo>
                    <a:pt x="1878" y="303"/>
                    <a:pt x="1850" y="321"/>
                    <a:pt x="1848" y="308"/>
                  </a:cubicBezTo>
                  <a:cubicBezTo>
                    <a:pt x="1847" y="302"/>
                    <a:pt x="1871" y="288"/>
                    <a:pt x="1874" y="283"/>
                  </a:cubicBezTo>
                  <a:cubicBezTo>
                    <a:pt x="1877" y="278"/>
                    <a:pt x="1888" y="275"/>
                    <a:pt x="1897" y="269"/>
                  </a:cubicBezTo>
                  <a:cubicBezTo>
                    <a:pt x="1906" y="263"/>
                    <a:pt x="1898" y="240"/>
                    <a:pt x="1898" y="240"/>
                  </a:cubicBezTo>
                  <a:cubicBezTo>
                    <a:pt x="1898" y="240"/>
                    <a:pt x="1901" y="245"/>
                    <a:pt x="1909" y="228"/>
                  </a:cubicBezTo>
                  <a:cubicBezTo>
                    <a:pt x="1917" y="211"/>
                    <a:pt x="1897" y="218"/>
                    <a:pt x="1888" y="211"/>
                  </a:cubicBezTo>
                  <a:cubicBezTo>
                    <a:pt x="1879" y="204"/>
                    <a:pt x="1879" y="198"/>
                    <a:pt x="1879" y="198"/>
                  </a:cubicBezTo>
                  <a:cubicBezTo>
                    <a:pt x="1879" y="198"/>
                    <a:pt x="1876" y="205"/>
                    <a:pt x="1871" y="200"/>
                  </a:cubicBezTo>
                  <a:cubicBezTo>
                    <a:pt x="1866" y="195"/>
                    <a:pt x="1872" y="185"/>
                    <a:pt x="1872" y="185"/>
                  </a:cubicBezTo>
                  <a:cubicBezTo>
                    <a:pt x="1896" y="189"/>
                    <a:pt x="1896" y="189"/>
                    <a:pt x="1896" y="189"/>
                  </a:cubicBezTo>
                  <a:cubicBezTo>
                    <a:pt x="1896" y="189"/>
                    <a:pt x="1900" y="186"/>
                    <a:pt x="1897" y="178"/>
                  </a:cubicBezTo>
                  <a:cubicBezTo>
                    <a:pt x="1896" y="174"/>
                    <a:pt x="1900" y="174"/>
                    <a:pt x="1905" y="174"/>
                  </a:cubicBezTo>
                  <a:cubicBezTo>
                    <a:pt x="1909" y="159"/>
                    <a:pt x="1909" y="159"/>
                    <a:pt x="1909" y="159"/>
                  </a:cubicBezTo>
                  <a:cubicBezTo>
                    <a:pt x="1896" y="159"/>
                    <a:pt x="1896" y="159"/>
                    <a:pt x="1896" y="159"/>
                  </a:cubicBezTo>
                  <a:cubicBezTo>
                    <a:pt x="1894" y="167"/>
                    <a:pt x="1894" y="167"/>
                    <a:pt x="1894" y="167"/>
                  </a:cubicBezTo>
                  <a:cubicBezTo>
                    <a:pt x="1878" y="161"/>
                    <a:pt x="1878" y="161"/>
                    <a:pt x="1878" y="161"/>
                  </a:cubicBezTo>
                  <a:cubicBezTo>
                    <a:pt x="1877" y="147"/>
                    <a:pt x="1877" y="147"/>
                    <a:pt x="1877" y="147"/>
                  </a:cubicBezTo>
                  <a:cubicBezTo>
                    <a:pt x="1868" y="149"/>
                    <a:pt x="1868" y="149"/>
                    <a:pt x="1868" y="149"/>
                  </a:cubicBezTo>
                  <a:cubicBezTo>
                    <a:pt x="1857" y="154"/>
                    <a:pt x="1857" y="154"/>
                    <a:pt x="1857" y="154"/>
                  </a:cubicBezTo>
                  <a:cubicBezTo>
                    <a:pt x="1821" y="151"/>
                    <a:pt x="1821" y="151"/>
                    <a:pt x="1821" y="151"/>
                  </a:cubicBezTo>
                  <a:cubicBezTo>
                    <a:pt x="1821" y="151"/>
                    <a:pt x="1808" y="162"/>
                    <a:pt x="1787" y="160"/>
                  </a:cubicBezTo>
                  <a:cubicBezTo>
                    <a:pt x="1766" y="158"/>
                    <a:pt x="1771" y="144"/>
                    <a:pt x="1767" y="139"/>
                  </a:cubicBezTo>
                  <a:cubicBezTo>
                    <a:pt x="1763" y="134"/>
                    <a:pt x="1743" y="145"/>
                    <a:pt x="1740" y="136"/>
                  </a:cubicBezTo>
                  <a:cubicBezTo>
                    <a:pt x="1777" y="115"/>
                    <a:pt x="1777" y="115"/>
                    <a:pt x="1777" y="115"/>
                  </a:cubicBezTo>
                  <a:cubicBezTo>
                    <a:pt x="1777" y="115"/>
                    <a:pt x="1772" y="110"/>
                    <a:pt x="1765" y="110"/>
                  </a:cubicBezTo>
                  <a:cubicBezTo>
                    <a:pt x="1758" y="110"/>
                    <a:pt x="1744" y="122"/>
                    <a:pt x="1740" y="123"/>
                  </a:cubicBezTo>
                  <a:cubicBezTo>
                    <a:pt x="1736" y="124"/>
                    <a:pt x="1714" y="137"/>
                    <a:pt x="1700" y="142"/>
                  </a:cubicBezTo>
                  <a:cubicBezTo>
                    <a:pt x="1686" y="147"/>
                    <a:pt x="1670" y="144"/>
                    <a:pt x="1670" y="144"/>
                  </a:cubicBezTo>
                  <a:cubicBezTo>
                    <a:pt x="1664" y="153"/>
                    <a:pt x="1664" y="153"/>
                    <a:pt x="1664" y="153"/>
                  </a:cubicBezTo>
                  <a:cubicBezTo>
                    <a:pt x="1664" y="153"/>
                    <a:pt x="1640" y="155"/>
                    <a:pt x="1631" y="154"/>
                  </a:cubicBezTo>
                  <a:cubicBezTo>
                    <a:pt x="1622" y="153"/>
                    <a:pt x="1646" y="136"/>
                    <a:pt x="1646" y="136"/>
                  </a:cubicBezTo>
                  <a:cubicBezTo>
                    <a:pt x="1646" y="136"/>
                    <a:pt x="1636" y="140"/>
                    <a:pt x="1617" y="141"/>
                  </a:cubicBezTo>
                  <a:cubicBezTo>
                    <a:pt x="1598" y="142"/>
                    <a:pt x="1596" y="154"/>
                    <a:pt x="1579" y="148"/>
                  </a:cubicBezTo>
                  <a:cubicBezTo>
                    <a:pt x="1562" y="142"/>
                    <a:pt x="1655" y="109"/>
                    <a:pt x="1667" y="101"/>
                  </a:cubicBezTo>
                  <a:cubicBezTo>
                    <a:pt x="1679" y="93"/>
                    <a:pt x="1694" y="90"/>
                    <a:pt x="1713" y="86"/>
                  </a:cubicBezTo>
                  <a:cubicBezTo>
                    <a:pt x="1718" y="85"/>
                    <a:pt x="1722" y="83"/>
                    <a:pt x="1726" y="80"/>
                  </a:cubicBezTo>
                  <a:cubicBezTo>
                    <a:pt x="1698" y="80"/>
                    <a:pt x="1701" y="74"/>
                    <a:pt x="1701" y="74"/>
                  </a:cubicBezTo>
                  <a:cubicBezTo>
                    <a:pt x="1671" y="75"/>
                    <a:pt x="1671" y="75"/>
                    <a:pt x="1671" y="75"/>
                  </a:cubicBezTo>
                  <a:cubicBezTo>
                    <a:pt x="1671" y="65"/>
                    <a:pt x="1671" y="65"/>
                    <a:pt x="1671" y="65"/>
                  </a:cubicBezTo>
                  <a:cubicBezTo>
                    <a:pt x="1671" y="65"/>
                    <a:pt x="1655" y="76"/>
                    <a:pt x="1649" y="82"/>
                  </a:cubicBezTo>
                  <a:cubicBezTo>
                    <a:pt x="1643" y="88"/>
                    <a:pt x="1630" y="64"/>
                    <a:pt x="1627" y="67"/>
                  </a:cubicBezTo>
                  <a:cubicBezTo>
                    <a:pt x="1624" y="70"/>
                    <a:pt x="1617" y="67"/>
                    <a:pt x="1611" y="67"/>
                  </a:cubicBezTo>
                  <a:cubicBezTo>
                    <a:pt x="1605" y="67"/>
                    <a:pt x="1602" y="47"/>
                    <a:pt x="1589" y="47"/>
                  </a:cubicBezTo>
                  <a:cubicBezTo>
                    <a:pt x="1576" y="47"/>
                    <a:pt x="1578" y="59"/>
                    <a:pt x="1570" y="59"/>
                  </a:cubicBezTo>
                  <a:cubicBezTo>
                    <a:pt x="1562" y="59"/>
                    <a:pt x="1555" y="49"/>
                    <a:pt x="1555" y="49"/>
                  </a:cubicBezTo>
                  <a:cubicBezTo>
                    <a:pt x="1555" y="49"/>
                    <a:pt x="1536" y="48"/>
                    <a:pt x="1528" y="40"/>
                  </a:cubicBezTo>
                  <a:cubicBezTo>
                    <a:pt x="1519" y="31"/>
                    <a:pt x="1544" y="21"/>
                    <a:pt x="1534" y="11"/>
                  </a:cubicBezTo>
                  <a:cubicBezTo>
                    <a:pt x="1524" y="0"/>
                    <a:pt x="1510" y="35"/>
                    <a:pt x="1510" y="35"/>
                  </a:cubicBezTo>
                  <a:cubicBezTo>
                    <a:pt x="368" y="35"/>
                    <a:pt x="368" y="35"/>
                    <a:pt x="368" y="35"/>
                  </a:cubicBezTo>
                  <a:cubicBezTo>
                    <a:pt x="367" y="42"/>
                    <a:pt x="365" y="48"/>
                    <a:pt x="364" y="50"/>
                  </a:cubicBezTo>
                  <a:cubicBezTo>
                    <a:pt x="360" y="56"/>
                    <a:pt x="359" y="80"/>
                    <a:pt x="359" y="80"/>
                  </a:cubicBezTo>
                  <a:cubicBezTo>
                    <a:pt x="337" y="92"/>
                    <a:pt x="337" y="92"/>
                    <a:pt x="337" y="92"/>
                  </a:cubicBezTo>
                  <a:cubicBezTo>
                    <a:pt x="335" y="104"/>
                    <a:pt x="335" y="104"/>
                    <a:pt x="335" y="104"/>
                  </a:cubicBezTo>
                  <a:cubicBezTo>
                    <a:pt x="324" y="119"/>
                    <a:pt x="324" y="119"/>
                    <a:pt x="324" y="119"/>
                  </a:cubicBezTo>
                  <a:cubicBezTo>
                    <a:pt x="292" y="130"/>
                    <a:pt x="292" y="130"/>
                    <a:pt x="292" y="130"/>
                  </a:cubicBezTo>
                  <a:cubicBezTo>
                    <a:pt x="315" y="117"/>
                    <a:pt x="315" y="117"/>
                    <a:pt x="315" y="117"/>
                  </a:cubicBezTo>
                  <a:cubicBezTo>
                    <a:pt x="300" y="115"/>
                    <a:pt x="300" y="115"/>
                    <a:pt x="300" y="115"/>
                  </a:cubicBezTo>
                  <a:cubicBezTo>
                    <a:pt x="300" y="115"/>
                    <a:pt x="314" y="95"/>
                    <a:pt x="318" y="92"/>
                  </a:cubicBezTo>
                  <a:cubicBezTo>
                    <a:pt x="322" y="89"/>
                    <a:pt x="342" y="75"/>
                    <a:pt x="332" y="75"/>
                  </a:cubicBezTo>
                  <a:cubicBezTo>
                    <a:pt x="322" y="75"/>
                    <a:pt x="313" y="77"/>
                    <a:pt x="303" y="76"/>
                  </a:cubicBezTo>
                  <a:cubicBezTo>
                    <a:pt x="293" y="75"/>
                    <a:pt x="284" y="57"/>
                    <a:pt x="275" y="61"/>
                  </a:cubicBezTo>
                  <a:cubicBezTo>
                    <a:pt x="266" y="65"/>
                    <a:pt x="257" y="57"/>
                    <a:pt x="255" y="78"/>
                  </a:cubicBezTo>
                  <a:cubicBezTo>
                    <a:pt x="253" y="99"/>
                    <a:pt x="255" y="111"/>
                    <a:pt x="252" y="113"/>
                  </a:cubicBezTo>
                  <a:cubicBezTo>
                    <a:pt x="249" y="115"/>
                    <a:pt x="239" y="130"/>
                    <a:pt x="239" y="130"/>
                  </a:cubicBezTo>
                  <a:cubicBezTo>
                    <a:pt x="257" y="134"/>
                    <a:pt x="257" y="134"/>
                    <a:pt x="257" y="134"/>
                  </a:cubicBezTo>
                  <a:cubicBezTo>
                    <a:pt x="238" y="137"/>
                    <a:pt x="238" y="137"/>
                    <a:pt x="238" y="137"/>
                  </a:cubicBezTo>
                  <a:cubicBezTo>
                    <a:pt x="241" y="148"/>
                    <a:pt x="241" y="148"/>
                    <a:pt x="241" y="148"/>
                  </a:cubicBezTo>
                  <a:cubicBezTo>
                    <a:pt x="230" y="165"/>
                    <a:pt x="230" y="165"/>
                    <a:pt x="230" y="165"/>
                  </a:cubicBezTo>
                  <a:cubicBezTo>
                    <a:pt x="230" y="165"/>
                    <a:pt x="251" y="173"/>
                    <a:pt x="250" y="177"/>
                  </a:cubicBezTo>
                  <a:cubicBezTo>
                    <a:pt x="249" y="181"/>
                    <a:pt x="218" y="175"/>
                    <a:pt x="218" y="175"/>
                  </a:cubicBezTo>
                  <a:cubicBezTo>
                    <a:pt x="218" y="175"/>
                    <a:pt x="179" y="235"/>
                    <a:pt x="169" y="247"/>
                  </a:cubicBezTo>
                  <a:cubicBezTo>
                    <a:pt x="159" y="259"/>
                    <a:pt x="112" y="315"/>
                    <a:pt x="112" y="315"/>
                  </a:cubicBezTo>
                  <a:cubicBezTo>
                    <a:pt x="114" y="330"/>
                    <a:pt x="114" y="330"/>
                    <a:pt x="114" y="330"/>
                  </a:cubicBezTo>
                  <a:cubicBezTo>
                    <a:pt x="114" y="330"/>
                    <a:pt x="101" y="332"/>
                    <a:pt x="90" y="344"/>
                  </a:cubicBezTo>
                  <a:cubicBezTo>
                    <a:pt x="79" y="356"/>
                    <a:pt x="79" y="374"/>
                    <a:pt x="79" y="374"/>
                  </a:cubicBezTo>
                  <a:cubicBezTo>
                    <a:pt x="66" y="387"/>
                    <a:pt x="66" y="387"/>
                    <a:pt x="66" y="387"/>
                  </a:cubicBezTo>
                  <a:cubicBezTo>
                    <a:pt x="63" y="421"/>
                    <a:pt x="63" y="421"/>
                    <a:pt x="63" y="421"/>
                  </a:cubicBezTo>
                  <a:cubicBezTo>
                    <a:pt x="63" y="421"/>
                    <a:pt x="39" y="453"/>
                    <a:pt x="33" y="459"/>
                  </a:cubicBezTo>
                  <a:cubicBezTo>
                    <a:pt x="27" y="465"/>
                    <a:pt x="6" y="477"/>
                    <a:pt x="8" y="488"/>
                  </a:cubicBezTo>
                  <a:cubicBezTo>
                    <a:pt x="10" y="499"/>
                    <a:pt x="26" y="506"/>
                    <a:pt x="23" y="516"/>
                  </a:cubicBezTo>
                  <a:cubicBezTo>
                    <a:pt x="20" y="526"/>
                    <a:pt x="0" y="550"/>
                    <a:pt x="0" y="562"/>
                  </a:cubicBezTo>
                  <a:cubicBezTo>
                    <a:pt x="0" y="574"/>
                    <a:pt x="13" y="615"/>
                    <a:pt x="13" y="615"/>
                  </a:cubicBezTo>
                  <a:cubicBezTo>
                    <a:pt x="29" y="605"/>
                    <a:pt x="29" y="605"/>
                    <a:pt x="29" y="605"/>
                  </a:cubicBezTo>
                  <a:cubicBezTo>
                    <a:pt x="74" y="609"/>
                    <a:pt x="74" y="609"/>
                    <a:pt x="74" y="609"/>
                  </a:cubicBezTo>
                  <a:cubicBezTo>
                    <a:pt x="74" y="609"/>
                    <a:pt x="36" y="609"/>
                    <a:pt x="33" y="615"/>
                  </a:cubicBezTo>
                  <a:cubicBezTo>
                    <a:pt x="30" y="621"/>
                    <a:pt x="31" y="635"/>
                    <a:pt x="31" y="635"/>
                  </a:cubicBezTo>
                  <a:cubicBezTo>
                    <a:pt x="31" y="635"/>
                    <a:pt x="20" y="620"/>
                    <a:pt x="16" y="626"/>
                  </a:cubicBezTo>
                  <a:cubicBezTo>
                    <a:pt x="12" y="632"/>
                    <a:pt x="2" y="651"/>
                    <a:pt x="7" y="659"/>
                  </a:cubicBezTo>
                  <a:cubicBezTo>
                    <a:pt x="12" y="667"/>
                    <a:pt x="25" y="667"/>
                    <a:pt x="25" y="667"/>
                  </a:cubicBezTo>
                  <a:cubicBezTo>
                    <a:pt x="25" y="667"/>
                    <a:pt x="23" y="688"/>
                    <a:pt x="20" y="688"/>
                  </a:cubicBezTo>
                  <a:cubicBezTo>
                    <a:pt x="17" y="688"/>
                    <a:pt x="7" y="700"/>
                    <a:pt x="7" y="709"/>
                  </a:cubicBezTo>
                  <a:cubicBezTo>
                    <a:pt x="7" y="718"/>
                    <a:pt x="20" y="733"/>
                    <a:pt x="20" y="733"/>
                  </a:cubicBezTo>
                  <a:cubicBezTo>
                    <a:pt x="20" y="733"/>
                    <a:pt x="40" y="763"/>
                    <a:pt x="39" y="770"/>
                  </a:cubicBezTo>
                  <a:cubicBezTo>
                    <a:pt x="38" y="777"/>
                    <a:pt x="16" y="799"/>
                    <a:pt x="28" y="803"/>
                  </a:cubicBezTo>
                  <a:cubicBezTo>
                    <a:pt x="40" y="807"/>
                    <a:pt x="65" y="807"/>
                    <a:pt x="65" y="807"/>
                  </a:cubicBezTo>
                  <a:cubicBezTo>
                    <a:pt x="65" y="807"/>
                    <a:pt x="67" y="828"/>
                    <a:pt x="79" y="828"/>
                  </a:cubicBezTo>
                  <a:cubicBezTo>
                    <a:pt x="91" y="828"/>
                    <a:pt x="108" y="822"/>
                    <a:pt x="108" y="822"/>
                  </a:cubicBezTo>
                  <a:cubicBezTo>
                    <a:pt x="111" y="841"/>
                    <a:pt x="111" y="841"/>
                    <a:pt x="111" y="841"/>
                  </a:cubicBezTo>
                  <a:cubicBezTo>
                    <a:pt x="111" y="841"/>
                    <a:pt x="143" y="852"/>
                    <a:pt x="143" y="867"/>
                  </a:cubicBezTo>
                  <a:cubicBezTo>
                    <a:pt x="143" y="875"/>
                    <a:pt x="140" y="889"/>
                    <a:pt x="138" y="901"/>
                  </a:cubicBezTo>
                  <a:cubicBezTo>
                    <a:pt x="141" y="903"/>
                    <a:pt x="141" y="903"/>
                    <a:pt x="141" y="903"/>
                  </a:cubicBezTo>
                  <a:cubicBezTo>
                    <a:pt x="240" y="899"/>
                    <a:pt x="240" y="899"/>
                    <a:pt x="240" y="899"/>
                  </a:cubicBezTo>
                  <a:cubicBezTo>
                    <a:pt x="230" y="909"/>
                    <a:pt x="240" y="909"/>
                    <a:pt x="240" y="909"/>
                  </a:cubicBezTo>
                  <a:cubicBezTo>
                    <a:pt x="380" y="973"/>
                    <a:pt x="380" y="973"/>
                    <a:pt x="380" y="973"/>
                  </a:cubicBezTo>
                  <a:cubicBezTo>
                    <a:pt x="512" y="971"/>
                    <a:pt x="512" y="971"/>
                    <a:pt x="512" y="971"/>
                  </a:cubicBezTo>
                  <a:cubicBezTo>
                    <a:pt x="512" y="971"/>
                    <a:pt x="512" y="971"/>
                    <a:pt x="516" y="968"/>
                  </a:cubicBezTo>
                  <a:cubicBezTo>
                    <a:pt x="519" y="964"/>
                    <a:pt x="517" y="960"/>
                    <a:pt x="517" y="954"/>
                  </a:cubicBezTo>
                  <a:cubicBezTo>
                    <a:pt x="517" y="948"/>
                    <a:pt x="524" y="944"/>
                    <a:pt x="524" y="944"/>
                  </a:cubicBezTo>
                  <a:cubicBezTo>
                    <a:pt x="597" y="944"/>
                    <a:pt x="597" y="944"/>
                    <a:pt x="597" y="944"/>
                  </a:cubicBezTo>
                  <a:cubicBezTo>
                    <a:pt x="612" y="959"/>
                    <a:pt x="607" y="967"/>
                    <a:pt x="607" y="967"/>
                  </a:cubicBezTo>
                  <a:cubicBezTo>
                    <a:pt x="625" y="975"/>
                    <a:pt x="625" y="975"/>
                    <a:pt x="625" y="975"/>
                  </a:cubicBezTo>
                  <a:cubicBezTo>
                    <a:pt x="631" y="996"/>
                    <a:pt x="631" y="996"/>
                    <a:pt x="631" y="996"/>
                  </a:cubicBezTo>
                  <a:cubicBezTo>
                    <a:pt x="631" y="996"/>
                    <a:pt x="642" y="997"/>
                    <a:pt x="653" y="1008"/>
                  </a:cubicBezTo>
                  <a:cubicBezTo>
                    <a:pt x="663" y="1018"/>
                    <a:pt x="653" y="1060"/>
                    <a:pt x="653" y="1060"/>
                  </a:cubicBezTo>
                  <a:cubicBezTo>
                    <a:pt x="653" y="1060"/>
                    <a:pt x="684" y="1094"/>
                    <a:pt x="703" y="1094"/>
                  </a:cubicBezTo>
                  <a:cubicBezTo>
                    <a:pt x="722" y="1094"/>
                    <a:pt x="735" y="1060"/>
                    <a:pt x="739" y="1056"/>
                  </a:cubicBezTo>
                  <a:cubicBezTo>
                    <a:pt x="743" y="1052"/>
                    <a:pt x="755" y="1053"/>
                    <a:pt x="755" y="1053"/>
                  </a:cubicBezTo>
                  <a:cubicBezTo>
                    <a:pt x="756" y="1047"/>
                    <a:pt x="756" y="1047"/>
                    <a:pt x="756" y="1047"/>
                  </a:cubicBezTo>
                  <a:cubicBezTo>
                    <a:pt x="766" y="1052"/>
                    <a:pt x="766" y="1052"/>
                    <a:pt x="766" y="1052"/>
                  </a:cubicBezTo>
                  <a:cubicBezTo>
                    <a:pt x="795" y="1053"/>
                    <a:pt x="795" y="1053"/>
                    <a:pt x="795" y="1053"/>
                  </a:cubicBezTo>
                  <a:cubicBezTo>
                    <a:pt x="795" y="1053"/>
                    <a:pt x="815" y="1084"/>
                    <a:pt x="823" y="1092"/>
                  </a:cubicBezTo>
                  <a:cubicBezTo>
                    <a:pt x="831" y="1100"/>
                    <a:pt x="823" y="1115"/>
                    <a:pt x="823" y="1124"/>
                  </a:cubicBezTo>
                  <a:cubicBezTo>
                    <a:pt x="823" y="1133"/>
                    <a:pt x="834" y="1140"/>
                    <a:pt x="834" y="1140"/>
                  </a:cubicBezTo>
                  <a:cubicBezTo>
                    <a:pt x="834" y="1140"/>
                    <a:pt x="835" y="1146"/>
                    <a:pt x="835" y="1153"/>
                  </a:cubicBezTo>
                  <a:cubicBezTo>
                    <a:pt x="835" y="1161"/>
                    <a:pt x="844" y="1162"/>
                    <a:pt x="851" y="1169"/>
                  </a:cubicBezTo>
                  <a:cubicBezTo>
                    <a:pt x="858" y="1176"/>
                    <a:pt x="848" y="1179"/>
                    <a:pt x="848" y="1179"/>
                  </a:cubicBezTo>
                  <a:cubicBezTo>
                    <a:pt x="848" y="1206"/>
                    <a:pt x="848" y="1206"/>
                    <a:pt x="848" y="1206"/>
                  </a:cubicBezTo>
                  <a:cubicBezTo>
                    <a:pt x="856" y="1212"/>
                    <a:pt x="856" y="1212"/>
                    <a:pt x="856" y="1212"/>
                  </a:cubicBezTo>
                  <a:cubicBezTo>
                    <a:pt x="856" y="1212"/>
                    <a:pt x="854" y="1220"/>
                    <a:pt x="854" y="1231"/>
                  </a:cubicBezTo>
                  <a:cubicBezTo>
                    <a:pt x="854" y="1242"/>
                    <a:pt x="884" y="1243"/>
                    <a:pt x="884" y="1243"/>
                  </a:cubicBezTo>
                  <a:cubicBezTo>
                    <a:pt x="890" y="1254"/>
                    <a:pt x="890" y="1254"/>
                    <a:pt x="890" y="1254"/>
                  </a:cubicBezTo>
                  <a:cubicBezTo>
                    <a:pt x="890" y="1254"/>
                    <a:pt x="909" y="1254"/>
                    <a:pt x="914" y="1254"/>
                  </a:cubicBezTo>
                  <a:cubicBezTo>
                    <a:pt x="919" y="1254"/>
                    <a:pt x="917" y="1264"/>
                    <a:pt x="928" y="1264"/>
                  </a:cubicBezTo>
                  <a:cubicBezTo>
                    <a:pt x="933" y="1264"/>
                    <a:pt x="937" y="1263"/>
                    <a:pt x="940" y="1262"/>
                  </a:cubicBezTo>
                  <a:cubicBezTo>
                    <a:pt x="930" y="1213"/>
                    <a:pt x="930" y="1213"/>
                    <a:pt x="930" y="1213"/>
                  </a:cubicBezTo>
                  <a:cubicBezTo>
                    <a:pt x="942" y="1202"/>
                    <a:pt x="942" y="1202"/>
                    <a:pt x="942" y="1202"/>
                  </a:cubicBezTo>
                  <a:cubicBezTo>
                    <a:pt x="929" y="1193"/>
                    <a:pt x="929" y="1193"/>
                    <a:pt x="929" y="1193"/>
                  </a:cubicBezTo>
                  <a:cubicBezTo>
                    <a:pt x="929" y="1180"/>
                    <a:pt x="929" y="1180"/>
                    <a:pt x="929" y="1180"/>
                  </a:cubicBezTo>
                  <a:cubicBezTo>
                    <a:pt x="929" y="1180"/>
                    <a:pt x="947" y="1192"/>
                    <a:pt x="950" y="1180"/>
                  </a:cubicBezTo>
                  <a:cubicBezTo>
                    <a:pt x="953" y="1168"/>
                    <a:pt x="950" y="1159"/>
                    <a:pt x="950" y="1159"/>
                  </a:cubicBezTo>
                  <a:cubicBezTo>
                    <a:pt x="966" y="1157"/>
                    <a:pt x="966" y="1157"/>
                    <a:pt x="966" y="1157"/>
                  </a:cubicBezTo>
                  <a:cubicBezTo>
                    <a:pt x="971" y="1139"/>
                    <a:pt x="971" y="1139"/>
                    <a:pt x="971" y="1139"/>
                  </a:cubicBezTo>
                  <a:cubicBezTo>
                    <a:pt x="981" y="1144"/>
                    <a:pt x="981" y="1144"/>
                    <a:pt x="981" y="1144"/>
                  </a:cubicBezTo>
                  <a:cubicBezTo>
                    <a:pt x="994" y="1137"/>
                    <a:pt x="994" y="1137"/>
                    <a:pt x="994" y="1137"/>
                  </a:cubicBezTo>
                  <a:cubicBezTo>
                    <a:pt x="989" y="1121"/>
                    <a:pt x="989" y="1121"/>
                    <a:pt x="989" y="1121"/>
                  </a:cubicBezTo>
                  <a:cubicBezTo>
                    <a:pt x="999" y="1128"/>
                    <a:pt x="999" y="1128"/>
                    <a:pt x="999" y="1128"/>
                  </a:cubicBezTo>
                  <a:cubicBezTo>
                    <a:pt x="999" y="1128"/>
                    <a:pt x="1003" y="1106"/>
                    <a:pt x="1009" y="1110"/>
                  </a:cubicBezTo>
                  <a:cubicBezTo>
                    <a:pt x="1015" y="1114"/>
                    <a:pt x="1016" y="1125"/>
                    <a:pt x="1022" y="1122"/>
                  </a:cubicBezTo>
                  <a:cubicBezTo>
                    <a:pt x="1028" y="1119"/>
                    <a:pt x="1056" y="1111"/>
                    <a:pt x="1064" y="1103"/>
                  </a:cubicBezTo>
                  <a:cubicBezTo>
                    <a:pt x="1072" y="1095"/>
                    <a:pt x="1086" y="1076"/>
                    <a:pt x="1086" y="1076"/>
                  </a:cubicBezTo>
                  <a:cubicBezTo>
                    <a:pt x="1086" y="1076"/>
                    <a:pt x="1078" y="1053"/>
                    <a:pt x="1088" y="1052"/>
                  </a:cubicBezTo>
                  <a:cubicBezTo>
                    <a:pt x="1098" y="1051"/>
                    <a:pt x="1109" y="1075"/>
                    <a:pt x="1121" y="1068"/>
                  </a:cubicBezTo>
                  <a:cubicBezTo>
                    <a:pt x="1133" y="1061"/>
                    <a:pt x="1137" y="1033"/>
                    <a:pt x="1143" y="1040"/>
                  </a:cubicBezTo>
                  <a:cubicBezTo>
                    <a:pt x="1149" y="1047"/>
                    <a:pt x="1152" y="1053"/>
                    <a:pt x="1157" y="1053"/>
                  </a:cubicBezTo>
                  <a:cubicBezTo>
                    <a:pt x="1162" y="1053"/>
                    <a:pt x="1173" y="1037"/>
                    <a:pt x="1173" y="1037"/>
                  </a:cubicBezTo>
                  <a:cubicBezTo>
                    <a:pt x="1173" y="1037"/>
                    <a:pt x="1192" y="1068"/>
                    <a:pt x="1206" y="1066"/>
                  </a:cubicBezTo>
                  <a:cubicBezTo>
                    <a:pt x="1220" y="1064"/>
                    <a:pt x="1222" y="1033"/>
                    <a:pt x="1238" y="1049"/>
                  </a:cubicBezTo>
                  <a:cubicBezTo>
                    <a:pt x="1254" y="1065"/>
                    <a:pt x="1246" y="1083"/>
                    <a:pt x="1256" y="1083"/>
                  </a:cubicBezTo>
                  <a:cubicBezTo>
                    <a:pt x="1266" y="1083"/>
                    <a:pt x="1282" y="1090"/>
                    <a:pt x="1282" y="1090"/>
                  </a:cubicBezTo>
                  <a:cubicBezTo>
                    <a:pt x="1282" y="1090"/>
                    <a:pt x="1281" y="1074"/>
                    <a:pt x="1288" y="1079"/>
                  </a:cubicBezTo>
                  <a:cubicBezTo>
                    <a:pt x="1295" y="1084"/>
                    <a:pt x="1303" y="1103"/>
                    <a:pt x="1308" y="1091"/>
                  </a:cubicBezTo>
                  <a:cubicBezTo>
                    <a:pt x="1313" y="1079"/>
                    <a:pt x="1306" y="1064"/>
                    <a:pt x="1306" y="1064"/>
                  </a:cubicBezTo>
                  <a:cubicBezTo>
                    <a:pt x="1320" y="1069"/>
                    <a:pt x="1320" y="1069"/>
                    <a:pt x="1320" y="1069"/>
                  </a:cubicBezTo>
                  <a:cubicBezTo>
                    <a:pt x="1325" y="1080"/>
                    <a:pt x="1325" y="1080"/>
                    <a:pt x="1325" y="1080"/>
                  </a:cubicBezTo>
                  <a:cubicBezTo>
                    <a:pt x="1335" y="1083"/>
                    <a:pt x="1335" y="1083"/>
                    <a:pt x="1335" y="1083"/>
                  </a:cubicBezTo>
                  <a:cubicBezTo>
                    <a:pt x="1335" y="1092"/>
                    <a:pt x="1335" y="1092"/>
                    <a:pt x="1335" y="1092"/>
                  </a:cubicBezTo>
                  <a:cubicBezTo>
                    <a:pt x="1335" y="1092"/>
                    <a:pt x="1359" y="1099"/>
                    <a:pt x="1354" y="1087"/>
                  </a:cubicBezTo>
                  <a:cubicBezTo>
                    <a:pt x="1349" y="1075"/>
                    <a:pt x="1335" y="1070"/>
                    <a:pt x="1335" y="1070"/>
                  </a:cubicBezTo>
                  <a:cubicBezTo>
                    <a:pt x="1329" y="1060"/>
                    <a:pt x="1329" y="1060"/>
                    <a:pt x="1329" y="1060"/>
                  </a:cubicBezTo>
                  <a:cubicBezTo>
                    <a:pt x="1329" y="1060"/>
                    <a:pt x="1349" y="1057"/>
                    <a:pt x="1347" y="1049"/>
                  </a:cubicBezTo>
                  <a:cubicBezTo>
                    <a:pt x="1345" y="1041"/>
                    <a:pt x="1343" y="1039"/>
                    <a:pt x="1334" y="1040"/>
                  </a:cubicBezTo>
                  <a:cubicBezTo>
                    <a:pt x="1325" y="1041"/>
                    <a:pt x="1298" y="1044"/>
                    <a:pt x="1307" y="1030"/>
                  </a:cubicBezTo>
                  <a:cubicBezTo>
                    <a:pt x="1316" y="1016"/>
                    <a:pt x="1325" y="1027"/>
                    <a:pt x="1336" y="1030"/>
                  </a:cubicBezTo>
                  <a:cubicBezTo>
                    <a:pt x="1347" y="1033"/>
                    <a:pt x="1355" y="1031"/>
                    <a:pt x="1365" y="1024"/>
                  </a:cubicBezTo>
                  <a:cubicBezTo>
                    <a:pt x="1375" y="1017"/>
                    <a:pt x="1386" y="1017"/>
                    <a:pt x="1386" y="1017"/>
                  </a:cubicBezTo>
                  <a:cubicBezTo>
                    <a:pt x="1387" y="1021"/>
                    <a:pt x="1387" y="1021"/>
                    <a:pt x="1387" y="1021"/>
                  </a:cubicBezTo>
                  <a:cubicBezTo>
                    <a:pt x="1387" y="1021"/>
                    <a:pt x="1417" y="1021"/>
                    <a:pt x="1417" y="1014"/>
                  </a:cubicBezTo>
                  <a:cubicBezTo>
                    <a:pt x="1417" y="1007"/>
                    <a:pt x="1423" y="992"/>
                    <a:pt x="1426" y="997"/>
                  </a:cubicBezTo>
                  <a:cubicBezTo>
                    <a:pt x="1429" y="1002"/>
                    <a:pt x="1429" y="1024"/>
                    <a:pt x="1429" y="1024"/>
                  </a:cubicBezTo>
                  <a:cubicBezTo>
                    <a:pt x="1429" y="1024"/>
                    <a:pt x="1462" y="1012"/>
                    <a:pt x="1471" y="1013"/>
                  </a:cubicBezTo>
                  <a:cubicBezTo>
                    <a:pt x="1480" y="1014"/>
                    <a:pt x="1487" y="1024"/>
                    <a:pt x="1487" y="1024"/>
                  </a:cubicBezTo>
                  <a:cubicBezTo>
                    <a:pt x="1487" y="1024"/>
                    <a:pt x="1484" y="1008"/>
                    <a:pt x="1494" y="1012"/>
                  </a:cubicBezTo>
                  <a:cubicBezTo>
                    <a:pt x="1504" y="1016"/>
                    <a:pt x="1504" y="1030"/>
                    <a:pt x="1504" y="1030"/>
                  </a:cubicBezTo>
                  <a:cubicBezTo>
                    <a:pt x="1524" y="1025"/>
                    <a:pt x="1524" y="1025"/>
                    <a:pt x="1524" y="1025"/>
                  </a:cubicBezTo>
                  <a:cubicBezTo>
                    <a:pt x="1520" y="1033"/>
                    <a:pt x="1520" y="1033"/>
                    <a:pt x="1520" y="1033"/>
                  </a:cubicBezTo>
                  <a:cubicBezTo>
                    <a:pt x="1520" y="1033"/>
                    <a:pt x="1521" y="1065"/>
                    <a:pt x="1539" y="1061"/>
                  </a:cubicBezTo>
                  <a:cubicBezTo>
                    <a:pt x="1557" y="1057"/>
                    <a:pt x="1570" y="1031"/>
                    <a:pt x="1588" y="1035"/>
                  </a:cubicBezTo>
                  <a:cubicBezTo>
                    <a:pt x="1606" y="1039"/>
                    <a:pt x="1607" y="1073"/>
                    <a:pt x="1616" y="1079"/>
                  </a:cubicBezTo>
                  <a:cubicBezTo>
                    <a:pt x="1625" y="1085"/>
                    <a:pt x="1643" y="1085"/>
                    <a:pt x="1643" y="1085"/>
                  </a:cubicBezTo>
                  <a:cubicBezTo>
                    <a:pt x="1640" y="1111"/>
                    <a:pt x="1640" y="1111"/>
                    <a:pt x="1640" y="1111"/>
                  </a:cubicBezTo>
                  <a:cubicBezTo>
                    <a:pt x="1640" y="1111"/>
                    <a:pt x="1621" y="1139"/>
                    <a:pt x="1623" y="1147"/>
                  </a:cubicBezTo>
                  <a:cubicBezTo>
                    <a:pt x="1625" y="1155"/>
                    <a:pt x="1635" y="1156"/>
                    <a:pt x="1635" y="1156"/>
                  </a:cubicBezTo>
                  <a:cubicBezTo>
                    <a:pt x="1640" y="1166"/>
                    <a:pt x="1640" y="1166"/>
                    <a:pt x="1640" y="1166"/>
                  </a:cubicBezTo>
                  <a:cubicBezTo>
                    <a:pt x="1621" y="1179"/>
                    <a:pt x="1621" y="1179"/>
                    <a:pt x="1621" y="1179"/>
                  </a:cubicBezTo>
                  <a:cubicBezTo>
                    <a:pt x="1634" y="1212"/>
                    <a:pt x="1634" y="1212"/>
                    <a:pt x="1634" y="1212"/>
                  </a:cubicBezTo>
                  <a:cubicBezTo>
                    <a:pt x="1634" y="1212"/>
                    <a:pt x="1649" y="1193"/>
                    <a:pt x="1650" y="1199"/>
                  </a:cubicBezTo>
                  <a:cubicBezTo>
                    <a:pt x="1651" y="1205"/>
                    <a:pt x="1639" y="1230"/>
                    <a:pt x="1639" y="1230"/>
                  </a:cubicBezTo>
                  <a:cubicBezTo>
                    <a:pt x="1649" y="1227"/>
                    <a:pt x="1649" y="1227"/>
                    <a:pt x="1649" y="1227"/>
                  </a:cubicBezTo>
                  <a:cubicBezTo>
                    <a:pt x="1652" y="1259"/>
                    <a:pt x="1652" y="1259"/>
                    <a:pt x="1652" y="1259"/>
                  </a:cubicBezTo>
                  <a:cubicBezTo>
                    <a:pt x="1652" y="1259"/>
                    <a:pt x="1669" y="1259"/>
                    <a:pt x="1669" y="1265"/>
                  </a:cubicBezTo>
                  <a:cubicBezTo>
                    <a:pt x="1669" y="1271"/>
                    <a:pt x="1666" y="1287"/>
                    <a:pt x="1666" y="1287"/>
                  </a:cubicBezTo>
                  <a:cubicBezTo>
                    <a:pt x="1681" y="1304"/>
                    <a:pt x="1681" y="1304"/>
                    <a:pt x="1681" y="1304"/>
                  </a:cubicBezTo>
                  <a:cubicBezTo>
                    <a:pt x="1681" y="1304"/>
                    <a:pt x="1705" y="1298"/>
                    <a:pt x="1707" y="1291"/>
                  </a:cubicBezTo>
                  <a:cubicBezTo>
                    <a:pt x="1709" y="1284"/>
                    <a:pt x="1711" y="1271"/>
                    <a:pt x="1711" y="1271"/>
                  </a:cubicBezTo>
                  <a:cubicBezTo>
                    <a:pt x="1723" y="1271"/>
                    <a:pt x="1723" y="1271"/>
                    <a:pt x="1723" y="1271"/>
                  </a:cubicBezTo>
                  <a:cubicBezTo>
                    <a:pt x="1723" y="1271"/>
                    <a:pt x="1722" y="1250"/>
                    <a:pt x="1729" y="1240"/>
                  </a:cubicBezTo>
                  <a:cubicBezTo>
                    <a:pt x="1736" y="1230"/>
                    <a:pt x="1740" y="1213"/>
                    <a:pt x="1737" y="1203"/>
                  </a:cubicBezTo>
                  <a:cubicBezTo>
                    <a:pt x="1734" y="1193"/>
                    <a:pt x="1724" y="1160"/>
                    <a:pt x="1724" y="1151"/>
                  </a:cubicBezTo>
                  <a:cubicBezTo>
                    <a:pt x="1724" y="1142"/>
                    <a:pt x="1730" y="1128"/>
                    <a:pt x="1730" y="1112"/>
                  </a:cubicBezTo>
                  <a:cubicBezTo>
                    <a:pt x="1730" y="1096"/>
                    <a:pt x="1710" y="1070"/>
                    <a:pt x="1714" y="1056"/>
                  </a:cubicBezTo>
                  <a:cubicBezTo>
                    <a:pt x="1718" y="1042"/>
                    <a:pt x="1710" y="1002"/>
                    <a:pt x="1722" y="987"/>
                  </a:cubicBezTo>
                  <a:cubicBezTo>
                    <a:pt x="1734" y="972"/>
                    <a:pt x="1742" y="948"/>
                    <a:pt x="1742" y="948"/>
                  </a:cubicBezTo>
                  <a:cubicBezTo>
                    <a:pt x="1752" y="942"/>
                    <a:pt x="1752" y="942"/>
                    <a:pt x="1752" y="942"/>
                  </a:cubicBezTo>
                  <a:cubicBezTo>
                    <a:pt x="1765" y="929"/>
                    <a:pt x="1765" y="929"/>
                    <a:pt x="1765" y="929"/>
                  </a:cubicBezTo>
                  <a:cubicBezTo>
                    <a:pt x="1771" y="913"/>
                    <a:pt x="1771" y="913"/>
                    <a:pt x="1771" y="913"/>
                  </a:cubicBezTo>
                  <a:cubicBezTo>
                    <a:pt x="1780" y="919"/>
                    <a:pt x="1780" y="919"/>
                    <a:pt x="1780" y="919"/>
                  </a:cubicBezTo>
                  <a:cubicBezTo>
                    <a:pt x="1783" y="905"/>
                    <a:pt x="1783" y="905"/>
                    <a:pt x="1783" y="905"/>
                  </a:cubicBezTo>
                  <a:cubicBezTo>
                    <a:pt x="1783" y="905"/>
                    <a:pt x="1813" y="909"/>
                    <a:pt x="1818" y="903"/>
                  </a:cubicBezTo>
                  <a:cubicBezTo>
                    <a:pt x="1823" y="897"/>
                    <a:pt x="1819" y="886"/>
                    <a:pt x="1819" y="886"/>
                  </a:cubicBezTo>
                  <a:cubicBezTo>
                    <a:pt x="1832" y="887"/>
                    <a:pt x="1832" y="887"/>
                    <a:pt x="1832" y="887"/>
                  </a:cubicBezTo>
                  <a:cubicBezTo>
                    <a:pt x="1836" y="881"/>
                    <a:pt x="1836" y="881"/>
                    <a:pt x="1836" y="881"/>
                  </a:cubicBezTo>
                  <a:cubicBezTo>
                    <a:pt x="1847" y="880"/>
                    <a:pt x="1847" y="880"/>
                    <a:pt x="1847" y="880"/>
                  </a:cubicBezTo>
                  <a:cubicBezTo>
                    <a:pt x="1864" y="859"/>
                    <a:pt x="1864" y="859"/>
                    <a:pt x="1864" y="859"/>
                  </a:cubicBezTo>
                  <a:cubicBezTo>
                    <a:pt x="1864" y="859"/>
                    <a:pt x="1868" y="839"/>
                    <a:pt x="1887" y="834"/>
                  </a:cubicBezTo>
                  <a:cubicBezTo>
                    <a:pt x="1906" y="829"/>
                    <a:pt x="1917" y="840"/>
                    <a:pt x="1926" y="831"/>
                  </a:cubicBezTo>
                  <a:cubicBezTo>
                    <a:pt x="1935" y="822"/>
                    <a:pt x="1941" y="805"/>
                    <a:pt x="1941" y="805"/>
                  </a:cubicBezTo>
                  <a:cubicBezTo>
                    <a:pt x="1951" y="807"/>
                    <a:pt x="1951" y="807"/>
                    <a:pt x="1951" y="807"/>
                  </a:cubicBezTo>
                  <a:cubicBezTo>
                    <a:pt x="1956" y="792"/>
                    <a:pt x="1956" y="792"/>
                    <a:pt x="1956" y="792"/>
                  </a:cubicBezTo>
                  <a:cubicBezTo>
                    <a:pt x="2010" y="789"/>
                    <a:pt x="2010" y="789"/>
                    <a:pt x="2010" y="789"/>
                  </a:cubicBezTo>
                  <a:cubicBezTo>
                    <a:pt x="2013" y="773"/>
                    <a:pt x="2013" y="773"/>
                    <a:pt x="2013" y="773"/>
                  </a:cubicBezTo>
                  <a:cubicBezTo>
                    <a:pt x="1988" y="775"/>
                    <a:pt x="1988" y="775"/>
                    <a:pt x="1988" y="775"/>
                  </a:cubicBezTo>
                  <a:cubicBezTo>
                    <a:pt x="1988" y="775"/>
                    <a:pt x="2002" y="770"/>
                    <a:pt x="2001" y="763"/>
                  </a:cubicBezTo>
                  <a:cubicBezTo>
                    <a:pt x="2000" y="756"/>
                    <a:pt x="1990" y="749"/>
                    <a:pt x="1990" y="749"/>
                  </a:cubicBezTo>
                  <a:cubicBezTo>
                    <a:pt x="2013" y="745"/>
                    <a:pt x="2013" y="745"/>
                    <a:pt x="2013" y="745"/>
                  </a:cubicBezTo>
                  <a:cubicBezTo>
                    <a:pt x="2029" y="751"/>
                    <a:pt x="2029" y="751"/>
                    <a:pt x="2029" y="751"/>
                  </a:cubicBezTo>
                  <a:cubicBezTo>
                    <a:pt x="2052" y="727"/>
                    <a:pt x="2052" y="727"/>
                    <a:pt x="2052" y="727"/>
                  </a:cubicBezTo>
                  <a:cubicBezTo>
                    <a:pt x="2015" y="726"/>
                    <a:pt x="2015" y="726"/>
                    <a:pt x="2015" y="726"/>
                  </a:cubicBezTo>
                  <a:cubicBezTo>
                    <a:pt x="2013" y="709"/>
                    <a:pt x="2013" y="709"/>
                    <a:pt x="2013" y="709"/>
                  </a:cubicBezTo>
                  <a:cubicBezTo>
                    <a:pt x="2022" y="718"/>
                    <a:pt x="2022" y="718"/>
                    <a:pt x="2022" y="718"/>
                  </a:cubicBezTo>
                  <a:cubicBezTo>
                    <a:pt x="2052" y="707"/>
                    <a:pt x="2052" y="707"/>
                    <a:pt x="2052" y="707"/>
                  </a:cubicBezTo>
                  <a:cubicBezTo>
                    <a:pt x="2055" y="668"/>
                    <a:pt x="2055" y="668"/>
                    <a:pt x="2055" y="668"/>
                  </a:cubicBezTo>
                  <a:cubicBezTo>
                    <a:pt x="2036" y="676"/>
                    <a:pt x="2036" y="676"/>
                    <a:pt x="2036" y="676"/>
                  </a:cubicBezTo>
                  <a:cubicBezTo>
                    <a:pt x="2032" y="658"/>
                    <a:pt x="2032" y="658"/>
                    <a:pt x="2032" y="658"/>
                  </a:cubicBezTo>
                  <a:cubicBezTo>
                    <a:pt x="2016" y="647"/>
                    <a:pt x="2016" y="647"/>
                    <a:pt x="2016" y="647"/>
                  </a:cubicBezTo>
                  <a:cubicBezTo>
                    <a:pt x="2045" y="662"/>
                    <a:pt x="2045" y="662"/>
                    <a:pt x="2045" y="662"/>
                  </a:cubicBezTo>
                  <a:cubicBezTo>
                    <a:pt x="2052" y="656"/>
                    <a:pt x="2052" y="656"/>
                    <a:pt x="2052" y="656"/>
                  </a:cubicBezTo>
                  <a:cubicBezTo>
                    <a:pt x="2039" y="646"/>
                    <a:pt x="2039" y="646"/>
                    <a:pt x="2039" y="646"/>
                  </a:cubicBezTo>
                  <a:cubicBezTo>
                    <a:pt x="2057" y="646"/>
                    <a:pt x="2057" y="646"/>
                    <a:pt x="2057" y="646"/>
                  </a:cubicBezTo>
                  <a:cubicBezTo>
                    <a:pt x="2057" y="646"/>
                    <a:pt x="2035" y="617"/>
                    <a:pt x="2035" y="610"/>
                  </a:cubicBezTo>
                  <a:cubicBezTo>
                    <a:pt x="2035" y="603"/>
                    <a:pt x="2040" y="600"/>
                    <a:pt x="2040" y="600"/>
                  </a:cubicBezTo>
                  <a:cubicBezTo>
                    <a:pt x="2040" y="600"/>
                    <a:pt x="2023" y="589"/>
                    <a:pt x="2025" y="586"/>
                  </a:cubicBezTo>
                  <a:cubicBezTo>
                    <a:pt x="2027" y="583"/>
                    <a:pt x="2046" y="571"/>
                    <a:pt x="2046" y="571"/>
                  </a:cubicBezTo>
                  <a:cubicBezTo>
                    <a:pt x="2041" y="589"/>
                    <a:pt x="2041" y="589"/>
                    <a:pt x="2041" y="589"/>
                  </a:cubicBezTo>
                  <a:cubicBezTo>
                    <a:pt x="2062" y="606"/>
                    <a:pt x="2062" y="606"/>
                    <a:pt x="2062" y="606"/>
                  </a:cubicBezTo>
                  <a:cubicBezTo>
                    <a:pt x="2062" y="606"/>
                    <a:pt x="2070" y="582"/>
                    <a:pt x="2070" y="569"/>
                  </a:cubicBezTo>
                  <a:cubicBezTo>
                    <a:pt x="2070" y="556"/>
                    <a:pt x="2108" y="525"/>
                    <a:pt x="2107" y="533"/>
                  </a:cubicBezTo>
                  <a:cubicBezTo>
                    <a:pt x="2106" y="541"/>
                    <a:pt x="2083" y="574"/>
                    <a:pt x="2083" y="574"/>
                  </a:cubicBezTo>
                  <a:cubicBezTo>
                    <a:pt x="2077" y="596"/>
                    <a:pt x="2077" y="596"/>
                    <a:pt x="2077" y="596"/>
                  </a:cubicBezTo>
                  <a:cubicBezTo>
                    <a:pt x="2090" y="597"/>
                    <a:pt x="2090" y="597"/>
                    <a:pt x="2090" y="597"/>
                  </a:cubicBezTo>
                  <a:cubicBezTo>
                    <a:pt x="2090" y="597"/>
                    <a:pt x="2087" y="619"/>
                    <a:pt x="2082" y="623"/>
                  </a:cubicBezTo>
                  <a:cubicBezTo>
                    <a:pt x="2077" y="627"/>
                    <a:pt x="2059" y="661"/>
                    <a:pt x="2066" y="661"/>
                  </a:cubicBezTo>
                  <a:cubicBezTo>
                    <a:pt x="2073" y="661"/>
                    <a:pt x="2083" y="637"/>
                    <a:pt x="2089" y="632"/>
                  </a:cubicBezTo>
                  <a:cubicBezTo>
                    <a:pt x="2095" y="627"/>
                    <a:pt x="2125" y="611"/>
                    <a:pt x="2127" y="598"/>
                  </a:cubicBezTo>
                  <a:cubicBezTo>
                    <a:pt x="2129" y="585"/>
                    <a:pt x="2125" y="564"/>
                    <a:pt x="2125" y="553"/>
                  </a:cubicBezTo>
                  <a:cubicBezTo>
                    <a:pt x="2125" y="542"/>
                    <a:pt x="2129" y="516"/>
                    <a:pt x="2136" y="513"/>
                  </a:cubicBezTo>
                  <a:cubicBezTo>
                    <a:pt x="2143" y="510"/>
                    <a:pt x="2138" y="515"/>
                    <a:pt x="2135" y="528"/>
                  </a:cubicBezTo>
                  <a:cubicBezTo>
                    <a:pt x="2132" y="541"/>
                    <a:pt x="2144" y="545"/>
                    <a:pt x="2144" y="545"/>
                  </a:cubicBezTo>
                  <a:cubicBezTo>
                    <a:pt x="2144" y="545"/>
                    <a:pt x="2138" y="570"/>
                    <a:pt x="2141" y="570"/>
                  </a:cubicBezTo>
                  <a:cubicBezTo>
                    <a:pt x="2144" y="570"/>
                    <a:pt x="2175" y="531"/>
                    <a:pt x="2185" y="521"/>
                  </a:cubicBezTo>
                  <a:cubicBezTo>
                    <a:pt x="2195" y="511"/>
                    <a:pt x="2217" y="495"/>
                    <a:pt x="2214" y="491"/>
                  </a:cubicBezTo>
                  <a:cubicBezTo>
                    <a:pt x="2211" y="487"/>
                    <a:pt x="2202" y="490"/>
                    <a:pt x="2202" y="480"/>
                  </a:cubicBezTo>
                  <a:cubicBezTo>
                    <a:pt x="2202" y="470"/>
                    <a:pt x="2220" y="475"/>
                    <a:pt x="2240" y="475"/>
                  </a:cubicBezTo>
                  <a:cubicBezTo>
                    <a:pt x="2260" y="475"/>
                    <a:pt x="2306" y="453"/>
                    <a:pt x="2306" y="453"/>
                  </a:cubicBezTo>
                  <a:cubicBezTo>
                    <a:pt x="2293" y="447"/>
                    <a:pt x="2293" y="447"/>
                    <a:pt x="2293" y="447"/>
                  </a:cubicBezTo>
                  <a:cubicBezTo>
                    <a:pt x="2293" y="447"/>
                    <a:pt x="2269" y="458"/>
                    <a:pt x="2257" y="459"/>
                  </a:cubicBezTo>
                  <a:cubicBezTo>
                    <a:pt x="2245" y="460"/>
                    <a:pt x="2225" y="468"/>
                    <a:pt x="2228" y="455"/>
                  </a:cubicBezTo>
                  <a:cubicBezTo>
                    <a:pt x="2231" y="442"/>
                    <a:pt x="2266" y="439"/>
                    <a:pt x="2266" y="439"/>
                  </a:cubicBezTo>
                  <a:cubicBezTo>
                    <a:pt x="2326" y="438"/>
                    <a:pt x="2326" y="438"/>
                    <a:pt x="2326" y="438"/>
                  </a:cubicBezTo>
                  <a:cubicBezTo>
                    <a:pt x="2355" y="411"/>
                    <a:pt x="2355" y="411"/>
                    <a:pt x="2355" y="411"/>
                  </a:cubicBezTo>
                  <a:cubicBezTo>
                    <a:pt x="2361" y="421"/>
                    <a:pt x="2361" y="421"/>
                    <a:pt x="2361" y="421"/>
                  </a:cubicBezTo>
                  <a:cubicBezTo>
                    <a:pt x="2379" y="412"/>
                    <a:pt x="2379" y="412"/>
                    <a:pt x="2379" y="412"/>
                  </a:cubicBezTo>
                  <a:cubicBezTo>
                    <a:pt x="2377" y="435"/>
                    <a:pt x="2377" y="435"/>
                    <a:pt x="2377" y="435"/>
                  </a:cubicBezTo>
                  <a:cubicBezTo>
                    <a:pt x="2397" y="422"/>
                    <a:pt x="2397" y="422"/>
                    <a:pt x="2397" y="422"/>
                  </a:cubicBezTo>
                  <a:cubicBezTo>
                    <a:pt x="2413" y="418"/>
                    <a:pt x="2413" y="418"/>
                    <a:pt x="2413" y="418"/>
                  </a:cubicBezTo>
                  <a:cubicBezTo>
                    <a:pt x="2418" y="396"/>
                    <a:pt x="2418" y="396"/>
                    <a:pt x="2418" y="396"/>
                  </a:cubicBezTo>
                  <a:cubicBezTo>
                    <a:pt x="2409" y="388"/>
                    <a:pt x="2409" y="388"/>
                    <a:pt x="2409" y="388"/>
                  </a:cubicBezTo>
                  <a:cubicBezTo>
                    <a:pt x="2407" y="407"/>
                    <a:pt x="2407" y="407"/>
                    <a:pt x="2407" y="407"/>
                  </a:cubicBezTo>
                  <a:cubicBezTo>
                    <a:pt x="2391" y="410"/>
                    <a:pt x="2391" y="410"/>
                    <a:pt x="2391" y="410"/>
                  </a:cubicBezTo>
                  <a:cubicBezTo>
                    <a:pt x="2391" y="391"/>
                    <a:pt x="2391" y="391"/>
                    <a:pt x="2391" y="391"/>
                  </a:cubicBezTo>
                  <a:cubicBezTo>
                    <a:pt x="2378" y="377"/>
                    <a:pt x="2378" y="377"/>
                    <a:pt x="2378" y="377"/>
                  </a:cubicBezTo>
                  <a:cubicBezTo>
                    <a:pt x="2394" y="369"/>
                    <a:pt x="2394" y="369"/>
                    <a:pt x="2394" y="369"/>
                  </a:cubicBezTo>
                  <a:cubicBezTo>
                    <a:pt x="2398" y="346"/>
                    <a:pt x="2398" y="346"/>
                    <a:pt x="2398" y="346"/>
                  </a:cubicBezTo>
                  <a:cubicBezTo>
                    <a:pt x="2398" y="346"/>
                    <a:pt x="2413" y="329"/>
                    <a:pt x="2423" y="324"/>
                  </a:cubicBezTo>
                  <a:cubicBezTo>
                    <a:pt x="2433" y="319"/>
                    <a:pt x="2438" y="301"/>
                    <a:pt x="2438" y="301"/>
                  </a:cubicBezTo>
                  <a:cubicBezTo>
                    <a:pt x="2457" y="306"/>
                    <a:pt x="2457" y="306"/>
                    <a:pt x="2457" y="306"/>
                  </a:cubicBezTo>
                  <a:cubicBezTo>
                    <a:pt x="2467" y="291"/>
                    <a:pt x="2467" y="291"/>
                    <a:pt x="2467" y="291"/>
                  </a:cubicBezTo>
                  <a:cubicBezTo>
                    <a:pt x="2467" y="291"/>
                    <a:pt x="2470" y="302"/>
                    <a:pt x="2479" y="296"/>
                  </a:cubicBezTo>
                  <a:cubicBezTo>
                    <a:pt x="2488" y="290"/>
                    <a:pt x="2515" y="266"/>
                    <a:pt x="2515" y="266"/>
                  </a:cubicBezTo>
                  <a:cubicBezTo>
                    <a:pt x="2516" y="284"/>
                    <a:pt x="2516" y="284"/>
                    <a:pt x="2516" y="284"/>
                  </a:cubicBezTo>
                  <a:cubicBezTo>
                    <a:pt x="2516" y="284"/>
                    <a:pt x="2547" y="265"/>
                    <a:pt x="2556" y="260"/>
                  </a:cubicBezTo>
                  <a:cubicBezTo>
                    <a:pt x="2565" y="255"/>
                    <a:pt x="2597" y="254"/>
                    <a:pt x="2597" y="254"/>
                  </a:cubicBezTo>
                  <a:cubicBezTo>
                    <a:pt x="2597" y="232"/>
                    <a:pt x="2597" y="232"/>
                    <a:pt x="2597" y="232"/>
                  </a:cubicBezTo>
                  <a:cubicBezTo>
                    <a:pt x="2597" y="232"/>
                    <a:pt x="2598" y="232"/>
                    <a:pt x="2598" y="233"/>
                  </a:cubicBezTo>
                  <a:cubicBezTo>
                    <a:pt x="2597" y="229"/>
                    <a:pt x="2597" y="229"/>
                    <a:pt x="2597" y="229"/>
                  </a:cubicBezTo>
                  <a:cubicBezTo>
                    <a:pt x="2597" y="229"/>
                    <a:pt x="2589" y="232"/>
                    <a:pt x="2584" y="227"/>
                  </a:cubicBezTo>
                  <a:cubicBezTo>
                    <a:pt x="2579" y="222"/>
                    <a:pt x="2593" y="209"/>
                    <a:pt x="2593" y="209"/>
                  </a:cubicBezTo>
                  <a:cubicBezTo>
                    <a:pt x="2593" y="209"/>
                    <a:pt x="2585" y="205"/>
                    <a:pt x="2582" y="202"/>
                  </a:cubicBezTo>
                  <a:cubicBezTo>
                    <a:pt x="2579" y="199"/>
                    <a:pt x="2609" y="142"/>
                    <a:pt x="2609" y="125"/>
                  </a:cubicBezTo>
                  <a:cubicBezTo>
                    <a:pt x="2609" y="108"/>
                    <a:pt x="2582" y="119"/>
                    <a:pt x="2570" y="119"/>
                  </a:cubicBezTo>
                  <a:close/>
                  <a:moveTo>
                    <a:pt x="1811" y="252"/>
                  </a:moveTo>
                  <a:cubicBezTo>
                    <a:pt x="1797" y="252"/>
                    <a:pt x="1817" y="235"/>
                    <a:pt x="1810" y="232"/>
                  </a:cubicBezTo>
                  <a:cubicBezTo>
                    <a:pt x="1803" y="229"/>
                    <a:pt x="1793" y="242"/>
                    <a:pt x="1793" y="242"/>
                  </a:cubicBezTo>
                  <a:cubicBezTo>
                    <a:pt x="1788" y="244"/>
                    <a:pt x="1788" y="244"/>
                    <a:pt x="1788" y="244"/>
                  </a:cubicBezTo>
                  <a:cubicBezTo>
                    <a:pt x="1784" y="255"/>
                    <a:pt x="1784" y="255"/>
                    <a:pt x="1784" y="255"/>
                  </a:cubicBezTo>
                  <a:cubicBezTo>
                    <a:pt x="1773" y="251"/>
                    <a:pt x="1773" y="251"/>
                    <a:pt x="1773" y="251"/>
                  </a:cubicBezTo>
                  <a:cubicBezTo>
                    <a:pt x="1773" y="251"/>
                    <a:pt x="1773" y="262"/>
                    <a:pt x="1770" y="269"/>
                  </a:cubicBezTo>
                  <a:cubicBezTo>
                    <a:pt x="1767" y="276"/>
                    <a:pt x="1757" y="279"/>
                    <a:pt x="1752" y="284"/>
                  </a:cubicBezTo>
                  <a:cubicBezTo>
                    <a:pt x="1747" y="289"/>
                    <a:pt x="1753" y="297"/>
                    <a:pt x="1753" y="297"/>
                  </a:cubicBezTo>
                  <a:cubicBezTo>
                    <a:pt x="1753" y="297"/>
                    <a:pt x="1749" y="297"/>
                    <a:pt x="1736" y="311"/>
                  </a:cubicBezTo>
                  <a:cubicBezTo>
                    <a:pt x="1723" y="325"/>
                    <a:pt x="1741" y="325"/>
                    <a:pt x="1741" y="333"/>
                  </a:cubicBezTo>
                  <a:cubicBezTo>
                    <a:pt x="1741" y="341"/>
                    <a:pt x="1734" y="342"/>
                    <a:pt x="1734" y="342"/>
                  </a:cubicBezTo>
                  <a:cubicBezTo>
                    <a:pt x="1734" y="342"/>
                    <a:pt x="1742" y="346"/>
                    <a:pt x="1719" y="378"/>
                  </a:cubicBezTo>
                  <a:cubicBezTo>
                    <a:pt x="1696" y="410"/>
                    <a:pt x="1651" y="420"/>
                    <a:pt x="1651" y="420"/>
                  </a:cubicBezTo>
                  <a:cubicBezTo>
                    <a:pt x="1654" y="400"/>
                    <a:pt x="1654" y="400"/>
                    <a:pt x="1654" y="400"/>
                  </a:cubicBezTo>
                  <a:cubicBezTo>
                    <a:pt x="1654" y="400"/>
                    <a:pt x="1650" y="393"/>
                    <a:pt x="1648" y="389"/>
                  </a:cubicBezTo>
                  <a:cubicBezTo>
                    <a:pt x="1646" y="385"/>
                    <a:pt x="1663" y="365"/>
                    <a:pt x="1665" y="358"/>
                  </a:cubicBezTo>
                  <a:cubicBezTo>
                    <a:pt x="1667" y="351"/>
                    <a:pt x="1661" y="350"/>
                    <a:pt x="1663" y="338"/>
                  </a:cubicBezTo>
                  <a:cubicBezTo>
                    <a:pt x="1665" y="326"/>
                    <a:pt x="1687" y="307"/>
                    <a:pt x="1687" y="307"/>
                  </a:cubicBezTo>
                  <a:cubicBezTo>
                    <a:pt x="1687" y="298"/>
                    <a:pt x="1687" y="298"/>
                    <a:pt x="1687" y="298"/>
                  </a:cubicBezTo>
                  <a:cubicBezTo>
                    <a:pt x="1687" y="298"/>
                    <a:pt x="1708" y="283"/>
                    <a:pt x="1711" y="277"/>
                  </a:cubicBezTo>
                  <a:cubicBezTo>
                    <a:pt x="1714" y="271"/>
                    <a:pt x="1746" y="240"/>
                    <a:pt x="1746" y="240"/>
                  </a:cubicBezTo>
                  <a:cubicBezTo>
                    <a:pt x="1725" y="246"/>
                    <a:pt x="1725" y="246"/>
                    <a:pt x="1725" y="246"/>
                  </a:cubicBezTo>
                  <a:cubicBezTo>
                    <a:pt x="1725" y="246"/>
                    <a:pt x="1702" y="265"/>
                    <a:pt x="1698" y="260"/>
                  </a:cubicBezTo>
                  <a:cubicBezTo>
                    <a:pt x="1694" y="255"/>
                    <a:pt x="1734" y="231"/>
                    <a:pt x="1739" y="223"/>
                  </a:cubicBezTo>
                  <a:cubicBezTo>
                    <a:pt x="1744" y="215"/>
                    <a:pt x="1772" y="194"/>
                    <a:pt x="1772" y="194"/>
                  </a:cubicBezTo>
                  <a:cubicBezTo>
                    <a:pt x="1777" y="200"/>
                    <a:pt x="1777" y="200"/>
                    <a:pt x="1777" y="200"/>
                  </a:cubicBezTo>
                  <a:cubicBezTo>
                    <a:pt x="1787" y="194"/>
                    <a:pt x="1787" y="194"/>
                    <a:pt x="1787" y="194"/>
                  </a:cubicBezTo>
                  <a:cubicBezTo>
                    <a:pt x="1787" y="194"/>
                    <a:pt x="1782" y="203"/>
                    <a:pt x="1792" y="202"/>
                  </a:cubicBezTo>
                  <a:cubicBezTo>
                    <a:pt x="1802" y="201"/>
                    <a:pt x="1799" y="187"/>
                    <a:pt x="1799" y="187"/>
                  </a:cubicBezTo>
                  <a:cubicBezTo>
                    <a:pt x="1815" y="192"/>
                    <a:pt x="1815" y="192"/>
                    <a:pt x="1815" y="192"/>
                  </a:cubicBezTo>
                  <a:cubicBezTo>
                    <a:pt x="1815" y="192"/>
                    <a:pt x="1837" y="181"/>
                    <a:pt x="1847" y="184"/>
                  </a:cubicBezTo>
                  <a:cubicBezTo>
                    <a:pt x="1857" y="187"/>
                    <a:pt x="1862" y="199"/>
                    <a:pt x="1862" y="199"/>
                  </a:cubicBezTo>
                  <a:cubicBezTo>
                    <a:pt x="1845" y="205"/>
                    <a:pt x="1845" y="205"/>
                    <a:pt x="1845" y="205"/>
                  </a:cubicBezTo>
                  <a:cubicBezTo>
                    <a:pt x="1847" y="222"/>
                    <a:pt x="1847" y="222"/>
                    <a:pt x="1847" y="222"/>
                  </a:cubicBezTo>
                  <a:cubicBezTo>
                    <a:pt x="1847" y="222"/>
                    <a:pt x="1835" y="220"/>
                    <a:pt x="1828" y="220"/>
                  </a:cubicBezTo>
                  <a:cubicBezTo>
                    <a:pt x="1821" y="220"/>
                    <a:pt x="1824" y="237"/>
                    <a:pt x="1824" y="237"/>
                  </a:cubicBezTo>
                  <a:cubicBezTo>
                    <a:pt x="1824" y="237"/>
                    <a:pt x="1825" y="252"/>
                    <a:pt x="1811" y="25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051324"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black"/>
                </a:solidFill>
                <a:effectLst/>
                <a:uLnTx/>
                <a:uFillTx/>
                <a:latin typeface="Arial" panose="020B0604020202020204"/>
              </a:endParaRPr>
            </a:p>
          </p:txBody>
        </p:sp>
      </p:grpSp>
      <p:graphicFrame>
        <p:nvGraphicFramePr>
          <p:cNvPr id="306" name="Chart 305"/>
          <p:cNvGraphicFramePr>
            <a:graphicFrameLocks noChangeAspect="1"/>
          </p:cNvGraphicFramePr>
          <p:nvPr>
            <p:extLst>
              <p:ext uri="{D42A27DB-BD31-4B8C-83A1-F6EECF244321}">
                <p14:modId xmlns:p14="http://schemas.microsoft.com/office/powerpoint/2010/main" val="2610998172"/>
              </p:ext>
            </p:extLst>
          </p:nvPr>
        </p:nvGraphicFramePr>
        <p:xfrm>
          <a:off x="1000255" y="1088553"/>
          <a:ext cx="4320000" cy="4317029"/>
        </p:xfrm>
        <a:graphic>
          <a:graphicData uri="http://schemas.openxmlformats.org/drawingml/2006/chart">
            <c:chart xmlns:c="http://schemas.openxmlformats.org/drawingml/2006/chart" xmlns:r="http://schemas.openxmlformats.org/officeDocument/2006/relationships" r:id="rId2"/>
          </a:graphicData>
        </a:graphic>
      </p:graphicFrame>
      <p:sp>
        <p:nvSpPr>
          <p:cNvPr id="312" name="TextBox 311"/>
          <p:cNvSpPr txBox="1"/>
          <p:nvPr/>
        </p:nvSpPr>
        <p:spPr>
          <a:xfrm>
            <a:off x="1677124" y="1735802"/>
            <a:ext cx="3219479" cy="3219479"/>
          </a:xfrm>
          <a:prstGeom prst="rect">
            <a:avLst/>
          </a:prstGeom>
          <a:noFill/>
          <a:scene3d>
            <a:camera prst="orthographicFront">
              <a:rot lat="0" lon="0" rev="18900000"/>
            </a:camera>
            <a:lightRig rig="threePt" dir="t"/>
          </a:scene3d>
        </p:spPr>
        <p:txBody>
          <a:bodyPr wrap="none" lIns="91440" tIns="91440" rIns="91440" bIns="91440" rtlCol="0">
            <a:prstTxWarp prst="textArchUp">
              <a:avLst/>
            </a:prstTxWarp>
            <a:noAutofit/>
          </a:bodyPr>
          <a:lstStyle/>
          <a:p>
            <a:pPr algn="ctr">
              <a:lnSpc>
                <a:spcPct val="90000"/>
              </a:lnSpc>
              <a:spcAft>
                <a:spcPts val="600"/>
              </a:spcAft>
            </a:pPr>
            <a:r>
              <a:rPr lang="en-US" sz="2200" dirty="0">
                <a:solidFill>
                  <a:schemeClr val="bg2">
                    <a:lumMod val="25000"/>
                  </a:schemeClr>
                </a:solidFill>
                <a:cs typeface="Segoe UI Semilight" panose="020B0402040204020203" pitchFamily="34" charset="0"/>
              </a:rPr>
              <a:t>2025</a:t>
            </a:r>
          </a:p>
          <a:p>
            <a:pPr algn="ctr">
              <a:lnSpc>
                <a:spcPct val="90000"/>
              </a:lnSpc>
              <a:spcAft>
                <a:spcPts val="600"/>
              </a:spcAft>
            </a:pPr>
            <a:endParaRPr lang="en-US" sz="2200" dirty="0">
              <a:solidFill>
                <a:schemeClr val="bg2">
                  <a:lumMod val="25000"/>
                </a:schemeClr>
              </a:solidFill>
              <a:cs typeface="Segoe UI Semilight" panose="020B0402040204020203" pitchFamily="34" charset="0"/>
            </a:endParaRPr>
          </a:p>
        </p:txBody>
      </p:sp>
      <p:sp>
        <p:nvSpPr>
          <p:cNvPr id="311" name="TextBox 310"/>
          <p:cNvSpPr txBox="1"/>
          <p:nvPr/>
        </p:nvSpPr>
        <p:spPr>
          <a:xfrm>
            <a:off x="1724990" y="1699261"/>
            <a:ext cx="2926799" cy="2926799"/>
          </a:xfrm>
          <a:prstGeom prst="rect">
            <a:avLst/>
          </a:prstGeom>
          <a:noFill/>
          <a:scene3d>
            <a:camera prst="orthographicFront">
              <a:rot lat="0" lon="0" rev="18900000"/>
            </a:camera>
            <a:lightRig rig="threePt" dir="t"/>
          </a:scene3d>
        </p:spPr>
        <p:txBody>
          <a:bodyPr wrap="none" lIns="91440" tIns="91440" rIns="91440" bIns="91440" rtlCol="0">
            <a:prstTxWarp prst="textArchUp">
              <a:avLst/>
            </a:prstTxWarp>
            <a:noAutofit/>
          </a:bodyPr>
          <a:lstStyle/>
          <a:p>
            <a:pPr algn="ctr">
              <a:lnSpc>
                <a:spcPct val="90000"/>
              </a:lnSpc>
              <a:spcAft>
                <a:spcPts val="600"/>
              </a:spcAft>
            </a:pPr>
            <a:r>
              <a:rPr lang="en-US" sz="2000" dirty="0">
                <a:solidFill>
                  <a:schemeClr val="bg2">
                    <a:lumMod val="25000"/>
                  </a:schemeClr>
                </a:solidFill>
                <a:cs typeface="Segoe UI Semilight" panose="020B0402040204020203" pitchFamily="34" charset="0"/>
              </a:rPr>
              <a:t>2020</a:t>
            </a:r>
          </a:p>
        </p:txBody>
      </p:sp>
      <p:sp>
        <p:nvSpPr>
          <p:cNvPr id="303"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30</a:t>
            </a:fld>
            <a:endParaRPr lang="en-IN" dirty="0"/>
          </a:p>
        </p:txBody>
      </p:sp>
      <p:sp>
        <p:nvSpPr>
          <p:cNvPr id="304"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Global Aviation MRO</a:t>
            </a:r>
            <a:r>
              <a:rPr sz="4400" dirty="0">
                <a:solidFill>
                  <a:srgbClr val="505050">
                    <a:lumMod val="50000"/>
                  </a:srgbClr>
                </a:solidFill>
              </a:rPr>
              <a:t> | </a:t>
            </a:r>
            <a:r>
              <a:rPr lang="en-IN" sz="4400" dirty="0">
                <a:solidFill>
                  <a:srgbClr val="0070C0"/>
                </a:solidFill>
              </a:rPr>
              <a:t>Market Forecast (in USD) </a:t>
            </a:r>
          </a:p>
        </p:txBody>
      </p:sp>
      <p:sp>
        <p:nvSpPr>
          <p:cNvPr id="307" name="Arc 306"/>
          <p:cNvSpPr>
            <a:spLocks noChangeAspect="1"/>
          </p:cNvSpPr>
          <p:nvPr/>
        </p:nvSpPr>
        <p:spPr>
          <a:xfrm>
            <a:off x="2062705" y="2149518"/>
            <a:ext cx="2195099" cy="2195099"/>
          </a:xfrm>
          <a:prstGeom prst="arc">
            <a:avLst/>
          </a:prstGeom>
          <a:ln w="19050">
            <a:solidFill>
              <a:schemeClr val="accent2">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8" name="Arc 307"/>
          <p:cNvSpPr>
            <a:spLocks noChangeAspect="1"/>
          </p:cNvSpPr>
          <p:nvPr/>
        </p:nvSpPr>
        <p:spPr>
          <a:xfrm>
            <a:off x="1696855" y="1783668"/>
            <a:ext cx="2926799" cy="2926799"/>
          </a:xfrm>
          <a:prstGeom prst="arc">
            <a:avLst/>
          </a:prstGeom>
          <a:ln w="19050">
            <a:solidFill>
              <a:schemeClr val="accent2">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9" name="Arc 308"/>
          <p:cNvSpPr>
            <a:spLocks noChangeAspect="1"/>
          </p:cNvSpPr>
          <p:nvPr/>
        </p:nvSpPr>
        <p:spPr>
          <a:xfrm>
            <a:off x="1331005" y="1417818"/>
            <a:ext cx="3658499" cy="3658499"/>
          </a:xfrm>
          <a:prstGeom prst="arc">
            <a:avLst/>
          </a:prstGeom>
          <a:ln w="19050">
            <a:solidFill>
              <a:schemeClr val="accent2">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0" name="TextBox 309"/>
          <p:cNvSpPr txBox="1"/>
          <p:nvPr/>
        </p:nvSpPr>
        <p:spPr>
          <a:xfrm>
            <a:off x="2090840" y="2079179"/>
            <a:ext cx="2195099" cy="2195099"/>
          </a:xfrm>
          <a:prstGeom prst="rect">
            <a:avLst/>
          </a:prstGeom>
          <a:noFill/>
          <a:scene3d>
            <a:camera prst="orthographicFront">
              <a:rot lat="0" lon="0" rev="18900000"/>
            </a:camera>
            <a:lightRig rig="threePt" dir="t"/>
          </a:scene3d>
        </p:spPr>
        <p:txBody>
          <a:bodyPr wrap="none" lIns="91440" tIns="91440" rIns="91440" bIns="91440" rtlCol="0">
            <a:prstTxWarp prst="textArchUp">
              <a:avLst/>
            </a:prstTxWarp>
            <a:noAutofit/>
          </a:bodyPr>
          <a:lstStyle/>
          <a:p>
            <a:pPr algn="ctr">
              <a:lnSpc>
                <a:spcPct val="90000"/>
              </a:lnSpc>
              <a:spcAft>
                <a:spcPts val="600"/>
              </a:spcAft>
            </a:pPr>
            <a:r>
              <a:rPr lang="en-US" dirty="0">
                <a:solidFill>
                  <a:schemeClr val="bg2">
                    <a:lumMod val="25000"/>
                  </a:schemeClr>
                </a:solidFill>
                <a:cs typeface="Segoe UI Semilight" panose="020B0402040204020203" pitchFamily="34" charset="0"/>
              </a:rPr>
              <a:t>2015</a:t>
            </a:r>
          </a:p>
        </p:txBody>
      </p:sp>
      <p:grpSp>
        <p:nvGrpSpPr>
          <p:cNvPr id="326" name="Group 325"/>
          <p:cNvGrpSpPr/>
          <p:nvPr/>
        </p:nvGrpSpPr>
        <p:grpSpPr>
          <a:xfrm>
            <a:off x="1905655" y="5813946"/>
            <a:ext cx="2641327" cy="793844"/>
            <a:chOff x="1728232" y="5813946"/>
            <a:chExt cx="2641327" cy="793844"/>
          </a:xfrm>
        </p:grpSpPr>
        <p:sp>
          <p:nvSpPr>
            <p:cNvPr id="314" name="Rectangle 313"/>
            <p:cNvSpPr/>
            <p:nvPr/>
          </p:nvSpPr>
          <p:spPr bwMode="auto">
            <a:xfrm>
              <a:off x="1728232" y="5853419"/>
              <a:ext cx="180000" cy="180000"/>
            </a:xfrm>
            <a:prstGeom prst="rect">
              <a:avLst/>
            </a:prstGeom>
            <a:solidFill>
              <a:srgbClr val="192E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1728232" y="6376585"/>
              <a:ext cx="180000" cy="180000"/>
            </a:xfrm>
            <a:prstGeom prst="rect">
              <a:avLst/>
            </a:prstGeom>
            <a:solidFill>
              <a:srgbClr val="198D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p:cNvSpPr/>
            <p:nvPr/>
          </p:nvSpPr>
          <p:spPr bwMode="auto">
            <a:xfrm>
              <a:off x="1869748" y="5813946"/>
              <a:ext cx="1173708" cy="272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lumMod val="75000"/>
                    </a:schemeClr>
                  </a:solidFill>
                  <a:ea typeface="Segoe UI" pitchFamily="34" charset="0"/>
                  <a:cs typeface="Segoe UI" pitchFamily="34" charset="0"/>
                </a:rPr>
                <a:t>Airframe</a:t>
              </a:r>
            </a:p>
          </p:txBody>
        </p:sp>
        <p:sp>
          <p:nvSpPr>
            <p:cNvPr id="321" name="Rectangle 320"/>
            <p:cNvSpPr/>
            <p:nvPr/>
          </p:nvSpPr>
          <p:spPr bwMode="auto">
            <a:xfrm>
              <a:off x="1869748" y="6334835"/>
              <a:ext cx="1173708" cy="272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lumMod val="75000"/>
                    </a:schemeClr>
                  </a:solidFill>
                  <a:ea typeface="Segoe UI" pitchFamily="34" charset="0"/>
                  <a:cs typeface="Segoe UI" pitchFamily="34" charset="0"/>
                </a:rPr>
                <a:t>Component</a:t>
              </a:r>
            </a:p>
          </p:txBody>
        </p:sp>
        <p:sp>
          <p:nvSpPr>
            <p:cNvPr id="318" name="Rectangle 317"/>
            <p:cNvSpPr/>
            <p:nvPr/>
          </p:nvSpPr>
          <p:spPr bwMode="auto">
            <a:xfrm>
              <a:off x="3058885" y="6376585"/>
              <a:ext cx="180000" cy="180000"/>
            </a:xfrm>
            <a:prstGeom prst="rect">
              <a:avLst/>
            </a:prstGeom>
            <a:solidFill>
              <a:srgbClr val="19C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318"/>
            <p:cNvSpPr/>
            <p:nvPr/>
          </p:nvSpPr>
          <p:spPr bwMode="auto">
            <a:xfrm>
              <a:off x="3058885" y="5853419"/>
              <a:ext cx="180000" cy="180000"/>
            </a:xfrm>
            <a:prstGeom prst="rect">
              <a:avLst/>
            </a:prstGeom>
            <a:solidFill>
              <a:srgbClr val="304B7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321"/>
            <p:cNvSpPr/>
            <p:nvPr/>
          </p:nvSpPr>
          <p:spPr bwMode="auto">
            <a:xfrm>
              <a:off x="3195851" y="5813946"/>
              <a:ext cx="1173708" cy="272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lumMod val="75000"/>
                    </a:schemeClr>
                  </a:solidFill>
                  <a:ea typeface="Segoe UI" pitchFamily="34" charset="0"/>
                  <a:cs typeface="Segoe UI" pitchFamily="34" charset="0"/>
                </a:rPr>
                <a:t>Engine</a:t>
              </a:r>
            </a:p>
          </p:txBody>
        </p:sp>
        <p:sp>
          <p:nvSpPr>
            <p:cNvPr id="323" name="Rectangle 322"/>
            <p:cNvSpPr/>
            <p:nvPr/>
          </p:nvSpPr>
          <p:spPr bwMode="auto">
            <a:xfrm>
              <a:off x="3195851" y="6334835"/>
              <a:ext cx="1173708" cy="272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lumMod val="75000"/>
                    </a:schemeClr>
                  </a:solidFill>
                  <a:ea typeface="Segoe UI" pitchFamily="34" charset="0"/>
                  <a:cs typeface="Segoe UI" pitchFamily="34" charset="0"/>
                </a:rPr>
                <a:t>Line</a:t>
              </a:r>
            </a:p>
          </p:txBody>
        </p:sp>
      </p:grpSp>
      <p:grpSp>
        <p:nvGrpSpPr>
          <p:cNvPr id="332" name="Group 331"/>
          <p:cNvGrpSpPr/>
          <p:nvPr/>
        </p:nvGrpSpPr>
        <p:grpSpPr>
          <a:xfrm>
            <a:off x="3938096" y="3670814"/>
            <a:ext cx="1123881" cy="483618"/>
            <a:chOff x="3938096" y="3670814"/>
            <a:chExt cx="1123881" cy="483618"/>
          </a:xfrm>
        </p:grpSpPr>
        <p:sp>
          <p:nvSpPr>
            <p:cNvPr id="327" name="Rectangle 326"/>
            <p:cNvSpPr/>
            <p:nvPr/>
          </p:nvSpPr>
          <p:spPr bwMode="auto">
            <a:xfrm>
              <a:off x="3938096" y="3670814"/>
              <a:ext cx="396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$ 14.5 Bn</a:t>
              </a:r>
            </a:p>
          </p:txBody>
        </p:sp>
        <p:sp>
          <p:nvSpPr>
            <p:cNvPr id="330" name="Rectangle 329"/>
            <p:cNvSpPr/>
            <p:nvPr/>
          </p:nvSpPr>
          <p:spPr bwMode="auto">
            <a:xfrm>
              <a:off x="4281564" y="3782271"/>
              <a:ext cx="396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$ 14.5 Bn</a:t>
              </a:r>
            </a:p>
          </p:txBody>
        </p:sp>
        <p:sp>
          <p:nvSpPr>
            <p:cNvPr id="331" name="Rectangle 330"/>
            <p:cNvSpPr/>
            <p:nvPr/>
          </p:nvSpPr>
          <p:spPr bwMode="auto">
            <a:xfrm>
              <a:off x="4665977" y="3866432"/>
              <a:ext cx="396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$ 14.5 Bn</a:t>
              </a:r>
            </a:p>
          </p:txBody>
        </p:sp>
      </p:grpSp>
      <p:grpSp>
        <p:nvGrpSpPr>
          <p:cNvPr id="337" name="Group 336"/>
          <p:cNvGrpSpPr/>
          <p:nvPr/>
        </p:nvGrpSpPr>
        <p:grpSpPr>
          <a:xfrm>
            <a:off x="2416369" y="4109819"/>
            <a:ext cx="613434" cy="1035387"/>
            <a:chOff x="2416369" y="4109819"/>
            <a:chExt cx="613434" cy="1035387"/>
          </a:xfrm>
        </p:grpSpPr>
        <p:sp>
          <p:nvSpPr>
            <p:cNvPr id="334" name="Rectangle 333"/>
            <p:cNvSpPr/>
            <p:nvPr/>
          </p:nvSpPr>
          <p:spPr bwMode="auto">
            <a:xfrm>
              <a:off x="2466413" y="4109819"/>
              <a:ext cx="563390" cy="2574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$ 27.9 Bn</a:t>
              </a:r>
            </a:p>
          </p:txBody>
        </p:sp>
        <p:sp>
          <p:nvSpPr>
            <p:cNvPr id="335" name="Rectangle 334"/>
            <p:cNvSpPr/>
            <p:nvPr/>
          </p:nvSpPr>
          <p:spPr bwMode="auto">
            <a:xfrm>
              <a:off x="2427743" y="4494231"/>
              <a:ext cx="588411" cy="214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$ 37.1 Bn</a:t>
              </a:r>
            </a:p>
          </p:txBody>
        </p:sp>
        <p:sp>
          <p:nvSpPr>
            <p:cNvPr id="336" name="Rectangle 335"/>
            <p:cNvSpPr/>
            <p:nvPr/>
          </p:nvSpPr>
          <p:spPr bwMode="auto">
            <a:xfrm>
              <a:off x="2416369" y="4864994"/>
              <a:ext cx="599785" cy="280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$ 46.8 Bn</a:t>
              </a:r>
            </a:p>
          </p:txBody>
        </p:sp>
      </p:grpSp>
      <p:grpSp>
        <p:nvGrpSpPr>
          <p:cNvPr id="342" name="Group 341"/>
          <p:cNvGrpSpPr/>
          <p:nvPr/>
        </p:nvGrpSpPr>
        <p:grpSpPr>
          <a:xfrm>
            <a:off x="1163051" y="2804182"/>
            <a:ext cx="1155727" cy="299374"/>
            <a:chOff x="1163051" y="2804182"/>
            <a:chExt cx="1155727" cy="299374"/>
          </a:xfrm>
        </p:grpSpPr>
        <p:sp>
          <p:nvSpPr>
            <p:cNvPr id="339" name="Rectangle 338"/>
            <p:cNvSpPr/>
            <p:nvPr/>
          </p:nvSpPr>
          <p:spPr bwMode="auto">
            <a:xfrm>
              <a:off x="1922778" y="2815556"/>
              <a:ext cx="396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$ 12.4 Bn</a:t>
              </a:r>
            </a:p>
          </p:txBody>
        </p:sp>
        <p:sp>
          <p:nvSpPr>
            <p:cNvPr id="340" name="Rectangle 339"/>
            <p:cNvSpPr/>
            <p:nvPr/>
          </p:nvSpPr>
          <p:spPr bwMode="auto">
            <a:xfrm>
              <a:off x="1556563" y="2804182"/>
              <a:ext cx="396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$ 15.2 Bn</a:t>
              </a:r>
            </a:p>
          </p:txBody>
        </p:sp>
        <p:sp>
          <p:nvSpPr>
            <p:cNvPr id="341" name="Rectangle 340"/>
            <p:cNvSpPr/>
            <p:nvPr/>
          </p:nvSpPr>
          <p:spPr bwMode="auto">
            <a:xfrm>
              <a:off x="1163051" y="2806457"/>
              <a:ext cx="396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$ 19.2 Bn</a:t>
              </a:r>
            </a:p>
          </p:txBody>
        </p:sp>
      </p:grpSp>
      <p:sp>
        <p:nvSpPr>
          <p:cNvPr id="344" name="Rectangle 343"/>
          <p:cNvSpPr/>
          <p:nvPr/>
        </p:nvSpPr>
        <p:spPr bwMode="auto">
          <a:xfrm>
            <a:off x="2525554" y="2135443"/>
            <a:ext cx="396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$ 12.3 Bn</a:t>
            </a:r>
          </a:p>
        </p:txBody>
      </p:sp>
      <p:sp>
        <p:nvSpPr>
          <p:cNvPr id="345" name="Rectangle 344"/>
          <p:cNvSpPr/>
          <p:nvPr/>
        </p:nvSpPr>
        <p:spPr bwMode="auto">
          <a:xfrm>
            <a:off x="2391351" y="1796521"/>
            <a:ext cx="396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$ 15.0 Bn</a:t>
            </a:r>
          </a:p>
        </p:txBody>
      </p:sp>
      <p:sp>
        <p:nvSpPr>
          <p:cNvPr id="346" name="Rectangle 345"/>
          <p:cNvSpPr/>
          <p:nvPr/>
        </p:nvSpPr>
        <p:spPr bwMode="auto">
          <a:xfrm>
            <a:off x="2229852" y="1471251"/>
            <a:ext cx="396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defTabSz="932472" fontAlgn="base">
              <a:lnSpc>
                <a:spcPct val="90000"/>
              </a:lnSpc>
              <a:spcBef>
                <a:spcPct val="0"/>
              </a:spcBef>
              <a:spcAft>
                <a:spcPct val="0"/>
              </a:spcAft>
            </a:pPr>
            <a:r>
              <a:rPr lang="en-US" sz="900" dirty="0">
                <a:solidFill>
                  <a:schemeClr val="bg1"/>
                </a:solidFill>
                <a:latin typeface="Segoe UI Semibold" panose="020B0702040204020203" pitchFamily="34" charset="0"/>
                <a:ea typeface="Segoe UI" pitchFamily="34" charset="0"/>
                <a:cs typeface="Segoe UI" pitchFamily="34" charset="0"/>
              </a:rPr>
              <a:t>$ 17.7 Bn</a:t>
            </a:r>
          </a:p>
        </p:txBody>
      </p:sp>
      <p:sp>
        <p:nvSpPr>
          <p:cNvPr id="348" name="Rectangle 347"/>
          <p:cNvSpPr/>
          <p:nvPr/>
        </p:nvSpPr>
        <p:spPr bwMode="auto">
          <a:xfrm>
            <a:off x="5777550" y="1421641"/>
            <a:ext cx="5997107" cy="3737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indent="-285750" defTabSz="932472" fontAlgn="base">
              <a:lnSpc>
                <a:spcPct val="90000"/>
              </a:lnSpc>
              <a:spcBef>
                <a:spcPct val="0"/>
              </a:spcBef>
              <a:spcAft>
                <a:spcPct val="0"/>
              </a:spcAft>
              <a:buFont typeface="Wingdings" panose="05000000000000000000" pitchFamily="2" charset="2"/>
              <a:buChar char="Ø"/>
            </a:pPr>
            <a:r>
              <a:rPr lang="en-US" sz="1400" dirty="0">
                <a:solidFill>
                  <a:srgbClr val="4B4B4B"/>
                </a:solidFill>
                <a:latin typeface="+mj-lt"/>
                <a:ea typeface="Segoe UI" pitchFamily="34" charset="0"/>
                <a:cs typeface="Segoe UI" pitchFamily="34" charset="0"/>
              </a:rPr>
              <a:t>Given the new aircraft, technology, and services, the capabilities that MROs need to win business in 2020 and beyond will differ from those needed in 2015</a:t>
            </a:r>
          </a:p>
          <a:p>
            <a:pPr marL="285750" indent="-285750" defTabSz="932472" fontAlgn="base">
              <a:lnSpc>
                <a:spcPct val="90000"/>
              </a:lnSpc>
              <a:spcBef>
                <a:spcPct val="0"/>
              </a:spcBef>
              <a:spcAft>
                <a:spcPct val="0"/>
              </a:spcAft>
              <a:buFont typeface="Wingdings" panose="05000000000000000000" pitchFamily="2" charset="2"/>
              <a:buChar char="Ø"/>
            </a:pPr>
            <a:endParaRPr lang="en-US" sz="1400" dirty="0">
              <a:solidFill>
                <a:srgbClr val="4B4B4B"/>
              </a:solidFill>
              <a:latin typeface="+mj-lt"/>
              <a:ea typeface="Segoe UI" pitchFamily="34" charset="0"/>
              <a:cs typeface="Segoe UI" pitchFamily="34" charset="0"/>
            </a:endParaRPr>
          </a:p>
          <a:p>
            <a:pPr marL="285750" indent="-285750" defTabSz="932472" fontAlgn="base">
              <a:lnSpc>
                <a:spcPct val="90000"/>
              </a:lnSpc>
              <a:spcBef>
                <a:spcPct val="0"/>
              </a:spcBef>
              <a:spcAft>
                <a:spcPct val="0"/>
              </a:spcAft>
              <a:buFont typeface="Wingdings" panose="05000000000000000000" pitchFamily="2" charset="2"/>
              <a:buChar char="Ø"/>
            </a:pPr>
            <a:r>
              <a:rPr lang="en-US" sz="1400" dirty="0">
                <a:solidFill>
                  <a:srgbClr val="4B4B4B"/>
                </a:solidFill>
                <a:latin typeface="+mj-lt"/>
                <a:ea typeface="Segoe UI" pitchFamily="34" charset="0"/>
                <a:cs typeface="Segoe UI" pitchFamily="34" charset="0"/>
              </a:rPr>
              <a:t>The CAVOK Global Fleet and MRO Market Forecast puts MRO spending in 2020 at $83.2 billion, and rising to $100.4 billion in 2025</a:t>
            </a:r>
          </a:p>
          <a:p>
            <a:pPr marL="285750" indent="-285750" defTabSz="932472" fontAlgn="base">
              <a:lnSpc>
                <a:spcPct val="90000"/>
              </a:lnSpc>
              <a:spcBef>
                <a:spcPct val="0"/>
              </a:spcBef>
              <a:spcAft>
                <a:spcPct val="0"/>
              </a:spcAft>
              <a:buFont typeface="Wingdings" panose="05000000000000000000" pitchFamily="2" charset="2"/>
              <a:buChar char="Ø"/>
            </a:pPr>
            <a:endParaRPr lang="en-US" sz="1400" dirty="0">
              <a:solidFill>
                <a:srgbClr val="4B4B4B"/>
              </a:solidFill>
              <a:latin typeface="+mj-lt"/>
              <a:ea typeface="Segoe UI" pitchFamily="34" charset="0"/>
              <a:cs typeface="Segoe UI" pitchFamily="34" charset="0"/>
            </a:endParaRPr>
          </a:p>
          <a:p>
            <a:pPr marL="285750" indent="-285750" defTabSz="932472" fontAlgn="base">
              <a:lnSpc>
                <a:spcPct val="90000"/>
              </a:lnSpc>
              <a:spcBef>
                <a:spcPct val="0"/>
              </a:spcBef>
              <a:spcAft>
                <a:spcPct val="0"/>
              </a:spcAft>
              <a:buFont typeface="Wingdings" panose="05000000000000000000" pitchFamily="2" charset="2"/>
              <a:buChar char="Ø"/>
            </a:pPr>
            <a:r>
              <a:rPr lang="en-US" sz="1400" dirty="0">
                <a:solidFill>
                  <a:srgbClr val="4B4B4B"/>
                </a:solidFill>
                <a:latin typeface="+mj-lt"/>
                <a:ea typeface="Segoe UI" pitchFamily="34" charset="0"/>
                <a:cs typeface="Segoe UI" pitchFamily="34" charset="0"/>
              </a:rPr>
              <a:t>MROs must transform their product and service offerings substantially and select partners to help build capabilities</a:t>
            </a:r>
          </a:p>
          <a:p>
            <a:pPr marL="285750" indent="-285750" defTabSz="932472" fontAlgn="base">
              <a:lnSpc>
                <a:spcPct val="90000"/>
              </a:lnSpc>
              <a:spcBef>
                <a:spcPct val="0"/>
              </a:spcBef>
              <a:spcAft>
                <a:spcPct val="0"/>
              </a:spcAft>
              <a:buFont typeface="Wingdings" panose="05000000000000000000" pitchFamily="2" charset="2"/>
              <a:buChar char="Ø"/>
            </a:pPr>
            <a:endParaRPr lang="en-US" sz="1400" dirty="0">
              <a:solidFill>
                <a:srgbClr val="4B4B4B"/>
              </a:solidFill>
              <a:latin typeface="+mj-lt"/>
              <a:ea typeface="Segoe UI" pitchFamily="34" charset="0"/>
              <a:cs typeface="Segoe UI" pitchFamily="34" charset="0"/>
            </a:endParaRPr>
          </a:p>
          <a:p>
            <a:pPr marL="285750" indent="-285750" defTabSz="932472" fontAlgn="base">
              <a:lnSpc>
                <a:spcPct val="90000"/>
              </a:lnSpc>
              <a:spcBef>
                <a:spcPct val="0"/>
              </a:spcBef>
              <a:spcAft>
                <a:spcPct val="0"/>
              </a:spcAft>
              <a:buFont typeface="Wingdings" panose="05000000000000000000" pitchFamily="2" charset="2"/>
              <a:buChar char="Ø"/>
            </a:pPr>
            <a:r>
              <a:rPr lang="en-US" sz="1400" dirty="0">
                <a:solidFill>
                  <a:srgbClr val="4B4B4B"/>
                </a:solidFill>
                <a:latin typeface="+mj-lt"/>
                <a:ea typeface="Segoe UI" pitchFamily="34" charset="0"/>
                <a:cs typeface="Segoe UI" pitchFamily="34" charset="0"/>
              </a:rPr>
              <a:t>MROs should grab this opportunity to control their own destiny at a time when manufacturers have gained control of a sizable share of the maintenance market on new-generation aircraft</a:t>
            </a:r>
          </a:p>
          <a:p>
            <a:pPr marL="285750" indent="-285750" defTabSz="932472" fontAlgn="base">
              <a:lnSpc>
                <a:spcPct val="90000"/>
              </a:lnSpc>
              <a:spcBef>
                <a:spcPct val="0"/>
              </a:spcBef>
              <a:spcAft>
                <a:spcPct val="0"/>
              </a:spcAft>
              <a:buFont typeface="Wingdings" panose="05000000000000000000" pitchFamily="2" charset="2"/>
              <a:buChar char="Ø"/>
            </a:pPr>
            <a:endParaRPr lang="en-US" sz="1400" dirty="0">
              <a:solidFill>
                <a:srgbClr val="4B4B4B"/>
              </a:solidFill>
              <a:latin typeface="+mj-lt"/>
              <a:ea typeface="Segoe UI" pitchFamily="34" charset="0"/>
              <a:cs typeface="Segoe UI" pitchFamily="34" charset="0"/>
            </a:endParaRPr>
          </a:p>
          <a:p>
            <a:pPr marL="285750" indent="-285750" defTabSz="932472" fontAlgn="base">
              <a:lnSpc>
                <a:spcPct val="90000"/>
              </a:lnSpc>
              <a:spcBef>
                <a:spcPct val="0"/>
              </a:spcBef>
              <a:spcAft>
                <a:spcPct val="0"/>
              </a:spcAft>
              <a:buFont typeface="Wingdings" panose="05000000000000000000" pitchFamily="2" charset="2"/>
              <a:buChar char="Ø"/>
            </a:pPr>
            <a:r>
              <a:rPr lang="en-US" sz="1400" dirty="0">
                <a:solidFill>
                  <a:srgbClr val="4B4B4B"/>
                </a:solidFill>
                <a:latin typeface="+mj-lt"/>
                <a:ea typeface="Segoe UI" pitchFamily="34" charset="0"/>
                <a:cs typeface="Segoe UI" pitchFamily="34" charset="0"/>
              </a:rPr>
              <a:t>Skilled first-movers will have the opportunity to define the structure and features of new offers to the market</a:t>
            </a:r>
          </a:p>
        </p:txBody>
      </p:sp>
      <p:grpSp>
        <p:nvGrpSpPr>
          <p:cNvPr id="368" name="Group 367"/>
          <p:cNvGrpSpPr>
            <a:grpSpLocks noChangeAspect="1"/>
          </p:cNvGrpSpPr>
          <p:nvPr/>
        </p:nvGrpSpPr>
        <p:grpSpPr>
          <a:xfrm>
            <a:off x="2608395" y="2897233"/>
            <a:ext cx="1224000" cy="720192"/>
            <a:chOff x="2621202" y="2938179"/>
            <a:chExt cx="1341222" cy="789164"/>
          </a:xfrm>
        </p:grpSpPr>
        <p:sp>
          <p:nvSpPr>
            <p:cNvPr id="360" name="Freeform 50"/>
            <p:cNvSpPr>
              <a:spLocks/>
            </p:cNvSpPr>
            <p:nvPr/>
          </p:nvSpPr>
          <p:spPr bwMode="auto">
            <a:xfrm>
              <a:off x="3008705" y="3297372"/>
              <a:ext cx="330882" cy="429971"/>
            </a:xfrm>
            <a:custGeom>
              <a:avLst/>
              <a:gdLst>
                <a:gd name="T0" fmla="*/ 139 w 374"/>
                <a:gd name="T1" fmla="*/ 486 h 486"/>
                <a:gd name="T2" fmla="*/ 0 w 374"/>
                <a:gd name="T3" fmla="*/ 486 h 486"/>
                <a:gd name="T4" fmla="*/ 0 w 374"/>
                <a:gd name="T5" fmla="*/ 0 h 486"/>
                <a:gd name="T6" fmla="*/ 374 w 374"/>
                <a:gd name="T7" fmla="*/ 0 h 486"/>
                <a:gd name="T8" fmla="*/ 139 w 374"/>
                <a:gd name="T9" fmla="*/ 486 h 486"/>
              </a:gdLst>
              <a:ahLst/>
              <a:cxnLst>
                <a:cxn ang="0">
                  <a:pos x="T0" y="T1"/>
                </a:cxn>
                <a:cxn ang="0">
                  <a:pos x="T2" y="T3"/>
                </a:cxn>
                <a:cxn ang="0">
                  <a:pos x="T4" y="T5"/>
                </a:cxn>
                <a:cxn ang="0">
                  <a:pos x="T6" y="T7"/>
                </a:cxn>
                <a:cxn ang="0">
                  <a:pos x="T8" y="T9"/>
                </a:cxn>
              </a:cxnLst>
              <a:rect l="0" t="0" r="r" b="b"/>
              <a:pathLst>
                <a:path w="374" h="486">
                  <a:moveTo>
                    <a:pt x="139" y="486"/>
                  </a:moveTo>
                  <a:lnTo>
                    <a:pt x="0" y="486"/>
                  </a:lnTo>
                  <a:lnTo>
                    <a:pt x="0" y="0"/>
                  </a:lnTo>
                  <a:lnTo>
                    <a:pt x="374" y="0"/>
                  </a:lnTo>
                  <a:lnTo>
                    <a:pt x="139" y="486"/>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pPr defTabSz="932798">
                <a:defRPr/>
              </a:pPr>
              <a:endParaRPr lang="en-US" sz="1801" kern="0" dirty="0">
                <a:solidFill>
                  <a:srgbClr val="505050"/>
                </a:solidFill>
              </a:endParaRPr>
            </a:p>
          </p:txBody>
        </p:sp>
        <p:sp>
          <p:nvSpPr>
            <p:cNvPr id="361" name="Freeform 51"/>
            <p:cNvSpPr>
              <a:spLocks/>
            </p:cNvSpPr>
            <p:nvPr/>
          </p:nvSpPr>
          <p:spPr bwMode="auto">
            <a:xfrm>
              <a:off x="2621202" y="2985069"/>
              <a:ext cx="1341222" cy="452089"/>
            </a:xfrm>
            <a:custGeom>
              <a:avLst/>
              <a:gdLst>
                <a:gd name="T0" fmla="*/ 388 w 405"/>
                <a:gd name="T1" fmla="*/ 101 h 136"/>
                <a:gd name="T2" fmla="*/ 383 w 405"/>
                <a:gd name="T3" fmla="*/ 101 h 136"/>
                <a:gd name="T4" fmla="*/ 349 w 405"/>
                <a:gd name="T5" fmla="*/ 68 h 136"/>
                <a:gd name="T6" fmla="*/ 47 w 405"/>
                <a:gd name="T7" fmla="*/ 68 h 136"/>
                <a:gd name="T8" fmla="*/ 29 w 405"/>
                <a:gd name="T9" fmla="*/ 0 h 136"/>
                <a:gd name="T10" fmla="*/ 0 w 405"/>
                <a:gd name="T11" fmla="*/ 0 h 136"/>
                <a:gd name="T12" fmla="*/ 0 w 405"/>
                <a:gd name="T13" fmla="*/ 102 h 136"/>
                <a:gd name="T14" fmla="*/ 34 w 405"/>
                <a:gd name="T15" fmla="*/ 136 h 136"/>
                <a:gd name="T16" fmla="*/ 344 w 405"/>
                <a:gd name="T17" fmla="*/ 136 h 136"/>
                <a:gd name="T18" fmla="*/ 349 w 405"/>
                <a:gd name="T19" fmla="*/ 136 h 136"/>
                <a:gd name="T20" fmla="*/ 383 w 405"/>
                <a:gd name="T21" fmla="*/ 136 h 136"/>
                <a:gd name="T22" fmla="*/ 388 w 405"/>
                <a:gd name="T23" fmla="*/ 136 h 136"/>
                <a:gd name="T24" fmla="*/ 405 w 405"/>
                <a:gd name="T25" fmla="*/ 118 h 136"/>
                <a:gd name="T26" fmla="*/ 388 w 405"/>
                <a:gd name="T27"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5" h="136">
                  <a:moveTo>
                    <a:pt x="388" y="101"/>
                  </a:moveTo>
                  <a:cubicBezTo>
                    <a:pt x="383" y="101"/>
                    <a:pt x="383" y="101"/>
                    <a:pt x="383" y="101"/>
                  </a:cubicBezTo>
                  <a:cubicBezTo>
                    <a:pt x="382" y="83"/>
                    <a:pt x="367" y="68"/>
                    <a:pt x="349" y="68"/>
                  </a:cubicBezTo>
                  <a:cubicBezTo>
                    <a:pt x="47" y="68"/>
                    <a:pt x="47" y="68"/>
                    <a:pt x="47" y="68"/>
                  </a:cubicBezTo>
                  <a:cubicBezTo>
                    <a:pt x="29" y="0"/>
                    <a:pt x="29" y="0"/>
                    <a:pt x="29" y="0"/>
                  </a:cubicBezTo>
                  <a:cubicBezTo>
                    <a:pt x="0" y="0"/>
                    <a:pt x="0" y="0"/>
                    <a:pt x="0" y="0"/>
                  </a:cubicBezTo>
                  <a:cubicBezTo>
                    <a:pt x="0" y="102"/>
                    <a:pt x="0" y="102"/>
                    <a:pt x="0" y="102"/>
                  </a:cubicBezTo>
                  <a:cubicBezTo>
                    <a:pt x="0" y="121"/>
                    <a:pt x="15" y="136"/>
                    <a:pt x="34" y="136"/>
                  </a:cubicBezTo>
                  <a:cubicBezTo>
                    <a:pt x="344" y="136"/>
                    <a:pt x="344" y="136"/>
                    <a:pt x="344" y="136"/>
                  </a:cubicBezTo>
                  <a:cubicBezTo>
                    <a:pt x="349" y="136"/>
                    <a:pt x="349" y="136"/>
                    <a:pt x="349" y="136"/>
                  </a:cubicBezTo>
                  <a:cubicBezTo>
                    <a:pt x="383" y="136"/>
                    <a:pt x="383" y="136"/>
                    <a:pt x="383" y="136"/>
                  </a:cubicBezTo>
                  <a:cubicBezTo>
                    <a:pt x="388" y="136"/>
                    <a:pt x="388" y="136"/>
                    <a:pt x="388" y="136"/>
                  </a:cubicBezTo>
                  <a:cubicBezTo>
                    <a:pt x="397" y="136"/>
                    <a:pt x="405" y="128"/>
                    <a:pt x="405" y="118"/>
                  </a:cubicBezTo>
                  <a:cubicBezTo>
                    <a:pt x="405" y="109"/>
                    <a:pt x="397" y="101"/>
                    <a:pt x="388" y="101"/>
                  </a:cubicBezTo>
                  <a:close/>
                </a:path>
              </a:pathLst>
            </a:custGeom>
            <a:solidFill>
              <a:schemeClr val="tx1">
                <a:lumMod val="75000"/>
              </a:schemeClr>
            </a:solidFill>
            <a:ln>
              <a:noFill/>
            </a:ln>
          </p:spPr>
          <p:txBody>
            <a:bodyPr vert="horz" wrap="square" lIns="91440" tIns="45720" rIns="91440" bIns="45720" numCol="1" anchor="t" anchorCtr="0" compatLnSpc="1">
              <a:prstTxWarp prst="textNoShape">
                <a:avLst/>
              </a:prstTxWarp>
            </a:bodyPr>
            <a:lstStyle/>
            <a:p>
              <a:pPr defTabSz="932798">
                <a:defRPr/>
              </a:pPr>
              <a:endParaRPr lang="en-US" sz="1600" kern="0" dirty="0">
                <a:solidFill>
                  <a:srgbClr val="505050"/>
                </a:solidFill>
              </a:endParaRPr>
            </a:p>
          </p:txBody>
        </p:sp>
        <p:sp>
          <p:nvSpPr>
            <p:cNvPr id="362" name="Freeform 52"/>
            <p:cNvSpPr>
              <a:spLocks/>
            </p:cNvSpPr>
            <p:nvPr/>
          </p:nvSpPr>
          <p:spPr bwMode="auto">
            <a:xfrm>
              <a:off x="3008705" y="2938179"/>
              <a:ext cx="330882" cy="429086"/>
            </a:xfrm>
            <a:custGeom>
              <a:avLst/>
              <a:gdLst>
                <a:gd name="T0" fmla="*/ 139 w 374"/>
                <a:gd name="T1" fmla="*/ 0 h 485"/>
                <a:gd name="T2" fmla="*/ 0 w 374"/>
                <a:gd name="T3" fmla="*/ 0 h 485"/>
                <a:gd name="T4" fmla="*/ 0 w 374"/>
                <a:gd name="T5" fmla="*/ 485 h 485"/>
                <a:gd name="T6" fmla="*/ 374 w 374"/>
                <a:gd name="T7" fmla="*/ 485 h 485"/>
                <a:gd name="T8" fmla="*/ 139 w 374"/>
                <a:gd name="T9" fmla="*/ 0 h 485"/>
              </a:gdLst>
              <a:ahLst/>
              <a:cxnLst>
                <a:cxn ang="0">
                  <a:pos x="T0" y="T1"/>
                </a:cxn>
                <a:cxn ang="0">
                  <a:pos x="T2" y="T3"/>
                </a:cxn>
                <a:cxn ang="0">
                  <a:pos x="T4" y="T5"/>
                </a:cxn>
                <a:cxn ang="0">
                  <a:pos x="T6" y="T7"/>
                </a:cxn>
                <a:cxn ang="0">
                  <a:pos x="T8" y="T9"/>
                </a:cxn>
              </a:cxnLst>
              <a:rect l="0" t="0" r="r" b="b"/>
              <a:pathLst>
                <a:path w="374" h="485">
                  <a:moveTo>
                    <a:pt x="139" y="0"/>
                  </a:moveTo>
                  <a:lnTo>
                    <a:pt x="0" y="0"/>
                  </a:lnTo>
                  <a:lnTo>
                    <a:pt x="0" y="485"/>
                  </a:lnTo>
                  <a:lnTo>
                    <a:pt x="374" y="485"/>
                  </a:lnTo>
                  <a:lnTo>
                    <a:pt x="139"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pPr defTabSz="932798">
                <a:defRPr/>
              </a:pPr>
              <a:endParaRPr lang="en-US" sz="1801" kern="0" dirty="0">
                <a:solidFill>
                  <a:srgbClr val="505050"/>
                </a:solidFill>
              </a:endParaRPr>
            </a:p>
          </p:txBody>
        </p:sp>
        <p:sp>
          <p:nvSpPr>
            <p:cNvPr id="363" name="Oval 53"/>
            <p:cNvSpPr>
              <a:spLocks noChangeArrowheads="1"/>
            </p:cNvSpPr>
            <p:nvPr/>
          </p:nvSpPr>
          <p:spPr bwMode="auto">
            <a:xfrm>
              <a:off x="2896347" y="3267292"/>
              <a:ext cx="72546" cy="73431"/>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sp>
          <p:nvSpPr>
            <p:cNvPr id="364" name="Oval 54"/>
            <p:cNvSpPr>
              <a:spLocks noChangeArrowheads="1"/>
            </p:cNvSpPr>
            <p:nvPr/>
          </p:nvSpPr>
          <p:spPr bwMode="auto">
            <a:xfrm>
              <a:off x="3574921" y="3267292"/>
              <a:ext cx="73431" cy="73431"/>
            </a:xfrm>
            <a:prstGeom prst="ellipse">
              <a:avLst/>
            </a:pr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5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5" name="Oval 55"/>
            <p:cNvSpPr>
              <a:spLocks noChangeArrowheads="1"/>
            </p:cNvSpPr>
            <p:nvPr/>
          </p:nvSpPr>
          <p:spPr bwMode="auto">
            <a:xfrm>
              <a:off x="3466101" y="3267292"/>
              <a:ext cx="72546" cy="73431"/>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sp>
          <p:nvSpPr>
            <p:cNvPr id="366" name="Oval 56"/>
            <p:cNvSpPr>
              <a:spLocks noChangeArrowheads="1"/>
            </p:cNvSpPr>
            <p:nvPr/>
          </p:nvSpPr>
          <p:spPr bwMode="auto">
            <a:xfrm>
              <a:off x="3356397" y="3267292"/>
              <a:ext cx="73431" cy="73431"/>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sp>
          <p:nvSpPr>
            <p:cNvPr id="367" name="Oval 57"/>
            <p:cNvSpPr>
              <a:spLocks noChangeArrowheads="1"/>
            </p:cNvSpPr>
            <p:nvPr/>
          </p:nvSpPr>
          <p:spPr bwMode="auto">
            <a:xfrm>
              <a:off x="3684625" y="3267292"/>
              <a:ext cx="72546" cy="73431"/>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798">
                <a:defRPr/>
              </a:pPr>
              <a:endParaRPr lang="en-US" sz="1801" kern="0" dirty="0">
                <a:solidFill>
                  <a:srgbClr val="505050"/>
                </a:solidFill>
              </a:endParaRPr>
            </a:p>
          </p:txBody>
        </p:sp>
      </p:grpSp>
      <p:sp>
        <p:nvSpPr>
          <p:cNvPr id="305" name="TextBox 304"/>
          <p:cNvSpPr txBox="1"/>
          <p:nvPr/>
        </p:nvSpPr>
        <p:spPr>
          <a:xfrm>
            <a:off x="0" y="6654262"/>
            <a:ext cx="2846217" cy="216982"/>
          </a:xfrm>
          <a:prstGeom prst="rect">
            <a:avLst/>
          </a:prstGeom>
          <a:noFill/>
        </p:spPr>
        <p:txBody>
          <a:bodyPr wrap="square" lIns="72000" tIns="45720" rIns="0" bIns="45720" rtlCol="0">
            <a:spAutoFit/>
          </a:bodyPr>
          <a:lstStyle/>
          <a:p>
            <a:pPr>
              <a:lnSpc>
                <a:spcPct val="90000"/>
              </a:lnSpc>
              <a:spcAft>
                <a:spcPts val="600"/>
              </a:spcAft>
            </a:pPr>
            <a:r>
              <a:rPr lang="en-US" sz="900" dirty="0">
                <a:solidFill>
                  <a:schemeClr val="tx1">
                    <a:lumMod val="50000"/>
                  </a:schemeClr>
                </a:solidFill>
                <a:latin typeface="Segoe UI Semibold" panose="020B0702040204020203" pitchFamily="34" charset="0"/>
                <a:cs typeface="Segoe UI Semilight" panose="020B0402040204020203" pitchFamily="34" charset="0"/>
              </a:rPr>
              <a:t>Source: </a:t>
            </a:r>
            <a:r>
              <a:rPr lang="en-US" sz="900" dirty="0">
                <a:solidFill>
                  <a:schemeClr val="accent2">
                    <a:lumMod val="50000"/>
                  </a:schemeClr>
                </a:solidFill>
                <a:latin typeface="Segoe UI Semilight" panose="020B0402040204020203" pitchFamily="34" charset="0"/>
                <a:cs typeface="Segoe UI Semilight" panose="020B0402040204020203" pitchFamily="34" charset="0"/>
                <a:hlinkClick r:id="rId3"/>
              </a:rPr>
              <a:t>Turning the Tide - Oliver Weyman (pdf)</a:t>
            </a:r>
            <a:endParaRPr lang="en-US" sz="500" i="1" dirty="0">
              <a:solidFill>
                <a:schemeClr val="accent2">
                  <a:lumMod val="50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136210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a:t>
            </a:r>
            <a:r>
              <a:rPr sz="4400" dirty="0">
                <a:solidFill>
                  <a:srgbClr val="505050">
                    <a:lumMod val="50000"/>
                  </a:srgbClr>
                </a:solidFill>
              </a:rPr>
              <a:t> | </a:t>
            </a:r>
            <a:r>
              <a:rPr lang="en-IN" sz="4400" dirty="0">
                <a:solidFill>
                  <a:srgbClr val="0070C0"/>
                </a:solidFill>
              </a:rPr>
              <a:t>Beneficiaries of Technology</a:t>
            </a:r>
          </a:p>
        </p:txBody>
      </p:sp>
      <p:grpSp>
        <p:nvGrpSpPr>
          <p:cNvPr id="13" name="Group 12"/>
          <p:cNvGrpSpPr/>
          <p:nvPr/>
        </p:nvGrpSpPr>
        <p:grpSpPr>
          <a:xfrm>
            <a:off x="4763070" y="1433016"/>
            <a:ext cx="7274257" cy="4869091"/>
            <a:chOff x="218364" y="1091821"/>
            <a:chExt cx="7274257" cy="4869091"/>
          </a:xfrm>
        </p:grpSpPr>
        <p:sp>
          <p:nvSpPr>
            <p:cNvPr id="5" name="Rectangle 4"/>
            <p:cNvSpPr/>
            <p:nvPr/>
          </p:nvSpPr>
          <p:spPr bwMode="auto">
            <a:xfrm>
              <a:off x="491320" y="1091821"/>
              <a:ext cx="700130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Aft>
                  <a:spcPts val="600"/>
                </a:spcAft>
              </a:pPr>
              <a:r>
                <a:rPr lang="en-US" sz="1600" dirty="0">
                  <a:solidFill>
                    <a:schemeClr val="tx1">
                      <a:lumMod val="75000"/>
                    </a:schemeClr>
                  </a:solidFill>
                  <a:latin typeface="+mj-lt"/>
                  <a:ea typeface="Segoe UI" pitchFamily="34" charset="0"/>
                  <a:cs typeface="Segoe UI" pitchFamily="34" charset="0"/>
                </a:rPr>
                <a:t>Best positioned industry to get benefited from Predictive Maintenance?</a:t>
              </a:r>
            </a:p>
            <a:p>
              <a:pPr defTabSz="932472" fontAlgn="base">
                <a:lnSpc>
                  <a:spcPct val="90000"/>
                </a:lnSpc>
                <a:spcAft>
                  <a:spcPts val="900"/>
                </a:spcAft>
              </a:pPr>
              <a:r>
                <a:rPr lang="en-US" sz="1400" i="1" dirty="0">
                  <a:solidFill>
                    <a:srgbClr val="0070C0"/>
                  </a:solidFill>
                  <a:latin typeface="+mj-lt"/>
                  <a:ea typeface="Segoe UI" pitchFamily="34" charset="0"/>
                  <a:cs typeface="Segoe UI" pitchFamily="34" charset="0"/>
                </a:rPr>
                <a:t>(Percentage of responses by industry cohort)</a:t>
              </a:r>
            </a:p>
          </p:txBody>
        </p:sp>
        <p:grpSp>
          <p:nvGrpSpPr>
            <p:cNvPr id="11" name="Group 10"/>
            <p:cNvGrpSpPr/>
            <p:nvPr/>
          </p:nvGrpSpPr>
          <p:grpSpPr>
            <a:xfrm>
              <a:off x="218364" y="1965278"/>
              <a:ext cx="6825397" cy="3995634"/>
              <a:chOff x="0" y="1678675"/>
              <a:chExt cx="6825397" cy="3995634"/>
            </a:xfrm>
          </p:grpSpPr>
          <p:graphicFrame>
            <p:nvGraphicFramePr>
              <p:cNvPr id="10" name="Chart 9"/>
              <p:cNvGraphicFramePr/>
              <p:nvPr>
                <p:extLst>
                  <p:ext uri="{D42A27DB-BD31-4B8C-83A1-F6EECF244321}">
                    <p14:modId xmlns:p14="http://schemas.microsoft.com/office/powerpoint/2010/main" val="2143917766"/>
                  </p:ext>
                </p:extLst>
              </p:nvPr>
            </p:nvGraphicFramePr>
            <p:xfrm>
              <a:off x="0" y="1678675"/>
              <a:ext cx="6825397" cy="3995634"/>
            </p:xfrm>
            <a:graphic>
              <a:graphicData uri="http://schemas.openxmlformats.org/drawingml/2006/chart">
                <c:chart xmlns:c="http://schemas.openxmlformats.org/drawingml/2006/chart" xmlns:r="http://schemas.openxmlformats.org/officeDocument/2006/relationships" r:id="rId2"/>
              </a:graphicData>
            </a:graphic>
          </p:graphicFrame>
          <p:sp>
            <p:nvSpPr>
              <p:cNvPr id="305" name="Rectangle 304"/>
              <p:cNvSpPr/>
              <p:nvPr/>
            </p:nvSpPr>
            <p:spPr bwMode="auto">
              <a:xfrm>
                <a:off x="575481" y="4669809"/>
                <a:ext cx="432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lnSpc>
                    <a:spcPct val="90000"/>
                  </a:lnSpc>
                  <a:spcAft>
                    <a:spcPts val="600"/>
                  </a:spcAft>
                </a:pPr>
                <a:r>
                  <a:rPr lang="en-US" sz="1600" dirty="0">
                    <a:solidFill>
                      <a:schemeClr val="bg1"/>
                    </a:solidFill>
                    <a:latin typeface="Segoe UI Semibold" panose="020B0702040204020203" pitchFamily="34" charset="0"/>
                    <a:ea typeface="Segoe UI" pitchFamily="34" charset="0"/>
                    <a:cs typeface="Segoe UI" pitchFamily="34" charset="0"/>
                  </a:rPr>
                  <a:t>65</a:t>
                </a:r>
                <a:r>
                  <a:rPr lang="en-US" sz="1600" baseline="20000" dirty="0">
                    <a:solidFill>
                      <a:schemeClr val="bg1"/>
                    </a:solidFill>
                    <a:latin typeface="Segoe UI Semibold" panose="020B0702040204020203" pitchFamily="34" charset="0"/>
                    <a:ea typeface="Segoe UI" pitchFamily="34" charset="0"/>
                    <a:cs typeface="Segoe UI" pitchFamily="34" charset="0"/>
                  </a:rPr>
                  <a:t>%</a:t>
                </a:r>
                <a:endParaRPr lang="en-US" sz="1400" i="1" baseline="20000" dirty="0">
                  <a:solidFill>
                    <a:schemeClr val="bg1"/>
                  </a:solidFill>
                  <a:latin typeface="Segoe UI Semibold" panose="020B0702040204020203" pitchFamily="34" charset="0"/>
                  <a:ea typeface="Segoe UI" pitchFamily="34" charset="0"/>
                  <a:cs typeface="Segoe UI" pitchFamily="34" charset="0"/>
                </a:endParaRPr>
              </a:p>
            </p:txBody>
          </p:sp>
          <p:sp>
            <p:nvSpPr>
              <p:cNvPr id="313" name="Rectangle 312"/>
              <p:cNvSpPr/>
              <p:nvPr/>
            </p:nvSpPr>
            <p:spPr bwMode="auto">
              <a:xfrm>
                <a:off x="1884529" y="4669809"/>
                <a:ext cx="432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lnSpc>
                    <a:spcPct val="90000"/>
                  </a:lnSpc>
                  <a:spcAft>
                    <a:spcPts val="600"/>
                  </a:spcAft>
                </a:pPr>
                <a:r>
                  <a:rPr lang="en-US" sz="1400" dirty="0">
                    <a:solidFill>
                      <a:schemeClr val="bg1"/>
                    </a:solidFill>
                    <a:latin typeface="Segoe UI Semilight" panose="020B0402040204020203" pitchFamily="34" charset="0"/>
                    <a:ea typeface="Segoe UI" pitchFamily="34" charset="0"/>
                    <a:cs typeface="Segoe UI Semilight" panose="020B0402040204020203" pitchFamily="34" charset="0"/>
                  </a:rPr>
                  <a:t>19</a:t>
                </a:r>
                <a:r>
                  <a:rPr lang="en-US" sz="1400" baseline="20000" dirty="0">
                    <a:solidFill>
                      <a:schemeClr val="bg1"/>
                    </a:solidFill>
                    <a:latin typeface="Segoe UI Semilight" panose="020B0402040204020203" pitchFamily="34" charset="0"/>
                    <a:ea typeface="Segoe UI" pitchFamily="34" charset="0"/>
                    <a:cs typeface="Segoe UI Semilight" panose="020B0402040204020203" pitchFamily="34" charset="0"/>
                  </a:rPr>
                  <a:t>%</a:t>
                </a:r>
                <a:endParaRPr lang="en-US" sz="1200" i="1" baseline="20000" dirty="0">
                  <a:solidFill>
                    <a:schemeClr val="bg1"/>
                  </a:solidFill>
                  <a:latin typeface="Segoe UI Semilight" panose="020B0402040204020203" pitchFamily="34" charset="0"/>
                  <a:ea typeface="Segoe UI" pitchFamily="34" charset="0"/>
                  <a:cs typeface="Segoe UI Semilight" panose="020B0402040204020203" pitchFamily="34" charset="0"/>
                </a:endParaRPr>
              </a:p>
            </p:txBody>
          </p:sp>
          <p:sp>
            <p:nvSpPr>
              <p:cNvPr id="315" name="Rectangle 314"/>
              <p:cNvSpPr/>
              <p:nvPr/>
            </p:nvSpPr>
            <p:spPr bwMode="auto">
              <a:xfrm>
                <a:off x="3193577" y="4669809"/>
                <a:ext cx="432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lnSpc>
                    <a:spcPct val="90000"/>
                  </a:lnSpc>
                  <a:spcAft>
                    <a:spcPts val="600"/>
                  </a:spcAft>
                </a:pPr>
                <a:r>
                  <a:rPr lang="en-US" sz="1400" dirty="0">
                    <a:solidFill>
                      <a:schemeClr val="bg1"/>
                    </a:solidFill>
                    <a:latin typeface="Segoe UI Semilight" panose="020B0402040204020203" pitchFamily="34" charset="0"/>
                    <a:ea typeface="Segoe UI" pitchFamily="34" charset="0"/>
                    <a:cs typeface="Segoe UI Semilight" panose="020B0402040204020203" pitchFamily="34" charset="0"/>
                  </a:rPr>
                  <a:t>9</a:t>
                </a:r>
                <a:r>
                  <a:rPr lang="en-US" sz="1400" baseline="20000" dirty="0">
                    <a:solidFill>
                      <a:schemeClr val="bg1"/>
                    </a:solidFill>
                    <a:latin typeface="Segoe UI Semilight" panose="020B0402040204020203" pitchFamily="34" charset="0"/>
                    <a:ea typeface="Segoe UI" pitchFamily="34" charset="0"/>
                    <a:cs typeface="Segoe UI Semilight" panose="020B0402040204020203" pitchFamily="34" charset="0"/>
                  </a:rPr>
                  <a:t>%</a:t>
                </a:r>
                <a:endParaRPr lang="en-US" sz="1200" i="1" baseline="20000" dirty="0">
                  <a:solidFill>
                    <a:schemeClr val="bg1"/>
                  </a:solidFill>
                  <a:latin typeface="Segoe UI Semilight" panose="020B0402040204020203" pitchFamily="34" charset="0"/>
                  <a:ea typeface="Segoe UI" pitchFamily="34" charset="0"/>
                  <a:cs typeface="Segoe UI Semilight" panose="020B0402040204020203" pitchFamily="34" charset="0"/>
                </a:endParaRPr>
              </a:p>
            </p:txBody>
          </p:sp>
          <p:sp>
            <p:nvSpPr>
              <p:cNvPr id="316" name="Rectangle 315"/>
              <p:cNvSpPr/>
              <p:nvPr/>
            </p:nvSpPr>
            <p:spPr bwMode="auto">
              <a:xfrm>
                <a:off x="4502625" y="4669809"/>
                <a:ext cx="432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lnSpc>
                    <a:spcPct val="90000"/>
                  </a:lnSpc>
                  <a:spcAft>
                    <a:spcPts val="600"/>
                  </a:spcAft>
                </a:pPr>
                <a:r>
                  <a:rPr lang="en-US" sz="1400" dirty="0">
                    <a:solidFill>
                      <a:schemeClr val="bg1"/>
                    </a:solidFill>
                    <a:latin typeface="Segoe UI Semilight" panose="020B0402040204020203" pitchFamily="34" charset="0"/>
                    <a:ea typeface="Segoe UI" pitchFamily="34" charset="0"/>
                    <a:cs typeface="Segoe UI Semilight" panose="020B0402040204020203" pitchFamily="34" charset="0"/>
                  </a:rPr>
                  <a:t>7</a:t>
                </a:r>
                <a:r>
                  <a:rPr lang="en-US" sz="1400" baseline="20000" dirty="0">
                    <a:solidFill>
                      <a:schemeClr val="bg1"/>
                    </a:solidFill>
                    <a:latin typeface="Segoe UI Semilight" panose="020B0402040204020203" pitchFamily="34" charset="0"/>
                    <a:ea typeface="Segoe UI" pitchFamily="34" charset="0"/>
                    <a:cs typeface="Segoe UI Semilight" panose="020B0402040204020203" pitchFamily="34" charset="0"/>
                  </a:rPr>
                  <a:t>%</a:t>
                </a:r>
                <a:endParaRPr lang="en-US" sz="1200" i="1" baseline="20000" dirty="0">
                  <a:solidFill>
                    <a:schemeClr val="bg1"/>
                  </a:solidFill>
                  <a:latin typeface="Segoe UI Semilight" panose="020B0402040204020203" pitchFamily="34" charset="0"/>
                  <a:ea typeface="Segoe UI" pitchFamily="34" charset="0"/>
                  <a:cs typeface="Segoe UI Semilight" panose="020B0402040204020203" pitchFamily="34" charset="0"/>
                </a:endParaRPr>
              </a:p>
            </p:txBody>
          </p:sp>
          <p:sp>
            <p:nvSpPr>
              <p:cNvPr id="324" name="Rectangle 323"/>
              <p:cNvSpPr/>
              <p:nvPr/>
            </p:nvSpPr>
            <p:spPr bwMode="auto">
              <a:xfrm>
                <a:off x="5811673" y="4669809"/>
                <a:ext cx="432000" cy="2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lnSpc>
                    <a:spcPct val="90000"/>
                  </a:lnSpc>
                  <a:spcAft>
                    <a:spcPts val="600"/>
                  </a:spcAft>
                </a:pPr>
                <a:r>
                  <a:rPr lang="en-US" sz="140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rPr>
                  <a:t>0</a:t>
                </a:r>
                <a:r>
                  <a:rPr lang="en-US" sz="1400" baseline="2000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rPr>
                  <a:t>%</a:t>
                </a:r>
                <a:endParaRPr lang="en-US" sz="1200" i="1" baseline="2000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endParaRPr>
              </a:p>
            </p:txBody>
          </p:sp>
        </p:grpSp>
        <p:sp>
          <p:nvSpPr>
            <p:cNvPr id="328" name="Rectangle 327"/>
            <p:cNvSpPr/>
            <p:nvPr/>
          </p:nvSpPr>
          <p:spPr bwMode="auto">
            <a:xfrm>
              <a:off x="564105" y="5340822"/>
              <a:ext cx="896203" cy="363941"/>
            </a:xfrm>
            <a:prstGeom prst="rect">
              <a:avLst/>
            </a:prstGeom>
            <a:gradFill>
              <a:gsLst>
                <a:gs pos="0">
                  <a:srgbClr val="FFFFFF"/>
                </a:gs>
                <a:gs pos="31000">
                  <a:srgbClr val="FFFFFF"/>
                </a:gs>
                <a:gs pos="68000">
                  <a:srgbClr val="FFFFFF"/>
                </a:gs>
                <a:gs pos="100000">
                  <a:srgbClr val="FFFFFF"/>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lnSpc>
                  <a:spcPct val="90000"/>
                </a:lnSpc>
                <a:spcAft>
                  <a:spcPts val="600"/>
                </a:spcAft>
              </a:pPr>
              <a:r>
                <a:rPr lang="en-US" sz="1600" dirty="0">
                  <a:solidFill>
                    <a:srgbClr val="0070C0"/>
                  </a:solidFill>
                  <a:latin typeface="Segoe UI Semibold" panose="020B0702040204020203" pitchFamily="34" charset="0"/>
                  <a:ea typeface="Segoe UI" pitchFamily="34" charset="0"/>
                  <a:cs typeface="Segoe UI" pitchFamily="34" charset="0"/>
                </a:rPr>
                <a:t>Airlines</a:t>
              </a:r>
              <a:endParaRPr lang="en-US" sz="1400" i="1" baseline="20000" dirty="0">
                <a:solidFill>
                  <a:srgbClr val="0070C0"/>
                </a:solidFill>
                <a:latin typeface="Segoe UI Semibold" panose="020B0702040204020203" pitchFamily="34" charset="0"/>
                <a:ea typeface="Segoe UI" pitchFamily="34" charset="0"/>
                <a:cs typeface="Segoe UI" pitchFamily="34" charset="0"/>
              </a:endParaRPr>
            </a:p>
          </p:txBody>
        </p:sp>
      </p:grpSp>
      <p:sp>
        <p:nvSpPr>
          <p:cNvPr id="15" name="AutoShape 3"/>
          <p:cNvSpPr>
            <a:spLocks noChangeAspect="1" noChangeArrowheads="1" noTextEdit="1"/>
          </p:cNvSpPr>
          <p:nvPr/>
        </p:nvSpPr>
        <p:spPr bwMode="auto">
          <a:xfrm>
            <a:off x="0" y="958850"/>
            <a:ext cx="4545013"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5"/>
          <p:cNvSpPr>
            <a:spLocks noChangeArrowheads="1"/>
          </p:cNvSpPr>
          <p:nvPr/>
        </p:nvSpPr>
        <p:spPr bwMode="auto">
          <a:xfrm>
            <a:off x="1588" y="957262"/>
            <a:ext cx="4545013" cy="5878513"/>
          </a:xfrm>
          <a:prstGeom prst="rect">
            <a:avLst/>
          </a:prstGeom>
          <a:solidFill>
            <a:srgbClr val="00B0F0"/>
          </a:solidFill>
          <a:ln w="28575">
            <a:solidFill>
              <a:srgbClr val="00B0F0"/>
            </a:solidFill>
          </a:ln>
        </p:spPr>
        <p:txBody>
          <a:bodyPr vert="horz" wrap="square" lIns="91440" tIns="45720" rIns="91440" bIns="45720" numCol="1" anchor="t" anchorCtr="0" compatLnSpc="1">
            <a:prstTxWarp prst="textNoShape">
              <a:avLst/>
            </a:prstTxWarp>
          </a:bodyPr>
          <a:lstStyle/>
          <a:p>
            <a:endParaRPr lang="en-US" dirty="0"/>
          </a:p>
        </p:txBody>
      </p:sp>
      <p:sp>
        <p:nvSpPr>
          <p:cNvPr id="17" name="Rectangle 6"/>
          <p:cNvSpPr>
            <a:spLocks noChangeArrowheads="1"/>
          </p:cNvSpPr>
          <p:nvPr/>
        </p:nvSpPr>
        <p:spPr bwMode="auto">
          <a:xfrm>
            <a:off x="1588" y="957262"/>
            <a:ext cx="4545013"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Rectangle 5"/>
          <p:cNvSpPr>
            <a:spLocks noChangeArrowheads="1"/>
          </p:cNvSpPr>
          <p:nvPr/>
        </p:nvSpPr>
        <p:spPr bwMode="auto">
          <a:xfrm>
            <a:off x="4531056" y="957262"/>
            <a:ext cx="7660943" cy="5878513"/>
          </a:xfrm>
          <a:prstGeom prst="rect">
            <a:avLst/>
          </a:prstGeom>
          <a:noFill/>
          <a:ln w="28575">
            <a:solidFill>
              <a:srgbClr val="00B0F0"/>
            </a:solidFill>
          </a:ln>
        </p:spPr>
        <p:txBody>
          <a:bodyPr vert="horz" wrap="square" lIns="91440" tIns="45720" rIns="91440" bIns="45720" numCol="1" anchor="t" anchorCtr="0" compatLnSpc="1">
            <a:prstTxWarp prst="textNoShape">
              <a:avLst/>
            </a:prstTxWarp>
          </a:bodyPr>
          <a:lstStyle/>
          <a:p>
            <a:endParaRPr lang="en-US" dirty="0"/>
          </a:p>
        </p:txBody>
      </p:sp>
      <p:grpSp>
        <p:nvGrpSpPr>
          <p:cNvPr id="419" name="Group 418"/>
          <p:cNvGrpSpPr/>
          <p:nvPr/>
        </p:nvGrpSpPr>
        <p:grpSpPr>
          <a:xfrm>
            <a:off x="221615" y="2649006"/>
            <a:ext cx="3960000" cy="2735745"/>
            <a:chOff x="221615" y="2649006"/>
            <a:chExt cx="3960000" cy="2735745"/>
          </a:xfrm>
        </p:grpSpPr>
        <p:grpSp>
          <p:nvGrpSpPr>
            <p:cNvPr id="418" name="Group 417"/>
            <p:cNvGrpSpPr>
              <a:grpSpLocks noChangeAspect="1"/>
            </p:cNvGrpSpPr>
            <p:nvPr/>
          </p:nvGrpSpPr>
          <p:grpSpPr>
            <a:xfrm>
              <a:off x="221615" y="3905250"/>
              <a:ext cx="3960000" cy="1479501"/>
              <a:chOff x="587375" y="3905250"/>
              <a:chExt cx="3429000" cy="1281113"/>
            </a:xfrm>
          </p:grpSpPr>
          <p:sp>
            <p:nvSpPr>
              <p:cNvPr id="378" name="Freeform 47"/>
              <p:cNvSpPr>
                <a:spLocks/>
              </p:cNvSpPr>
              <p:nvPr/>
            </p:nvSpPr>
            <p:spPr bwMode="auto">
              <a:xfrm>
                <a:off x="587375" y="5011738"/>
                <a:ext cx="3429000" cy="174625"/>
              </a:xfrm>
              <a:custGeom>
                <a:avLst/>
                <a:gdLst>
                  <a:gd name="T0" fmla="*/ 1800 w 1847"/>
                  <a:gd name="T1" fmla="*/ 0 h 94"/>
                  <a:gd name="T2" fmla="*/ 1795 w 1847"/>
                  <a:gd name="T3" fmla="*/ 1 h 94"/>
                  <a:gd name="T4" fmla="*/ 1795 w 1847"/>
                  <a:gd name="T5" fmla="*/ 0 h 94"/>
                  <a:gd name="T6" fmla="*/ 1648 w 1847"/>
                  <a:gd name="T7" fmla="*/ 0 h 94"/>
                  <a:gd name="T8" fmla="*/ 1648 w 1847"/>
                  <a:gd name="T9" fmla="*/ 52 h 94"/>
                  <a:gd name="T10" fmla="*/ 1216 w 1847"/>
                  <a:gd name="T11" fmla="*/ 52 h 94"/>
                  <a:gd name="T12" fmla="*/ 785 w 1847"/>
                  <a:gd name="T13" fmla="*/ 52 h 94"/>
                  <a:gd name="T14" fmla="*/ 784 w 1847"/>
                  <a:gd name="T15" fmla="*/ 52 h 94"/>
                  <a:gd name="T16" fmla="*/ 353 w 1847"/>
                  <a:gd name="T17" fmla="*/ 52 h 94"/>
                  <a:gd name="T18" fmla="*/ 191 w 1847"/>
                  <a:gd name="T19" fmla="*/ 52 h 94"/>
                  <a:gd name="T20" fmla="*/ 191 w 1847"/>
                  <a:gd name="T21" fmla="*/ 0 h 94"/>
                  <a:gd name="T22" fmla="*/ 42 w 1847"/>
                  <a:gd name="T23" fmla="*/ 0 h 94"/>
                  <a:gd name="T24" fmla="*/ 42 w 1847"/>
                  <a:gd name="T25" fmla="*/ 1 h 94"/>
                  <a:gd name="T26" fmla="*/ 0 w 1847"/>
                  <a:gd name="T27" fmla="*/ 47 h 94"/>
                  <a:gd name="T28" fmla="*/ 47 w 1847"/>
                  <a:gd name="T29" fmla="*/ 94 h 94"/>
                  <a:gd name="T30" fmla="*/ 1800 w 1847"/>
                  <a:gd name="T31" fmla="*/ 94 h 94"/>
                  <a:gd name="T32" fmla="*/ 1847 w 1847"/>
                  <a:gd name="T33" fmla="*/ 47 h 94"/>
                  <a:gd name="T34" fmla="*/ 1800 w 1847"/>
                  <a:gd name="T3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7" h="94">
                    <a:moveTo>
                      <a:pt x="1800" y="0"/>
                    </a:moveTo>
                    <a:cubicBezTo>
                      <a:pt x="1798" y="0"/>
                      <a:pt x="1797" y="1"/>
                      <a:pt x="1795" y="1"/>
                    </a:cubicBezTo>
                    <a:cubicBezTo>
                      <a:pt x="1795" y="0"/>
                      <a:pt x="1795" y="0"/>
                      <a:pt x="1795" y="0"/>
                    </a:cubicBezTo>
                    <a:cubicBezTo>
                      <a:pt x="1648" y="0"/>
                      <a:pt x="1648" y="0"/>
                      <a:pt x="1648" y="0"/>
                    </a:cubicBezTo>
                    <a:cubicBezTo>
                      <a:pt x="1648" y="52"/>
                      <a:pt x="1648" y="52"/>
                      <a:pt x="1648" y="52"/>
                    </a:cubicBezTo>
                    <a:cubicBezTo>
                      <a:pt x="1216" y="52"/>
                      <a:pt x="1216" y="52"/>
                      <a:pt x="1216" y="52"/>
                    </a:cubicBezTo>
                    <a:cubicBezTo>
                      <a:pt x="785" y="52"/>
                      <a:pt x="785" y="52"/>
                      <a:pt x="785" y="52"/>
                    </a:cubicBezTo>
                    <a:cubicBezTo>
                      <a:pt x="784" y="52"/>
                      <a:pt x="784" y="52"/>
                      <a:pt x="784" y="52"/>
                    </a:cubicBezTo>
                    <a:cubicBezTo>
                      <a:pt x="353" y="52"/>
                      <a:pt x="353" y="52"/>
                      <a:pt x="353" y="52"/>
                    </a:cubicBezTo>
                    <a:cubicBezTo>
                      <a:pt x="191" y="52"/>
                      <a:pt x="191" y="52"/>
                      <a:pt x="191" y="52"/>
                    </a:cubicBezTo>
                    <a:cubicBezTo>
                      <a:pt x="191" y="0"/>
                      <a:pt x="191" y="0"/>
                      <a:pt x="191" y="0"/>
                    </a:cubicBezTo>
                    <a:cubicBezTo>
                      <a:pt x="42" y="0"/>
                      <a:pt x="42" y="0"/>
                      <a:pt x="42" y="0"/>
                    </a:cubicBezTo>
                    <a:cubicBezTo>
                      <a:pt x="42" y="1"/>
                      <a:pt x="42" y="1"/>
                      <a:pt x="42" y="1"/>
                    </a:cubicBezTo>
                    <a:cubicBezTo>
                      <a:pt x="18" y="4"/>
                      <a:pt x="0" y="23"/>
                      <a:pt x="0" y="47"/>
                    </a:cubicBezTo>
                    <a:cubicBezTo>
                      <a:pt x="0" y="73"/>
                      <a:pt x="21" y="94"/>
                      <a:pt x="47" y="94"/>
                    </a:cubicBezTo>
                    <a:cubicBezTo>
                      <a:pt x="51" y="94"/>
                      <a:pt x="1797" y="94"/>
                      <a:pt x="1800" y="94"/>
                    </a:cubicBezTo>
                    <a:cubicBezTo>
                      <a:pt x="1826" y="94"/>
                      <a:pt x="1847" y="73"/>
                      <a:pt x="1847" y="47"/>
                    </a:cubicBezTo>
                    <a:cubicBezTo>
                      <a:pt x="1847" y="21"/>
                      <a:pt x="1826" y="0"/>
                      <a:pt x="1800" y="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9" name="Freeform 48"/>
              <p:cNvSpPr>
                <a:spLocks/>
              </p:cNvSpPr>
              <p:nvPr/>
            </p:nvSpPr>
            <p:spPr bwMode="auto">
              <a:xfrm>
                <a:off x="1243013" y="3905250"/>
                <a:ext cx="2403475" cy="1203325"/>
              </a:xfrm>
              <a:custGeom>
                <a:avLst/>
                <a:gdLst>
                  <a:gd name="T0" fmla="*/ 1009 w 1514"/>
                  <a:gd name="T1" fmla="*/ 442 h 758"/>
                  <a:gd name="T2" fmla="*/ 1009 w 1514"/>
                  <a:gd name="T3" fmla="*/ 0 h 758"/>
                  <a:gd name="T4" fmla="*/ 504 w 1514"/>
                  <a:gd name="T5" fmla="*/ 0 h 758"/>
                  <a:gd name="T6" fmla="*/ 504 w 1514"/>
                  <a:gd name="T7" fmla="*/ 253 h 758"/>
                  <a:gd name="T8" fmla="*/ 0 w 1514"/>
                  <a:gd name="T9" fmla="*/ 253 h 758"/>
                  <a:gd name="T10" fmla="*/ 0 w 1514"/>
                  <a:gd name="T11" fmla="*/ 758 h 758"/>
                  <a:gd name="T12" fmla="*/ 504 w 1514"/>
                  <a:gd name="T13" fmla="*/ 758 h 758"/>
                  <a:gd name="T14" fmla="*/ 505 w 1514"/>
                  <a:gd name="T15" fmla="*/ 758 h 758"/>
                  <a:gd name="T16" fmla="*/ 1009 w 1514"/>
                  <a:gd name="T17" fmla="*/ 758 h 758"/>
                  <a:gd name="T18" fmla="*/ 1514 w 1514"/>
                  <a:gd name="T19" fmla="*/ 758 h 758"/>
                  <a:gd name="T20" fmla="*/ 1514 w 1514"/>
                  <a:gd name="T21" fmla="*/ 442 h 758"/>
                  <a:gd name="T22" fmla="*/ 1009 w 1514"/>
                  <a:gd name="T23" fmla="*/ 442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4" h="758">
                    <a:moveTo>
                      <a:pt x="1009" y="442"/>
                    </a:moveTo>
                    <a:lnTo>
                      <a:pt x="1009" y="0"/>
                    </a:lnTo>
                    <a:lnTo>
                      <a:pt x="504" y="0"/>
                    </a:lnTo>
                    <a:lnTo>
                      <a:pt x="504" y="253"/>
                    </a:lnTo>
                    <a:lnTo>
                      <a:pt x="0" y="253"/>
                    </a:lnTo>
                    <a:lnTo>
                      <a:pt x="0" y="758"/>
                    </a:lnTo>
                    <a:lnTo>
                      <a:pt x="504" y="758"/>
                    </a:lnTo>
                    <a:lnTo>
                      <a:pt x="505" y="758"/>
                    </a:lnTo>
                    <a:lnTo>
                      <a:pt x="1009" y="758"/>
                    </a:lnTo>
                    <a:lnTo>
                      <a:pt x="1514" y="758"/>
                    </a:lnTo>
                    <a:lnTo>
                      <a:pt x="1514" y="442"/>
                    </a:lnTo>
                    <a:lnTo>
                      <a:pt x="1009" y="44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49"/>
              <p:cNvSpPr>
                <a:spLocks/>
              </p:cNvSpPr>
              <p:nvPr/>
            </p:nvSpPr>
            <p:spPr bwMode="auto">
              <a:xfrm>
                <a:off x="1243013" y="3905250"/>
                <a:ext cx="2403475" cy="1203325"/>
              </a:xfrm>
              <a:custGeom>
                <a:avLst/>
                <a:gdLst>
                  <a:gd name="T0" fmla="*/ 1009 w 1514"/>
                  <a:gd name="T1" fmla="*/ 442 h 758"/>
                  <a:gd name="T2" fmla="*/ 1009 w 1514"/>
                  <a:gd name="T3" fmla="*/ 0 h 758"/>
                  <a:gd name="T4" fmla="*/ 504 w 1514"/>
                  <a:gd name="T5" fmla="*/ 0 h 758"/>
                  <a:gd name="T6" fmla="*/ 504 w 1514"/>
                  <a:gd name="T7" fmla="*/ 253 h 758"/>
                  <a:gd name="T8" fmla="*/ 0 w 1514"/>
                  <a:gd name="T9" fmla="*/ 253 h 758"/>
                  <a:gd name="T10" fmla="*/ 0 w 1514"/>
                  <a:gd name="T11" fmla="*/ 758 h 758"/>
                  <a:gd name="T12" fmla="*/ 504 w 1514"/>
                  <a:gd name="T13" fmla="*/ 758 h 758"/>
                  <a:gd name="T14" fmla="*/ 505 w 1514"/>
                  <a:gd name="T15" fmla="*/ 758 h 758"/>
                  <a:gd name="T16" fmla="*/ 1009 w 1514"/>
                  <a:gd name="T17" fmla="*/ 758 h 758"/>
                  <a:gd name="T18" fmla="*/ 1514 w 1514"/>
                  <a:gd name="T19" fmla="*/ 758 h 758"/>
                  <a:gd name="T20" fmla="*/ 1514 w 1514"/>
                  <a:gd name="T21" fmla="*/ 442 h 758"/>
                  <a:gd name="T22" fmla="*/ 1009 w 1514"/>
                  <a:gd name="T23" fmla="*/ 442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4" h="758">
                    <a:moveTo>
                      <a:pt x="1009" y="442"/>
                    </a:moveTo>
                    <a:lnTo>
                      <a:pt x="1009" y="0"/>
                    </a:lnTo>
                    <a:lnTo>
                      <a:pt x="504" y="0"/>
                    </a:lnTo>
                    <a:lnTo>
                      <a:pt x="504" y="253"/>
                    </a:lnTo>
                    <a:lnTo>
                      <a:pt x="0" y="253"/>
                    </a:lnTo>
                    <a:lnTo>
                      <a:pt x="0" y="758"/>
                    </a:lnTo>
                    <a:lnTo>
                      <a:pt x="504" y="758"/>
                    </a:lnTo>
                    <a:lnTo>
                      <a:pt x="505" y="758"/>
                    </a:lnTo>
                    <a:lnTo>
                      <a:pt x="1009" y="758"/>
                    </a:lnTo>
                    <a:lnTo>
                      <a:pt x="1514" y="758"/>
                    </a:lnTo>
                    <a:lnTo>
                      <a:pt x="1514" y="442"/>
                    </a:lnTo>
                    <a:lnTo>
                      <a:pt x="1009" y="4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50"/>
              <p:cNvSpPr>
                <a:spLocks/>
              </p:cNvSpPr>
              <p:nvPr/>
            </p:nvSpPr>
            <p:spPr bwMode="auto">
              <a:xfrm>
                <a:off x="2543175" y="3905250"/>
                <a:ext cx="301625" cy="701675"/>
              </a:xfrm>
              <a:custGeom>
                <a:avLst/>
                <a:gdLst>
                  <a:gd name="T0" fmla="*/ 190 w 190"/>
                  <a:gd name="T1" fmla="*/ 0 h 442"/>
                  <a:gd name="T2" fmla="*/ 23 w 190"/>
                  <a:gd name="T3" fmla="*/ 0 h 442"/>
                  <a:gd name="T4" fmla="*/ 0 w 190"/>
                  <a:gd name="T5" fmla="*/ 0 h 442"/>
                  <a:gd name="T6" fmla="*/ 0 w 190"/>
                  <a:gd name="T7" fmla="*/ 442 h 442"/>
                  <a:gd name="T8" fmla="*/ 190 w 190"/>
                  <a:gd name="T9" fmla="*/ 442 h 442"/>
                  <a:gd name="T10" fmla="*/ 190 w 190"/>
                  <a:gd name="T11" fmla="*/ 0 h 442"/>
                </a:gdLst>
                <a:ahLst/>
                <a:cxnLst>
                  <a:cxn ang="0">
                    <a:pos x="T0" y="T1"/>
                  </a:cxn>
                  <a:cxn ang="0">
                    <a:pos x="T2" y="T3"/>
                  </a:cxn>
                  <a:cxn ang="0">
                    <a:pos x="T4" y="T5"/>
                  </a:cxn>
                  <a:cxn ang="0">
                    <a:pos x="T6" y="T7"/>
                  </a:cxn>
                  <a:cxn ang="0">
                    <a:pos x="T8" y="T9"/>
                  </a:cxn>
                  <a:cxn ang="0">
                    <a:pos x="T10" y="T11"/>
                  </a:cxn>
                </a:cxnLst>
                <a:rect l="0" t="0" r="r" b="b"/>
                <a:pathLst>
                  <a:path w="190" h="442">
                    <a:moveTo>
                      <a:pt x="190" y="0"/>
                    </a:moveTo>
                    <a:lnTo>
                      <a:pt x="23" y="0"/>
                    </a:lnTo>
                    <a:lnTo>
                      <a:pt x="0" y="0"/>
                    </a:lnTo>
                    <a:lnTo>
                      <a:pt x="0" y="442"/>
                    </a:lnTo>
                    <a:lnTo>
                      <a:pt x="190" y="442"/>
                    </a:lnTo>
                    <a:lnTo>
                      <a:pt x="190" y="0"/>
                    </a:lnTo>
                    <a:close/>
                  </a:path>
                </a:pathLst>
              </a:custGeom>
              <a:solidFill>
                <a:srgbClr val="DBC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51"/>
              <p:cNvSpPr>
                <a:spLocks/>
              </p:cNvSpPr>
              <p:nvPr/>
            </p:nvSpPr>
            <p:spPr bwMode="auto">
              <a:xfrm>
                <a:off x="2543175" y="3905250"/>
                <a:ext cx="301625" cy="701675"/>
              </a:xfrm>
              <a:custGeom>
                <a:avLst/>
                <a:gdLst>
                  <a:gd name="T0" fmla="*/ 190 w 190"/>
                  <a:gd name="T1" fmla="*/ 0 h 442"/>
                  <a:gd name="T2" fmla="*/ 23 w 190"/>
                  <a:gd name="T3" fmla="*/ 0 h 442"/>
                  <a:gd name="T4" fmla="*/ 0 w 190"/>
                  <a:gd name="T5" fmla="*/ 0 h 442"/>
                  <a:gd name="T6" fmla="*/ 0 w 190"/>
                  <a:gd name="T7" fmla="*/ 442 h 442"/>
                  <a:gd name="T8" fmla="*/ 190 w 190"/>
                  <a:gd name="T9" fmla="*/ 442 h 442"/>
                  <a:gd name="T10" fmla="*/ 190 w 190"/>
                  <a:gd name="T11" fmla="*/ 0 h 442"/>
                </a:gdLst>
                <a:ahLst/>
                <a:cxnLst>
                  <a:cxn ang="0">
                    <a:pos x="T0" y="T1"/>
                  </a:cxn>
                  <a:cxn ang="0">
                    <a:pos x="T2" y="T3"/>
                  </a:cxn>
                  <a:cxn ang="0">
                    <a:pos x="T4" y="T5"/>
                  </a:cxn>
                  <a:cxn ang="0">
                    <a:pos x="T6" y="T7"/>
                  </a:cxn>
                  <a:cxn ang="0">
                    <a:pos x="T8" y="T9"/>
                  </a:cxn>
                  <a:cxn ang="0">
                    <a:pos x="T10" y="T11"/>
                  </a:cxn>
                </a:cxnLst>
                <a:rect l="0" t="0" r="r" b="b"/>
                <a:pathLst>
                  <a:path w="190" h="442">
                    <a:moveTo>
                      <a:pt x="190" y="0"/>
                    </a:moveTo>
                    <a:lnTo>
                      <a:pt x="23" y="0"/>
                    </a:lnTo>
                    <a:lnTo>
                      <a:pt x="0" y="0"/>
                    </a:lnTo>
                    <a:lnTo>
                      <a:pt x="0" y="442"/>
                    </a:lnTo>
                    <a:lnTo>
                      <a:pt x="190" y="442"/>
                    </a:lnTo>
                    <a:lnTo>
                      <a:pt x="1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52"/>
              <p:cNvSpPr>
                <a:spLocks/>
              </p:cNvSpPr>
              <p:nvPr/>
            </p:nvSpPr>
            <p:spPr bwMode="auto">
              <a:xfrm>
                <a:off x="1243013" y="4606925"/>
                <a:ext cx="2403475" cy="501650"/>
              </a:xfrm>
              <a:custGeom>
                <a:avLst/>
                <a:gdLst>
                  <a:gd name="T0" fmla="*/ 1514 w 1514"/>
                  <a:gd name="T1" fmla="*/ 0 h 316"/>
                  <a:gd name="T2" fmla="*/ 1325 w 1514"/>
                  <a:gd name="T3" fmla="*/ 0 h 316"/>
                  <a:gd name="T4" fmla="*/ 1325 w 1514"/>
                  <a:gd name="T5" fmla="*/ 316 h 316"/>
                  <a:gd name="T6" fmla="*/ 819 w 1514"/>
                  <a:gd name="T7" fmla="*/ 316 h 316"/>
                  <a:gd name="T8" fmla="*/ 315 w 1514"/>
                  <a:gd name="T9" fmla="*/ 316 h 316"/>
                  <a:gd name="T10" fmla="*/ 314 w 1514"/>
                  <a:gd name="T11" fmla="*/ 316 h 316"/>
                  <a:gd name="T12" fmla="*/ 0 w 1514"/>
                  <a:gd name="T13" fmla="*/ 316 h 316"/>
                  <a:gd name="T14" fmla="*/ 504 w 1514"/>
                  <a:gd name="T15" fmla="*/ 316 h 316"/>
                  <a:gd name="T16" fmla="*/ 505 w 1514"/>
                  <a:gd name="T17" fmla="*/ 316 h 316"/>
                  <a:gd name="T18" fmla="*/ 1009 w 1514"/>
                  <a:gd name="T19" fmla="*/ 316 h 316"/>
                  <a:gd name="T20" fmla="*/ 1514 w 1514"/>
                  <a:gd name="T21" fmla="*/ 316 h 316"/>
                  <a:gd name="T22" fmla="*/ 1514 w 1514"/>
                  <a:gd name="T23" fmla="*/ 255 h 316"/>
                  <a:gd name="T24" fmla="*/ 1514 w 1514"/>
                  <a:gd name="T2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4" h="316">
                    <a:moveTo>
                      <a:pt x="1514" y="0"/>
                    </a:moveTo>
                    <a:lnTo>
                      <a:pt x="1325" y="0"/>
                    </a:lnTo>
                    <a:lnTo>
                      <a:pt x="1325" y="316"/>
                    </a:lnTo>
                    <a:lnTo>
                      <a:pt x="819" y="316"/>
                    </a:lnTo>
                    <a:lnTo>
                      <a:pt x="315" y="316"/>
                    </a:lnTo>
                    <a:lnTo>
                      <a:pt x="314" y="316"/>
                    </a:lnTo>
                    <a:lnTo>
                      <a:pt x="0" y="316"/>
                    </a:lnTo>
                    <a:lnTo>
                      <a:pt x="504" y="316"/>
                    </a:lnTo>
                    <a:lnTo>
                      <a:pt x="505" y="316"/>
                    </a:lnTo>
                    <a:lnTo>
                      <a:pt x="1009" y="316"/>
                    </a:lnTo>
                    <a:lnTo>
                      <a:pt x="1514" y="316"/>
                    </a:lnTo>
                    <a:lnTo>
                      <a:pt x="1514" y="255"/>
                    </a:lnTo>
                    <a:lnTo>
                      <a:pt x="1514" y="0"/>
                    </a:lnTo>
                    <a:close/>
                  </a:path>
                </a:pathLst>
              </a:custGeom>
              <a:solidFill>
                <a:srgbClr val="DBC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53"/>
              <p:cNvSpPr>
                <a:spLocks/>
              </p:cNvSpPr>
              <p:nvPr/>
            </p:nvSpPr>
            <p:spPr bwMode="auto">
              <a:xfrm>
                <a:off x="1243013" y="4606925"/>
                <a:ext cx="2403475" cy="501650"/>
              </a:xfrm>
              <a:custGeom>
                <a:avLst/>
                <a:gdLst>
                  <a:gd name="T0" fmla="*/ 1514 w 1514"/>
                  <a:gd name="T1" fmla="*/ 0 h 316"/>
                  <a:gd name="T2" fmla="*/ 1325 w 1514"/>
                  <a:gd name="T3" fmla="*/ 0 h 316"/>
                  <a:gd name="T4" fmla="*/ 1325 w 1514"/>
                  <a:gd name="T5" fmla="*/ 316 h 316"/>
                  <a:gd name="T6" fmla="*/ 819 w 1514"/>
                  <a:gd name="T7" fmla="*/ 316 h 316"/>
                  <a:gd name="T8" fmla="*/ 315 w 1514"/>
                  <a:gd name="T9" fmla="*/ 316 h 316"/>
                  <a:gd name="T10" fmla="*/ 314 w 1514"/>
                  <a:gd name="T11" fmla="*/ 316 h 316"/>
                  <a:gd name="T12" fmla="*/ 0 w 1514"/>
                  <a:gd name="T13" fmla="*/ 316 h 316"/>
                  <a:gd name="T14" fmla="*/ 504 w 1514"/>
                  <a:gd name="T15" fmla="*/ 316 h 316"/>
                  <a:gd name="T16" fmla="*/ 505 w 1514"/>
                  <a:gd name="T17" fmla="*/ 316 h 316"/>
                  <a:gd name="T18" fmla="*/ 1009 w 1514"/>
                  <a:gd name="T19" fmla="*/ 316 h 316"/>
                  <a:gd name="T20" fmla="*/ 1514 w 1514"/>
                  <a:gd name="T21" fmla="*/ 316 h 316"/>
                  <a:gd name="T22" fmla="*/ 1514 w 1514"/>
                  <a:gd name="T23" fmla="*/ 255 h 316"/>
                  <a:gd name="T24" fmla="*/ 1514 w 1514"/>
                  <a:gd name="T2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4" h="316">
                    <a:moveTo>
                      <a:pt x="1514" y="0"/>
                    </a:moveTo>
                    <a:lnTo>
                      <a:pt x="1325" y="0"/>
                    </a:lnTo>
                    <a:lnTo>
                      <a:pt x="1325" y="316"/>
                    </a:lnTo>
                    <a:lnTo>
                      <a:pt x="819" y="316"/>
                    </a:lnTo>
                    <a:lnTo>
                      <a:pt x="315" y="316"/>
                    </a:lnTo>
                    <a:lnTo>
                      <a:pt x="314" y="316"/>
                    </a:lnTo>
                    <a:lnTo>
                      <a:pt x="0" y="316"/>
                    </a:lnTo>
                    <a:lnTo>
                      <a:pt x="504" y="316"/>
                    </a:lnTo>
                    <a:lnTo>
                      <a:pt x="505" y="316"/>
                    </a:lnTo>
                    <a:lnTo>
                      <a:pt x="1009" y="316"/>
                    </a:lnTo>
                    <a:lnTo>
                      <a:pt x="1514" y="316"/>
                    </a:lnTo>
                    <a:lnTo>
                      <a:pt x="1514" y="255"/>
                    </a:lnTo>
                    <a:lnTo>
                      <a:pt x="15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54"/>
              <p:cNvSpPr>
                <a:spLocks/>
              </p:cNvSpPr>
              <p:nvPr/>
            </p:nvSpPr>
            <p:spPr bwMode="auto">
              <a:xfrm>
                <a:off x="941388" y="3905250"/>
                <a:ext cx="2405063" cy="1203325"/>
              </a:xfrm>
              <a:custGeom>
                <a:avLst/>
                <a:gdLst>
                  <a:gd name="T0" fmla="*/ 1009 w 1515"/>
                  <a:gd name="T1" fmla="*/ 442 h 758"/>
                  <a:gd name="T2" fmla="*/ 1009 w 1515"/>
                  <a:gd name="T3" fmla="*/ 0 h 758"/>
                  <a:gd name="T4" fmla="*/ 504 w 1515"/>
                  <a:gd name="T5" fmla="*/ 0 h 758"/>
                  <a:gd name="T6" fmla="*/ 504 w 1515"/>
                  <a:gd name="T7" fmla="*/ 253 h 758"/>
                  <a:gd name="T8" fmla="*/ 0 w 1515"/>
                  <a:gd name="T9" fmla="*/ 253 h 758"/>
                  <a:gd name="T10" fmla="*/ 0 w 1515"/>
                  <a:gd name="T11" fmla="*/ 758 h 758"/>
                  <a:gd name="T12" fmla="*/ 504 w 1515"/>
                  <a:gd name="T13" fmla="*/ 758 h 758"/>
                  <a:gd name="T14" fmla="*/ 505 w 1515"/>
                  <a:gd name="T15" fmla="*/ 758 h 758"/>
                  <a:gd name="T16" fmla="*/ 1009 w 1515"/>
                  <a:gd name="T17" fmla="*/ 758 h 758"/>
                  <a:gd name="T18" fmla="*/ 1515 w 1515"/>
                  <a:gd name="T19" fmla="*/ 758 h 758"/>
                  <a:gd name="T20" fmla="*/ 1515 w 1515"/>
                  <a:gd name="T21" fmla="*/ 442 h 758"/>
                  <a:gd name="T22" fmla="*/ 1009 w 1515"/>
                  <a:gd name="T23" fmla="*/ 442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5" h="758">
                    <a:moveTo>
                      <a:pt x="1009" y="442"/>
                    </a:moveTo>
                    <a:lnTo>
                      <a:pt x="1009" y="0"/>
                    </a:lnTo>
                    <a:lnTo>
                      <a:pt x="504" y="0"/>
                    </a:lnTo>
                    <a:lnTo>
                      <a:pt x="504" y="253"/>
                    </a:lnTo>
                    <a:lnTo>
                      <a:pt x="0" y="253"/>
                    </a:lnTo>
                    <a:lnTo>
                      <a:pt x="0" y="758"/>
                    </a:lnTo>
                    <a:lnTo>
                      <a:pt x="504" y="758"/>
                    </a:lnTo>
                    <a:lnTo>
                      <a:pt x="505" y="758"/>
                    </a:lnTo>
                    <a:lnTo>
                      <a:pt x="1009" y="758"/>
                    </a:lnTo>
                    <a:lnTo>
                      <a:pt x="1515" y="758"/>
                    </a:lnTo>
                    <a:lnTo>
                      <a:pt x="1515" y="442"/>
                    </a:lnTo>
                    <a:lnTo>
                      <a:pt x="1009" y="44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55"/>
              <p:cNvSpPr>
                <a:spLocks/>
              </p:cNvSpPr>
              <p:nvPr/>
            </p:nvSpPr>
            <p:spPr bwMode="auto">
              <a:xfrm>
                <a:off x="941388" y="3905250"/>
                <a:ext cx="2405063" cy="1203325"/>
              </a:xfrm>
              <a:custGeom>
                <a:avLst/>
                <a:gdLst>
                  <a:gd name="T0" fmla="*/ 1009 w 1515"/>
                  <a:gd name="T1" fmla="*/ 442 h 758"/>
                  <a:gd name="T2" fmla="*/ 1009 w 1515"/>
                  <a:gd name="T3" fmla="*/ 0 h 758"/>
                  <a:gd name="T4" fmla="*/ 504 w 1515"/>
                  <a:gd name="T5" fmla="*/ 0 h 758"/>
                  <a:gd name="T6" fmla="*/ 504 w 1515"/>
                  <a:gd name="T7" fmla="*/ 253 h 758"/>
                  <a:gd name="T8" fmla="*/ 0 w 1515"/>
                  <a:gd name="T9" fmla="*/ 253 h 758"/>
                  <a:gd name="T10" fmla="*/ 0 w 1515"/>
                  <a:gd name="T11" fmla="*/ 758 h 758"/>
                  <a:gd name="T12" fmla="*/ 504 w 1515"/>
                  <a:gd name="T13" fmla="*/ 758 h 758"/>
                  <a:gd name="T14" fmla="*/ 505 w 1515"/>
                  <a:gd name="T15" fmla="*/ 758 h 758"/>
                  <a:gd name="T16" fmla="*/ 1009 w 1515"/>
                  <a:gd name="T17" fmla="*/ 758 h 758"/>
                  <a:gd name="T18" fmla="*/ 1515 w 1515"/>
                  <a:gd name="T19" fmla="*/ 758 h 758"/>
                  <a:gd name="T20" fmla="*/ 1515 w 1515"/>
                  <a:gd name="T21" fmla="*/ 442 h 758"/>
                  <a:gd name="T22" fmla="*/ 1009 w 1515"/>
                  <a:gd name="T23" fmla="*/ 442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5" h="758">
                    <a:moveTo>
                      <a:pt x="1009" y="442"/>
                    </a:moveTo>
                    <a:lnTo>
                      <a:pt x="1009" y="0"/>
                    </a:lnTo>
                    <a:lnTo>
                      <a:pt x="504" y="0"/>
                    </a:lnTo>
                    <a:lnTo>
                      <a:pt x="504" y="253"/>
                    </a:lnTo>
                    <a:lnTo>
                      <a:pt x="0" y="253"/>
                    </a:lnTo>
                    <a:lnTo>
                      <a:pt x="0" y="758"/>
                    </a:lnTo>
                    <a:lnTo>
                      <a:pt x="504" y="758"/>
                    </a:lnTo>
                    <a:lnTo>
                      <a:pt x="505" y="758"/>
                    </a:lnTo>
                    <a:lnTo>
                      <a:pt x="1009" y="758"/>
                    </a:lnTo>
                    <a:lnTo>
                      <a:pt x="1515" y="758"/>
                    </a:lnTo>
                    <a:lnTo>
                      <a:pt x="1515" y="442"/>
                    </a:lnTo>
                    <a:lnTo>
                      <a:pt x="1009" y="4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56"/>
              <p:cNvSpPr>
                <a:spLocks/>
              </p:cNvSpPr>
              <p:nvPr/>
            </p:nvSpPr>
            <p:spPr bwMode="auto">
              <a:xfrm>
                <a:off x="2078038" y="4000500"/>
                <a:ext cx="107950" cy="268288"/>
              </a:xfrm>
              <a:custGeom>
                <a:avLst/>
                <a:gdLst>
                  <a:gd name="T0" fmla="*/ 0 w 68"/>
                  <a:gd name="T1" fmla="*/ 37 h 169"/>
                  <a:gd name="T2" fmla="*/ 0 w 68"/>
                  <a:gd name="T3" fmla="*/ 0 h 169"/>
                  <a:gd name="T4" fmla="*/ 68 w 68"/>
                  <a:gd name="T5" fmla="*/ 0 h 169"/>
                  <a:gd name="T6" fmla="*/ 68 w 68"/>
                  <a:gd name="T7" fmla="*/ 169 h 169"/>
                  <a:gd name="T8" fmla="*/ 24 w 68"/>
                  <a:gd name="T9" fmla="*/ 169 h 169"/>
                  <a:gd name="T10" fmla="*/ 24 w 68"/>
                  <a:gd name="T11" fmla="*/ 37 h 169"/>
                  <a:gd name="T12" fmla="*/ 0 w 68"/>
                  <a:gd name="T13" fmla="*/ 37 h 169"/>
                </a:gdLst>
                <a:ahLst/>
                <a:cxnLst>
                  <a:cxn ang="0">
                    <a:pos x="T0" y="T1"/>
                  </a:cxn>
                  <a:cxn ang="0">
                    <a:pos x="T2" y="T3"/>
                  </a:cxn>
                  <a:cxn ang="0">
                    <a:pos x="T4" y="T5"/>
                  </a:cxn>
                  <a:cxn ang="0">
                    <a:pos x="T6" y="T7"/>
                  </a:cxn>
                  <a:cxn ang="0">
                    <a:pos x="T8" y="T9"/>
                  </a:cxn>
                  <a:cxn ang="0">
                    <a:pos x="T10" y="T11"/>
                  </a:cxn>
                  <a:cxn ang="0">
                    <a:pos x="T12" y="T13"/>
                  </a:cxn>
                </a:cxnLst>
                <a:rect l="0" t="0" r="r" b="b"/>
                <a:pathLst>
                  <a:path w="68" h="169">
                    <a:moveTo>
                      <a:pt x="0" y="37"/>
                    </a:moveTo>
                    <a:lnTo>
                      <a:pt x="0" y="0"/>
                    </a:lnTo>
                    <a:lnTo>
                      <a:pt x="68" y="0"/>
                    </a:lnTo>
                    <a:lnTo>
                      <a:pt x="68" y="169"/>
                    </a:lnTo>
                    <a:lnTo>
                      <a:pt x="24" y="169"/>
                    </a:lnTo>
                    <a:lnTo>
                      <a:pt x="24" y="37"/>
                    </a:lnTo>
                    <a:lnTo>
                      <a:pt x="0" y="37"/>
                    </a:lnTo>
                    <a:close/>
                  </a:path>
                </a:pathLst>
              </a:custGeom>
              <a:solidFill>
                <a:srgbClr val="C089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8" name="Freeform 57"/>
              <p:cNvSpPr>
                <a:spLocks/>
              </p:cNvSpPr>
              <p:nvPr/>
            </p:nvSpPr>
            <p:spPr bwMode="auto">
              <a:xfrm>
                <a:off x="941388" y="4306888"/>
                <a:ext cx="1849438" cy="801688"/>
              </a:xfrm>
              <a:custGeom>
                <a:avLst/>
                <a:gdLst>
                  <a:gd name="T0" fmla="*/ 504 w 1165"/>
                  <a:gd name="T1" fmla="*/ 0 h 505"/>
                  <a:gd name="T2" fmla="*/ 504 w 1165"/>
                  <a:gd name="T3" fmla="*/ 0 h 505"/>
                  <a:gd name="T4" fmla="*/ 0 w 1165"/>
                  <a:gd name="T5" fmla="*/ 0 h 505"/>
                  <a:gd name="T6" fmla="*/ 0 w 1165"/>
                  <a:gd name="T7" fmla="*/ 505 h 505"/>
                  <a:gd name="T8" fmla="*/ 504 w 1165"/>
                  <a:gd name="T9" fmla="*/ 505 h 505"/>
                  <a:gd name="T10" fmla="*/ 505 w 1165"/>
                  <a:gd name="T11" fmla="*/ 505 h 505"/>
                  <a:gd name="T12" fmla="*/ 1009 w 1165"/>
                  <a:gd name="T13" fmla="*/ 505 h 505"/>
                  <a:gd name="T14" fmla="*/ 1165 w 1165"/>
                  <a:gd name="T15" fmla="*/ 505 h 505"/>
                  <a:gd name="T16" fmla="*/ 504 w 1165"/>
                  <a:gd name="T1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5" h="505">
                    <a:moveTo>
                      <a:pt x="504" y="0"/>
                    </a:moveTo>
                    <a:lnTo>
                      <a:pt x="504" y="0"/>
                    </a:lnTo>
                    <a:lnTo>
                      <a:pt x="0" y="0"/>
                    </a:lnTo>
                    <a:lnTo>
                      <a:pt x="0" y="505"/>
                    </a:lnTo>
                    <a:lnTo>
                      <a:pt x="504" y="505"/>
                    </a:lnTo>
                    <a:lnTo>
                      <a:pt x="505" y="505"/>
                    </a:lnTo>
                    <a:lnTo>
                      <a:pt x="1009" y="505"/>
                    </a:lnTo>
                    <a:lnTo>
                      <a:pt x="1165" y="505"/>
                    </a:lnTo>
                    <a:lnTo>
                      <a:pt x="504" y="0"/>
                    </a:lnTo>
                    <a:close/>
                  </a:path>
                </a:pathLst>
              </a:custGeom>
              <a:solidFill>
                <a:srgbClr val="F2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58"/>
              <p:cNvSpPr>
                <a:spLocks/>
              </p:cNvSpPr>
              <p:nvPr/>
            </p:nvSpPr>
            <p:spPr bwMode="auto">
              <a:xfrm>
                <a:off x="941388" y="4306888"/>
                <a:ext cx="1849438" cy="801688"/>
              </a:xfrm>
              <a:custGeom>
                <a:avLst/>
                <a:gdLst>
                  <a:gd name="T0" fmla="*/ 504 w 1165"/>
                  <a:gd name="T1" fmla="*/ 0 h 505"/>
                  <a:gd name="T2" fmla="*/ 504 w 1165"/>
                  <a:gd name="T3" fmla="*/ 0 h 505"/>
                  <a:gd name="T4" fmla="*/ 0 w 1165"/>
                  <a:gd name="T5" fmla="*/ 0 h 505"/>
                  <a:gd name="T6" fmla="*/ 0 w 1165"/>
                  <a:gd name="T7" fmla="*/ 505 h 505"/>
                  <a:gd name="T8" fmla="*/ 504 w 1165"/>
                  <a:gd name="T9" fmla="*/ 505 h 505"/>
                  <a:gd name="T10" fmla="*/ 505 w 1165"/>
                  <a:gd name="T11" fmla="*/ 505 h 505"/>
                  <a:gd name="T12" fmla="*/ 1009 w 1165"/>
                  <a:gd name="T13" fmla="*/ 505 h 505"/>
                  <a:gd name="T14" fmla="*/ 1165 w 1165"/>
                  <a:gd name="T15" fmla="*/ 505 h 505"/>
                  <a:gd name="T16" fmla="*/ 504 w 1165"/>
                  <a:gd name="T1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5" h="505">
                    <a:moveTo>
                      <a:pt x="504" y="0"/>
                    </a:moveTo>
                    <a:lnTo>
                      <a:pt x="504" y="0"/>
                    </a:lnTo>
                    <a:lnTo>
                      <a:pt x="0" y="0"/>
                    </a:lnTo>
                    <a:lnTo>
                      <a:pt x="0" y="505"/>
                    </a:lnTo>
                    <a:lnTo>
                      <a:pt x="504" y="505"/>
                    </a:lnTo>
                    <a:lnTo>
                      <a:pt x="505" y="505"/>
                    </a:lnTo>
                    <a:lnTo>
                      <a:pt x="1009" y="505"/>
                    </a:lnTo>
                    <a:lnTo>
                      <a:pt x="1165" y="505"/>
                    </a:lnTo>
                    <a:lnTo>
                      <a:pt x="5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7" name="Group 416"/>
            <p:cNvGrpSpPr>
              <a:grpSpLocks noChangeAspect="1"/>
            </p:cNvGrpSpPr>
            <p:nvPr/>
          </p:nvGrpSpPr>
          <p:grpSpPr>
            <a:xfrm>
              <a:off x="520503" y="2649006"/>
              <a:ext cx="3301705" cy="1219609"/>
              <a:chOff x="1736293" y="3499953"/>
              <a:chExt cx="1080000" cy="398939"/>
            </a:xfrm>
          </p:grpSpPr>
          <p:sp>
            <p:nvSpPr>
              <p:cNvPr id="392" name="AutoShape 5"/>
              <p:cNvSpPr>
                <a:spLocks noChangeAspect="1" noChangeArrowheads="1" noTextEdit="1"/>
              </p:cNvSpPr>
              <p:nvPr/>
            </p:nvSpPr>
            <p:spPr bwMode="auto">
              <a:xfrm>
                <a:off x="1736694" y="3499953"/>
                <a:ext cx="1079199" cy="398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393" name="Freeform 7"/>
              <p:cNvSpPr>
                <a:spLocks/>
              </p:cNvSpPr>
              <p:nvPr/>
            </p:nvSpPr>
            <p:spPr bwMode="auto">
              <a:xfrm>
                <a:off x="2345421" y="3755426"/>
                <a:ext cx="470872" cy="87162"/>
              </a:xfrm>
              <a:custGeom>
                <a:avLst/>
                <a:gdLst>
                  <a:gd name="T0" fmla="*/ 99 w 995"/>
                  <a:gd name="T1" fmla="*/ 33 h 184"/>
                  <a:gd name="T2" fmla="*/ 995 w 995"/>
                  <a:gd name="T3" fmla="*/ 0 h 184"/>
                  <a:gd name="T4" fmla="*/ 995 w 995"/>
                  <a:gd name="T5" fmla="*/ 42 h 184"/>
                  <a:gd name="T6" fmla="*/ 223 w 995"/>
                  <a:gd name="T7" fmla="*/ 120 h 184"/>
                  <a:gd name="T8" fmla="*/ 20 w 995"/>
                  <a:gd name="T9" fmla="*/ 177 h 184"/>
                  <a:gd name="T10" fmla="*/ 0 w 995"/>
                  <a:gd name="T11" fmla="*/ 184 h 184"/>
                  <a:gd name="T12" fmla="*/ 99 w 995"/>
                  <a:gd name="T13" fmla="*/ 33 h 184"/>
                </a:gdLst>
                <a:ahLst/>
                <a:cxnLst>
                  <a:cxn ang="0">
                    <a:pos x="T0" y="T1"/>
                  </a:cxn>
                  <a:cxn ang="0">
                    <a:pos x="T2" y="T3"/>
                  </a:cxn>
                  <a:cxn ang="0">
                    <a:pos x="T4" y="T5"/>
                  </a:cxn>
                  <a:cxn ang="0">
                    <a:pos x="T6" y="T7"/>
                  </a:cxn>
                  <a:cxn ang="0">
                    <a:pos x="T8" y="T9"/>
                  </a:cxn>
                  <a:cxn ang="0">
                    <a:pos x="T10" y="T11"/>
                  </a:cxn>
                  <a:cxn ang="0">
                    <a:pos x="T12" y="T13"/>
                  </a:cxn>
                </a:cxnLst>
                <a:rect l="0" t="0" r="r" b="b"/>
                <a:pathLst>
                  <a:path w="995" h="184">
                    <a:moveTo>
                      <a:pt x="99" y="33"/>
                    </a:moveTo>
                    <a:cubicBezTo>
                      <a:pt x="995" y="0"/>
                      <a:pt x="995" y="0"/>
                      <a:pt x="995" y="0"/>
                    </a:cubicBezTo>
                    <a:cubicBezTo>
                      <a:pt x="995" y="42"/>
                      <a:pt x="995" y="42"/>
                      <a:pt x="995" y="42"/>
                    </a:cubicBezTo>
                    <a:cubicBezTo>
                      <a:pt x="995" y="42"/>
                      <a:pt x="361" y="80"/>
                      <a:pt x="223" y="120"/>
                    </a:cubicBezTo>
                    <a:cubicBezTo>
                      <a:pt x="133" y="140"/>
                      <a:pt x="55" y="165"/>
                      <a:pt x="20" y="177"/>
                    </a:cubicBezTo>
                    <a:cubicBezTo>
                      <a:pt x="7" y="181"/>
                      <a:pt x="0" y="184"/>
                      <a:pt x="0" y="184"/>
                    </a:cubicBezTo>
                    <a:lnTo>
                      <a:pt x="99" y="3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394" name="Freeform 8"/>
              <p:cNvSpPr>
                <a:spLocks/>
              </p:cNvSpPr>
              <p:nvPr/>
            </p:nvSpPr>
            <p:spPr bwMode="auto">
              <a:xfrm>
                <a:off x="2277696" y="3836376"/>
                <a:ext cx="81351" cy="30256"/>
              </a:xfrm>
              <a:custGeom>
                <a:avLst/>
                <a:gdLst>
                  <a:gd name="T0" fmla="*/ 157 w 172"/>
                  <a:gd name="T1" fmla="*/ 0 h 64"/>
                  <a:gd name="T2" fmla="*/ 149 w 172"/>
                  <a:gd name="T3" fmla="*/ 46 h 64"/>
                  <a:gd name="T4" fmla="*/ 2 w 172"/>
                  <a:gd name="T5" fmla="*/ 64 h 64"/>
                  <a:gd name="T6" fmla="*/ 157 w 172"/>
                  <a:gd name="T7" fmla="*/ 0 h 64"/>
                </a:gdLst>
                <a:ahLst/>
                <a:cxnLst>
                  <a:cxn ang="0">
                    <a:pos x="T0" y="T1"/>
                  </a:cxn>
                  <a:cxn ang="0">
                    <a:pos x="T2" y="T3"/>
                  </a:cxn>
                  <a:cxn ang="0">
                    <a:pos x="T4" y="T5"/>
                  </a:cxn>
                  <a:cxn ang="0">
                    <a:pos x="T6" y="T7"/>
                  </a:cxn>
                </a:cxnLst>
                <a:rect l="0" t="0" r="r" b="b"/>
                <a:pathLst>
                  <a:path w="172" h="64">
                    <a:moveTo>
                      <a:pt x="157" y="0"/>
                    </a:moveTo>
                    <a:cubicBezTo>
                      <a:pt x="157" y="0"/>
                      <a:pt x="172" y="32"/>
                      <a:pt x="149" y="46"/>
                    </a:cubicBezTo>
                    <a:cubicBezTo>
                      <a:pt x="127" y="59"/>
                      <a:pt x="15" y="63"/>
                      <a:pt x="2" y="64"/>
                    </a:cubicBezTo>
                    <a:cubicBezTo>
                      <a:pt x="0" y="46"/>
                      <a:pt x="157" y="0"/>
                      <a:pt x="157" y="0"/>
                    </a:cubicBezTo>
                    <a:close/>
                  </a:path>
                </a:pathLst>
              </a:custGeom>
              <a:solidFill>
                <a:srgbClr val="528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395" name="Freeform 9"/>
              <p:cNvSpPr>
                <a:spLocks/>
              </p:cNvSpPr>
              <p:nvPr/>
            </p:nvSpPr>
            <p:spPr bwMode="auto">
              <a:xfrm>
                <a:off x="1736293" y="3755426"/>
                <a:ext cx="470471" cy="87162"/>
              </a:xfrm>
              <a:custGeom>
                <a:avLst/>
                <a:gdLst>
                  <a:gd name="T0" fmla="*/ 895 w 994"/>
                  <a:gd name="T1" fmla="*/ 33 h 184"/>
                  <a:gd name="T2" fmla="*/ 0 w 994"/>
                  <a:gd name="T3" fmla="*/ 0 h 184"/>
                  <a:gd name="T4" fmla="*/ 0 w 994"/>
                  <a:gd name="T5" fmla="*/ 42 h 184"/>
                  <a:gd name="T6" fmla="*/ 771 w 994"/>
                  <a:gd name="T7" fmla="*/ 120 h 184"/>
                  <a:gd name="T8" fmla="*/ 975 w 994"/>
                  <a:gd name="T9" fmla="*/ 177 h 184"/>
                  <a:gd name="T10" fmla="*/ 994 w 994"/>
                  <a:gd name="T11" fmla="*/ 184 h 184"/>
                  <a:gd name="T12" fmla="*/ 895 w 994"/>
                  <a:gd name="T13" fmla="*/ 33 h 184"/>
                </a:gdLst>
                <a:ahLst/>
                <a:cxnLst>
                  <a:cxn ang="0">
                    <a:pos x="T0" y="T1"/>
                  </a:cxn>
                  <a:cxn ang="0">
                    <a:pos x="T2" y="T3"/>
                  </a:cxn>
                  <a:cxn ang="0">
                    <a:pos x="T4" y="T5"/>
                  </a:cxn>
                  <a:cxn ang="0">
                    <a:pos x="T6" y="T7"/>
                  </a:cxn>
                  <a:cxn ang="0">
                    <a:pos x="T8" y="T9"/>
                  </a:cxn>
                  <a:cxn ang="0">
                    <a:pos x="T10" y="T11"/>
                  </a:cxn>
                  <a:cxn ang="0">
                    <a:pos x="T12" y="T13"/>
                  </a:cxn>
                </a:cxnLst>
                <a:rect l="0" t="0" r="r" b="b"/>
                <a:pathLst>
                  <a:path w="994" h="184">
                    <a:moveTo>
                      <a:pt x="895" y="33"/>
                    </a:moveTo>
                    <a:cubicBezTo>
                      <a:pt x="0" y="0"/>
                      <a:pt x="0" y="0"/>
                      <a:pt x="0" y="0"/>
                    </a:cubicBezTo>
                    <a:cubicBezTo>
                      <a:pt x="0" y="42"/>
                      <a:pt x="0" y="42"/>
                      <a:pt x="0" y="42"/>
                    </a:cubicBezTo>
                    <a:cubicBezTo>
                      <a:pt x="0" y="42"/>
                      <a:pt x="634" y="80"/>
                      <a:pt x="771" y="120"/>
                    </a:cubicBezTo>
                    <a:cubicBezTo>
                      <a:pt x="861" y="140"/>
                      <a:pt x="940" y="165"/>
                      <a:pt x="975" y="177"/>
                    </a:cubicBezTo>
                    <a:cubicBezTo>
                      <a:pt x="987" y="181"/>
                      <a:pt x="994" y="184"/>
                      <a:pt x="994" y="184"/>
                    </a:cubicBezTo>
                    <a:lnTo>
                      <a:pt x="895" y="3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396" name="Freeform 10"/>
              <p:cNvSpPr>
                <a:spLocks/>
              </p:cNvSpPr>
              <p:nvPr/>
            </p:nvSpPr>
            <p:spPr bwMode="auto">
              <a:xfrm>
                <a:off x="2193540" y="3836376"/>
                <a:ext cx="80950" cy="30256"/>
              </a:xfrm>
              <a:custGeom>
                <a:avLst/>
                <a:gdLst>
                  <a:gd name="T0" fmla="*/ 14 w 171"/>
                  <a:gd name="T1" fmla="*/ 0 h 64"/>
                  <a:gd name="T2" fmla="*/ 22 w 171"/>
                  <a:gd name="T3" fmla="*/ 46 h 64"/>
                  <a:gd name="T4" fmla="*/ 170 w 171"/>
                  <a:gd name="T5" fmla="*/ 64 h 64"/>
                  <a:gd name="T6" fmla="*/ 14 w 171"/>
                  <a:gd name="T7" fmla="*/ 0 h 64"/>
                </a:gdLst>
                <a:ahLst/>
                <a:cxnLst>
                  <a:cxn ang="0">
                    <a:pos x="T0" y="T1"/>
                  </a:cxn>
                  <a:cxn ang="0">
                    <a:pos x="T2" y="T3"/>
                  </a:cxn>
                  <a:cxn ang="0">
                    <a:pos x="T4" y="T5"/>
                  </a:cxn>
                  <a:cxn ang="0">
                    <a:pos x="T6" y="T7"/>
                  </a:cxn>
                </a:cxnLst>
                <a:rect l="0" t="0" r="r" b="b"/>
                <a:pathLst>
                  <a:path w="171" h="64">
                    <a:moveTo>
                      <a:pt x="14" y="0"/>
                    </a:moveTo>
                    <a:cubicBezTo>
                      <a:pt x="14" y="0"/>
                      <a:pt x="0" y="32"/>
                      <a:pt x="22" y="46"/>
                    </a:cubicBezTo>
                    <a:cubicBezTo>
                      <a:pt x="44" y="59"/>
                      <a:pt x="156" y="63"/>
                      <a:pt x="170" y="64"/>
                    </a:cubicBezTo>
                    <a:cubicBezTo>
                      <a:pt x="171" y="46"/>
                      <a:pt x="14" y="0"/>
                      <a:pt x="14" y="0"/>
                    </a:cubicBezTo>
                    <a:close/>
                  </a:path>
                </a:pathLst>
              </a:custGeom>
              <a:solidFill>
                <a:srgbClr val="528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397" name="Freeform 11"/>
              <p:cNvSpPr>
                <a:spLocks/>
              </p:cNvSpPr>
              <p:nvPr/>
            </p:nvSpPr>
            <p:spPr bwMode="auto">
              <a:xfrm>
                <a:off x="2147655" y="3601742"/>
                <a:ext cx="252267" cy="264891"/>
              </a:xfrm>
              <a:custGeom>
                <a:avLst/>
                <a:gdLst>
                  <a:gd name="T0" fmla="*/ 267 w 533"/>
                  <a:gd name="T1" fmla="*/ 0 h 560"/>
                  <a:gd name="T2" fmla="*/ 267 w 533"/>
                  <a:gd name="T3" fmla="*/ 407 h 560"/>
                  <a:gd name="T4" fmla="*/ 234 w 533"/>
                  <a:gd name="T5" fmla="*/ 394 h 560"/>
                  <a:gd name="T6" fmla="*/ 131 w 533"/>
                  <a:gd name="T7" fmla="*/ 289 h 560"/>
                  <a:gd name="T8" fmla="*/ 4 w 533"/>
                  <a:gd name="T9" fmla="*/ 230 h 560"/>
                  <a:gd name="T10" fmla="*/ 0 w 533"/>
                  <a:gd name="T11" fmla="*/ 280 h 560"/>
                  <a:gd name="T12" fmla="*/ 267 w 533"/>
                  <a:gd name="T13" fmla="*/ 560 h 560"/>
                  <a:gd name="T14" fmla="*/ 533 w 533"/>
                  <a:gd name="T15" fmla="*/ 280 h 560"/>
                  <a:gd name="T16" fmla="*/ 267 w 533"/>
                  <a:gd name="T17"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3" h="560">
                    <a:moveTo>
                      <a:pt x="267" y="0"/>
                    </a:moveTo>
                    <a:cubicBezTo>
                      <a:pt x="267" y="407"/>
                      <a:pt x="267" y="407"/>
                      <a:pt x="267" y="407"/>
                    </a:cubicBezTo>
                    <a:cubicBezTo>
                      <a:pt x="267" y="407"/>
                      <a:pt x="248" y="411"/>
                      <a:pt x="234" y="394"/>
                    </a:cubicBezTo>
                    <a:cubicBezTo>
                      <a:pt x="210" y="363"/>
                      <a:pt x="180" y="311"/>
                      <a:pt x="131" y="289"/>
                    </a:cubicBezTo>
                    <a:cubicBezTo>
                      <a:pt x="73" y="268"/>
                      <a:pt x="19" y="239"/>
                      <a:pt x="4" y="230"/>
                    </a:cubicBezTo>
                    <a:cubicBezTo>
                      <a:pt x="1" y="246"/>
                      <a:pt x="0" y="263"/>
                      <a:pt x="0" y="280"/>
                    </a:cubicBezTo>
                    <a:cubicBezTo>
                      <a:pt x="0" y="434"/>
                      <a:pt x="119" y="560"/>
                      <a:pt x="267" y="560"/>
                    </a:cubicBezTo>
                    <a:cubicBezTo>
                      <a:pt x="414" y="560"/>
                      <a:pt x="533" y="434"/>
                      <a:pt x="533" y="280"/>
                    </a:cubicBezTo>
                    <a:cubicBezTo>
                      <a:pt x="533" y="125"/>
                      <a:pt x="414" y="0"/>
                      <a:pt x="267"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398" name="Freeform 12"/>
              <p:cNvSpPr>
                <a:spLocks/>
              </p:cNvSpPr>
              <p:nvPr/>
            </p:nvSpPr>
            <p:spPr bwMode="auto">
              <a:xfrm>
                <a:off x="2149458" y="3601742"/>
                <a:ext cx="248460" cy="194360"/>
              </a:xfrm>
              <a:custGeom>
                <a:avLst/>
                <a:gdLst>
                  <a:gd name="T0" fmla="*/ 263 w 525"/>
                  <a:gd name="T1" fmla="*/ 0 h 411"/>
                  <a:gd name="T2" fmla="*/ 0 w 525"/>
                  <a:gd name="T3" fmla="*/ 230 h 411"/>
                  <a:gd name="T4" fmla="*/ 127 w 525"/>
                  <a:gd name="T5" fmla="*/ 289 h 411"/>
                  <a:gd name="T6" fmla="*/ 230 w 525"/>
                  <a:gd name="T7" fmla="*/ 394 h 411"/>
                  <a:gd name="T8" fmla="*/ 263 w 525"/>
                  <a:gd name="T9" fmla="*/ 407 h 411"/>
                  <a:gd name="T10" fmla="*/ 295 w 525"/>
                  <a:gd name="T11" fmla="*/ 394 h 411"/>
                  <a:gd name="T12" fmla="*/ 398 w 525"/>
                  <a:gd name="T13" fmla="*/ 289 h 411"/>
                  <a:gd name="T14" fmla="*/ 525 w 525"/>
                  <a:gd name="T15" fmla="*/ 230 h 411"/>
                  <a:gd name="T16" fmla="*/ 263 w 525"/>
                  <a:gd name="T17"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411">
                    <a:moveTo>
                      <a:pt x="263" y="0"/>
                    </a:moveTo>
                    <a:cubicBezTo>
                      <a:pt x="131" y="0"/>
                      <a:pt x="22" y="99"/>
                      <a:pt x="0" y="230"/>
                    </a:cubicBezTo>
                    <a:cubicBezTo>
                      <a:pt x="15" y="239"/>
                      <a:pt x="69" y="268"/>
                      <a:pt x="127" y="289"/>
                    </a:cubicBezTo>
                    <a:cubicBezTo>
                      <a:pt x="176" y="311"/>
                      <a:pt x="206" y="363"/>
                      <a:pt x="230" y="394"/>
                    </a:cubicBezTo>
                    <a:cubicBezTo>
                      <a:pt x="244" y="411"/>
                      <a:pt x="263" y="407"/>
                      <a:pt x="263" y="407"/>
                    </a:cubicBezTo>
                    <a:cubicBezTo>
                      <a:pt x="263" y="407"/>
                      <a:pt x="281" y="411"/>
                      <a:pt x="295" y="394"/>
                    </a:cubicBezTo>
                    <a:cubicBezTo>
                      <a:pt x="319" y="363"/>
                      <a:pt x="350" y="311"/>
                      <a:pt x="398" y="289"/>
                    </a:cubicBezTo>
                    <a:cubicBezTo>
                      <a:pt x="456" y="268"/>
                      <a:pt x="510" y="239"/>
                      <a:pt x="525" y="230"/>
                    </a:cubicBezTo>
                    <a:cubicBezTo>
                      <a:pt x="503" y="99"/>
                      <a:pt x="394" y="0"/>
                      <a:pt x="263" y="0"/>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399" name="Freeform 13"/>
              <p:cNvSpPr>
                <a:spLocks/>
              </p:cNvSpPr>
              <p:nvPr/>
            </p:nvSpPr>
            <p:spPr bwMode="auto">
              <a:xfrm>
                <a:off x="2182519" y="3667864"/>
                <a:ext cx="16230" cy="31258"/>
              </a:xfrm>
              <a:custGeom>
                <a:avLst/>
                <a:gdLst>
                  <a:gd name="T0" fmla="*/ 45 w 81"/>
                  <a:gd name="T1" fmla="*/ 0 h 156"/>
                  <a:gd name="T2" fmla="*/ 0 w 81"/>
                  <a:gd name="T3" fmla="*/ 114 h 156"/>
                  <a:gd name="T4" fmla="*/ 22 w 81"/>
                  <a:gd name="T5" fmla="*/ 156 h 156"/>
                  <a:gd name="T6" fmla="*/ 81 w 81"/>
                  <a:gd name="T7" fmla="*/ 12 h 156"/>
                  <a:gd name="T8" fmla="*/ 45 w 81"/>
                  <a:gd name="T9" fmla="*/ 0 h 156"/>
                </a:gdLst>
                <a:ahLst/>
                <a:cxnLst>
                  <a:cxn ang="0">
                    <a:pos x="T0" y="T1"/>
                  </a:cxn>
                  <a:cxn ang="0">
                    <a:pos x="T2" y="T3"/>
                  </a:cxn>
                  <a:cxn ang="0">
                    <a:pos x="T4" y="T5"/>
                  </a:cxn>
                  <a:cxn ang="0">
                    <a:pos x="T6" y="T7"/>
                  </a:cxn>
                  <a:cxn ang="0">
                    <a:pos x="T8" y="T9"/>
                  </a:cxn>
                </a:cxnLst>
                <a:rect l="0" t="0" r="r" b="b"/>
                <a:pathLst>
                  <a:path w="81" h="156">
                    <a:moveTo>
                      <a:pt x="45" y="0"/>
                    </a:moveTo>
                    <a:lnTo>
                      <a:pt x="0" y="114"/>
                    </a:lnTo>
                    <a:lnTo>
                      <a:pt x="22" y="156"/>
                    </a:lnTo>
                    <a:lnTo>
                      <a:pt x="81" y="12"/>
                    </a:lnTo>
                    <a:lnTo>
                      <a:pt x="45" y="0"/>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00" name="Freeform 14"/>
              <p:cNvSpPr>
                <a:spLocks/>
              </p:cNvSpPr>
              <p:nvPr/>
            </p:nvSpPr>
            <p:spPr bwMode="auto">
              <a:xfrm>
                <a:off x="2190735" y="3670870"/>
                <a:ext cx="20238" cy="28252"/>
              </a:xfrm>
              <a:custGeom>
                <a:avLst/>
                <a:gdLst>
                  <a:gd name="T0" fmla="*/ 54 w 101"/>
                  <a:gd name="T1" fmla="*/ 0 h 141"/>
                  <a:gd name="T2" fmla="*/ 101 w 101"/>
                  <a:gd name="T3" fmla="*/ 0 h 141"/>
                  <a:gd name="T4" fmla="*/ 101 w 101"/>
                  <a:gd name="T5" fmla="*/ 82 h 141"/>
                  <a:gd name="T6" fmla="*/ 0 w 101"/>
                  <a:gd name="T7" fmla="*/ 141 h 141"/>
                  <a:gd name="T8" fmla="*/ 54 w 101"/>
                  <a:gd name="T9" fmla="*/ 0 h 141"/>
                </a:gdLst>
                <a:ahLst/>
                <a:cxnLst>
                  <a:cxn ang="0">
                    <a:pos x="T0" y="T1"/>
                  </a:cxn>
                  <a:cxn ang="0">
                    <a:pos x="T2" y="T3"/>
                  </a:cxn>
                  <a:cxn ang="0">
                    <a:pos x="T4" y="T5"/>
                  </a:cxn>
                  <a:cxn ang="0">
                    <a:pos x="T6" y="T7"/>
                  </a:cxn>
                  <a:cxn ang="0">
                    <a:pos x="T8" y="T9"/>
                  </a:cxn>
                </a:cxnLst>
                <a:rect l="0" t="0" r="r" b="b"/>
                <a:pathLst>
                  <a:path w="101" h="141">
                    <a:moveTo>
                      <a:pt x="54" y="0"/>
                    </a:moveTo>
                    <a:lnTo>
                      <a:pt x="101" y="0"/>
                    </a:lnTo>
                    <a:lnTo>
                      <a:pt x="101" y="82"/>
                    </a:lnTo>
                    <a:lnTo>
                      <a:pt x="0" y="141"/>
                    </a:lnTo>
                    <a:lnTo>
                      <a:pt x="54" y="0"/>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01" name="Freeform 15"/>
              <p:cNvSpPr>
                <a:spLocks/>
              </p:cNvSpPr>
              <p:nvPr/>
            </p:nvSpPr>
            <p:spPr bwMode="auto">
              <a:xfrm>
                <a:off x="2217584" y="3667864"/>
                <a:ext cx="48690" cy="25247"/>
              </a:xfrm>
              <a:custGeom>
                <a:avLst/>
                <a:gdLst>
                  <a:gd name="T0" fmla="*/ 243 w 243"/>
                  <a:gd name="T1" fmla="*/ 95 h 126"/>
                  <a:gd name="T2" fmla="*/ 0 w 243"/>
                  <a:gd name="T3" fmla="*/ 126 h 126"/>
                  <a:gd name="T4" fmla="*/ 10 w 243"/>
                  <a:gd name="T5" fmla="*/ 0 h 126"/>
                  <a:gd name="T6" fmla="*/ 243 w 243"/>
                  <a:gd name="T7" fmla="*/ 0 h 126"/>
                  <a:gd name="T8" fmla="*/ 243 w 243"/>
                  <a:gd name="T9" fmla="*/ 95 h 126"/>
                </a:gdLst>
                <a:ahLst/>
                <a:cxnLst>
                  <a:cxn ang="0">
                    <a:pos x="T0" y="T1"/>
                  </a:cxn>
                  <a:cxn ang="0">
                    <a:pos x="T2" y="T3"/>
                  </a:cxn>
                  <a:cxn ang="0">
                    <a:pos x="T4" y="T5"/>
                  </a:cxn>
                  <a:cxn ang="0">
                    <a:pos x="T6" y="T7"/>
                  </a:cxn>
                  <a:cxn ang="0">
                    <a:pos x="T8" y="T9"/>
                  </a:cxn>
                </a:cxnLst>
                <a:rect l="0" t="0" r="r" b="b"/>
                <a:pathLst>
                  <a:path w="243" h="126">
                    <a:moveTo>
                      <a:pt x="243" y="95"/>
                    </a:moveTo>
                    <a:lnTo>
                      <a:pt x="0" y="126"/>
                    </a:lnTo>
                    <a:lnTo>
                      <a:pt x="10" y="0"/>
                    </a:lnTo>
                    <a:lnTo>
                      <a:pt x="243" y="0"/>
                    </a:lnTo>
                    <a:lnTo>
                      <a:pt x="243" y="95"/>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02" name="Freeform 16"/>
              <p:cNvSpPr>
                <a:spLocks/>
              </p:cNvSpPr>
              <p:nvPr/>
            </p:nvSpPr>
            <p:spPr bwMode="auto">
              <a:xfrm>
                <a:off x="2348827" y="3667864"/>
                <a:ext cx="16430" cy="31258"/>
              </a:xfrm>
              <a:custGeom>
                <a:avLst/>
                <a:gdLst>
                  <a:gd name="T0" fmla="*/ 35 w 82"/>
                  <a:gd name="T1" fmla="*/ 0 h 156"/>
                  <a:gd name="T2" fmla="*/ 82 w 82"/>
                  <a:gd name="T3" fmla="*/ 114 h 156"/>
                  <a:gd name="T4" fmla="*/ 59 w 82"/>
                  <a:gd name="T5" fmla="*/ 156 h 156"/>
                  <a:gd name="T6" fmla="*/ 0 w 82"/>
                  <a:gd name="T7" fmla="*/ 12 h 156"/>
                  <a:gd name="T8" fmla="*/ 35 w 82"/>
                  <a:gd name="T9" fmla="*/ 0 h 156"/>
                </a:gdLst>
                <a:ahLst/>
                <a:cxnLst>
                  <a:cxn ang="0">
                    <a:pos x="T0" y="T1"/>
                  </a:cxn>
                  <a:cxn ang="0">
                    <a:pos x="T2" y="T3"/>
                  </a:cxn>
                  <a:cxn ang="0">
                    <a:pos x="T4" y="T5"/>
                  </a:cxn>
                  <a:cxn ang="0">
                    <a:pos x="T6" y="T7"/>
                  </a:cxn>
                  <a:cxn ang="0">
                    <a:pos x="T8" y="T9"/>
                  </a:cxn>
                </a:cxnLst>
                <a:rect l="0" t="0" r="r" b="b"/>
                <a:pathLst>
                  <a:path w="82" h="156">
                    <a:moveTo>
                      <a:pt x="35" y="0"/>
                    </a:moveTo>
                    <a:lnTo>
                      <a:pt x="82" y="114"/>
                    </a:lnTo>
                    <a:lnTo>
                      <a:pt x="59" y="156"/>
                    </a:lnTo>
                    <a:lnTo>
                      <a:pt x="0" y="12"/>
                    </a:lnTo>
                    <a:lnTo>
                      <a:pt x="35" y="0"/>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03" name="Freeform 17"/>
              <p:cNvSpPr>
                <a:spLocks/>
              </p:cNvSpPr>
              <p:nvPr/>
            </p:nvSpPr>
            <p:spPr bwMode="auto">
              <a:xfrm>
                <a:off x="2336404" y="3670870"/>
                <a:ext cx="20438" cy="28252"/>
              </a:xfrm>
              <a:custGeom>
                <a:avLst/>
                <a:gdLst>
                  <a:gd name="T0" fmla="*/ 50 w 102"/>
                  <a:gd name="T1" fmla="*/ 0 h 141"/>
                  <a:gd name="T2" fmla="*/ 0 w 102"/>
                  <a:gd name="T3" fmla="*/ 0 h 141"/>
                  <a:gd name="T4" fmla="*/ 0 w 102"/>
                  <a:gd name="T5" fmla="*/ 82 h 141"/>
                  <a:gd name="T6" fmla="*/ 102 w 102"/>
                  <a:gd name="T7" fmla="*/ 141 h 141"/>
                  <a:gd name="T8" fmla="*/ 50 w 102"/>
                  <a:gd name="T9" fmla="*/ 0 h 141"/>
                </a:gdLst>
                <a:ahLst/>
                <a:cxnLst>
                  <a:cxn ang="0">
                    <a:pos x="T0" y="T1"/>
                  </a:cxn>
                  <a:cxn ang="0">
                    <a:pos x="T2" y="T3"/>
                  </a:cxn>
                  <a:cxn ang="0">
                    <a:pos x="T4" y="T5"/>
                  </a:cxn>
                  <a:cxn ang="0">
                    <a:pos x="T6" y="T7"/>
                  </a:cxn>
                  <a:cxn ang="0">
                    <a:pos x="T8" y="T9"/>
                  </a:cxn>
                </a:cxnLst>
                <a:rect l="0" t="0" r="r" b="b"/>
                <a:pathLst>
                  <a:path w="102" h="141">
                    <a:moveTo>
                      <a:pt x="50" y="0"/>
                    </a:moveTo>
                    <a:lnTo>
                      <a:pt x="0" y="0"/>
                    </a:lnTo>
                    <a:lnTo>
                      <a:pt x="0" y="82"/>
                    </a:lnTo>
                    <a:lnTo>
                      <a:pt x="102" y="141"/>
                    </a:lnTo>
                    <a:lnTo>
                      <a:pt x="50" y="0"/>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04" name="Freeform 18"/>
              <p:cNvSpPr>
                <a:spLocks/>
              </p:cNvSpPr>
              <p:nvPr/>
            </p:nvSpPr>
            <p:spPr bwMode="auto">
              <a:xfrm>
                <a:off x="2281102" y="3667864"/>
                <a:ext cx="48690" cy="25247"/>
              </a:xfrm>
              <a:custGeom>
                <a:avLst/>
                <a:gdLst>
                  <a:gd name="T0" fmla="*/ 0 w 243"/>
                  <a:gd name="T1" fmla="*/ 95 h 126"/>
                  <a:gd name="T2" fmla="*/ 243 w 243"/>
                  <a:gd name="T3" fmla="*/ 126 h 126"/>
                  <a:gd name="T4" fmla="*/ 234 w 243"/>
                  <a:gd name="T5" fmla="*/ 0 h 126"/>
                  <a:gd name="T6" fmla="*/ 0 w 243"/>
                  <a:gd name="T7" fmla="*/ 0 h 126"/>
                  <a:gd name="T8" fmla="*/ 0 w 243"/>
                  <a:gd name="T9" fmla="*/ 95 h 126"/>
                </a:gdLst>
                <a:ahLst/>
                <a:cxnLst>
                  <a:cxn ang="0">
                    <a:pos x="T0" y="T1"/>
                  </a:cxn>
                  <a:cxn ang="0">
                    <a:pos x="T2" y="T3"/>
                  </a:cxn>
                  <a:cxn ang="0">
                    <a:pos x="T4" y="T5"/>
                  </a:cxn>
                  <a:cxn ang="0">
                    <a:pos x="T6" y="T7"/>
                  </a:cxn>
                  <a:cxn ang="0">
                    <a:pos x="T8" y="T9"/>
                  </a:cxn>
                </a:cxnLst>
                <a:rect l="0" t="0" r="r" b="b"/>
                <a:pathLst>
                  <a:path w="243" h="126">
                    <a:moveTo>
                      <a:pt x="0" y="95"/>
                    </a:moveTo>
                    <a:lnTo>
                      <a:pt x="243" y="126"/>
                    </a:lnTo>
                    <a:lnTo>
                      <a:pt x="234" y="0"/>
                    </a:lnTo>
                    <a:lnTo>
                      <a:pt x="0" y="0"/>
                    </a:lnTo>
                    <a:lnTo>
                      <a:pt x="0" y="95"/>
                    </a:lnTo>
                    <a:close/>
                  </a:path>
                </a:pathLst>
              </a:cu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05" name="Freeform 19"/>
              <p:cNvSpPr>
                <a:spLocks/>
              </p:cNvSpPr>
              <p:nvPr/>
            </p:nvSpPr>
            <p:spPr bwMode="auto">
              <a:xfrm>
                <a:off x="2250846" y="3499953"/>
                <a:ext cx="23043" cy="107399"/>
              </a:xfrm>
              <a:custGeom>
                <a:avLst/>
                <a:gdLst>
                  <a:gd name="T0" fmla="*/ 0 w 115"/>
                  <a:gd name="T1" fmla="*/ 536 h 536"/>
                  <a:gd name="T2" fmla="*/ 103 w 115"/>
                  <a:gd name="T3" fmla="*/ 0 h 536"/>
                  <a:gd name="T4" fmla="*/ 115 w 115"/>
                  <a:gd name="T5" fmla="*/ 0 h 536"/>
                  <a:gd name="T6" fmla="*/ 115 w 115"/>
                  <a:gd name="T7" fmla="*/ 536 h 536"/>
                  <a:gd name="T8" fmla="*/ 0 w 115"/>
                  <a:gd name="T9" fmla="*/ 536 h 536"/>
                </a:gdLst>
                <a:ahLst/>
                <a:cxnLst>
                  <a:cxn ang="0">
                    <a:pos x="T0" y="T1"/>
                  </a:cxn>
                  <a:cxn ang="0">
                    <a:pos x="T2" y="T3"/>
                  </a:cxn>
                  <a:cxn ang="0">
                    <a:pos x="T4" y="T5"/>
                  </a:cxn>
                  <a:cxn ang="0">
                    <a:pos x="T6" y="T7"/>
                  </a:cxn>
                  <a:cxn ang="0">
                    <a:pos x="T8" y="T9"/>
                  </a:cxn>
                </a:cxnLst>
                <a:rect l="0" t="0" r="r" b="b"/>
                <a:pathLst>
                  <a:path w="115" h="536">
                    <a:moveTo>
                      <a:pt x="0" y="536"/>
                    </a:moveTo>
                    <a:lnTo>
                      <a:pt x="103" y="0"/>
                    </a:lnTo>
                    <a:lnTo>
                      <a:pt x="115" y="0"/>
                    </a:lnTo>
                    <a:lnTo>
                      <a:pt x="115" y="536"/>
                    </a:lnTo>
                    <a:lnTo>
                      <a:pt x="0" y="536"/>
                    </a:lnTo>
                    <a:close/>
                  </a:path>
                </a:pathLst>
              </a:custGeom>
              <a:solidFill>
                <a:srgbClr val="6BAC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06" name="Freeform 20"/>
              <p:cNvSpPr>
                <a:spLocks/>
              </p:cNvSpPr>
              <p:nvPr/>
            </p:nvSpPr>
            <p:spPr bwMode="auto">
              <a:xfrm>
                <a:off x="2273889" y="3499953"/>
                <a:ext cx="23243" cy="107399"/>
              </a:xfrm>
              <a:custGeom>
                <a:avLst/>
                <a:gdLst>
                  <a:gd name="T0" fmla="*/ 116 w 116"/>
                  <a:gd name="T1" fmla="*/ 536 h 536"/>
                  <a:gd name="T2" fmla="*/ 10 w 116"/>
                  <a:gd name="T3" fmla="*/ 0 h 536"/>
                  <a:gd name="T4" fmla="*/ 0 w 116"/>
                  <a:gd name="T5" fmla="*/ 0 h 536"/>
                  <a:gd name="T6" fmla="*/ 0 w 116"/>
                  <a:gd name="T7" fmla="*/ 536 h 536"/>
                  <a:gd name="T8" fmla="*/ 116 w 116"/>
                  <a:gd name="T9" fmla="*/ 536 h 536"/>
                </a:gdLst>
                <a:ahLst/>
                <a:cxnLst>
                  <a:cxn ang="0">
                    <a:pos x="T0" y="T1"/>
                  </a:cxn>
                  <a:cxn ang="0">
                    <a:pos x="T2" y="T3"/>
                  </a:cxn>
                  <a:cxn ang="0">
                    <a:pos x="T4" y="T5"/>
                  </a:cxn>
                  <a:cxn ang="0">
                    <a:pos x="T6" y="T7"/>
                  </a:cxn>
                  <a:cxn ang="0">
                    <a:pos x="T8" y="T9"/>
                  </a:cxn>
                </a:cxnLst>
                <a:rect l="0" t="0" r="r" b="b"/>
                <a:pathLst>
                  <a:path w="116" h="536">
                    <a:moveTo>
                      <a:pt x="116" y="536"/>
                    </a:moveTo>
                    <a:lnTo>
                      <a:pt x="10" y="0"/>
                    </a:lnTo>
                    <a:lnTo>
                      <a:pt x="0" y="0"/>
                    </a:lnTo>
                    <a:lnTo>
                      <a:pt x="0" y="536"/>
                    </a:lnTo>
                    <a:lnTo>
                      <a:pt x="116" y="5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07" name="Freeform 21"/>
              <p:cNvSpPr>
                <a:spLocks/>
              </p:cNvSpPr>
              <p:nvPr/>
            </p:nvSpPr>
            <p:spPr bwMode="auto">
              <a:xfrm>
                <a:off x="1843291" y="3768651"/>
                <a:ext cx="108401" cy="49692"/>
              </a:xfrm>
              <a:custGeom>
                <a:avLst/>
                <a:gdLst>
                  <a:gd name="T0" fmla="*/ 0 w 229"/>
                  <a:gd name="T1" fmla="*/ 105 h 105"/>
                  <a:gd name="T2" fmla="*/ 84 w 229"/>
                  <a:gd name="T3" fmla="*/ 7 h 105"/>
                  <a:gd name="T4" fmla="*/ 185 w 229"/>
                  <a:gd name="T5" fmla="*/ 27 h 105"/>
                  <a:gd name="T6" fmla="*/ 229 w 229"/>
                  <a:gd name="T7" fmla="*/ 102 h 105"/>
                  <a:gd name="T8" fmla="*/ 0 w 229"/>
                  <a:gd name="T9" fmla="*/ 105 h 105"/>
                </a:gdLst>
                <a:ahLst/>
                <a:cxnLst>
                  <a:cxn ang="0">
                    <a:pos x="T0" y="T1"/>
                  </a:cxn>
                  <a:cxn ang="0">
                    <a:pos x="T2" y="T3"/>
                  </a:cxn>
                  <a:cxn ang="0">
                    <a:pos x="T4" y="T5"/>
                  </a:cxn>
                  <a:cxn ang="0">
                    <a:pos x="T6" y="T7"/>
                  </a:cxn>
                  <a:cxn ang="0">
                    <a:pos x="T8" y="T9"/>
                  </a:cxn>
                </a:cxnLst>
                <a:rect l="0" t="0" r="r" b="b"/>
                <a:pathLst>
                  <a:path w="229" h="105">
                    <a:moveTo>
                      <a:pt x="0" y="105"/>
                    </a:moveTo>
                    <a:cubicBezTo>
                      <a:pt x="0" y="105"/>
                      <a:pt x="10" y="26"/>
                      <a:pt x="84" y="7"/>
                    </a:cubicBezTo>
                    <a:cubicBezTo>
                      <a:pt x="129" y="0"/>
                      <a:pt x="166" y="11"/>
                      <a:pt x="185" y="27"/>
                    </a:cubicBezTo>
                    <a:cubicBezTo>
                      <a:pt x="203" y="43"/>
                      <a:pt x="219" y="54"/>
                      <a:pt x="229" y="102"/>
                    </a:cubicBezTo>
                    <a:cubicBezTo>
                      <a:pt x="145" y="94"/>
                      <a:pt x="0" y="105"/>
                      <a:pt x="0" y="10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08" name="Oval 22"/>
              <p:cNvSpPr>
                <a:spLocks noChangeArrowheads="1"/>
              </p:cNvSpPr>
              <p:nvPr/>
            </p:nvSpPr>
            <p:spPr bwMode="auto">
              <a:xfrm>
                <a:off x="1838883" y="3781475"/>
                <a:ext cx="117417" cy="117417"/>
              </a:xfrm>
              <a:prstGeom prst="ellipse">
                <a:avLst/>
              </a:prstGeom>
              <a:solidFill>
                <a:srgbClr val="84A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09" name="Oval 23"/>
              <p:cNvSpPr>
                <a:spLocks noChangeArrowheads="1"/>
              </p:cNvSpPr>
              <p:nvPr/>
            </p:nvSpPr>
            <p:spPr bwMode="auto">
              <a:xfrm>
                <a:off x="1843692" y="3786283"/>
                <a:ext cx="108000" cy="107800"/>
              </a:xfrm>
              <a:prstGeom prst="ellipse">
                <a:avLst/>
              </a:pr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10" name="Oval 24"/>
              <p:cNvSpPr>
                <a:spLocks noChangeArrowheads="1"/>
              </p:cNvSpPr>
              <p:nvPr/>
            </p:nvSpPr>
            <p:spPr bwMode="auto">
              <a:xfrm>
                <a:off x="1849302" y="3791894"/>
                <a:ext cx="96579" cy="96579"/>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11" name="Oval 25"/>
              <p:cNvSpPr>
                <a:spLocks noChangeArrowheads="1"/>
              </p:cNvSpPr>
              <p:nvPr/>
            </p:nvSpPr>
            <p:spPr bwMode="auto">
              <a:xfrm>
                <a:off x="1884367" y="3766847"/>
                <a:ext cx="24646" cy="11421"/>
              </a:xfrm>
              <a:prstGeom prst="ellipse">
                <a:avLst/>
              </a:prstGeom>
              <a:solidFill>
                <a:srgbClr val="84A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12" name="Freeform 26"/>
              <p:cNvSpPr>
                <a:spLocks/>
              </p:cNvSpPr>
              <p:nvPr/>
            </p:nvSpPr>
            <p:spPr bwMode="auto">
              <a:xfrm>
                <a:off x="2620330" y="3768651"/>
                <a:ext cx="109002" cy="49692"/>
              </a:xfrm>
              <a:custGeom>
                <a:avLst/>
                <a:gdLst>
                  <a:gd name="T0" fmla="*/ 0 w 230"/>
                  <a:gd name="T1" fmla="*/ 105 h 105"/>
                  <a:gd name="T2" fmla="*/ 85 w 230"/>
                  <a:gd name="T3" fmla="*/ 7 h 105"/>
                  <a:gd name="T4" fmla="*/ 186 w 230"/>
                  <a:gd name="T5" fmla="*/ 27 h 105"/>
                  <a:gd name="T6" fmla="*/ 230 w 230"/>
                  <a:gd name="T7" fmla="*/ 102 h 105"/>
                  <a:gd name="T8" fmla="*/ 0 w 230"/>
                  <a:gd name="T9" fmla="*/ 105 h 105"/>
                </a:gdLst>
                <a:ahLst/>
                <a:cxnLst>
                  <a:cxn ang="0">
                    <a:pos x="T0" y="T1"/>
                  </a:cxn>
                  <a:cxn ang="0">
                    <a:pos x="T2" y="T3"/>
                  </a:cxn>
                  <a:cxn ang="0">
                    <a:pos x="T4" y="T5"/>
                  </a:cxn>
                  <a:cxn ang="0">
                    <a:pos x="T6" y="T7"/>
                  </a:cxn>
                  <a:cxn ang="0">
                    <a:pos x="T8" y="T9"/>
                  </a:cxn>
                </a:cxnLst>
                <a:rect l="0" t="0" r="r" b="b"/>
                <a:pathLst>
                  <a:path w="230" h="105">
                    <a:moveTo>
                      <a:pt x="0" y="105"/>
                    </a:moveTo>
                    <a:cubicBezTo>
                      <a:pt x="0" y="105"/>
                      <a:pt x="11" y="26"/>
                      <a:pt x="85" y="7"/>
                    </a:cubicBezTo>
                    <a:cubicBezTo>
                      <a:pt x="129" y="0"/>
                      <a:pt x="166" y="11"/>
                      <a:pt x="186" y="27"/>
                    </a:cubicBezTo>
                    <a:cubicBezTo>
                      <a:pt x="203" y="43"/>
                      <a:pt x="220" y="54"/>
                      <a:pt x="230" y="102"/>
                    </a:cubicBezTo>
                    <a:cubicBezTo>
                      <a:pt x="145" y="94"/>
                      <a:pt x="0" y="105"/>
                      <a:pt x="0" y="10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13" name="Oval 27"/>
              <p:cNvSpPr>
                <a:spLocks noChangeArrowheads="1"/>
              </p:cNvSpPr>
              <p:nvPr/>
            </p:nvSpPr>
            <p:spPr bwMode="auto">
              <a:xfrm>
                <a:off x="2616122" y="3781475"/>
                <a:ext cx="117417" cy="117417"/>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14" name="Oval 28"/>
              <p:cNvSpPr>
                <a:spLocks noChangeArrowheads="1"/>
              </p:cNvSpPr>
              <p:nvPr/>
            </p:nvSpPr>
            <p:spPr bwMode="auto">
              <a:xfrm>
                <a:off x="2620931" y="3786283"/>
                <a:ext cx="108401" cy="107800"/>
              </a:xfrm>
              <a:prstGeom prst="ellipse">
                <a:avLst/>
              </a:prstGeom>
              <a:solidFill>
                <a:srgbClr val="37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15" name="Oval 29"/>
              <p:cNvSpPr>
                <a:spLocks noChangeArrowheads="1"/>
              </p:cNvSpPr>
              <p:nvPr/>
            </p:nvSpPr>
            <p:spPr bwMode="auto">
              <a:xfrm>
                <a:off x="2626542" y="3791894"/>
                <a:ext cx="96579" cy="96579"/>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416" name="Oval 30"/>
              <p:cNvSpPr>
                <a:spLocks noChangeArrowheads="1"/>
              </p:cNvSpPr>
              <p:nvPr/>
            </p:nvSpPr>
            <p:spPr bwMode="auto">
              <a:xfrm>
                <a:off x="2661607" y="3766847"/>
                <a:ext cx="24646" cy="11421"/>
              </a:xfrm>
              <a:prstGeom prst="ellipse">
                <a:avLst/>
              </a:prstGeom>
              <a:solidFill>
                <a:srgbClr val="84A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grpSp>
      <p:sp>
        <p:nvSpPr>
          <p:cNvPr id="421" name="TextBox 420"/>
          <p:cNvSpPr txBox="1"/>
          <p:nvPr/>
        </p:nvSpPr>
        <p:spPr>
          <a:xfrm>
            <a:off x="4143711" y="6590729"/>
            <a:ext cx="2846217" cy="216982"/>
          </a:xfrm>
          <a:prstGeom prst="rect">
            <a:avLst/>
          </a:prstGeom>
          <a:noFill/>
        </p:spPr>
        <p:txBody>
          <a:bodyPr wrap="square" lIns="72000" tIns="45720" rIns="0" bIns="45720" rtlCol="0">
            <a:spAutoFit/>
          </a:bodyPr>
          <a:lstStyle/>
          <a:p>
            <a:pPr algn="r">
              <a:lnSpc>
                <a:spcPct val="90000"/>
              </a:lnSpc>
              <a:spcAft>
                <a:spcPts val="600"/>
              </a:spcAft>
            </a:pPr>
            <a:r>
              <a:rPr lang="en-US" sz="900" dirty="0">
                <a:solidFill>
                  <a:schemeClr val="tx1">
                    <a:lumMod val="50000"/>
                  </a:schemeClr>
                </a:solidFill>
                <a:latin typeface="Segoe UI Semibold" panose="020B0702040204020203" pitchFamily="34" charset="0"/>
                <a:cs typeface="Segoe UI Semilight" panose="020B0402040204020203" pitchFamily="34" charset="0"/>
              </a:rPr>
              <a:t>Source: </a:t>
            </a:r>
            <a:r>
              <a:rPr lang="en-US" sz="900" dirty="0">
                <a:solidFill>
                  <a:schemeClr val="accent2">
                    <a:lumMod val="50000"/>
                  </a:schemeClr>
                </a:solidFill>
                <a:latin typeface="Segoe UI Semilight" panose="020B0402040204020203" pitchFamily="34" charset="0"/>
                <a:cs typeface="Segoe UI Semilight" panose="020B0402040204020203" pitchFamily="34" charset="0"/>
                <a:hlinkClick r:id="rId3"/>
              </a:rPr>
              <a:t>Turning the Tide - Oliver Weyman (pdf)</a:t>
            </a:r>
            <a:endParaRPr lang="en-US" sz="500" i="1" dirty="0">
              <a:solidFill>
                <a:schemeClr val="accent2">
                  <a:lumMod val="50000"/>
                </a:schemeClr>
              </a:solidFill>
              <a:latin typeface="Segoe UI Semilight" panose="020B0402040204020203" pitchFamily="34" charset="0"/>
              <a:cs typeface="Segoe UI Semilight" panose="020B0402040204020203" pitchFamily="34" charset="0"/>
            </a:endParaRPr>
          </a:p>
        </p:txBody>
      </p:sp>
      <p:sp>
        <p:nvSpPr>
          <p:cNvPr id="2" name="Slide Number Placeholder 1"/>
          <p:cNvSpPr>
            <a:spLocks noGrp="1"/>
          </p:cNvSpPr>
          <p:nvPr>
            <p:ph type="sldNum" sz="quarter" idx="4"/>
          </p:nvPr>
        </p:nvSpPr>
        <p:spPr/>
        <p:txBody>
          <a:bodyPr/>
          <a:lstStyle/>
          <a:p>
            <a:fld id="{A34B8C21-472C-43AD-8B9F-5964D09AB204}" type="slidenum">
              <a:rPr lang="en-IN" smtClean="0"/>
              <a:pPr/>
              <a:t>31</a:t>
            </a:fld>
            <a:endParaRPr lang="en-IN" dirty="0"/>
          </a:p>
        </p:txBody>
      </p:sp>
    </p:spTree>
    <p:extLst>
      <p:ext uri="{BB962C8B-B14F-4D97-AF65-F5344CB8AC3E}">
        <p14:creationId xmlns:p14="http://schemas.microsoft.com/office/powerpoint/2010/main" val="14476078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0" y="930896"/>
            <a:ext cx="4575176" cy="5926137"/>
            <a:chOff x="0" y="931863"/>
            <a:chExt cx="4575176" cy="5926137"/>
          </a:xfrm>
        </p:grpSpPr>
        <p:sp>
          <p:nvSpPr>
            <p:cNvPr id="41" name="AutoShape 3"/>
            <p:cNvSpPr>
              <a:spLocks noChangeAspect="1" noChangeArrowheads="1" noTextEdit="1"/>
            </p:cNvSpPr>
            <p:nvPr/>
          </p:nvSpPr>
          <p:spPr bwMode="auto">
            <a:xfrm>
              <a:off x="0" y="933450"/>
              <a:ext cx="4575175" cy="592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5"/>
            <p:cNvSpPr>
              <a:spLocks noChangeArrowheads="1"/>
            </p:cNvSpPr>
            <p:nvPr/>
          </p:nvSpPr>
          <p:spPr bwMode="auto">
            <a:xfrm>
              <a:off x="2584450" y="936625"/>
              <a:ext cx="1990725" cy="5919788"/>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
            <p:cNvSpPr>
              <a:spLocks/>
            </p:cNvSpPr>
            <p:nvPr/>
          </p:nvSpPr>
          <p:spPr bwMode="auto">
            <a:xfrm>
              <a:off x="252413" y="931863"/>
              <a:ext cx="4322763" cy="5924550"/>
            </a:xfrm>
            <a:custGeom>
              <a:avLst/>
              <a:gdLst>
                <a:gd name="T0" fmla="*/ 804 w 2723"/>
                <a:gd name="T1" fmla="*/ 0 h 3732"/>
                <a:gd name="T2" fmla="*/ 791 w 2723"/>
                <a:gd name="T3" fmla="*/ 60 h 3732"/>
                <a:gd name="T4" fmla="*/ 0 w 2723"/>
                <a:gd name="T5" fmla="*/ 3732 h 3732"/>
                <a:gd name="T6" fmla="*/ 1732 w 2723"/>
                <a:gd name="T7" fmla="*/ 3731 h 3732"/>
                <a:gd name="T8" fmla="*/ 1732 w 2723"/>
                <a:gd name="T9" fmla="*/ 3348 h 3732"/>
                <a:gd name="T10" fmla="*/ 1791 w 2723"/>
                <a:gd name="T11" fmla="*/ 2314 h 3732"/>
                <a:gd name="T12" fmla="*/ 1859 w 2723"/>
                <a:gd name="T13" fmla="*/ 3394 h 3732"/>
                <a:gd name="T14" fmla="*/ 1792 w 2723"/>
                <a:gd name="T15" fmla="*/ 3731 h 3732"/>
                <a:gd name="T16" fmla="*/ 2723 w 2723"/>
                <a:gd name="T17" fmla="*/ 3732 h 3732"/>
                <a:gd name="T18" fmla="*/ 2723 w 2723"/>
                <a:gd name="T19" fmla="*/ 751 h 3732"/>
                <a:gd name="T20" fmla="*/ 2220 w 2723"/>
                <a:gd name="T21" fmla="*/ 511 h 3732"/>
                <a:gd name="T22" fmla="*/ 1539 w 2723"/>
                <a:gd name="T23" fmla="*/ 0 h 3732"/>
                <a:gd name="T24" fmla="*/ 804 w 2723"/>
                <a:gd name="T25" fmla="*/ 0 h 3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3" h="3732">
                  <a:moveTo>
                    <a:pt x="804" y="0"/>
                  </a:moveTo>
                  <a:lnTo>
                    <a:pt x="791" y="60"/>
                  </a:lnTo>
                  <a:lnTo>
                    <a:pt x="0" y="3732"/>
                  </a:lnTo>
                  <a:lnTo>
                    <a:pt x="1732" y="3731"/>
                  </a:lnTo>
                  <a:lnTo>
                    <a:pt x="1732" y="3348"/>
                  </a:lnTo>
                  <a:lnTo>
                    <a:pt x="1791" y="2314"/>
                  </a:lnTo>
                  <a:lnTo>
                    <a:pt x="1859" y="3394"/>
                  </a:lnTo>
                  <a:lnTo>
                    <a:pt x="1792" y="3731"/>
                  </a:lnTo>
                  <a:lnTo>
                    <a:pt x="2723" y="3732"/>
                  </a:lnTo>
                  <a:lnTo>
                    <a:pt x="2723" y="751"/>
                  </a:lnTo>
                  <a:lnTo>
                    <a:pt x="2220" y="511"/>
                  </a:lnTo>
                  <a:lnTo>
                    <a:pt x="1539" y="0"/>
                  </a:lnTo>
                  <a:lnTo>
                    <a:pt x="804" y="0"/>
                  </a:ln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
            <p:cNvSpPr>
              <a:spLocks/>
            </p:cNvSpPr>
            <p:nvPr/>
          </p:nvSpPr>
          <p:spPr bwMode="auto">
            <a:xfrm>
              <a:off x="0" y="1919288"/>
              <a:ext cx="704850" cy="4935538"/>
            </a:xfrm>
            <a:custGeom>
              <a:avLst/>
              <a:gdLst>
                <a:gd name="T0" fmla="*/ 0 w 444"/>
                <a:gd name="T1" fmla="*/ 0 h 3109"/>
                <a:gd name="T2" fmla="*/ 0 w 444"/>
                <a:gd name="T3" fmla="*/ 3109 h 3109"/>
                <a:gd name="T4" fmla="*/ 159 w 444"/>
                <a:gd name="T5" fmla="*/ 3109 h 3109"/>
                <a:gd name="T6" fmla="*/ 444 w 444"/>
                <a:gd name="T7" fmla="*/ 1789 h 3109"/>
                <a:gd name="T8" fmla="*/ 251 w 444"/>
                <a:gd name="T9" fmla="*/ 0 h 3109"/>
                <a:gd name="T10" fmla="*/ 0 w 444"/>
                <a:gd name="T11" fmla="*/ 0 h 3109"/>
              </a:gdLst>
              <a:ahLst/>
              <a:cxnLst>
                <a:cxn ang="0">
                  <a:pos x="T0" y="T1"/>
                </a:cxn>
                <a:cxn ang="0">
                  <a:pos x="T2" y="T3"/>
                </a:cxn>
                <a:cxn ang="0">
                  <a:pos x="T4" y="T5"/>
                </a:cxn>
                <a:cxn ang="0">
                  <a:pos x="T6" y="T7"/>
                </a:cxn>
                <a:cxn ang="0">
                  <a:pos x="T8" y="T9"/>
                </a:cxn>
                <a:cxn ang="0">
                  <a:pos x="T10" y="T11"/>
                </a:cxn>
              </a:cxnLst>
              <a:rect l="0" t="0" r="r" b="b"/>
              <a:pathLst>
                <a:path w="444" h="3109">
                  <a:moveTo>
                    <a:pt x="0" y="0"/>
                  </a:moveTo>
                  <a:lnTo>
                    <a:pt x="0" y="3109"/>
                  </a:lnTo>
                  <a:lnTo>
                    <a:pt x="159" y="3109"/>
                  </a:lnTo>
                  <a:lnTo>
                    <a:pt x="444" y="1789"/>
                  </a:lnTo>
                  <a:lnTo>
                    <a:pt x="251" y="0"/>
                  </a:ln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8"/>
            <p:cNvSpPr>
              <a:spLocks/>
            </p:cNvSpPr>
            <p:nvPr/>
          </p:nvSpPr>
          <p:spPr bwMode="auto">
            <a:xfrm>
              <a:off x="0" y="931863"/>
              <a:ext cx="906463" cy="987425"/>
            </a:xfrm>
            <a:custGeom>
              <a:avLst/>
              <a:gdLst>
                <a:gd name="T0" fmla="*/ 0 w 571"/>
                <a:gd name="T1" fmla="*/ 0 h 622"/>
                <a:gd name="T2" fmla="*/ 0 w 571"/>
                <a:gd name="T3" fmla="*/ 622 h 622"/>
                <a:gd name="T4" fmla="*/ 251 w 571"/>
                <a:gd name="T5" fmla="*/ 622 h 622"/>
                <a:gd name="T6" fmla="*/ 571 w 571"/>
                <a:gd name="T7" fmla="*/ 0 h 622"/>
                <a:gd name="T8" fmla="*/ 0 w 571"/>
                <a:gd name="T9" fmla="*/ 0 h 622"/>
              </a:gdLst>
              <a:ahLst/>
              <a:cxnLst>
                <a:cxn ang="0">
                  <a:pos x="T0" y="T1"/>
                </a:cxn>
                <a:cxn ang="0">
                  <a:pos x="T2" y="T3"/>
                </a:cxn>
                <a:cxn ang="0">
                  <a:pos x="T4" y="T5"/>
                </a:cxn>
                <a:cxn ang="0">
                  <a:pos x="T6" y="T7"/>
                </a:cxn>
                <a:cxn ang="0">
                  <a:pos x="T8" y="T9"/>
                </a:cxn>
              </a:cxnLst>
              <a:rect l="0" t="0" r="r" b="b"/>
              <a:pathLst>
                <a:path w="571" h="622">
                  <a:moveTo>
                    <a:pt x="0" y="0"/>
                  </a:moveTo>
                  <a:lnTo>
                    <a:pt x="0" y="622"/>
                  </a:lnTo>
                  <a:lnTo>
                    <a:pt x="251" y="622"/>
                  </a:lnTo>
                  <a:lnTo>
                    <a:pt x="571" y="0"/>
                  </a:lnTo>
                  <a:lnTo>
                    <a:pt x="0" y="0"/>
                  </a:lnTo>
                  <a:close/>
                </a:path>
              </a:pathLst>
            </a:custGeom>
            <a:solidFill>
              <a:srgbClr val="96969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Rectangle 9"/>
            <p:cNvSpPr>
              <a:spLocks noChangeArrowheads="1"/>
            </p:cNvSpPr>
            <p:nvPr/>
          </p:nvSpPr>
          <p:spPr bwMode="auto">
            <a:xfrm>
              <a:off x="0" y="3751263"/>
              <a:ext cx="657225" cy="96838"/>
            </a:xfrm>
            <a:prstGeom prst="rect">
              <a:avLst/>
            </a:prstGeom>
            <a:solidFill>
              <a:srgbClr val="F0F0F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p:cNvSpPr>
              <a:spLocks/>
            </p:cNvSpPr>
            <p:nvPr/>
          </p:nvSpPr>
          <p:spPr bwMode="auto">
            <a:xfrm>
              <a:off x="439738" y="931863"/>
              <a:ext cx="2376488" cy="5068888"/>
            </a:xfrm>
            <a:custGeom>
              <a:avLst/>
              <a:gdLst>
                <a:gd name="T0" fmla="*/ 686 w 1497"/>
                <a:gd name="T1" fmla="*/ 0 h 3193"/>
                <a:gd name="T2" fmla="*/ 0 w 1497"/>
                <a:gd name="T3" fmla="*/ 3193 h 3193"/>
                <a:gd name="T4" fmla="*/ 1215 w 1497"/>
                <a:gd name="T5" fmla="*/ 640 h 3193"/>
                <a:gd name="T6" fmla="*/ 976 w 1497"/>
                <a:gd name="T7" fmla="*/ 376 h 3193"/>
                <a:gd name="T8" fmla="*/ 1497 w 1497"/>
                <a:gd name="T9" fmla="*/ 214 h 3193"/>
                <a:gd name="T10" fmla="*/ 1364 w 1497"/>
                <a:gd name="T11" fmla="*/ 0 h 3193"/>
                <a:gd name="T12" fmla="*/ 686 w 1497"/>
                <a:gd name="T13" fmla="*/ 0 h 3193"/>
              </a:gdLst>
              <a:ahLst/>
              <a:cxnLst>
                <a:cxn ang="0">
                  <a:pos x="T0" y="T1"/>
                </a:cxn>
                <a:cxn ang="0">
                  <a:pos x="T2" y="T3"/>
                </a:cxn>
                <a:cxn ang="0">
                  <a:pos x="T4" y="T5"/>
                </a:cxn>
                <a:cxn ang="0">
                  <a:pos x="T6" y="T7"/>
                </a:cxn>
                <a:cxn ang="0">
                  <a:pos x="T8" y="T9"/>
                </a:cxn>
                <a:cxn ang="0">
                  <a:pos x="T10" y="T11"/>
                </a:cxn>
                <a:cxn ang="0">
                  <a:pos x="T12" y="T13"/>
                </a:cxn>
              </a:cxnLst>
              <a:rect l="0" t="0" r="r" b="b"/>
              <a:pathLst>
                <a:path w="1497" h="3193">
                  <a:moveTo>
                    <a:pt x="686" y="0"/>
                  </a:moveTo>
                  <a:lnTo>
                    <a:pt x="0" y="3193"/>
                  </a:lnTo>
                  <a:lnTo>
                    <a:pt x="1215" y="640"/>
                  </a:lnTo>
                  <a:lnTo>
                    <a:pt x="976" y="376"/>
                  </a:lnTo>
                  <a:lnTo>
                    <a:pt x="1497" y="214"/>
                  </a:lnTo>
                  <a:lnTo>
                    <a:pt x="1364" y="0"/>
                  </a:lnTo>
                  <a:lnTo>
                    <a:pt x="686" y="0"/>
                  </a:lnTo>
                  <a:close/>
                </a:path>
              </a:pathLst>
            </a:custGeom>
            <a:solidFill>
              <a:srgbClr val="00163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24"/>
            <p:cNvSpPr>
              <a:spLocks/>
            </p:cNvSpPr>
            <p:nvPr/>
          </p:nvSpPr>
          <p:spPr bwMode="auto">
            <a:xfrm>
              <a:off x="3095625" y="1725613"/>
              <a:ext cx="682625" cy="2957513"/>
            </a:xfrm>
            <a:custGeom>
              <a:avLst/>
              <a:gdLst>
                <a:gd name="T0" fmla="*/ 430 w 430"/>
                <a:gd name="T1" fmla="*/ 11 h 1863"/>
                <a:gd name="T2" fmla="*/ 415 w 430"/>
                <a:gd name="T3" fmla="*/ 0 h 1863"/>
                <a:gd name="T4" fmla="*/ 0 w 430"/>
                <a:gd name="T5" fmla="*/ 1815 h 1863"/>
                <a:gd name="T6" fmla="*/ 4 w 430"/>
                <a:gd name="T7" fmla="*/ 1863 h 1863"/>
                <a:gd name="T8" fmla="*/ 430 w 430"/>
                <a:gd name="T9" fmla="*/ 11 h 1863"/>
              </a:gdLst>
              <a:ahLst/>
              <a:cxnLst>
                <a:cxn ang="0">
                  <a:pos x="T0" y="T1"/>
                </a:cxn>
                <a:cxn ang="0">
                  <a:pos x="T2" y="T3"/>
                </a:cxn>
                <a:cxn ang="0">
                  <a:pos x="T4" y="T5"/>
                </a:cxn>
                <a:cxn ang="0">
                  <a:pos x="T6" y="T7"/>
                </a:cxn>
                <a:cxn ang="0">
                  <a:pos x="T8" y="T9"/>
                </a:cxn>
              </a:cxnLst>
              <a:rect l="0" t="0" r="r" b="b"/>
              <a:pathLst>
                <a:path w="430" h="1863">
                  <a:moveTo>
                    <a:pt x="430" y="11"/>
                  </a:moveTo>
                  <a:lnTo>
                    <a:pt x="415" y="0"/>
                  </a:lnTo>
                  <a:lnTo>
                    <a:pt x="0" y="1815"/>
                  </a:lnTo>
                  <a:lnTo>
                    <a:pt x="4" y="1863"/>
                  </a:lnTo>
                  <a:lnTo>
                    <a:pt x="430" y="11"/>
                  </a:lnTo>
                  <a:close/>
                </a:path>
              </a:pathLst>
            </a:custGeom>
            <a:solidFill>
              <a:srgbClr val="002F7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44"/>
            <p:cNvSpPr>
              <a:spLocks/>
            </p:cNvSpPr>
            <p:nvPr/>
          </p:nvSpPr>
          <p:spPr bwMode="auto">
            <a:xfrm>
              <a:off x="1571625" y="3930650"/>
              <a:ext cx="311150" cy="71438"/>
            </a:xfrm>
            <a:custGeom>
              <a:avLst/>
              <a:gdLst>
                <a:gd name="T0" fmla="*/ 78 w 166"/>
                <a:gd name="T1" fmla="*/ 16 h 38"/>
                <a:gd name="T2" fmla="*/ 166 w 166"/>
                <a:gd name="T3" fmla="*/ 38 h 38"/>
                <a:gd name="T4" fmla="*/ 166 w 166"/>
                <a:gd name="T5" fmla="*/ 10 h 38"/>
                <a:gd name="T6" fmla="*/ 106 w 166"/>
                <a:gd name="T7" fmla="*/ 0 h 38"/>
                <a:gd name="T8" fmla="*/ 0 w 166"/>
                <a:gd name="T9" fmla="*/ 33 h 38"/>
                <a:gd name="T10" fmla="*/ 78 w 166"/>
                <a:gd name="T11" fmla="*/ 16 h 38"/>
              </a:gdLst>
              <a:ahLst/>
              <a:cxnLst>
                <a:cxn ang="0">
                  <a:pos x="T0" y="T1"/>
                </a:cxn>
                <a:cxn ang="0">
                  <a:pos x="T2" y="T3"/>
                </a:cxn>
                <a:cxn ang="0">
                  <a:pos x="T4" y="T5"/>
                </a:cxn>
                <a:cxn ang="0">
                  <a:pos x="T6" y="T7"/>
                </a:cxn>
                <a:cxn ang="0">
                  <a:pos x="T8" y="T9"/>
                </a:cxn>
                <a:cxn ang="0">
                  <a:pos x="T10" y="T11"/>
                </a:cxn>
              </a:cxnLst>
              <a:rect l="0" t="0" r="r" b="b"/>
              <a:pathLst>
                <a:path w="166" h="38">
                  <a:moveTo>
                    <a:pt x="78" y="16"/>
                  </a:moveTo>
                  <a:cubicBezTo>
                    <a:pt x="110" y="16"/>
                    <a:pt x="140" y="24"/>
                    <a:pt x="166" y="38"/>
                  </a:cubicBezTo>
                  <a:cubicBezTo>
                    <a:pt x="166" y="10"/>
                    <a:pt x="166" y="10"/>
                    <a:pt x="166" y="10"/>
                  </a:cubicBezTo>
                  <a:cubicBezTo>
                    <a:pt x="147" y="4"/>
                    <a:pt x="127" y="0"/>
                    <a:pt x="106" y="0"/>
                  </a:cubicBezTo>
                  <a:cubicBezTo>
                    <a:pt x="67" y="0"/>
                    <a:pt x="30" y="12"/>
                    <a:pt x="0" y="33"/>
                  </a:cubicBezTo>
                  <a:cubicBezTo>
                    <a:pt x="24" y="22"/>
                    <a:pt x="50" y="16"/>
                    <a:pt x="78" y="1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6"/>
            <p:cNvSpPr>
              <a:spLocks/>
            </p:cNvSpPr>
            <p:nvPr/>
          </p:nvSpPr>
          <p:spPr bwMode="auto">
            <a:xfrm>
              <a:off x="1187450" y="3960813"/>
              <a:ext cx="1166813" cy="560388"/>
            </a:xfrm>
            <a:custGeom>
              <a:avLst/>
              <a:gdLst>
                <a:gd name="T0" fmla="*/ 610 w 625"/>
                <a:gd name="T1" fmla="*/ 300 h 300"/>
                <a:gd name="T2" fmla="*/ 625 w 625"/>
                <a:gd name="T3" fmla="*/ 242 h 300"/>
                <a:gd name="T4" fmla="*/ 495 w 625"/>
                <a:gd name="T5" fmla="*/ 113 h 300"/>
                <a:gd name="T6" fmla="*/ 459 w 625"/>
                <a:gd name="T7" fmla="*/ 118 h 300"/>
                <a:gd name="T8" fmla="*/ 284 w 625"/>
                <a:gd name="T9" fmla="*/ 0 h 300"/>
                <a:gd name="T10" fmla="*/ 95 w 625"/>
                <a:gd name="T11" fmla="*/ 178 h 300"/>
                <a:gd name="T12" fmla="*/ 0 w 625"/>
                <a:gd name="T13" fmla="*/ 276 h 300"/>
                <a:gd name="T14" fmla="*/ 3 w 625"/>
                <a:gd name="T15" fmla="*/ 300 h 300"/>
                <a:gd name="T16" fmla="*/ 610 w 625"/>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00">
                  <a:moveTo>
                    <a:pt x="610" y="300"/>
                  </a:moveTo>
                  <a:cubicBezTo>
                    <a:pt x="619" y="283"/>
                    <a:pt x="625" y="263"/>
                    <a:pt x="625" y="242"/>
                  </a:cubicBezTo>
                  <a:cubicBezTo>
                    <a:pt x="625" y="171"/>
                    <a:pt x="567" y="113"/>
                    <a:pt x="495" y="113"/>
                  </a:cubicBezTo>
                  <a:cubicBezTo>
                    <a:pt x="483" y="113"/>
                    <a:pt x="471" y="114"/>
                    <a:pt x="459" y="118"/>
                  </a:cubicBezTo>
                  <a:cubicBezTo>
                    <a:pt x="431" y="49"/>
                    <a:pt x="363" y="0"/>
                    <a:pt x="284" y="0"/>
                  </a:cubicBezTo>
                  <a:cubicBezTo>
                    <a:pt x="183" y="0"/>
                    <a:pt x="101" y="79"/>
                    <a:pt x="95" y="178"/>
                  </a:cubicBezTo>
                  <a:cubicBezTo>
                    <a:pt x="42" y="179"/>
                    <a:pt x="0" y="223"/>
                    <a:pt x="0" y="276"/>
                  </a:cubicBezTo>
                  <a:cubicBezTo>
                    <a:pt x="0" y="284"/>
                    <a:pt x="1" y="293"/>
                    <a:pt x="3" y="300"/>
                  </a:cubicBezTo>
                  <a:lnTo>
                    <a:pt x="610" y="3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87" name="Picture 86"/>
            <p:cNvPicPr>
              <a:picLocks noChangeAspect="1"/>
            </p:cNvPicPr>
            <p:nvPr/>
          </p:nvPicPr>
          <p:blipFill>
            <a:blip r:embed="rId2"/>
            <a:stretch>
              <a:fillRect/>
            </a:stretch>
          </p:blipFill>
          <p:spPr>
            <a:xfrm>
              <a:off x="2127168" y="3278691"/>
              <a:ext cx="446690" cy="1554480"/>
            </a:xfrm>
            <a:prstGeom prst="rect">
              <a:avLst/>
            </a:prstGeom>
          </p:spPr>
        </p:pic>
        <p:pic>
          <p:nvPicPr>
            <p:cNvPr id="88" name="Picture 87"/>
            <p:cNvPicPr>
              <a:picLocks noChangeAspect="1"/>
            </p:cNvPicPr>
            <p:nvPr/>
          </p:nvPicPr>
          <p:blipFill>
            <a:blip r:embed="rId3"/>
            <a:stretch>
              <a:fillRect/>
            </a:stretch>
          </p:blipFill>
          <p:spPr>
            <a:xfrm>
              <a:off x="1859913" y="3040866"/>
              <a:ext cx="192024" cy="1824228"/>
            </a:xfrm>
            <a:prstGeom prst="rect">
              <a:avLst/>
            </a:prstGeom>
          </p:spPr>
        </p:pic>
        <p:pic>
          <p:nvPicPr>
            <p:cNvPr id="89" name="Picture 88"/>
            <p:cNvPicPr>
              <a:picLocks noChangeAspect="1"/>
            </p:cNvPicPr>
            <p:nvPr/>
          </p:nvPicPr>
          <p:blipFill>
            <a:blip r:embed="rId4"/>
            <a:stretch>
              <a:fillRect/>
            </a:stretch>
          </p:blipFill>
          <p:spPr>
            <a:xfrm flipV="1">
              <a:off x="2592170" y="3493341"/>
              <a:ext cx="436668" cy="1239571"/>
            </a:xfrm>
            <a:prstGeom prst="rect">
              <a:avLst/>
            </a:prstGeom>
          </p:spPr>
        </p:pic>
        <p:sp>
          <p:nvSpPr>
            <p:cNvPr id="84" name="Rectangle 47"/>
            <p:cNvSpPr>
              <a:spLocks noChangeArrowheads="1"/>
            </p:cNvSpPr>
            <p:nvPr/>
          </p:nvSpPr>
          <p:spPr bwMode="auto">
            <a:xfrm>
              <a:off x="960437" y="4521200"/>
              <a:ext cx="2108201" cy="395288"/>
            </a:xfrm>
            <a:prstGeom prst="rect">
              <a:avLst/>
            </a:prstGeom>
            <a:solidFill>
              <a:srgbClr val="001D48"/>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2" name="Rectangle 21"/>
          <p:cNvSpPr/>
          <p:nvPr/>
        </p:nvSpPr>
        <p:spPr bwMode="auto">
          <a:xfrm>
            <a:off x="4267200" y="930896"/>
            <a:ext cx="7924800" cy="59271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a:xfrm>
            <a:off x="6734266" y="2685544"/>
            <a:ext cx="2990669" cy="2651760"/>
            <a:chOff x="6236032" y="2607007"/>
            <a:chExt cx="3908425" cy="3465513"/>
          </a:xfrm>
        </p:grpSpPr>
        <p:sp>
          <p:nvSpPr>
            <p:cNvPr id="24" name="Freeform 23"/>
            <p:cNvSpPr>
              <a:spLocks/>
            </p:cNvSpPr>
            <p:nvPr/>
          </p:nvSpPr>
          <p:spPr bwMode="auto">
            <a:xfrm>
              <a:off x="7755270" y="2851482"/>
              <a:ext cx="2235200" cy="2905125"/>
            </a:xfrm>
            <a:custGeom>
              <a:avLst/>
              <a:gdLst/>
              <a:ahLst/>
              <a:cxnLst>
                <a:cxn ang="0">
                  <a:pos x="872" y="1830"/>
                </a:cxn>
                <a:cxn ang="0">
                  <a:pos x="0" y="307"/>
                </a:cxn>
                <a:cxn ang="0">
                  <a:pos x="536" y="0"/>
                </a:cxn>
                <a:cxn ang="0">
                  <a:pos x="1408" y="1523"/>
                </a:cxn>
                <a:cxn ang="0">
                  <a:pos x="872" y="1830"/>
                </a:cxn>
              </a:cxnLst>
              <a:rect l="0" t="0" r="r" b="b"/>
              <a:pathLst>
                <a:path w="1408" h="1830">
                  <a:moveTo>
                    <a:pt x="872" y="1830"/>
                  </a:moveTo>
                  <a:lnTo>
                    <a:pt x="0" y="307"/>
                  </a:lnTo>
                  <a:lnTo>
                    <a:pt x="536" y="0"/>
                  </a:lnTo>
                  <a:lnTo>
                    <a:pt x="1408" y="1523"/>
                  </a:lnTo>
                  <a:lnTo>
                    <a:pt x="872" y="1830"/>
                  </a:lnTo>
                  <a:close/>
                </a:path>
              </a:pathLst>
            </a:custGeom>
            <a:solidFill>
              <a:srgbClr val="CDCDCD"/>
            </a:solidFill>
            <a:ln w="9525" cap="flat" cmpd="sng" algn="ctr">
              <a:noFill/>
              <a:prstDash val="solid"/>
              <a:round/>
              <a:headEnd type="none" w="med" len="med"/>
              <a:tailEnd type="none" w="med" len="med"/>
            </a:ln>
            <a:effectLst>
              <a:outerShdw blurRad="50800" dist="25400" dir="5400000" algn="ctr" rotWithShape="0">
                <a:srgbClr val="000000">
                  <a:alpha val="27000"/>
                </a:srgbClr>
              </a:outerShdw>
            </a:effectLst>
          </p:spPr>
          <p:txBody>
            <a:bodyPr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NeueLT Std"/>
                <a:cs typeface="Arial"/>
              </a:endParaRPr>
            </a:p>
          </p:txBody>
        </p:sp>
        <p:sp>
          <p:nvSpPr>
            <p:cNvPr id="25" name="Freeform 24"/>
            <p:cNvSpPr>
              <a:spLocks/>
            </p:cNvSpPr>
            <p:nvPr/>
          </p:nvSpPr>
          <p:spPr bwMode="auto">
            <a:xfrm>
              <a:off x="6378907" y="2851482"/>
              <a:ext cx="2235200" cy="2905125"/>
            </a:xfrm>
            <a:custGeom>
              <a:avLst/>
              <a:gdLst/>
              <a:ahLst/>
              <a:cxnLst>
                <a:cxn ang="0">
                  <a:pos x="536" y="1830"/>
                </a:cxn>
                <a:cxn ang="0">
                  <a:pos x="1408" y="307"/>
                </a:cxn>
                <a:cxn ang="0">
                  <a:pos x="872" y="0"/>
                </a:cxn>
                <a:cxn ang="0">
                  <a:pos x="0" y="1523"/>
                </a:cxn>
                <a:cxn ang="0">
                  <a:pos x="536" y="1830"/>
                </a:cxn>
              </a:cxnLst>
              <a:rect l="0" t="0" r="r" b="b"/>
              <a:pathLst>
                <a:path w="1408" h="1830">
                  <a:moveTo>
                    <a:pt x="536" y="1830"/>
                  </a:moveTo>
                  <a:lnTo>
                    <a:pt x="1408" y="307"/>
                  </a:lnTo>
                  <a:lnTo>
                    <a:pt x="872" y="0"/>
                  </a:lnTo>
                  <a:lnTo>
                    <a:pt x="0" y="1523"/>
                  </a:lnTo>
                  <a:lnTo>
                    <a:pt x="536" y="1830"/>
                  </a:lnTo>
                  <a:close/>
                </a:path>
              </a:pathLst>
            </a:custGeom>
            <a:solidFill>
              <a:srgbClr val="CDCDCD"/>
            </a:solidFill>
            <a:ln w="9525" cap="flat" cmpd="sng" algn="ctr">
              <a:noFill/>
              <a:prstDash val="solid"/>
              <a:round/>
              <a:headEnd type="none" w="med" len="med"/>
              <a:tailEnd type="none" w="med" len="med"/>
            </a:ln>
            <a:effectLst>
              <a:outerShdw blurRad="50800" dist="25400" dir="5400000" algn="ctr" rotWithShape="0">
                <a:srgbClr val="000000">
                  <a:alpha val="27000"/>
                </a:srgbClr>
              </a:outerShdw>
            </a:effectLst>
          </p:spPr>
          <p:txBody>
            <a:bodyPr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NeueLT Std"/>
                <a:cs typeface="Arial"/>
              </a:endParaRPr>
            </a:p>
          </p:txBody>
        </p:sp>
        <p:sp>
          <p:nvSpPr>
            <p:cNvPr id="26" name="Rectangle 25"/>
            <p:cNvSpPr>
              <a:spLocks noChangeArrowheads="1"/>
            </p:cNvSpPr>
            <p:nvPr/>
          </p:nvSpPr>
          <p:spPr bwMode="auto">
            <a:xfrm>
              <a:off x="6802770" y="5018420"/>
              <a:ext cx="2755900" cy="982662"/>
            </a:xfrm>
            <a:prstGeom prst="rect">
              <a:avLst/>
            </a:prstGeom>
            <a:solidFill>
              <a:srgbClr val="CDCDCD"/>
            </a:solidFill>
            <a:ln w="9525" cap="flat" cmpd="sng" algn="ctr">
              <a:noFill/>
              <a:prstDash val="solid"/>
              <a:round/>
              <a:headEnd type="none" w="med" len="med"/>
              <a:tailEnd type="none" w="med" len="med"/>
            </a:ln>
            <a:effectLst>
              <a:outerShdw blurRad="50800" dist="25400" dir="5400000" algn="ctr" rotWithShape="0">
                <a:srgbClr val="000000">
                  <a:alpha val="27000"/>
                </a:srgbClr>
              </a:outerShdw>
            </a:effectLst>
          </p:spPr>
          <p:txBody>
            <a:bodyPr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NeueLT Std"/>
                <a:cs typeface="Arial"/>
              </a:endParaRPr>
            </a:p>
          </p:txBody>
        </p:sp>
        <p:grpSp>
          <p:nvGrpSpPr>
            <p:cNvPr id="27" name="Group 29"/>
            <p:cNvGrpSpPr>
              <a:grpSpLocks/>
            </p:cNvGrpSpPr>
            <p:nvPr/>
          </p:nvGrpSpPr>
          <p:grpSpPr bwMode="auto">
            <a:xfrm>
              <a:off x="9023682" y="4951745"/>
              <a:ext cx="1120775" cy="1120775"/>
              <a:chOff x="5407026" y="4078288"/>
              <a:chExt cx="1120775" cy="1120775"/>
            </a:xfrm>
          </p:grpSpPr>
          <p:sp>
            <p:nvSpPr>
              <p:cNvPr id="34" name="Freeform 10"/>
              <p:cNvSpPr>
                <a:spLocks/>
              </p:cNvSpPr>
              <p:nvPr/>
            </p:nvSpPr>
            <p:spPr bwMode="auto">
              <a:xfrm>
                <a:off x="5407026" y="4078288"/>
                <a:ext cx="1120775" cy="1120775"/>
              </a:xfrm>
              <a:custGeom>
                <a:avLst/>
                <a:gdLst/>
                <a:ahLst/>
                <a:cxnLst>
                  <a:cxn ang="0">
                    <a:pos x="36" y="84"/>
                  </a:cxn>
                  <a:cxn ang="0">
                    <a:pos x="215" y="36"/>
                  </a:cxn>
                  <a:cxn ang="0">
                    <a:pos x="263" y="215"/>
                  </a:cxn>
                  <a:cxn ang="0">
                    <a:pos x="84" y="262"/>
                  </a:cxn>
                  <a:cxn ang="0">
                    <a:pos x="36" y="84"/>
                  </a:cxn>
                </a:cxnLst>
                <a:rect l="0" t="0" r="r" b="b"/>
                <a:pathLst>
                  <a:path w="299" h="299">
                    <a:moveTo>
                      <a:pt x="36" y="84"/>
                    </a:moveTo>
                    <a:cubicBezTo>
                      <a:pt x="72" y="21"/>
                      <a:pt x="152" y="0"/>
                      <a:pt x="215" y="36"/>
                    </a:cubicBezTo>
                    <a:cubicBezTo>
                      <a:pt x="277" y="72"/>
                      <a:pt x="299" y="152"/>
                      <a:pt x="263" y="215"/>
                    </a:cubicBezTo>
                    <a:cubicBezTo>
                      <a:pt x="227" y="277"/>
                      <a:pt x="146" y="299"/>
                      <a:pt x="84" y="262"/>
                    </a:cubicBezTo>
                    <a:cubicBezTo>
                      <a:pt x="21" y="226"/>
                      <a:pt x="0" y="146"/>
                      <a:pt x="36" y="84"/>
                    </a:cubicBezTo>
                    <a:close/>
                  </a:path>
                </a:pathLst>
              </a:custGeom>
              <a:solidFill>
                <a:srgbClr val="0560B3"/>
              </a:solidFill>
              <a:ln w="9525" cap="flat" cmpd="sng" algn="ctr">
                <a:solidFill>
                  <a:srgbClr val="01568F"/>
                </a:solid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cs typeface="Arial"/>
                </a:endParaRPr>
              </a:p>
            </p:txBody>
          </p:sp>
          <p:sp>
            <p:nvSpPr>
              <p:cNvPr id="35" name="Freeform 12"/>
              <p:cNvSpPr>
                <a:spLocks/>
              </p:cNvSpPr>
              <p:nvPr/>
            </p:nvSpPr>
            <p:spPr bwMode="auto">
              <a:xfrm>
                <a:off x="5619751" y="4291013"/>
                <a:ext cx="885825" cy="908050"/>
              </a:xfrm>
              <a:custGeom>
                <a:avLst/>
                <a:gdLst>
                  <a:gd name="T0" fmla="*/ 27 w 236"/>
                  <a:gd name="T1" fmla="*/ 205 h 242"/>
                  <a:gd name="T2" fmla="*/ 206 w 236"/>
                  <a:gd name="T3" fmla="*/ 158 h 242"/>
                  <a:gd name="T4" fmla="*/ 185 w 236"/>
                  <a:gd name="T5" fmla="*/ 0 h 242"/>
                  <a:gd name="T6" fmla="*/ 0 w 236"/>
                  <a:gd name="T7" fmla="*/ 185 h 242"/>
                  <a:gd name="T8" fmla="*/ 27 w 236"/>
                  <a:gd name="T9" fmla="*/ 205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 h="242">
                    <a:moveTo>
                      <a:pt x="27" y="205"/>
                    </a:moveTo>
                    <a:cubicBezTo>
                      <a:pt x="89" y="242"/>
                      <a:pt x="170" y="220"/>
                      <a:pt x="206" y="158"/>
                    </a:cubicBezTo>
                    <a:cubicBezTo>
                      <a:pt x="236" y="105"/>
                      <a:pt x="226" y="40"/>
                      <a:pt x="185" y="0"/>
                    </a:cubicBezTo>
                    <a:cubicBezTo>
                      <a:pt x="0" y="185"/>
                      <a:pt x="0" y="185"/>
                      <a:pt x="0" y="185"/>
                    </a:cubicBezTo>
                    <a:cubicBezTo>
                      <a:pt x="8" y="193"/>
                      <a:pt x="17" y="200"/>
                      <a:pt x="27" y="205"/>
                    </a:cubicBezTo>
                    <a:close/>
                  </a:path>
                </a:pathLst>
              </a:custGeom>
              <a:gradFill rotWithShape="1">
                <a:gsLst>
                  <a:gs pos="0">
                    <a:srgbClr val="01315D">
                      <a:alpha val="28625"/>
                    </a:srgbClr>
                  </a:gs>
                  <a:gs pos="100000">
                    <a:srgbClr val="FFFFFF">
                      <a:alpha val="0"/>
                    </a:srgb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NeueLT Std" pitchFamily="34" charset="0"/>
                  <a:cs typeface="Arial" panose="020B0604020202020204" pitchFamily="34" charset="0"/>
                </a:endParaRPr>
              </a:p>
            </p:txBody>
          </p:sp>
        </p:grpSp>
        <p:grpSp>
          <p:nvGrpSpPr>
            <p:cNvPr id="28" name="Group 30"/>
            <p:cNvGrpSpPr>
              <a:grpSpLocks/>
            </p:cNvGrpSpPr>
            <p:nvPr/>
          </p:nvGrpSpPr>
          <p:grpSpPr bwMode="auto">
            <a:xfrm>
              <a:off x="6236032" y="4951745"/>
              <a:ext cx="1122363" cy="1120775"/>
              <a:chOff x="2619376" y="4078288"/>
              <a:chExt cx="1122363" cy="1120775"/>
            </a:xfrm>
          </p:grpSpPr>
          <p:sp>
            <p:nvSpPr>
              <p:cNvPr id="32" name="Freeform 9"/>
              <p:cNvSpPr>
                <a:spLocks/>
              </p:cNvSpPr>
              <p:nvPr/>
            </p:nvSpPr>
            <p:spPr bwMode="auto">
              <a:xfrm>
                <a:off x="2619376" y="4078288"/>
                <a:ext cx="1122363" cy="1120775"/>
              </a:xfrm>
              <a:custGeom>
                <a:avLst/>
                <a:gdLst/>
                <a:ahLst/>
                <a:cxnLst>
                  <a:cxn ang="0">
                    <a:pos x="263" y="84"/>
                  </a:cxn>
                  <a:cxn ang="0">
                    <a:pos x="215" y="262"/>
                  </a:cxn>
                  <a:cxn ang="0">
                    <a:pos x="36" y="215"/>
                  </a:cxn>
                  <a:cxn ang="0">
                    <a:pos x="84" y="36"/>
                  </a:cxn>
                  <a:cxn ang="0">
                    <a:pos x="263" y="84"/>
                  </a:cxn>
                </a:cxnLst>
                <a:rect l="0" t="0" r="r" b="b"/>
                <a:pathLst>
                  <a:path w="299" h="299">
                    <a:moveTo>
                      <a:pt x="263" y="84"/>
                    </a:moveTo>
                    <a:cubicBezTo>
                      <a:pt x="299" y="146"/>
                      <a:pt x="278" y="226"/>
                      <a:pt x="215" y="262"/>
                    </a:cubicBezTo>
                    <a:cubicBezTo>
                      <a:pt x="153" y="299"/>
                      <a:pt x="73" y="277"/>
                      <a:pt x="36" y="215"/>
                    </a:cubicBezTo>
                    <a:cubicBezTo>
                      <a:pt x="0" y="152"/>
                      <a:pt x="22" y="72"/>
                      <a:pt x="84" y="36"/>
                    </a:cubicBezTo>
                    <a:cubicBezTo>
                      <a:pt x="147" y="0"/>
                      <a:pt x="227" y="21"/>
                      <a:pt x="263" y="84"/>
                    </a:cubicBezTo>
                    <a:close/>
                  </a:path>
                </a:pathLst>
              </a:custGeom>
              <a:solidFill>
                <a:srgbClr val="093667"/>
              </a:solidFill>
              <a:ln w="9525" cap="flat" cmpd="sng" algn="ctr">
                <a:solidFill>
                  <a:srgbClr val="013253"/>
                </a:solid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cs typeface="Arial"/>
                </a:endParaRPr>
              </a:p>
            </p:txBody>
          </p:sp>
          <p:sp>
            <p:nvSpPr>
              <p:cNvPr id="33" name="Freeform 13"/>
              <p:cNvSpPr>
                <a:spLocks/>
              </p:cNvSpPr>
              <p:nvPr/>
            </p:nvSpPr>
            <p:spPr bwMode="auto">
              <a:xfrm>
                <a:off x="2833688" y="4291013"/>
                <a:ext cx="885825" cy="908050"/>
              </a:xfrm>
              <a:custGeom>
                <a:avLst/>
                <a:gdLst>
                  <a:gd name="T0" fmla="*/ 27 w 236"/>
                  <a:gd name="T1" fmla="*/ 205 h 242"/>
                  <a:gd name="T2" fmla="*/ 206 w 236"/>
                  <a:gd name="T3" fmla="*/ 158 h 242"/>
                  <a:gd name="T4" fmla="*/ 185 w 236"/>
                  <a:gd name="T5" fmla="*/ 0 h 242"/>
                  <a:gd name="T6" fmla="*/ 0 w 236"/>
                  <a:gd name="T7" fmla="*/ 185 h 242"/>
                  <a:gd name="T8" fmla="*/ 27 w 236"/>
                  <a:gd name="T9" fmla="*/ 205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 h="242">
                    <a:moveTo>
                      <a:pt x="27" y="205"/>
                    </a:moveTo>
                    <a:cubicBezTo>
                      <a:pt x="90" y="242"/>
                      <a:pt x="170" y="220"/>
                      <a:pt x="206" y="158"/>
                    </a:cubicBezTo>
                    <a:cubicBezTo>
                      <a:pt x="236" y="105"/>
                      <a:pt x="226" y="40"/>
                      <a:pt x="185" y="0"/>
                    </a:cubicBezTo>
                    <a:cubicBezTo>
                      <a:pt x="0" y="185"/>
                      <a:pt x="0" y="185"/>
                      <a:pt x="0" y="185"/>
                    </a:cubicBezTo>
                    <a:cubicBezTo>
                      <a:pt x="8" y="193"/>
                      <a:pt x="17" y="200"/>
                      <a:pt x="27" y="205"/>
                    </a:cubicBezTo>
                    <a:close/>
                  </a:path>
                </a:pathLst>
              </a:custGeom>
              <a:gradFill rotWithShape="1">
                <a:gsLst>
                  <a:gs pos="0">
                    <a:srgbClr val="000C16">
                      <a:alpha val="34901"/>
                    </a:srgbClr>
                  </a:gs>
                  <a:gs pos="100000">
                    <a:srgbClr val="FFFFFF">
                      <a:alpha val="0"/>
                    </a:srgb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NeueLT Std" pitchFamily="34" charset="0"/>
                  <a:cs typeface="Arial" panose="020B0604020202020204" pitchFamily="34" charset="0"/>
                </a:endParaRPr>
              </a:p>
            </p:txBody>
          </p:sp>
        </p:grpSp>
        <p:grpSp>
          <p:nvGrpSpPr>
            <p:cNvPr id="29" name="Group 17"/>
            <p:cNvGrpSpPr>
              <a:grpSpLocks/>
            </p:cNvGrpSpPr>
            <p:nvPr/>
          </p:nvGrpSpPr>
          <p:grpSpPr bwMode="auto">
            <a:xfrm>
              <a:off x="7698120" y="2607007"/>
              <a:ext cx="1033462" cy="1055688"/>
              <a:chOff x="4081407" y="1733550"/>
              <a:chExt cx="1033722" cy="1056481"/>
            </a:xfrm>
          </p:grpSpPr>
          <p:sp>
            <p:nvSpPr>
              <p:cNvPr id="30" name="Oval 11"/>
              <p:cNvSpPr>
                <a:spLocks noChangeArrowheads="1"/>
              </p:cNvSpPr>
              <p:nvPr/>
            </p:nvSpPr>
            <p:spPr bwMode="auto">
              <a:xfrm>
                <a:off x="4081407" y="1733550"/>
                <a:ext cx="982909" cy="983401"/>
              </a:xfrm>
              <a:prstGeom prst="ellipse">
                <a:avLst/>
              </a:prstGeom>
              <a:solidFill>
                <a:srgbClr val="08A7EE"/>
              </a:solidFill>
              <a:ln w="9525" cap="flat" cmpd="sng" algn="ctr">
                <a:solidFill>
                  <a:srgbClr val="0195F9"/>
                </a:solid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cs typeface="Arial"/>
                </a:endParaRPr>
              </a:p>
            </p:txBody>
          </p:sp>
          <p:sp>
            <p:nvSpPr>
              <p:cNvPr id="31" name="Freeform 14"/>
              <p:cNvSpPr>
                <a:spLocks/>
              </p:cNvSpPr>
              <p:nvPr/>
            </p:nvSpPr>
            <p:spPr bwMode="auto">
              <a:xfrm>
                <a:off x="4226129" y="1881981"/>
                <a:ext cx="889000" cy="908050"/>
              </a:xfrm>
              <a:custGeom>
                <a:avLst/>
                <a:gdLst>
                  <a:gd name="T0" fmla="*/ 28 w 237"/>
                  <a:gd name="T1" fmla="*/ 205 h 242"/>
                  <a:gd name="T2" fmla="*/ 206 w 237"/>
                  <a:gd name="T3" fmla="*/ 157 h 242"/>
                  <a:gd name="T4" fmla="*/ 186 w 237"/>
                  <a:gd name="T5" fmla="*/ 0 h 242"/>
                  <a:gd name="T6" fmla="*/ 0 w 237"/>
                  <a:gd name="T7" fmla="*/ 185 h 242"/>
                  <a:gd name="T8" fmla="*/ 28 w 237"/>
                  <a:gd name="T9" fmla="*/ 205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242">
                    <a:moveTo>
                      <a:pt x="28" y="205"/>
                    </a:moveTo>
                    <a:cubicBezTo>
                      <a:pt x="90" y="242"/>
                      <a:pt x="170" y="220"/>
                      <a:pt x="206" y="157"/>
                    </a:cubicBezTo>
                    <a:cubicBezTo>
                      <a:pt x="237" y="105"/>
                      <a:pt x="226" y="40"/>
                      <a:pt x="186" y="0"/>
                    </a:cubicBezTo>
                    <a:cubicBezTo>
                      <a:pt x="0" y="185"/>
                      <a:pt x="0" y="185"/>
                      <a:pt x="0" y="185"/>
                    </a:cubicBezTo>
                    <a:cubicBezTo>
                      <a:pt x="8" y="193"/>
                      <a:pt x="17" y="200"/>
                      <a:pt x="28" y="205"/>
                    </a:cubicBezTo>
                    <a:close/>
                  </a:path>
                </a:pathLst>
              </a:custGeom>
              <a:gradFill rotWithShape="1">
                <a:gsLst>
                  <a:gs pos="0">
                    <a:srgbClr val="01315D">
                      <a:alpha val="28625"/>
                    </a:srgbClr>
                  </a:gs>
                  <a:gs pos="100000">
                    <a:srgbClr val="FFFFFF">
                      <a:alpha val="0"/>
                    </a:srgb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NeueLT Std" pitchFamily="34" charset="0"/>
                  <a:cs typeface="Arial" panose="020B0604020202020204" pitchFamily="34" charset="0"/>
                </a:endParaRPr>
              </a:p>
            </p:txBody>
          </p:sp>
        </p:grpSp>
      </p:grpSp>
      <p:sp>
        <p:nvSpPr>
          <p:cNvPr id="2" name="Slide Number Placeholder 1"/>
          <p:cNvSpPr>
            <a:spLocks noGrp="1"/>
          </p:cNvSpPr>
          <p:nvPr>
            <p:ph type="sldNum" sz="quarter" idx="4"/>
          </p:nvPr>
        </p:nvSpPr>
        <p:spPr/>
        <p:txBody>
          <a:bodyPr/>
          <a:lstStyle/>
          <a:p>
            <a:fld id="{4D6F5D09-9872-40F8-936F-956C9A8E6FCE}" type="slidenum">
              <a:rPr lang="en-IN" smtClean="0"/>
              <a:pPr/>
              <a:t>4</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a:t>
            </a:r>
            <a:r>
              <a:rPr sz="4400" dirty="0">
                <a:solidFill>
                  <a:srgbClr val="505050">
                    <a:lumMod val="50000"/>
                  </a:srgbClr>
                </a:solidFill>
              </a:rPr>
              <a:t> | </a:t>
            </a:r>
            <a:r>
              <a:rPr lang="en-IN" sz="4400" dirty="0">
                <a:solidFill>
                  <a:srgbClr val="0070C0"/>
                </a:solidFill>
              </a:rPr>
              <a:t>Focus Areas</a:t>
            </a:r>
          </a:p>
        </p:txBody>
      </p:sp>
      <p:sp>
        <p:nvSpPr>
          <p:cNvPr id="5" name="Rectangle 4"/>
          <p:cNvSpPr/>
          <p:nvPr/>
        </p:nvSpPr>
        <p:spPr>
          <a:xfrm>
            <a:off x="6629400" y="1920182"/>
            <a:ext cx="3200400" cy="1097280"/>
          </a:xfrm>
          <a:prstGeom prst="rect">
            <a:avLst/>
          </a:prstGeom>
        </p:spPr>
        <p:txBody>
          <a:bodyPr wrap="square">
            <a:spAutoFit/>
          </a:bodyPr>
          <a:lstStyle/>
          <a:p>
            <a:r>
              <a:rPr lang="en-IN" sz="1600" dirty="0">
                <a:solidFill>
                  <a:srgbClr val="044C6C"/>
                </a:solidFill>
                <a:cs typeface="Segoe UI Semilight" panose="020B0402040204020203" pitchFamily="34" charset="0"/>
              </a:rPr>
              <a:t>What is the probability that an equipment will fail in the near future?</a:t>
            </a:r>
          </a:p>
        </p:txBody>
      </p:sp>
      <p:sp>
        <p:nvSpPr>
          <p:cNvPr id="6" name="Rectangle 5"/>
          <p:cNvSpPr/>
          <p:nvPr/>
        </p:nvSpPr>
        <p:spPr>
          <a:xfrm>
            <a:off x="8942745" y="5343606"/>
            <a:ext cx="3200400" cy="584775"/>
          </a:xfrm>
          <a:prstGeom prst="rect">
            <a:avLst/>
          </a:prstGeom>
        </p:spPr>
        <p:txBody>
          <a:bodyPr wrap="square">
            <a:spAutoFit/>
          </a:bodyPr>
          <a:lstStyle/>
          <a:p>
            <a:r>
              <a:rPr lang="en-IN" sz="1600" dirty="0">
                <a:solidFill>
                  <a:srgbClr val="044C6C"/>
                </a:solidFill>
                <a:cs typeface="Segoe UI Semilight" panose="020B0402040204020203" pitchFamily="34" charset="0"/>
              </a:rPr>
              <a:t>What is the remaining useful life of an equipment?</a:t>
            </a:r>
          </a:p>
        </p:txBody>
      </p:sp>
      <p:sp>
        <p:nvSpPr>
          <p:cNvPr id="7" name="Rectangle 6"/>
          <p:cNvSpPr/>
          <p:nvPr/>
        </p:nvSpPr>
        <p:spPr>
          <a:xfrm>
            <a:off x="4753219" y="5343606"/>
            <a:ext cx="3200400" cy="1097280"/>
          </a:xfrm>
          <a:prstGeom prst="rect">
            <a:avLst/>
          </a:prstGeom>
        </p:spPr>
        <p:txBody>
          <a:bodyPr wrap="square">
            <a:spAutoFit/>
          </a:bodyPr>
          <a:lstStyle/>
          <a:p>
            <a:r>
              <a:rPr lang="en-IN" sz="1600" dirty="0">
                <a:solidFill>
                  <a:srgbClr val="044C6C"/>
                </a:solidFill>
                <a:cs typeface="Segoe UI Semilight" panose="020B0402040204020203" pitchFamily="34" charset="0"/>
              </a:rPr>
              <a:t>What are the causes of failures and what maintenance actions should be performed to fix these issues?</a:t>
            </a:r>
          </a:p>
        </p:txBody>
      </p:sp>
      <p:sp>
        <p:nvSpPr>
          <p:cNvPr id="37" name="Rectangle 36"/>
          <p:cNvSpPr/>
          <p:nvPr/>
        </p:nvSpPr>
        <p:spPr bwMode="auto">
          <a:xfrm>
            <a:off x="4267200" y="930896"/>
            <a:ext cx="7924800" cy="724006"/>
          </a:xfrm>
          <a:prstGeom prst="rect">
            <a:avLst/>
          </a:prstGeom>
          <a:solidFill>
            <a:schemeClr val="bg1">
              <a:lumMod val="85000"/>
              <a:alpha val="6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1"/>
          <p:cNvSpPr txBox="1">
            <a:spLocks/>
          </p:cNvSpPr>
          <p:nvPr/>
        </p:nvSpPr>
        <p:spPr>
          <a:xfrm>
            <a:off x="4267200" y="948845"/>
            <a:ext cx="7924800" cy="6488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IN" sz="1600" dirty="0">
                <a:solidFill>
                  <a:schemeClr val="tx1">
                    <a:lumMod val="75000"/>
                  </a:schemeClr>
                </a:solidFill>
                <a:latin typeface="+mn-lt"/>
                <a:cs typeface="Segoe UI Semilight" panose="020B0402040204020203" pitchFamily="34" charset="0"/>
              </a:rPr>
              <a:t>Majority of business problems in the predictive maintenance domain can be categorized to fall under the following business questions:</a:t>
            </a:r>
            <a:endParaRPr lang="en-US" sz="1600" dirty="0">
              <a:solidFill>
                <a:schemeClr val="tx1">
                  <a:lumMod val="75000"/>
                </a:schemeClr>
              </a:solidFill>
              <a:latin typeface="+mn-lt"/>
              <a:cs typeface="Segoe UI Semilight" panose="020B0402040204020203" pitchFamily="34" charset="0"/>
            </a:endParaRPr>
          </a:p>
        </p:txBody>
      </p:sp>
      <p:pic>
        <p:nvPicPr>
          <p:cNvPr id="91" name="Picture 90"/>
          <p:cNvPicPr>
            <a:picLocks noChangeAspect="1"/>
          </p:cNvPicPr>
          <p:nvPr/>
        </p:nvPicPr>
        <p:blipFill>
          <a:blip r:embed="rId5">
            <a:biLevel thresh="2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rot="2753539">
            <a:off x="8016101" y="2882328"/>
            <a:ext cx="411480" cy="411480"/>
          </a:xfrm>
          <a:prstGeom prst="rect">
            <a:avLst/>
          </a:prstGeom>
        </p:spPr>
      </p:pic>
      <p:pic>
        <p:nvPicPr>
          <p:cNvPr id="92" name="Picture 3" descr="\\MAGNUM\Projects\Microsoft\Cloud Power FY12\Design\Icons\PNGs\Scalable_Elastic_4.png"/>
          <p:cNvPicPr>
            <a:picLocks noChangeAspect="1" noChangeArrowheads="1"/>
          </p:cNvPicPr>
          <p:nvPr/>
        </p:nvPicPr>
        <p:blipFill rotWithShape="1">
          <a:blip r:embed="rId7" cstate="print">
            <a:biLevel thresh="25000"/>
          </a:blip>
          <a:srcRect l="22389" b="26146"/>
          <a:stretch/>
        </p:blipFill>
        <p:spPr bwMode="auto">
          <a:xfrm>
            <a:off x="9053725" y="4597951"/>
            <a:ext cx="576699" cy="548640"/>
          </a:xfrm>
          <a:prstGeom prst="rect">
            <a:avLst/>
          </a:prstGeom>
          <a:noFill/>
        </p:spPr>
      </p:pic>
      <p:grpSp>
        <p:nvGrpSpPr>
          <p:cNvPr id="93" name="Group 92"/>
          <p:cNvGrpSpPr>
            <a:grpSpLocks noChangeAspect="1"/>
          </p:cNvGrpSpPr>
          <p:nvPr/>
        </p:nvGrpSpPr>
        <p:grpSpPr>
          <a:xfrm>
            <a:off x="6918371" y="4648127"/>
            <a:ext cx="548640" cy="555032"/>
            <a:chOff x="82564" y="4356100"/>
            <a:chExt cx="1635125" cy="1654175"/>
          </a:xfrm>
        </p:grpSpPr>
        <p:grpSp>
          <p:nvGrpSpPr>
            <p:cNvPr id="94" name="Group 23"/>
            <p:cNvGrpSpPr>
              <a:grpSpLocks noChangeAspect="1"/>
            </p:cNvGrpSpPr>
            <p:nvPr/>
          </p:nvGrpSpPr>
          <p:grpSpPr bwMode="auto">
            <a:xfrm rot="18353286">
              <a:off x="653271" y="4368800"/>
              <a:ext cx="493712" cy="1635125"/>
              <a:chOff x="371" y="2752"/>
              <a:chExt cx="311" cy="1030"/>
            </a:xfrm>
          </p:grpSpPr>
          <p:sp>
            <p:nvSpPr>
              <p:cNvPr id="98" name="AutoShape 22"/>
              <p:cNvSpPr>
                <a:spLocks noChangeAspect="1" noChangeArrowheads="1" noTextEdit="1"/>
              </p:cNvSpPr>
              <p:nvPr/>
            </p:nvSpPr>
            <p:spPr bwMode="auto">
              <a:xfrm>
                <a:off x="371" y="2752"/>
                <a:ext cx="311" cy="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4"/>
              <p:cNvSpPr>
                <a:spLocks noEditPoints="1"/>
              </p:cNvSpPr>
              <p:nvPr/>
            </p:nvSpPr>
            <p:spPr bwMode="auto">
              <a:xfrm>
                <a:off x="375" y="2748"/>
                <a:ext cx="303" cy="1030"/>
              </a:xfrm>
              <a:custGeom>
                <a:avLst/>
                <a:gdLst>
                  <a:gd name="T0" fmla="*/ 55 w 73"/>
                  <a:gd name="T1" fmla="*/ 190 h 255"/>
                  <a:gd name="T2" fmla="*/ 55 w 73"/>
                  <a:gd name="T3" fmla="*/ 68 h 255"/>
                  <a:gd name="T4" fmla="*/ 73 w 73"/>
                  <a:gd name="T5" fmla="*/ 37 h 255"/>
                  <a:gd name="T6" fmla="*/ 36 w 73"/>
                  <a:gd name="T7" fmla="*/ 0 h 255"/>
                  <a:gd name="T8" fmla="*/ 0 w 73"/>
                  <a:gd name="T9" fmla="*/ 37 h 255"/>
                  <a:gd name="T10" fmla="*/ 18 w 73"/>
                  <a:gd name="T11" fmla="*/ 68 h 255"/>
                  <a:gd name="T12" fmla="*/ 18 w 73"/>
                  <a:gd name="T13" fmla="*/ 190 h 255"/>
                  <a:gd name="T14" fmla="*/ 0 w 73"/>
                  <a:gd name="T15" fmla="*/ 221 h 255"/>
                  <a:gd name="T16" fmla="*/ 22 w 73"/>
                  <a:gd name="T17" fmla="*/ 255 h 255"/>
                  <a:gd name="T18" fmla="*/ 22 w 73"/>
                  <a:gd name="T19" fmla="*/ 212 h 255"/>
                  <a:gd name="T20" fmla="*/ 50 w 73"/>
                  <a:gd name="T21" fmla="*/ 212 h 255"/>
                  <a:gd name="T22" fmla="*/ 50 w 73"/>
                  <a:gd name="T23" fmla="*/ 255 h 255"/>
                  <a:gd name="T24" fmla="*/ 73 w 73"/>
                  <a:gd name="T25" fmla="*/ 221 h 255"/>
                  <a:gd name="T26" fmla="*/ 55 w 73"/>
                  <a:gd name="T27" fmla="*/ 190 h 255"/>
                  <a:gd name="T28" fmla="*/ 26 w 73"/>
                  <a:gd name="T29" fmla="*/ 18 h 255"/>
                  <a:gd name="T30" fmla="*/ 47 w 73"/>
                  <a:gd name="T31" fmla="*/ 18 h 255"/>
                  <a:gd name="T32" fmla="*/ 58 w 73"/>
                  <a:gd name="T33" fmla="*/ 37 h 255"/>
                  <a:gd name="T34" fmla="*/ 47 w 73"/>
                  <a:gd name="T35" fmla="*/ 55 h 255"/>
                  <a:gd name="T36" fmla="*/ 26 w 73"/>
                  <a:gd name="T37" fmla="*/ 55 h 255"/>
                  <a:gd name="T38" fmla="*/ 15 w 73"/>
                  <a:gd name="T39" fmla="*/ 37 h 255"/>
                  <a:gd name="T40" fmla="*/ 26 w 73"/>
                  <a:gd name="T41" fmla="*/ 1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255">
                    <a:moveTo>
                      <a:pt x="55" y="190"/>
                    </a:moveTo>
                    <a:cubicBezTo>
                      <a:pt x="55" y="68"/>
                      <a:pt x="55" y="68"/>
                      <a:pt x="55" y="68"/>
                    </a:cubicBezTo>
                    <a:cubicBezTo>
                      <a:pt x="66" y="62"/>
                      <a:pt x="73" y="50"/>
                      <a:pt x="73" y="37"/>
                    </a:cubicBezTo>
                    <a:cubicBezTo>
                      <a:pt x="73" y="17"/>
                      <a:pt x="57" y="0"/>
                      <a:pt x="36" y="0"/>
                    </a:cubicBezTo>
                    <a:cubicBezTo>
                      <a:pt x="16" y="0"/>
                      <a:pt x="0" y="17"/>
                      <a:pt x="0" y="37"/>
                    </a:cubicBezTo>
                    <a:cubicBezTo>
                      <a:pt x="0" y="50"/>
                      <a:pt x="7" y="62"/>
                      <a:pt x="18" y="68"/>
                    </a:cubicBezTo>
                    <a:cubicBezTo>
                      <a:pt x="18" y="190"/>
                      <a:pt x="18" y="190"/>
                      <a:pt x="18" y="190"/>
                    </a:cubicBezTo>
                    <a:cubicBezTo>
                      <a:pt x="7" y="196"/>
                      <a:pt x="0" y="208"/>
                      <a:pt x="0" y="221"/>
                    </a:cubicBezTo>
                    <a:cubicBezTo>
                      <a:pt x="0" y="237"/>
                      <a:pt x="9" y="250"/>
                      <a:pt x="22" y="255"/>
                    </a:cubicBezTo>
                    <a:cubicBezTo>
                      <a:pt x="22" y="212"/>
                      <a:pt x="22" y="212"/>
                      <a:pt x="22" y="212"/>
                    </a:cubicBezTo>
                    <a:cubicBezTo>
                      <a:pt x="50" y="212"/>
                      <a:pt x="50" y="212"/>
                      <a:pt x="50" y="212"/>
                    </a:cubicBezTo>
                    <a:cubicBezTo>
                      <a:pt x="50" y="255"/>
                      <a:pt x="50" y="255"/>
                      <a:pt x="50" y="255"/>
                    </a:cubicBezTo>
                    <a:cubicBezTo>
                      <a:pt x="64" y="250"/>
                      <a:pt x="73" y="237"/>
                      <a:pt x="73" y="221"/>
                    </a:cubicBezTo>
                    <a:cubicBezTo>
                      <a:pt x="73" y="208"/>
                      <a:pt x="66" y="196"/>
                      <a:pt x="55" y="190"/>
                    </a:cubicBezTo>
                    <a:close/>
                    <a:moveTo>
                      <a:pt x="26" y="18"/>
                    </a:moveTo>
                    <a:cubicBezTo>
                      <a:pt x="47" y="18"/>
                      <a:pt x="47" y="18"/>
                      <a:pt x="47" y="18"/>
                    </a:cubicBezTo>
                    <a:cubicBezTo>
                      <a:pt x="58" y="37"/>
                      <a:pt x="58" y="37"/>
                      <a:pt x="58" y="37"/>
                    </a:cubicBezTo>
                    <a:cubicBezTo>
                      <a:pt x="47" y="55"/>
                      <a:pt x="47" y="55"/>
                      <a:pt x="47" y="55"/>
                    </a:cubicBezTo>
                    <a:cubicBezTo>
                      <a:pt x="26" y="55"/>
                      <a:pt x="26" y="55"/>
                      <a:pt x="26" y="55"/>
                    </a:cubicBezTo>
                    <a:cubicBezTo>
                      <a:pt x="15" y="37"/>
                      <a:pt x="15" y="37"/>
                      <a:pt x="15" y="37"/>
                    </a:cubicBezTo>
                    <a:lnTo>
                      <a:pt x="26"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5" name="Group 27"/>
            <p:cNvGrpSpPr>
              <a:grpSpLocks noChangeAspect="1"/>
            </p:cNvGrpSpPr>
            <p:nvPr/>
          </p:nvGrpSpPr>
          <p:grpSpPr bwMode="auto">
            <a:xfrm rot="2053077">
              <a:off x="662796" y="4356100"/>
              <a:ext cx="474663" cy="1654175"/>
              <a:chOff x="800" y="2752"/>
              <a:chExt cx="299" cy="1042"/>
            </a:xfrm>
          </p:grpSpPr>
          <p:sp>
            <p:nvSpPr>
              <p:cNvPr id="96" name="AutoShape 26"/>
              <p:cNvSpPr>
                <a:spLocks noChangeAspect="1" noChangeArrowheads="1" noTextEdit="1"/>
              </p:cNvSpPr>
              <p:nvPr/>
            </p:nvSpPr>
            <p:spPr bwMode="auto">
              <a:xfrm>
                <a:off x="800" y="2752"/>
                <a:ext cx="299"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8"/>
              <p:cNvSpPr>
                <a:spLocks/>
              </p:cNvSpPr>
              <p:nvPr/>
            </p:nvSpPr>
            <p:spPr bwMode="auto">
              <a:xfrm>
                <a:off x="796" y="2748"/>
                <a:ext cx="299" cy="1042"/>
              </a:xfrm>
              <a:custGeom>
                <a:avLst/>
                <a:gdLst>
                  <a:gd name="T0" fmla="*/ 55 w 72"/>
                  <a:gd name="T1" fmla="*/ 194 h 258"/>
                  <a:gd name="T2" fmla="*/ 55 w 72"/>
                  <a:gd name="T3" fmla="*/ 65 h 258"/>
                  <a:gd name="T4" fmla="*/ 72 w 72"/>
                  <a:gd name="T5" fmla="*/ 34 h 258"/>
                  <a:gd name="T6" fmla="*/ 50 w 72"/>
                  <a:gd name="T7" fmla="*/ 0 h 258"/>
                  <a:gd name="T8" fmla="*/ 50 w 72"/>
                  <a:gd name="T9" fmla="*/ 40 h 258"/>
                  <a:gd name="T10" fmla="*/ 23 w 72"/>
                  <a:gd name="T11" fmla="*/ 40 h 258"/>
                  <a:gd name="T12" fmla="*/ 23 w 72"/>
                  <a:gd name="T13" fmla="*/ 0 h 258"/>
                  <a:gd name="T14" fmla="*/ 0 w 72"/>
                  <a:gd name="T15" fmla="*/ 34 h 258"/>
                  <a:gd name="T16" fmla="*/ 18 w 72"/>
                  <a:gd name="T17" fmla="*/ 65 h 258"/>
                  <a:gd name="T18" fmla="*/ 18 w 72"/>
                  <a:gd name="T19" fmla="*/ 194 h 258"/>
                  <a:gd name="T20" fmla="*/ 0 w 72"/>
                  <a:gd name="T21" fmla="*/ 225 h 258"/>
                  <a:gd name="T22" fmla="*/ 23 w 72"/>
                  <a:gd name="T23" fmla="*/ 258 h 258"/>
                  <a:gd name="T24" fmla="*/ 23 w 72"/>
                  <a:gd name="T25" fmla="*/ 218 h 258"/>
                  <a:gd name="T26" fmla="*/ 50 w 72"/>
                  <a:gd name="T27" fmla="*/ 218 h 258"/>
                  <a:gd name="T28" fmla="*/ 50 w 72"/>
                  <a:gd name="T29" fmla="*/ 258 h 258"/>
                  <a:gd name="T30" fmla="*/ 72 w 72"/>
                  <a:gd name="T31" fmla="*/ 225 h 258"/>
                  <a:gd name="T32" fmla="*/ 55 w 72"/>
                  <a:gd name="T33" fmla="*/ 19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258">
                    <a:moveTo>
                      <a:pt x="55" y="194"/>
                    </a:moveTo>
                    <a:cubicBezTo>
                      <a:pt x="55" y="65"/>
                      <a:pt x="55" y="65"/>
                      <a:pt x="55" y="65"/>
                    </a:cubicBezTo>
                    <a:cubicBezTo>
                      <a:pt x="65" y="59"/>
                      <a:pt x="72" y="47"/>
                      <a:pt x="72" y="34"/>
                    </a:cubicBezTo>
                    <a:cubicBezTo>
                      <a:pt x="72" y="19"/>
                      <a:pt x="63" y="6"/>
                      <a:pt x="50" y="0"/>
                    </a:cubicBezTo>
                    <a:cubicBezTo>
                      <a:pt x="50" y="40"/>
                      <a:pt x="50" y="40"/>
                      <a:pt x="50" y="40"/>
                    </a:cubicBezTo>
                    <a:cubicBezTo>
                      <a:pt x="23" y="40"/>
                      <a:pt x="23" y="40"/>
                      <a:pt x="23" y="40"/>
                    </a:cubicBezTo>
                    <a:cubicBezTo>
                      <a:pt x="23" y="0"/>
                      <a:pt x="23" y="0"/>
                      <a:pt x="23" y="0"/>
                    </a:cubicBezTo>
                    <a:cubicBezTo>
                      <a:pt x="10" y="6"/>
                      <a:pt x="0" y="19"/>
                      <a:pt x="0" y="34"/>
                    </a:cubicBezTo>
                    <a:cubicBezTo>
                      <a:pt x="0" y="47"/>
                      <a:pt x="7" y="59"/>
                      <a:pt x="18" y="65"/>
                    </a:cubicBezTo>
                    <a:cubicBezTo>
                      <a:pt x="18" y="194"/>
                      <a:pt x="18" y="194"/>
                      <a:pt x="18" y="194"/>
                    </a:cubicBezTo>
                    <a:cubicBezTo>
                      <a:pt x="7" y="200"/>
                      <a:pt x="0" y="211"/>
                      <a:pt x="0" y="225"/>
                    </a:cubicBezTo>
                    <a:cubicBezTo>
                      <a:pt x="0" y="240"/>
                      <a:pt x="10" y="253"/>
                      <a:pt x="23" y="258"/>
                    </a:cubicBezTo>
                    <a:cubicBezTo>
                      <a:pt x="23" y="218"/>
                      <a:pt x="23" y="218"/>
                      <a:pt x="23" y="218"/>
                    </a:cubicBezTo>
                    <a:cubicBezTo>
                      <a:pt x="50" y="218"/>
                      <a:pt x="50" y="218"/>
                      <a:pt x="50" y="218"/>
                    </a:cubicBezTo>
                    <a:cubicBezTo>
                      <a:pt x="50" y="258"/>
                      <a:pt x="50" y="258"/>
                      <a:pt x="50" y="258"/>
                    </a:cubicBezTo>
                    <a:cubicBezTo>
                      <a:pt x="63" y="253"/>
                      <a:pt x="72" y="240"/>
                      <a:pt x="72" y="225"/>
                    </a:cubicBezTo>
                    <a:cubicBezTo>
                      <a:pt x="72" y="211"/>
                      <a:pt x="65" y="200"/>
                      <a:pt x="55" y="19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40538586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 Same Side Corner Rectangle 9"/>
          <p:cNvSpPr/>
          <p:nvPr/>
        </p:nvSpPr>
        <p:spPr bwMode="auto">
          <a:xfrm rot="5400000">
            <a:off x="2959223" y="-2133062"/>
            <a:ext cx="1371349" cy="7289802"/>
          </a:xfrm>
          <a:prstGeom prst="round2SameRect">
            <a:avLst>
              <a:gd name="adj1" fmla="val 0"/>
              <a:gd name="adj2" fmla="val 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201652" y="2974162"/>
            <a:ext cx="5741948" cy="1684495"/>
          </a:xfrm>
          <a:prstGeom prst="rect">
            <a:avLst/>
          </a:prstGeom>
        </p:spPr>
        <p:txBody>
          <a:bodyPr wrap="square" tIns="91440" bIns="91440" anchor="ctr" anchorCtr="0">
            <a:noAutofit/>
          </a:bodyPr>
          <a:lstStyle/>
          <a:p>
            <a:pPr marL="0" marR="0" lvl="0" indent="0" defTabSz="1828827" eaLnBrk="1" fontAlgn="auto" latinLnBrk="0" hangingPunct="1">
              <a:spcBef>
                <a:spcPts val="600"/>
              </a:spcBef>
              <a:spcAft>
                <a:spcPts val="600"/>
              </a:spcAft>
              <a:buClrTx/>
              <a:buSzTx/>
              <a:buFontTx/>
              <a:buNone/>
              <a:tabLst/>
              <a:defRPr/>
            </a:pPr>
            <a:r>
              <a:rPr lang="en-US" sz="2000" kern="0" dirty="0">
                <a:solidFill>
                  <a:schemeClr val="accent2">
                    <a:lumMod val="50000"/>
                  </a:schemeClr>
                </a:solidFill>
                <a:latin typeface="+mj-lt"/>
                <a:sym typeface="Gill Sans" pitchFamily="-84" charset="0"/>
              </a:rPr>
              <a:t>T</a:t>
            </a:r>
            <a:r>
              <a:rPr kumimoji="0" lang="en-US" sz="2000" b="0" strike="noStrike" kern="0" cap="none" spc="0" normalizeH="0" baseline="0" noProof="0" dirty="0">
                <a:ln>
                  <a:noFill/>
                </a:ln>
                <a:solidFill>
                  <a:schemeClr val="accent2">
                    <a:lumMod val="50000"/>
                  </a:schemeClr>
                </a:solidFill>
                <a:effectLst/>
                <a:uLnTx/>
                <a:uFillTx/>
                <a:latin typeface="+mj-lt"/>
                <a:sym typeface="Gill Sans" pitchFamily="-84" charset="0"/>
              </a:rPr>
              <a:t>he data that are used today are mostly for anomaly detection and control, </a:t>
            </a:r>
            <a:r>
              <a:rPr lang="en-US" sz="2000" kern="0" dirty="0">
                <a:solidFill>
                  <a:schemeClr val="accent2">
                    <a:lumMod val="50000"/>
                  </a:schemeClr>
                </a:solidFill>
                <a:latin typeface="Segoe UI Semibold" panose="020B0702040204020203" pitchFamily="34" charset="0"/>
                <a:cs typeface="Segoe UI Semilight" panose="020B0402040204020203" pitchFamily="34" charset="0"/>
                <a:sym typeface="Gill Sans" pitchFamily="-84" charset="0"/>
              </a:rPr>
              <a:t>not </a:t>
            </a:r>
            <a:r>
              <a:rPr kumimoji="0" lang="en-US" sz="2000" strike="noStrike" kern="0" cap="none" spc="0" normalizeH="0" baseline="0" noProof="0" dirty="0">
                <a:ln>
                  <a:noFill/>
                </a:ln>
                <a:solidFill>
                  <a:schemeClr val="accent2">
                    <a:lumMod val="50000"/>
                  </a:schemeClr>
                </a:solidFill>
                <a:effectLst/>
                <a:uLnTx/>
                <a:uFillTx/>
                <a:latin typeface="Segoe UI Semibold" panose="020B0702040204020203" pitchFamily="34" charset="0"/>
                <a:cs typeface="Segoe UI Semilight" panose="020B0402040204020203" pitchFamily="34" charset="0"/>
                <a:sym typeface="Gill Sans" pitchFamily="-84" charset="0"/>
              </a:rPr>
              <a:t>optimization and prediction</a:t>
            </a:r>
            <a:r>
              <a:rPr kumimoji="0" lang="en-US" sz="2000" b="0" strike="noStrike" kern="0" cap="none" spc="0" normalizeH="0" baseline="0" noProof="0" dirty="0">
                <a:ln>
                  <a:noFill/>
                </a:ln>
                <a:solidFill>
                  <a:schemeClr val="accent2">
                    <a:lumMod val="50000"/>
                  </a:schemeClr>
                </a:solidFill>
                <a:effectLst/>
                <a:uLnTx/>
                <a:uFillTx/>
                <a:latin typeface="+mj-lt"/>
                <a:sym typeface="Gill Sans" pitchFamily="-84" charset="0"/>
              </a:rPr>
              <a:t>, which provide the greatest value.</a:t>
            </a:r>
            <a:endParaRPr kumimoji="0" lang="en-US" sz="2000" b="0" strike="noStrike" kern="0" cap="none" spc="0" normalizeH="0" baseline="30000" noProof="0" dirty="0">
              <a:ln>
                <a:noFill/>
              </a:ln>
              <a:solidFill>
                <a:schemeClr val="accent2">
                  <a:lumMod val="50000"/>
                </a:schemeClr>
              </a:solidFill>
              <a:effectLst/>
              <a:uLnTx/>
              <a:uFillTx/>
              <a:latin typeface="+mj-lt"/>
              <a:sym typeface="Gill Sans" pitchFamily="-8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089" y="2084283"/>
            <a:ext cx="8837592" cy="4397754"/>
          </a:xfrm>
          <a:prstGeom prst="rect">
            <a:avLst/>
          </a:prstGeom>
        </p:spPr>
      </p:pic>
      <p:grpSp>
        <p:nvGrpSpPr>
          <p:cNvPr id="162" name="Group 161"/>
          <p:cNvGrpSpPr/>
          <p:nvPr/>
        </p:nvGrpSpPr>
        <p:grpSpPr>
          <a:xfrm>
            <a:off x="201652" y="1185955"/>
            <a:ext cx="7088148" cy="651768"/>
            <a:chOff x="201652" y="1215158"/>
            <a:chExt cx="7088148" cy="651768"/>
          </a:xfrm>
        </p:grpSpPr>
        <p:sp>
          <p:nvSpPr>
            <p:cNvPr id="6" name="TextBox 5"/>
            <p:cNvSpPr txBox="1"/>
            <p:nvPr/>
          </p:nvSpPr>
          <p:spPr>
            <a:xfrm>
              <a:off x="201652" y="1215158"/>
              <a:ext cx="7088148" cy="480131"/>
            </a:xfrm>
            <a:prstGeom prst="rect">
              <a:avLst/>
            </a:prstGeom>
            <a:noFill/>
          </p:spPr>
          <p:txBody>
            <a:bodyPr wrap="square" lIns="91440" tIns="91440" rIns="91440" bIns="0" rtlCol="0" anchor="ctr" anchorCtr="0">
              <a:noAutofit/>
            </a:bodyPr>
            <a:lstStyle/>
            <a:p>
              <a:pPr marL="0" marR="0" lvl="0" indent="0" defTabSz="1828827" eaLnBrk="1" fontAlgn="auto" latinLnBrk="0" hangingPunct="1">
                <a:lnSpc>
                  <a:spcPct val="90000"/>
                </a:lnSpc>
                <a:spcBef>
                  <a:spcPts val="0"/>
                </a:spcBef>
                <a:spcAft>
                  <a:spcPts val="1200"/>
                </a:spcAft>
                <a:buClrTx/>
                <a:buSzTx/>
                <a:buFontTx/>
                <a:buNone/>
                <a:tabLst/>
                <a:defRPr/>
              </a:pPr>
              <a:r>
                <a:rPr kumimoji="0" lang="en-US" sz="3200" b="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sym typeface="Gill Sans" pitchFamily="-84" charset="0"/>
                </a:rPr>
                <a:t>Most IoT Data are Not Used Currently…</a:t>
              </a:r>
            </a:p>
          </p:txBody>
        </p:sp>
        <p:sp>
          <p:nvSpPr>
            <p:cNvPr id="161" name="Round Same Side Corner Rectangle 160"/>
            <p:cNvSpPr/>
            <p:nvPr/>
          </p:nvSpPr>
          <p:spPr bwMode="auto">
            <a:xfrm rot="5400000">
              <a:off x="3723639" y="-1699234"/>
              <a:ext cx="45720" cy="7086600"/>
            </a:xfrm>
            <a:prstGeom prst="round2SameRect">
              <a:avLst>
                <a:gd name="adj1" fmla="val 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6" name="Freeform 5"/>
          <p:cNvSpPr>
            <a:spLocks noChangeAspect="1"/>
          </p:cNvSpPr>
          <p:nvPr/>
        </p:nvSpPr>
        <p:spPr bwMode="auto">
          <a:xfrm>
            <a:off x="7289799" y="2084283"/>
            <a:ext cx="3527149" cy="201168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 name="Slide Number Placeholder 1"/>
          <p:cNvSpPr>
            <a:spLocks noGrp="1"/>
          </p:cNvSpPr>
          <p:nvPr>
            <p:ph type="sldNum" sz="quarter" idx="4"/>
          </p:nvPr>
        </p:nvSpPr>
        <p:spPr/>
        <p:txBody>
          <a:bodyPr/>
          <a:lstStyle/>
          <a:p>
            <a:fld id="{A34B8C21-472C-43AD-8B9F-5964D09AB204}" type="slidenum">
              <a:rPr lang="en-IN" smtClean="0"/>
              <a:pPr/>
              <a:t>5</a:t>
            </a:fld>
            <a:endParaRPr lang="en-IN" dirty="0"/>
          </a:p>
        </p:txBody>
      </p:sp>
    </p:spTree>
    <p:extLst>
      <p:ext uri="{BB962C8B-B14F-4D97-AF65-F5344CB8AC3E}">
        <p14:creationId xmlns:p14="http://schemas.microsoft.com/office/powerpoint/2010/main" val="27792657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p:nvPr/>
        </p:nvSpPr>
        <p:spPr bwMode="auto">
          <a:xfrm>
            <a:off x="0" y="834545"/>
            <a:ext cx="12192000" cy="75295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Slide Number Placeholder 1"/>
          <p:cNvSpPr>
            <a:spLocks noGrp="1"/>
          </p:cNvSpPr>
          <p:nvPr>
            <p:ph type="sldNum" sz="quarter" idx="4"/>
          </p:nvPr>
        </p:nvSpPr>
        <p:spPr/>
        <p:txBody>
          <a:bodyPr/>
          <a:lstStyle/>
          <a:p>
            <a:fld id="{A34B8C21-472C-43AD-8B9F-5964D09AB204}" type="slidenum">
              <a:rPr lang="en-IN" smtClean="0"/>
              <a:pPr/>
              <a:t>6</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a:t>
            </a:r>
            <a:r>
              <a:rPr sz="4400" dirty="0">
                <a:solidFill>
                  <a:srgbClr val="505050">
                    <a:lumMod val="50000"/>
                  </a:srgbClr>
                </a:solidFill>
              </a:rPr>
              <a:t> | </a:t>
            </a:r>
            <a:r>
              <a:rPr lang="en-IN" sz="4400" dirty="0">
                <a:solidFill>
                  <a:srgbClr val="0070C0"/>
                </a:solidFill>
              </a:rPr>
              <a:t>KPIs</a:t>
            </a:r>
          </a:p>
        </p:txBody>
      </p:sp>
      <p:sp>
        <p:nvSpPr>
          <p:cNvPr id="4" name="Rectangle 3"/>
          <p:cNvSpPr/>
          <p:nvPr/>
        </p:nvSpPr>
        <p:spPr bwMode="auto">
          <a:xfrm rot="12573484" flipV="1">
            <a:off x="1936240" y="4311701"/>
            <a:ext cx="2194560" cy="156989"/>
          </a:xfrm>
          <a:prstGeom prst="rect">
            <a:avLst/>
          </a:prstGeom>
          <a:solidFill>
            <a:srgbClr val="E4E4E4"/>
          </a:solidFill>
          <a:ln w="88900">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5" name="Rectangle 4"/>
          <p:cNvSpPr/>
          <p:nvPr/>
        </p:nvSpPr>
        <p:spPr bwMode="auto">
          <a:xfrm rot="21033589" flipV="1">
            <a:off x="4118451" y="4654841"/>
            <a:ext cx="4535654" cy="156989"/>
          </a:xfrm>
          <a:prstGeom prst="rect">
            <a:avLst/>
          </a:prstGeom>
          <a:solidFill>
            <a:srgbClr val="E4E4E4"/>
          </a:solidFill>
          <a:ln w="88900">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6" name="Rectangle 5"/>
          <p:cNvSpPr/>
          <p:nvPr/>
        </p:nvSpPr>
        <p:spPr bwMode="auto">
          <a:xfrm rot="10531436" flipV="1">
            <a:off x="2159318" y="3605902"/>
            <a:ext cx="2926080" cy="156989"/>
          </a:xfrm>
          <a:prstGeom prst="rect">
            <a:avLst/>
          </a:prstGeom>
          <a:solidFill>
            <a:srgbClr val="E4E4E4"/>
          </a:solidFill>
          <a:ln w="88900">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7" name="Rectangle 6"/>
          <p:cNvSpPr/>
          <p:nvPr/>
        </p:nvSpPr>
        <p:spPr bwMode="auto">
          <a:xfrm rot="18938690" flipV="1">
            <a:off x="3701539" y="4266874"/>
            <a:ext cx="2269486" cy="156989"/>
          </a:xfrm>
          <a:prstGeom prst="rect">
            <a:avLst/>
          </a:prstGeom>
          <a:solidFill>
            <a:srgbClr val="E4E4E4"/>
          </a:solidFill>
          <a:ln w="88900">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 name="Rectangle 7"/>
          <p:cNvSpPr/>
          <p:nvPr/>
        </p:nvSpPr>
        <p:spPr bwMode="auto">
          <a:xfrm rot="857972" flipV="1">
            <a:off x="6222798" y="3948545"/>
            <a:ext cx="2468880" cy="156989"/>
          </a:xfrm>
          <a:prstGeom prst="rect">
            <a:avLst/>
          </a:prstGeom>
          <a:solidFill>
            <a:srgbClr val="E4E4E4"/>
          </a:solidFill>
          <a:ln w="88900">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 name="Oval 8"/>
          <p:cNvSpPr/>
          <p:nvPr/>
        </p:nvSpPr>
        <p:spPr bwMode="auto">
          <a:xfrm rot="4084165" flipV="1">
            <a:off x="5060321" y="2817279"/>
            <a:ext cx="1260000" cy="1260000"/>
          </a:xfrm>
          <a:prstGeom prst="ellipse">
            <a:avLst/>
          </a:prstGeom>
          <a:solidFill>
            <a:schemeClr val="bg1">
              <a:lumMod val="95000"/>
            </a:schemeClr>
          </a:solidFill>
          <a:ln w="76200">
            <a:solidFill>
              <a:srgbClr val="005AA1"/>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0" name="Oval 9"/>
          <p:cNvSpPr/>
          <p:nvPr/>
        </p:nvSpPr>
        <p:spPr bwMode="auto">
          <a:xfrm rot="4084165" flipV="1">
            <a:off x="8642866" y="3798615"/>
            <a:ext cx="1058013" cy="1058013"/>
          </a:xfrm>
          <a:prstGeom prst="ellipse">
            <a:avLst/>
          </a:prstGeom>
          <a:solidFill>
            <a:schemeClr val="bg1">
              <a:lumMod val="95000"/>
            </a:schemeClr>
          </a:solidFill>
          <a:ln w="76200">
            <a:solidFill>
              <a:srgbClr val="005AA1"/>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1" name="Oval 10"/>
          <p:cNvSpPr/>
          <p:nvPr/>
        </p:nvSpPr>
        <p:spPr bwMode="auto">
          <a:xfrm rot="4084165" flipV="1">
            <a:off x="3618975" y="4505782"/>
            <a:ext cx="1058013" cy="1058013"/>
          </a:xfrm>
          <a:prstGeom prst="ellipse">
            <a:avLst/>
          </a:prstGeom>
          <a:solidFill>
            <a:schemeClr val="bg1">
              <a:lumMod val="95000"/>
            </a:schemeClr>
          </a:solidFill>
          <a:ln w="76200">
            <a:solidFill>
              <a:srgbClr val="005AA1"/>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 name="Oval 11"/>
          <p:cNvSpPr/>
          <p:nvPr/>
        </p:nvSpPr>
        <p:spPr bwMode="auto">
          <a:xfrm rot="13757629" flipV="1">
            <a:off x="1208082" y="3263204"/>
            <a:ext cx="1058013" cy="1058013"/>
          </a:xfrm>
          <a:prstGeom prst="ellipse">
            <a:avLst/>
          </a:prstGeom>
          <a:solidFill>
            <a:schemeClr val="bg1">
              <a:lumMod val="95000"/>
            </a:schemeClr>
          </a:solidFill>
          <a:ln w="76200">
            <a:solidFill>
              <a:srgbClr val="005AA1"/>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4" name="Rectangle 13"/>
          <p:cNvSpPr/>
          <p:nvPr/>
        </p:nvSpPr>
        <p:spPr bwMode="auto">
          <a:xfrm>
            <a:off x="1025549" y="2541273"/>
            <a:ext cx="2834591" cy="502920"/>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IN" sz="1600" kern="0" dirty="0">
                <a:solidFill>
                  <a:schemeClr val="accent2">
                    <a:lumMod val="75000"/>
                  </a:schemeClr>
                </a:solidFill>
                <a:cs typeface="Segoe UI Semilight" panose="020B0402040204020203" pitchFamily="34" charset="0"/>
              </a:rPr>
              <a:t>Estimated order dates for replacement of parts</a:t>
            </a:r>
          </a:p>
        </p:txBody>
      </p:sp>
      <p:sp>
        <p:nvSpPr>
          <p:cNvPr id="17" name="Rectangle 16"/>
          <p:cNvSpPr/>
          <p:nvPr/>
        </p:nvSpPr>
        <p:spPr bwMode="auto">
          <a:xfrm>
            <a:off x="4836282" y="2173162"/>
            <a:ext cx="2834591" cy="502920"/>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IN" sz="1600" kern="0" dirty="0">
                <a:solidFill>
                  <a:schemeClr val="accent2">
                    <a:lumMod val="75000"/>
                  </a:schemeClr>
                </a:solidFill>
                <a:cs typeface="Segoe UI Semilight" panose="020B0402040204020203" pitchFamily="34" charset="0"/>
              </a:rPr>
              <a:t>An estimate of the remaining lifespan of assets</a:t>
            </a:r>
          </a:p>
        </p:txBody>
      </p:sp>
      <p:sp>
        <p:nvSpPr>
          <p:cNvPr id="20" name="Rectangle 19"/>
          <p:cNvSpPr/>
          <p:nvPr/>
        </p:nvSpPr>
        <p:spPr bwMode="auto">
          <a:xfrm>
            <a:off x="3669767" y="5722512"/>
            <a:ext cx="2834591" cy="502920"/>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IN" sz="1600" kern="0" dirty="0">
                <a:solidFill>
                  <a:schemeClr val="accent2">
                    <a:lumMod val="75000"/>
                  </a:schemeClr>
                </a:solidFill>
                <a:cs typeface="Segoe UI Semilight" panose="020B0402040204020203" pitchFamily="34" charset="0"/>
              </a:rPr>
              <a:t>Health scores to monitor real-time asset condition</a:t>
            </a:r>
          </a:p>
        </p:txBody>
      </p:sp>
      <p:sp>
        <p:nvSpPr>
          <p:cNvPr id="23" name="Rectangle 22"/>
          <p:cNvSpPr/>
          <p:nvPr/>
        </p:nvSpPr>
        <p:spPr bwMode="auto">
          <a:xfrm>
            <a:off x="8803912" y="4996608"/>
            <a:ext cx="3146788" cy="502920"/>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600" kern="0" dirty="0">
                <a:solidFill>
                  <a:schemeClr val="accent2">
                    <a:lumMod val="75000"/>
                  </a:schemeClr>
                </a:solidFill>
                <a:cs typeface="Segoe UI Semilight" panose="020B0402040204020203" pitchFamily="34" charset="0"/>
              </a:rPr>
              <a:t>Recommendation for proactive maintenance activities</a:t>
            </a:r>
          </a:p>
        </p:txBody>
      </p:sp>
      <p:grpSp>
        <p:nvGrpSpPr>
          <p:cNvPr id="104" name="Group 103"/>
          <p:cNvGrpSpPr>
            <a:grpSpLocks noChangeAspect="1"/>
          </p:cNvGrpSpPr>
          <p:nvPr/>
        </p:nvGrpSpPr>
        <p:grpSpPr>
          <a:xfrm>
            <a:off x="5370281" y="3143204"/>
            <a:ext cx="640080" cy="608150"/>
            <a:chOff x="1096963" y="4752975"/>
            <a:chExt cx="1336676" cy="1270000"/>
          </a:xfrm>
        </p:grpSpPr>
        <p:sp>
          <p:nvSpPr>
            <p:cNvPr id="87" name="AutoShape 3"/>
            <p:cNvSpPr>
              <a:spLocks noChangeAspect="1" noChangeArrowheads="1" noTextEdit="1"/>
            </p:cNvSpPr>
            <p:nvPr/>
          </p:nvSpPr>
          <p:spPr bwMode="auto">
            <a:xfrm>
              <a:off x="1096963" y="4756150"/>
              <a:ext cx="133667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5"/>
            <p:cNvSpPr>
              <a:spLocks noChangeArrowheads="1"/>
            </p:cNvSpPr>
            <p:nvPr/>
          </p:nvSpPr>
          <p:spPr bwMode="auto">
            <a:xfrm>
              <a:off x="1101726" y="4876800"/>
              <a:ext cx="1331913" cy="1146175"/>
            </a:xfrm>
            <a:prstGeom prst="rect">
              <a:avLst/>
            </a:prstGeom>
            <a:solidFill>
              <a:srgbClr val="005AA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
            <p:cNvSpPr>
              <a:spLocks/>
            </p:cNvSpPr>
            <p:nvPr/>
          </p:nvSpPr>
          <p:spPr bwMode="auto">
            <a:xfrm>
              <a:off x="1168401" y="4752975"/>
              <a:ext cx="85725" cy="268288"/>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chemeClr val="bg1">
                <a:lumMod val="8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7"/>
            <p:cNvSpPr>
              <a:spLocks/>
            </p:cNvSpPr>
            <p:nvPr/>
          </p:nvSpPr>
          <p:spPr bwMode="auto">
            <a:xfrm>
              <a:off x="1327151" y="4752975"/>
              <a:ext cx="82550" cy="268288"/>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chemeClr val="bg1">
                <a:lumMod val="8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8"/>
            <p:cNvSpPr>
              <a:spLocks/>
            </p:cNvSpPr>
            <p:nvPr/>
          </p:nvSpPr>
          <p:spPr bwMode="auto">
            <a:xfrm>
              <a:off x="1487488" y="4752975"/>
              <a:ext cx="82550" cy="268288"/>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chemeClr val="bg1">
                <a:lumMod val="8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9"/>
            <p:cNvSpPr>
              <a:spLocks/>
            </p:cNvSpPr>
            <p:nvPr/>
          </p:nvSpPr>
          <p:spPr bwMode="auto">
            <a:xfrm>
              <a:off x="1644651" y="4752975"/>
              <a:ext cx="85725" cy="268288"/>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chemeClr val="bg1">
                <a:lumMod val="8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10"/>
            <p:cNvSpPr>
              <a:spLocks/>
            </p:cNvSpPr>
            <p:nvPr/>
          </p:nvSpPr>
          <p:spPr bwMode="auto">
            <a:xfrm>
              <a:off x="1804988" y="4752975"/>
              <a:ext cx="80963" cy="268288"/>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chemeClr val="bg1">
                <a:lumMod val="8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11"/>
            <p:cNvSpPr>
              <a:spLocks/>
            </p:cNvSpPr>
            <p:nvPr/>
          </p:nvSpPr>
          <p:spPr bwMode="auto">
            <a:xfrm>
              <a:off x="1965326" y="4752975"/>
              <a:ext cx="80963" cy="268288"/>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chemeClr val="bg1">
                <a:lumMod val="8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12"/>
            <p:cNvSpPr>
              <a:spLocks/>
            </p:cNvSpPr>
            <p:nvPr/>
          </p:nvSpPr>
          <p:spPr bwMode="auto">
            <a:xfrm>
              <a:off x="2120901" y="4752975"/>
              <a:ext cx="85725" cy="268288"/>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chemeClr val="bg1">
                <a:lumMod val="8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13"/>
            <p:cNvSpPr>
              <a:spLocks/>
            </p:cNvSpPr>
            <p:nvPr/>
          </p:nvSpPr>
          <p:spPr bwMode="auto">
            <a:xfrm>
              <a:off x="2281238" y="4752975"/>
              <a:ext cx="82550" cy="268288"/>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chemeClr val="bg1">
                <a:lumMod val="8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14"/>
            <p:cNvSpPr>
              <a:spLocks noEditPoints="1"/>
            </p:cNvSpPr>
            <p:nvPr/>
          </p:nvSpPr>
          <p:spPr bwMode="auto">
            <a:xfrm>
              <a:off x="1168401" y="5189538"/>
              <a:ext cx="1195388" cy="763588"/>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15"/>
            <p:cNvSpPr>
              <a:spLocks noEditPoints="1"/>
            </p:cNvSpPr>
            <p:nvPr/>
          </p:nvSpPr>
          <p:spPr bwMode="auto">
            <a:xfrm>
              <a:off x="1168401" y="5189538"/>
              <a:ext cx="1195388" cy="763588"/>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Line 16"/>
            <p:cNvSpPr>
              <a:spLocks noChangeShapeType="1"/>
            </p:cNvSpPr>
            <p:nvPr/>
          </p:nvSpPr>
          <p:spPr bwMode="auto">
            <a:xfrm>
              <a:off x="1168401" y="5448300"/>
              <a:ext cx="119538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17"/>
            <p:cNvSpPr>
              <a:spLocks noChangeShapeType="1"/>
            </p:cNvSpPr>
            <p:nvPr/>
          </p:nvSpPr>
          <p:spPr bwMode="auto">
            <a:xfrm flipH="1">
              <a:off x="1168401" y="5691188"/>
              <a:ext cx="119538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Line 18"/>
            <p:cNvSpPr>
              <a:spLocks noChangeShapeType="1"/>
            </p:cNvSpPr>
            <p:nvPr/>
          </p:nvSpPr>
          <p:spPr bwMode="auto">
            <a:xfrm>
              <a:off x="1968501" y="5189538"/>
              <a:ext cx="0" cy="75565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 name="Line 19"/>
            <p:cNvSpPr>
              <a:spLocks noChangeShapeType="1"/>
            </p:cNvSpPr>
            <p:nvPr/>
          </p:nvSpPr>
          <p:spPr bwMode="auto">
            <a:xfrm flipV="1">
              <a:off x="1566863" y="5189538"/>
              <a:ext cx="0" cy="75565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20"/>
            <p:cNvSpPr>
              <a:spLocks noChangeArrowheads="1"/>
            </p:cNvSpPr>
            <p:nvPr/>
          </p:nvSpPr>
          <p:spPr bwMode="auto">
            <a:xfrm>
              <a:off x="1168401" y="5189538"/>
              <a:ext cx="401638" cy="261938"/>
            </a:xfrm>
            <a:prstGeom prst="rect">
              <a:avLst/>
            </a:prstGeom>
            <a:solidFill>
              <a:schemeClr val="bg1"/>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5" name="Group 114"/>
          <p:cNvGrpSpPr>
            <a:grpSpLocks noChangeAspect="1"/>
          </p:cNvGrpSpPr>
          <p:nvPr/>
        </p:nvGrpSpPr>
        <p:grpSpPr>
          <a:xfrm>
            <a:off x="8806112" y="3957600"/>
            <a:ext cx="731520" cy="740043"/>
            <a:chOff x="82564" y="4356100"/>
            <a:chExt cx="1635125" cy="1654175"/>
          </a:xfrm>
        </p:grpSpPr>
        <p:grpSp>
          <p:nvGrpSpPr>
            <p:cNvPr id="109" name="Group 23"/>
            <p:cNvGrpSpPr>
              <a:grpSpLocks noChangeAspect="1"/>
            </p:cNvGrpSpPr>
            <p:nvPr/>
          </p:nvGrpSpPr>
          <p:grpSpPr bwMode="auto">
            <a:xfrm rot="18353286">
              <a:off x="653271" y="4368800"/>
              <a:ext cx="493712" cy="1635125"/>
              <a:chOff x="371" y="2752"/>
              <a:chExt cx="311" cy="1030"/>
            </a:xfrm>
          </p:grpSpPr>
          <p:sp>
            <p:nvSpPr>
              <p:cNvPr id="110" name="AutoShape 22"/>
              <p:cNvSpPr>
                <a:spLocks noChangeAspect="1" noChangeArrowheads="1" noTextEdit="1"/>
              </p:cNvSpPr>
              <p:nvPr/>
            </p:nvSpPr>
            <p:spPr bwMode="auto">
              <a:xfrm>
                <a:off x="371" y="2752"/>
                <a:ext cx="311" cy="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4"/>
              <p:cNvSpPr>
                <a:spLocks noEditPoints="1"/>
              </p:cNvSpPr>
              <p:nvPr/>
            </p:nvSpPr>
            <p:spPr bwMode="auto">
              <a:xfrm>
                <a:off x="375" y="2748"/>
                <a:ext cx="303" cy="1030"/>
              </a:xfrm>
              <a:custGeom>
                <a:avLst/>
                <a:gdLst>
                  <a:gd name="T0" fmla="*/ 55 w 73"/>
                  <a:gd name="T1" fmla="*/ 190 h 255"/>
                  <a:gd name="T2" fmla="*/ 55 w 73"/>
                  <a:gd name="T3" fmla="*/ 68 h 255"/>
                  <a:gd name="T4" fmla="*/ 73 w 73"/>
                  <a:gd name="T5" fmla="*/ 37 h 255"/>
                  <a:gd name="T6" fmla="*/ 36 w 73"/>
                  <a:gd name="T7" fmla="*/ 0 h 255"/>
                  <a:gd name="T8" fmla="*/ 0 w 73"/>
                  <a:gd name="T9" fmla="*/ 37 h 255"/>
                  <a:gd name="T10" fmla="*/ 18 w 73"/>
                  <a:gd name="T11" fmla="*/ 68 h 255"/>
                  <a:gd name="T12" fmla="*/ 18 w 73"/>
                  <a:gd name="T13" fmla="*/ 190 h 255"/>
                  <a:gd name="T14" fmla="*/ 0 w 73"/>
                  <a:gd name="T15" fmla="*/ 221 h 255"/>
                  <a:gd name="T16" fmla="*/ 22 w 73"/>
                  <a:gd name="T17" fmla="*/ 255 h 255"/>
                  <a:gd name="T18" fmla="*/ 22 w 73"/>
                  <a:gd name="T19" fmla="*/ 212 h 255"/>
                  <a:gd name="T20" fmla="*/ 50 w 73"/>
                  <a:gd name="T21" fmla="*/ 212 h 255"/>
                  <a:gd name="T22" fmla="*/ 50 w 73"/>
                  <a:gd name="T23" fmla="*/ 255 h 255"/>
                  <a:gd name="T24" fmla="*/ 73 w 73"/>
                  <a:gd name="T25" fmla="*/ 221 h 255"/>
                  <a:gd name="T26" fmla="*/ 55 w 73"/>
                  <a:gd name="T27" fmla="*/ 190 h 255"/>
                  <a:gd name="T28" fmla="*/ 26 w 73"/>
                  <a:gd name="T29" fmla="*/ 18 h 255"/>
                  <a:gd name="T30" fmla="*/ 47 w 73"/>
                  <a:gd name="T31" fmla="*/ 18 h 255"/>
                  <a:gd name="T32" fmla="*/ 58 w 73"/>
                  <a:gd name="T33" fmla="*/ 37 h 255"/>
                  <a:gd name="T34" fmla="*/ 47 w 73"/>
                  <a:gd name="T35" fmla="*/ 55 h 255"/>
                  <a:gd name="T36" fmla="*/ 26 w 73"/>
                  <a:gd name="T37" fmla="*/ 55 h 255"/>
                  <a:gd name="T38" fmla="*/ 15 w 73"/>
                  <a:gd name="T39" fmla="*/ 37 h 255"/>
                  <a:gd name="T40" fmla="*/ 26 w 73"/>
                  <a:gd name="T41" fmla="*/ 1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255">
                    <a:moveTo>
                      <a:pt x="55" y="190"/>
                    </a:moveTo>
                    <a:cubicBezTo>
                      <a:pt x="55" y="68"/>
                      <a:pt x="55" y="68"/>
                      <a:pt x="55" y="68"/>
                    </a:cubicBezTo>
                    <a:cubicBezTo>
                      <a:pt x="66" y="62"/>
                      <a:pt x="73" y="50"/>
                      <a:pt x="73" y="37"/>
                    </a:cubicBezTo>
                    <a:cubicBezTo>
                      <a:pt x="73" y="17"/>
                      <a:pt x="57" y="0"/>
                      <a:pt x="36" y="0"/>
                    </a:cubicBezTo>
                    <a:cubicBezTo>
                      <a:pt x="16" y="0"/>
                      <a:pt x="0" y="17"/>
                      <a:pt x="0" y="37"/>
                    </a:cubicBezTo>
                    <a:cubicBezTo>
                      <a:pt x="0" y="50"/>
                      <a:pt x="7" y="62"/>
                      <a:pt x="18" y="68"/>
                    </a:cubicBezTo>
                    <a:cubicBezTo>
                      <a:pt x="18" y="190"/>
                      <a:pt x="18" y="190"/>
                      <a:pt x="18" y="190"/>
                    </a:cubicBezTo>
                    <a:cubicBezTo>
                      <a:pt x="7" y="196"/>
                      <a:pt x="0" y="208"/>
                      <a:pt x="0" y="221"/>
                    </a:cubicBezTo>
                    <a:cubicBezTo>
                      <a:pt x="0" y="237"/>
                      <a:pt x="9" y="250"/>
                      <a:pt x="22" y="255"/>
                    </a:cubicBezTo>
                    <a:cubicBezTo>
                      <a:pt x="22" y="212"/>
                      <a:pt x="22" y="212"/>
                      <a:pt x="22" y="212"/>
                    </a:cubicBezTo>
                    <a:cubicBezTo>
                      <a:pt x="50" y="212"/>
                      <a:pt x="50" y="212"/>
                      <a:pt x="50" y="212"/>
                    </a:cubicBezTo>
                    <a:cubicBezTo>
                      <a:pt x="50" y="255"/>
                      <a:pt x="50" y="255"/>
                      <a:pt x="50" y="255"/>
                    </a:cubicBezTo>
                    <a:cubicBezTo>
                      <a:pt x="64" y="250"/>
                      <a:pt x="73" y="237"/>
                      <a:pt x="73" y="221"/>
                    </a:cubicBezTo>
                    <a:cubicBezTo>
                      <a:pt x="73" y="208"/>
                      <a:pt x="66" y="196"/>
                      <a:pt x="55" y="190"/>
                    </a:cubicBezTo>
                    <a:close/>
                    <a:moveTo>
                      <a:pt x="26" y="18"/>
                    </a:moveTo>
                    <a:cubicBezTo>
                      <a:pt x="47" y="18"/>
                      <a:pt x="47" y="18"/>
                      <a:pt x="47" y="18"/>
                    </a:cubicBezTo>
                    <a:cubicBezTo>
                      <a:pt x="58" y="37"/>
                      <a:pt x="58" y="37"/>
                      <a:pt x="58" y="37"/>
                    </a:cubicBezTo>
                    <a:cubicBezTo>
                      <a:pt x="47" y="55"/>
                      <a:pt x="47" y="55"/>
                      <a:pt x="47" y="55"/>
                    </a:cubicBezTo>
                    <a:cubicBezTo>
                      <a:pt x="26" y="55"/>
                      <a:pt x="26" y="55"/>
                      <a:pt x="26" y="55"/>
                    </a:cubicBezTo>
                    <a:cubicBezTo>
                      <a:pt x="15" y="37"/>
                      <a:pt x="15" y="37"/>
                      <a:pt x="15" y="37"/>
                    </a:cubicBezTo>
                    <a:lnTo>
                      <a:pt x="26" y="18"/>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27"/>
            <p:cNvGrpSpPr>
              <a:grpSpLocks noChangeAspect="1"/>
            </p:cNvGrpSpPr>
            <p:nvPr/>
          </p:nvGrpSpPr>
          <p:grpSpPr bwMode="auto">
            <a:xfrm rot="2053077">
              <a:off x="662796" y="4356100"/>
              <a:ext cx="474663" cy="1654175"/>
              <a:chOff x="800" y="2752"/>
              <a:chExt cx="299" cy="1042"/>
            </a:xfrm>
          </p:grpSpPr>
          <p:sp>
            <p:nvSpPr>
              <p:cNvPr id="113" name="AutoShape 26"/>
              <p:cNvSpPr>
                <a:spLocks noChangeAspect="1" noChangeArrowheads="1" noTextEdit="1"/>
              </p:cNvSpPr>
              <p:nvPr/>
            </p:nvSpPr>
            <p:spPr bwMode="auto">
              <a:xfrm>
                <a:off x="800" y="2752"/>
                <a:ext cx="299"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8"/>
              <p:cNvSpPr>
                <a:spLocks/>
              </p:cNvSpPr>
              <p:nvPr/>
            </p:nvSpPr>
            <p:spPr bwMode="auto">
              <a:xfrm>
                <a:off x="796" y="2748"/>
                <a:ext cx="299" cy="1042"/>
              </a:xfrm>
              <a:custGeom>
                <a:avLst/>
                <a:gdLst>
                  <a:gd name="T0" fmla="*/ 55 w 72"/>
                  <a:gd name="T1" fmla="*/ 194 h 258"/>
                  <a:gd name="T2" fmla="*/ 55 w 72"/>
                  <a:gd name="T3" fmla="*/ 65 h 258"/>
                  <a:gd name="T4" fmla="*/ 72 w 72"/>
                  <a:gd name="T5" fmla="*/ 34 h 258"/>
                  <a:gd name="T6" fmla="*/ 50 w 72"/>
                  <a:gd name="T7" fmla="*/ 0 h 258"/>
                  <a:gd name="T8" fmla="*/ 50 w 72"/>
                  <a:gd name="T9" fmla="*/ 40 h 258"/>
                  <a:gd name="T10" fmla="*/ 23 w 72"/>
                  <a:gd name="T11" fmla="*/ 40 h 258"/>
                  <a:gd name="T12" fmla="*/ 23 w 72"/>
                  <a:gd name="T13" fmla="*/ 0 h 258"/>
                  <a:gd name="T14" fmla="*/ 0 w 72"/>
                  <a:gd name="T15" fmla="*/ 34 h 258"/>
                  <a:gd name="T16" fmla="*/ 18 w 72"/>
                  <a:gd name="T17" fmla="*/ 65 h 258"/>
                  <a:gd name="T18" fmla="*/ 18 w 72"/>
                  <a:gd name="T19" fmla="*/ 194 h 258"/>
                  <a:gd name="T20" fmla="*/ 0 w 72"/>
                  <a:gd name="T21" fmla="*/ 225 h 258"/>
                  <a:gd name="T22" fmla="*/ 23 w 72"/>
                  <a:gd name="T23" fmla="*/ 258 h 258"/>
                  <a:gd name="T24" fmla="*/ 23 w 72"/>
                  <a:gd name="T25" fmla="*/ 218 h 258"/>
                  <a:gd name="T26" fmla="*/ 50 w 72"/>
                  <a:gd name="T27" fmla="*/ 218 h 258"/>
                  <a:gd name="T28" fmla="*/ 50 w 72"/>
                  <a:gd name="T29" fmla="*/ 258 h 258"/>
                  <a:gd name="T30" fmla="*/ 72 w 72"/>
                  <a:gd name="T31" fmla="*/ 225 h 258"/>
                  <a:gd name="T32" fmla="*/ 55 w 72"/>
                  <a:gd name="T33" fmla="*/ 19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258">
                    <a:moveTo>
                      <a:pt x="55" y="194"/>
                    </a:moveTo>
                    <a:cubicBezTo>
                      <a:pt x="55" y="65"/>
                      <a:pt x="55" y="65"/>
                      <a:pt x="55" y="65"/>
                    </a:cubicBezTo>
                    <a:cubicBezTo>
                      <a:pt x="65" y="59"/>
                      <a:pt x="72" y="47"/>
                      <a:pt x="72" y="34"/>
                    </a:cubicBezTo>
                    <a:cubicBezTo>
                      <a:pt x="72" y="19"/>
                      <a:pt x="63" y="6"/>
                      <a:pt x="50" y="0"/>
                    </a:cubicBezTo>
                    <a:cubicBezTo>
                      <a:pt x="50" y="40"/>
                      <a:pt x="50" y="40"/>
                      <a:pt x="50" y="40"/>
                    </a:cubicBezTo>
                    <a:cubicBezTo>
                      <a:pt x="23" y="40"/>
                      <a:pt x="23" y="40"/>
                      <a:pt x="23" y="40"/>
                    </a:cubicBezTo>
                    <a:cubicBezTo>
                      <a:pt x="23" y="0"/>
                      <a:pt x="23" y="0"/>
                      <a:pt x="23" y="0"/>
                    </a:cubicBezTo>
                    <a:cubicBezTo>
                      <a:pt x="10" y="6"/>
                      <a:pt x="0" y="19"/>
                      <a:pt x="0" y="34"/>
                    </a:cubicBezTo>
                    <a:cubicBezTo>
                      <a:pt x="0" y="47"/>
                      <a:pt x="7" y="59"/>
                      <a:pt x="18" y="65"/>
                    </a:cubicBezTo>
                    <a:cubicBezTo>
                      <a:pt x="18" y="194"/>
                      <a:pt x="18" y="194"/>
                      <a:pt x="18" y="194"/>
                    </a:cubicBezTo>
                    <a:cubicBezTo>
                      <a:pt x="7" y="200"/>
                      <a:pt x="0" y="211"/>
                      <a:pt x="0" y="225"/>
                    </a:cubicBezTo>
                    <a:cubicBezTo>
                      <a:pt x="0" y="240"/>
                      <a:pt x="10" y="253"/>
                      <a:pt x="23" y="258"/>
                    </a:cubicBezTo>
                    <a:cubicBezTo>
                      <a:pt x="23" y="218"/>
                      <a:pt x="23" y="218"/>
                      <a:pt x="23" y="218"/>
                    </a:cubicBezTo>
                    <a:cubicBezTo>
                      <a:pt x="50" y="218"/>
                      <a:pt x="50" y="218"/>
                      <a:pt x="50" y="218"/>
                    </a:cubicBezTo>
                    <a:cubicBezTo>
                      <a:pt x="50" y="258"/>
                      <a:pt x="50" y="258"/>
                      <a:pt x="50" y="258"/>
                    </a:cubicBezTo>
                    <a:cubicBezTo>
                      <a:pt x="63" y="253"/>
                      <a:pt x="72" y="240"/>
                      <a:pt x="72" y="225"/>
                    </a:cubicBezTo>
                    <a:cubicBezTo>
                      <a:pt x="72" y="211"/>
                      <a:pt x="65" y="200"/>
                      <a:pt x="55" y="194"/>
                    </a:cubicBez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7" name="Gruppieren 772"/>
          <p:cNvGrpSpPr>
            <a:grpSpLocks noChangeAspect="1"/>
          </p:cNvGrpSpPr>
          <p:nvPr/>
        </p:nvGrpSpPr>
        <p:grpSpPr bwMode="gray">
          <a:xfrm>
            <a:off x="1402774" y="3472170"/>
            <a:ext cx="668628" cy="640080"/>
            <a:chOff x="4336594" y="4375474"/>
            <a:chExt cx="474414" cy="454158"/>
          </a:xfrm>
          <a:solidFill>
            <a:srgbClr val="005AA1"/>
          </a:solidFill>
        </p:grpSpPr>
        <p:sp>
          <p:nvSpPr>
            <p:cNvPr id="119" name="Freeform 327"/>
            <p:cNvSpPr>
              <a:spLocks noChangeAspect="1"/>
            </p:cNvSpPr>
            <p:nvPr/>
          </p:nvSpPr>
          <p:spPr bwMode="gray">
            <a:xfrm>
              <a:off x="4469226" y="4560879"/>
              <a:ext cx="40810" cy="32318"/>
            </a:xfrm>
            <a:custGeom>
              <a:avLst/>
              <a:gdLst>
                <a:gd name="T0" fmla="*/ 3 w 24"/>
                <a:gd name="T1" fmla="*/ 19 h 19"/>
                <a:gd name="T2" fmla="*/ 24 w 24"/>
                <a:gd name="T3" fmla="*/ 19 h 19"/>
                <a:gd name="T4" fmla="*/ 24 w 24"/>
                <a:gd name="T5" fmla="*/ 0 h 19"/>
                <a:gd name="T6" fmla="*/ 0 w 24"/>
                <a:gd name="T7" fmla="*/ 0 h 19"/>
                <a:gd name="T8" fmla="*/ 3 w 24"/>
                <a:gd name="T9" fmla="*/ 19 h 19"/>
              </a:gdLst>
              <a:ahLst/>
              <a:cxnLst>
                <a:cxn ang="0">
                  <a:pos x="T0" y="T1"/>
                </a:cxn>
                <a:cxn ang="0">
                  <a:pos x="T2" y="T3"/>
                </a:cxn>
                <a:cxn ang="0">
                  <a:pos x="T4" y="T5"/>
                </a:cxn>
                <a:cxn ang="0">
                  <a:pos x="T6" y="T7"/>
                </a:cxn>
                <a:cxn ang="0">
                  <a:pos x="T8" y="T9"/>
                </a:cxn>
              </a:cxnLst>
              <a:rect l="0" t="0" r="r" b="b"/>
              <a:pathLst>
                <a:path w="24" h="19">
                  <a:moveTo>
                    <a:pt x="3" y="19"/>
                  </a:moveTo>
                  <a:lnTo>
                    <a:pt x="24" y="19"/>
                  </a:lnTo>
                  <a:lnTo>
                    <a:pt x="24" y="0"/>
                  </a:lnTo>
                  <a:lnTo>
                    <a:pt x="0" y="0"/>
                  </a:lnTo>
                  <a:lnTo>
                    <a:pt x="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0" name="Freeform 328"/>
            <p:cNvSpPr>
              <a:spLocks noChangeAspect="1"/>
            </p:cNvSpPr>
            <p:nvPr/>
          </p:nvSpPr>
          <p:spPr bwMode="gray">
            <a:xfrm>
              <a:off x="4416513" y="4560879"/>
              <a:ext cx="44211" cy="32318"/>
            </a:xfrm>
            <a:custGeom>
              <a:avLst/>
              <a:gdLst>
                <a:gd name="T0" fmla="*/ 0 w 26"/>
                <a:gd name="T1" fmla="*/ 0 h 19"/>
                <a:gd name="T2" fmla="*/ 5 w 26"/>
                <a:gd name="T3" fmla="*/ 19 h 19"/>
                <a:gd name="T4" fmla="*/ 26 w 26"/>
                <a:gd name="T5" fmla="*/ 19 h 19"/>
                <a:gd name="T6" fmla="*/ 24 w 26"/>
                <a:gd name="T7" fmla="*/ 0 h 19"/>
                <a:gd name="T8" fmla="*/ 0 w 26"/>
                <a:gd name="T9" fmla="*/ 0 h 19"/>
              </a:gdLst>
              <a:ahLst/>
              <a:cxnLst>
                <a:cxn ang="0">
                  <a:pos x="T0" y="T1"/>
                </a:cxn>
                <a:cxn ang="0">
                  <a:pos x="T2" y="T3"/>
                </a:cxn>
                <a:cxn ang="0">
                  <a:pos x="T4" y="T5"/>
                </a:cxn>
                <a:cxn ang="0">
                  <a:pos x="T6" y="T7"/>
                </a:cxn>
                <a:cxn ang="0">
                  <a:pos x="T8" y="T9"/>
                </a:cxn>
              </a:cxnLst>
              <a:rect l="0" t="0" r="r" b="b"/>
              <a:pathLst>
                <a:path w="26" h="19">
                  <a:moveTo>
                    <a:pt x="0" y="0"/>
                  </a:moveTo>
                  <a:lnTo>
                    <a:pt x="5" y="19"/>
                  </a:lnTo>
                  <a:lnTo>
                    <a:pt x="26" y="19"/>
                  </a:lnTo>
                  <a:lnTo>
                    <a:pt x="2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1" name="Freeform 329"/>
            <p:cNvSpPr>
              <a:spLocks noChangeAspect="1"/>
            </p:cNvSpPr>
            <p:nvPr/>
          </p:nvSpPr>
          <p:spPr bwMode="gray">
            <a:xfrm>
              <a:off x="4409712" y="4523458"/>
              <a:ext cx="47611" cy="25515"/>
            </a:xfrm>
            <a:custGeom>
              <a:avLst/>
              <a:gdLst>
                <a:gd name="T0" fmla="*/ 26 w 28"/>
                <a:gd name="T1" fmla="*/ 0 h 15"/>
                <a:gd name="T2" fmla="*/ 0 w 28"/>
                <a:gd name="T3" fmla="*/ 0 h 15"/>
                <a:gd name="T4" fmla="*/ 2 w 28"/>
                <a:gd name="T5" fmla="*/ 15 h 15"/>
                <a:gd name="T6" fmla="*/ 28 w 28"/>
                <a:gd name="T7" fmla="*/ 15 h 15"/>
                <a:gd name="T8" fmla="*/ 26 w 28"/>
                <a:gd name="T9" fmla="*/ 0 h 15"/>
              </a:gdLst>
              <a:ahLst/>
              <a:cxnLst>
                <a:cxn ang="0">
                  <a:pos x="T0" y="T1"/>
                </a:cxn>
                <a:cxn ang="0">
                  <a:pos x="T2" y="T3"/>
                </a:cxn>
                <a:cxn ang="0">
                  <a:pos x="T4" y="T5"/>
                </a:cxn>
                <a:cxn ang="0">
                  <a:pos x="T6" y="T7"/>
                </a:cxn>
                <a:cxn ang="0">
                  <a:pos x="T8" y="T9"/>
                </a:cxn>
              </a:cxnLst>
              <a:rect l="0" t="0" r="r" b="b"/>
              <a:pathLst>
                <a:path w="28" h="15">
                  <a:moveTo>
                    <a:pt x="26" y="0"/>
                  </a:moveTo>
                  <a:lnTo>
                    <a:pt x="0" y="0"/>
                  </a:lnTo>
                  <a:lnTo>
                    <a:pt x="2" y="15"/>
                  </a:lnTo>
                  <a:lnTo>
                    <a:pt x="28" y="15"/>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2" name="Freeform 330"/>
            <p:cNvSpPr>
              <a:spLocks noChangeAspect="1"/>
            </p:cNvSpPr>
            <p:nvPr/>
          </p:nvSpPr>
          <p:spPr bwMode="gray">
            <a:xfrm>
              <a:off x="4465825" y="4523458"/>
              <a:ext cx="44211" cy="25515"/>
            </a:xfrm>
            <a:custGeom>
              <a:avLst/>
              <a:gdLst>
                <a:gd name="T0" fmla="*/ 2 w 26"/>
                <a:gd name="T1" fmla="*/ 15 h 15"/>
                <a:gd name="T2" fmla="*/ 26 w 26"/>
                <a:gd name="T3" fmla="*/ 15 h 15"/>
                <a:gd name="T4" fmla="*/ 26 w 26"/>
                <a:gd name="T5" fmla="*/ 0 h 15"/>
                <a:gd name="T6" fmla="*/ 0 w 26"/>
                <a:gd name="T7" fmla="*/ 0 h 15"/>
                <a:gd name="T8" fmla="*/ 2 w 26"/>
                <a:gd name="T9" fmla="*/ 15 h 15"/>
              </a:gdLst>
              <a:ahLst/>
              <a:cxnLst>
                <a:cxn ang="0">
                  <a:pos x="T0" y="T1"/>
                </a:cxn>
                <a:cxn ang="0">
                  <a:pos x="T2" y="T3"/>
                </a:cxn>
                <a:cxn ang="0">
                  <a:pos x="T4" y="T5"/>
                </a:cxn>
                <a:cxn ang="0">
                  <a:pos x="T6" y="T7"/>
                </a:cxn>
                <a:cxn ang="0">
                  <a:pos x="T8" y="T9"/>
                </a:cxn>
              </a:cxnLst>
              <a:rect l="0" t="0" r="r" b="b"/>
              <a:pathLst>
                <a:path w="26" h="15">
                  <a:moveTo>
                    <a:pt x="2" y="15"/>
                  </a:moveTo>
                  <a:lnTo>
                    <a:pt x="26" y="15"/>
                  </a:lnTo>
                  <a:lnTo>
                    <a:pt x="26" y="0"/>
                  </a:lnTo>
                  <a:lnTo>
                    <a:pt x="0" y="0"/>
                  </a:ln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3" name="Freeform 331"/>
            <p:cNvSpPr>
              <a:spLocks noChangeAspect="1"/>
            </p:cNvSpPr>
            <p:nvPr/>
          </p:nvSpPr>
          <p:spPr bwMode="gray">
            <a:xfrm>
              <a:off x="4521939" y="4560879"/>
              <a:ext cx="39109" cy="32318"/>
            </a:xfrm>
            <a:custGeom>
              <a:avLst/>
              <a:gdLst>
                <a:gd name="T0" fmla="*/ 0 w 23"/>
                <a:gd name="T1" fmla="*/ 19 h 19"/>
                <a:gd name="T2" fmla="*/ 21 w 23"/>
                <a:gd name="T3" fmla="*/ 19 h 19"/>
                <a:gd name="T4" fmla="*/ 23 w 23"/>
                <a:gd name="T5" fmla="*/ 0 h 19"/>
                <a:gd name="T6" fmla="*/ 0 w 23"/>
                <a:gd name="T7" fmla="*/ 0 h 19"/>
                <a:gd name="T8" fmla="*/ 0 w 23"/>
                <a:gd name="T9" fmla="*/ 19 h 19"/>
              </a:gdLst>
              <a:ahLst/>
              <a:cxnLst>
                <a:cxn ang="0">
                  <a:pos x="T0" y="T1"/>
                </a:cxn>
                <a:cxn ang="0">
                  <a:pos x="T2" y="T3"/>
                </a:cxn>
                <a:cxn ang="0">
                  <a:pos x="T4" y="T5"/>
                </a:cxn>
                <a:cxn ang="0">
                  <a:pos x="T6" y="T7"/>
                </a:cxn>
                <a:cxn ang="0">
                  <a:pos x="T8" y="T9"/>
                </a:cxn>
              </a:cxnLst>
              <a:rect l="0" t="0" r="r" b="b"/>
              <a:pathLst>
                <a:path w="23" h="19">
                  <a:moveTo>
                    <a:pt x="0" y="19"/>
                  </a:moveTo>
                  <a:lnTo>
                    <a:pt x="21" y="19"/>
                  </a:lnTo>
                  <a:lnTo>
                    <a:pt x="23" y="0"/>
                  </a:lnTo>
                  <a:lnTo>
                    <a:pt x="0"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4" name="Freeform 332"/>
            <p:cNvSpPr>
              <a:spLocks noChangeAspect="1" noEditPoints="1"/>
            </p:cNvSpPr>
            <p:nvPr/>
          </p:nvSpPr>
          <p:spPr bwMode="gray">
            <a:xfrm>
              <a:off x="4336594" y="4375474"/>
              <a:ext cx="474414" cy="454158"/>
            </a:xfrm>
            <a:custGeom>
              <a:avLst/>
              <a:gdLst>
                <a:gd name="T0" fmla="*/ 86 w 118"/>
                <a:gd name="T1" fmla="*/ 0 h 113"/>
                <a:gd name="T2" fmla="*/ 86 w 118"/>
                <a:gd name="T3" fmla="*/ 11 h 113"/>
                <a:gd name="T4" fmla="*/ 84 w 118"/>
                <a:gd name="T5" fmla="*/ 25 h 113"/>
                <a:gd name="T6" fmla="*/ 19 w 118"/>
                <a:gd name="T7" fmla="*/ 69 h 113"/>
                <a:gd name="T8" fmla="*/ 65 w 118"/>
                <a:gd name="T9" fmla="*/ 87 h 113"/>
                <a:gd name="T10" fmla="*/ 8 w 118"/>
                <a:gd name="T11" fmla="*/ 92 h 113"/>
                <a:gd name="T12" fmla="*/ 19 w 118"/>
                <a:gd name="T13" fmla="*/ 97 h 113"/>
                <a:gd name="T14" fmla="*/ 25 w 118"/>
                <a:gd name="T15" fmla="*/ 113 h 113"/>
                <a:gd name="T16" fmla="*/ 31 w 118"/>
                <a:gd name="T17" fmla="*/ 97 h 113"/>
                <a:gd name="T18" fmla="*/ 54 w 118"/>
                <a:gd name="T19" fmla="*/ 104 h 113"/>
                <a:gd name="T20" fmla="*/ 72 w 118"/>
                <a:gd name="T21" fmla="*/ 104 h 113"/>
                <a:gd name="T22" fmla="*/ 69 w 118"/>
                <a:gd name="T23" fmla="*/ 97 h 113"/>
                <a:gd name="T24" fmla="*/ 99 w 118"/>
                <a:gd name="T25" fmla="*/ 11 h 113"/>
                <a:gd name="T26" fmla="*/ 118 w 118"/>
                <a:gd name="T27" fmla="*/ 5 h 113"/>
                <a:gd name="T28" fmla="*/ 25 w 118"/>
                <a:gd name="T29" fmla="*/ 108 h 113"/>
                <a:gd name="T30" fmla="*/ 25 w 118"/>
                <a:gd name="T31" fmla="*/ 100 h 113"/>
                <a:gd name="T32" fmla="*/ 25 w 118"/>
                <a:gd name="T33" fmla="*/ 108 h 113"/>
                <a:gd name="T34" fmla="*/ 59 w 118"/>
                <a:gd name="T35" fmla="*/ 104 h 113"/>
                <a:gd name="T36" fmla="*/ 67 w 118"/>
                <a:gd name="T37" fmla="*/ 104 h 113"/>
                <a:gd name="T38" fmla="*/ 68 w 118"/>
                <a:gd name="T39" fmla="*/ 61 h 113"/>
                <a:gd name="T40" fmla="*/ 66 w 118"/>
                <a:gd name="T41" fmla="*/ 57 h 113"/>
                <a:gd name="T42" fmla="*/ 57 w 118"/>
                <a:gd name="T43" fmla="*/ 61 h 113"/>
                <a:gd name="T44" fmla="*/ 55 w 118"/>
                <a:gd name="T45" fmla="*/ 57 h 113"/>
                <a:gd name="T46" fmla="*/ 46 w 118"/>
                <a:gd name="T47" fmla="*/ 61 h 113"/>
                <a:gd name="T48" fmla="*/ 43 w 118"/>
                <a:gd name="T49" fmla="*/ 57 h 113"/>
                <a:gd name="T50" fmla="*/ 35 w 118"/>
                <a:gd name="T51" fmla="*/ 61 h 113"/>
                <a:gd name="T52" fmla="*/ 32 w 118"/>
                <a:gd name="T53" fmla="*/ 57 h 113"/>
                <a:gd name="T54" fmla="*/ 24 w 118"/>
                <a:gd name="T55" fmla="*/ 61 h 113"/>
                <a:gd name="T56" fmla="*/ 13 w 118"/>
                <a:gd name="T57" fmla="*/ 30 h 113"/>
                <a:gd name="T58" fmla="*/ 17 w 118"/>
                <a:gd name="T59" fmla="*/ 34 h 113"/>
                <a:gd name="T60" fmla="*/ 28 w 118"/>
                <a:gd name="T61" fmla="*/ 30 h 113"/>
                <a:gd name="T62" fmla="*/ 31 w 118"/>
                <a:gd name="T63" fmla="*/ 34 h 113"/>
                <a:gd name="T64" fmla="*/ 43 w 118"/>
                <a:gd name="T65" fmla="*/ 30 h 113"/>
                <a:gd name="T66" fmla="*/ 46 w 118"/>
                <a:gd name="T67" fmla="*/ 34 h 113"/>
                <a:gd name="T68" fmla="*/ 58 w 118"/>
                <a:gd name="T69" fmla="*/ 30 h 113"/>
                <a:gd name="T70" fmla="*/ 61 w 118"/>
                <a:gd name="T71" fmla="*/ 34 h 113"/>
                <a:gd name="T72" fmla="*/ 73 w 118"/>
                <a:gd name="T73" fmla="*/ 30 h 113"/>
                <a:gd name="T74" fmla="*/ 68 w 118"/>
                <a:gd name="T75" fmla="*/ 6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13">
                  <a:moveTo>
                    <a:pt x="113" y="0"/>
                  </a:moveTo>
                  <a:cubicBezTo>
                    <a:pt x="86" y="0"/>
                    <a:pt x="86" y="0"/>
                    <a:pt x="86" y="0"/>
                  </a:cubicBezTo>
                  <a:cubicBezTo>
                    <a:pt x="83" y="0"/>
                    <a:pt x="81" y="2"/>
                    <a:pt x="81" y="5"/>
                  </a:cubicBezTo>
                  <a:cubicBezTo>
                    <a:pt x="81" y="8"/>
                    <a:pt x="83" y="11"/>
                    <a:pt x="86" y="11"/>
                  </a:cubicBezTo>
                  <a:cubicBezTo>
                    <a:pt x="89" y="11"/>
                    <a:pt x="89" y="11"/>
                    <a:pt x="89" y="11"/>
                  </a:cubicBezTo>
                  <a:cubicBezTo>
                    <a:pt x="84" y="25"/>
                    <a:pt x="84" y="25"/>
                    <a:pt x="84" y="25"/>
                  </a:cubicBezTo>
                  <a:cubicBezTo>
                    <a:pt x="0" y="25"/>
                    <a:pt x="0" y="25"/>
                    <a:pt x="0" y="25"/>
                  </a:cubicBezTo>
                  <a:cubicBezTo>
                    <a:pt x="19" y="69"/>
                    <a:pt x="19" y="69"/>
                    <a:pt x="19" y="69"/>
                  </a:cubicBezTo>
                  <a:cubicBezTo>
                    <a:pt x="71" y="69"/>
                    <a:pt x="71" y="69"/>
                    <a:pt x="71" y="69"/>
                  </a:cubicBezTo>
                  <a:cubicBezTo>
                    <a:pt x="65" y="87"/>
                    <a:pt x="65" y="87"/>
                    <a:pt x="65" y="87"/>
                  </a:cubicBezTo>
                  <a:cubicBezTo>
                    <a:pt x="13" y="87"/>
                    <a:pt x="13" y="87"/>
                    <a:pt x="13" y="87"/>
                  </a:cubicBezTo>
                  <a:cubicBezTo>
                    <a:pt x="10" y="87"/>
                    <a:pt x="8" y="89"/>
                    <a:pt x="8" y="92"/>
                  </a:cubicBezTo>
                  <a:cubicBezTo>
                    <a:pt x="8" y="95"/>
                    <a:pt x="10" y="97"/>
                    <a:pt x="13" y="97"/>
                  </a:cubicBezTo>
                  <a:cubicBezTo>
                    <a:pt x="19" y="97"/>
                    <a:pt x="19" y="97"/>
                    <a:pt x="19" y="97"/>
                  </a:cubicBezTo>
                  <a:cubicBezTo>
                    <a:pt x="17" y="99"/>
                    <a:pt x="16" y="101"/>
                    <a:pt x="16" y="104"/>
                  </a:cubicBezTo>
                  <a:cubicBezTo>
                    <a:pt x="16" y="109"/>
                    <a:pt x="20" y="113"/>
                    <a:pt x="25" y="113"/>
                  </a:cubicBezTo>
                  <a:cubicBezTo>
                    <a:pt x="30" y="113"/>
                    <a:pt x="34" y="109"/>
                    <a:pt x="34" y="104"/>
                  </a:cubicBezTo>
                  <a:cubicBezTo>
                    <a:pt x="34" y="101"/>
                    <a:pt x="33" y="99"/>
                    <a:pt x="31" y="97"/>
                  </a:cubicBezTo>
                  <a:cubicBezTo>
                    <a:pt x="57" y="97"/>
                    <a:pt x="57" y="97"/>
                    <a:pt x="57" y="97"/>
                  </a:cubicBezTo>
                  <a:cubicBezTo>
                    <a:pt x="55" y="99"/>
                    <a:pt x="54" y="101"/>
                    <a:pt x="54" y="104"/>
                  </a:cubicBezTo>
                  <a:cubicBezTo>
                    <a:pt x="54" y="109"/>
                    <a:pt x="58" y="113"/>
                    <a:pt x="63" y="113"/>
                  </a:cubicBezTo>
                  <a:cubicBezTo>
                    <a:pt x="68" y="113"/>
                    <a:pt x="72" y="109"/>
                    <a:pt x="72" y="104"/>
                  </a:cubicBezTo>
                  <a:cubicBezTo>
                    <a:pt x="72" y="101"/>
                    <a:pt x="70" y="99"/>
                    <a:pt x="68" y="97"/>
                  </a:cubicBezTo>
                  <a:cubicBezTo>
                    <a:pt x="69" y="97"/>
                    <a:pt x="69" y="97"/>
                    <a:pt x="69" y="97"/>
                  </a:cubicBezTo>
                  <a:cubicBezTo>
                    <a:pt x="72" y="97"/>
                    <a:pt x="74" y="95"/>
                    <a:pt x="74" y="92"/>
                  </a:cubicBezTo>
                  <a:cubicBezTo>
                    <a:pt x="99" y="11"/>
                    <a:pt x="99" y="11"/>
                    <a:pt x="99" y="11"/>
                  </a:cubicBezTo>
                  <a:cubicBezTo>
                    <a:pt x="113" y="11"/>
                    <a:pt x="113" y="11"/>
                    <a:pt x="113" y="11"/>
                  </a:cubicBezTo>
                  <a:cubicBezTo>
                    <a:pt x="116" y="11"/>
                    <a:pt x="118" y="8"/>
                    <a:pt x="118" y="5"/>
                  </a:cubicBezTo>
                  <a:cubicBezTo>
                    <a:pt x="118" y="2"/>
                    <a:pt x="116" y="0"/>
                    <a:pt x="113" y="0"/>
                  </a:cubicBezTo>
                  <a:close/>
                  <a:moveTo>
                    <a:pt x="25" y="108"/>
                  </a:moveTo>
                  <a:cubicBezTo>
                    <a:pt x="23" y="108"/>
                    <a:pt x="21" y="106"/>
                    <a:pt x="21" y="104"/>
                  </a:cubicBezTo>
                  <a:cubicBezTo>
                    <a:pt x="21" y="102"/>
                    <a:pt x="23" y="100"/>
                    <a:pt x="25" y="100"/>
                  </a:cubicBezTo>
                  <a:cubicBezTo>
                    <a:pt x="27" y="100"/>
                    <a:pt x="29" y="102"/>
                    <a:pt x="29" y="104"/>
                  </a:cubicBezTo>
                  <a:cubicBezTo>
                    <a:pt x="29" y="106"/>
                    <a:pt x="27" y="108"/>
                    <a:pt x="25" y="108"/>
                  </a:cubicBezTo>
                  <a:close/>
                  <a:moveTo>
                    <a:pt x="63" y="108"/>
                  </a:moveTo>
                  <a:cubicBezTo>
                    <a:pt x="60" y="108"/>
                    <a:pt x="59" y="106"/>
                    <a:pt x="59" y="104"/>
                  </a:cubicBezTo>
                  <a:cubicBezTo>
                    <a:pt x="59" y="102"/>
                    <a:pt x="60" y="100"/>
                    <a:pt x="63" y="100"/>
                  </a:cubicBezTo>
                  <a:cubicBezTo>
                    <a:pt x="65" y="100"/>
                    <a:pt x="67" y="102"/>
                    <a:pt x="67" y="104"/>
                  </a:cubicBezTo>
                  <a:cubicBezTo>
                    <a:pt x="67" y="106"/>
                    <a:pt x="65" y="108"/>
                    <a:pt x="63" y="108"/>
                  </a:cubicBezTo>
                  <a:close/>
                  <a:moveTo>
                    <a:pt x="68" y="61"/>
                  </a:moveTo>
                  <a:cubicBezTo>
                    <a:pt x="65" y="61"/>
                    <a:pt x="65" y="61"/>
                    <a:pt x="65" y="61"/>
                  </a:cubicBezTo>
                  <a:cubicBezTo>
                    <a:pt x="66" y="57"/>
                    <a:pt x="66" y="57"/>
                    <a:pt x="66" y="57"/>
                  </a:cubicBezTo>
                  <a:cubicBezTo>
                    <a:pt x="58" y="57"/>
                    <a:pt x="58" y="57"/>
                    <a:pt x="58" y="57"/>
                  </a:cubicBezTo>
                  <a:cubicBezTo>
                    <a:pt x="57" y="61"/>
                    <a:pt x="57" y="61"/>
                    <a:pt x="57" y="61"/>
                  </a:cubicBezTo>
                  <a:cubicBezTo>
                    <a:pt x="54" y="61"/>
                    <a:pt x="54" y="61"/>
                    <a:pt x="54" y="61"/>
                  </a:cubicBezTo>
                  <a:cubicBezTo>
                    <a:pt x="55" y="57"/>
                    <a:pt x="55" y="57"/>
                    <a:pt x="55" y="57"/>
                  </a:cubicBezTo>
                  <a:cubicBezTo>
                    <a:pt x="46" y="57"/>
                    <a:pt x="46" y="57"/>
                    <a:pt x="46" y="57"/>
                  </a:cubicBezTo>
                  <a:cubicBezTo>
                    <a:pt x="46" y="61"/>
                    <a:pt x="46" y="61"/>
                    <a:pt x="46" y="61"/>
                  </a:cubicBezTo>
                  <a:cubicBezTo>
                    <a:pt x="43" y="61"/>
                    <a:pt x="43" y="61"/>
                    <a:pt x="43" y="61"/>
                  </a:cubicBezTo>
                  <a:cubicBezTo>
                    <a:pt x="43" y="57"/>
                    <a:pt x="43" y="57"/>
                    <a:pt x="43" y="57"/>
                  </a:cubicBezTo>
                  <a:cubicBezTo>
                    <a:pt x="35" y="57"/>
                    <a:pt x="35" y="57"/>
                    <a:pt x="35" y="57"/>
                  </a:cubicBezTo>
                  <a:cubicBezTo>
                    <a:pt x="35" y="61"/>
                    <a:pt x="35" y="61"/>
                    <a:pt x="35" y="61"/>
                  </a:cubicBezTo>
                  <a:cubicBezTo>
                    <a:pt x="32" y="61"/>
                    <a:pt x="32" y="61"/>
                    <a:pt x="32" y="61"/>
                  </a:cubicBezTo>
                  <a:cubicBezTo>
                    <a:pt x="32" y="57"/>
                    <a:pt x="32" y="57"/>
                    <a:pt x="32" y="57"/>
                  </a:cubicBezTo>
                  <a:cubicBezTo>
                    <a:pt x="23" y="57"/>
                    <a:pt x="23" y="57"/>
                    <a:pt x="23" y="57"/>
                  </a:cubicBezTo>
                  <a:cubicBezTo>
                    <a:pt x="24" y="61"/>
                    <a:pt x="24" y="61"/>
                    <a:pt x="24" y="61"/>
                  </a:cubicBezTo>
                  <a:cubicBezTo>
                    <a:pt x="21" y="61"/>
                    <a:pt x="21" y="61"/>
                    <a:pt x="21" y="61"/>
                  </a:cubicBezTo>
                  <a:cubicBezTo>
                    <a:pt x="13" y="30"/>
                    <a:pt x="13" y="30"/>
                    <a:pt x="13" y="30"/>
                  </a:cubicBezTo>
                  <a:cubicBezTo>
                    <a:pt x="16" y="30"/>
                    <a:pt x="16" y="30"/>
                    <a:pt x="16" y="30"/>
                  </a:cubicBezTo>
                  <a:cubicBezTo>
                    <a:pt x="17" y="34"/>
                    <a:pt x="17" y="34"/>
                    <a:pt x="17" y="34"/>
                  </a:cubicBezTo>
                  <a:cubicBezTo>
                    <a:pt x="29" y="34"/>
                    <a:pt x="29" y="34"/>
                    <a:pt x="29" y="34"/>
                  </a:cubicBezTo>
                  <a:cubicBezTo>
                    <a:pt x="28" y="30"/>
                    <a:pt x="28" y="30"/>
                    <a:pt x="28" y="30"/>
                  </a:cubicBezTo>
                  <a:cubicBezTo>
                    <a:pt x="31" y="30"/>
                    <a:pt x="31" y="30"/>
                    <a:pt x="31" y="30"/>
                  </a:cubicBezTo>
                  <a:cubicBezTo>
                    <a:pt x="31" y="34"/>
                    <a:pt x="31" y="34"/>
                    <a:pt x="31" y="34"/>
                  </a:cubicBezTo>
                  <a:cubicBezTo>
                    <a:pt x="43" y="34"/>
                    <a:pt x="43" y="34"/>
                    <a:pt x="43" y="34"/>
                  </a:cubicBezTo>
                  <a:cubicBezTo>
                    <a:pt x="43" y="30"/>
                    <a:pt x="43" y="30"/>
                    <a:pt x="43" y="30"/>
                  </a:cubicBezTo>
                  <a:cubicBezTo>
                    <a:pt x="46" y="30"/>
                    <a:pt x="46" y="30"/>
                    <a:pt x="46" y="30"/>
                  </a:cubicBezTo>
                  <a:cubicBezTo>
                    <a:pt x="46" y="34"/>
                    <a:pt x="46" y="34"/>
                    <a:pt x="46" y="34"/>
                  </a:cubicBezTo>
                  <a:cubicBezTo>
                    <a:pt x="58" y="34"/>
                    <a:pt x="58" y="34"/>
                    <a:pt x="58" y="34"/>
                  </a:cubicBezTo>
                  <a:cubicBezTo>
                    <a:pt x="58" y="30"/>
                    <a:pt x="58" y="30"/>
                    <a:pt x="58" y="30"/>
                  </a:cubicBezTo>
                  <a:cubicBezTo>
                    <a:pt x="61" y="30"/>
                    <a:pt x="61" y="30"/>
                    <a:pt x="61" y="30"/>
                  </a:cubicBezTo>
                  <a:cubicBezTo>
                    <a:pt x="61" y="34"/>
                    <a:pt x="61" y="34"/>
                    <a:pt x="61" y="34"/>
                  </a:cubicBezTo>
                  <a:cubicBezTo>
                    <a:pt x="72" y="34"/>
                    <a:pt x="72" y="34"/>
                    <a:pt x="72" y="34"/>
                  </a:cubicBezTo>
                  <a:cubicBezTo>
                    <a:pt x="73" y="30"/>
                    <a:pt x="73" y="30"/>
                    <a:pt x="73" y="30"/>
                  </a:cubicBezTo>
                  <a:cubicBezTo>
                    <a:pt x="76" y="30"/>
                    <a:pt x="76" y="30"/>
                    <a:pt x="76" y="30"/>
                  </a:cubicBezTo>
                  <a:lnTo>
                    <a:pt x="6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5" name="Freeform 333"/>
            <p:cNvSpPr>
              <a:spLocks noChangeAspect="1"/>
            </p:cNvSpPr>
            <p:nvPr/>
          </p:nvSpPr>
          <p:spPr bwMode="gray">
            <a:xfrm>
              <a:off x="4574651" y="4523458"/>
              <a:ext cx="47611" cy="25515"/>
            </a:xfrm>
            <a:custGeom>
              <a:avLst/>
              <a:gdLst>
                <a:gd name="T0" fmla="*/ 0 w 28"/>
                <a:gd name="T1" fmla="*/ 15 h 15"/>
                <a:gd name="T2" fmla="*/ 26 w 28"/>
                <a:gd name="T3" fmla="*/ 15 h 15"/>
                <a:gd name="T4" fmla="*/ 28 w 28"/>
                <a:gd name="T5" fmla="*/ 0 h 15"/>
                <a:gd name="T6" fmla="*/ 2 w 28"/>
                <a:gd name="T7" fmla="*/ 0 h 15"/>
                <a:gd name="T8" fmla="*/ 0 w 28"/>
                <a:gd name="T9" fmla="*/ 15 h 15"/>
              </a:gdLst>
              <a:ahLst/>
              <a:cxnLst>
                <a:cxn ang="0">
                  <a:pos x="T0" y="T1"/>
                </a:cxn>
                <a:cxn ang="0">
                  <a:pos x="T2" y="T3"/>
                </a:cxn>
                <a:cxn ang="0">
                  <a:pos x="T4" y="T5"/>
                </a:cxn>
                <a:cxn ang="0">
                  <a:pos x="T6" y="T7"/>
                </a:cxn>
                <a:cxn ang="0">
                  <a:pos x="T8" y="T9"/>
                </a:cxn>
              </a:cxnLst>
              <a:rect l="0" t="0" r="r" b="b"/>
              <a:pathLst>
                <a:path w="28" h="15">
                  <a:moveTo>
                    <a:pt x="0" y="15"/>
                  </a:moveTo>
                  <a:lnTo>
                    <a:pt x="26" y="15"/>
                  </a:lnTo>
                  <a:lnTo>
                    <a:pt x="28" y="0"/>
                  </a:lnTo>
                  <a:lnTo>
                    <a:pt x="2"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6" name="Freeform 334"/>
            <p:cNvSpPr>
              <a:spLocks noChangeAspect="1"/>
            </p:cNvSpPr>
            <p:nvPr/>
          </p:nvSpPr>
          <p:spPr bwMode="gray">
            <a:xfrm>
              <a:off x="4569550" y="4560879"/>
              <a:ext cx="44211" cy="32318"/>
            </a:xfrm>
            <a:custGeom>
              <a:avLst/>
              <a:gdLst>
                <a:gd name="T0" fmla="*/ 0 w 26"/>
                <a:gd name="T1" fmla="*/ 19 h 19"/>
                <a:gd name="T2" fmla="*/ 21 w 26"/>
                <a:gd name="T3" fmla="*/ 19 h 19"/>
                <a:gd name="T4" fmla="*/ 26 w 26"/>
                <a:gd name="T5" fmla="*/ 0 h 19"/>
                <a:gd name="T6" fmla="*/ 3 w 26"/>
                <a:gd name="T7" fmla="*/ 0 h 19"/>
                <a:gd name="T8" fmla="*/ 0 w 26"/>
                <a:gd name="T9" fmla="*/ 19 h 19"/>
              </a:gdLst>
              <a:ahLst/>
              <a:cxnLst>
                <a:cxn ang="0">
                  <a:pos x="T0" y="T1"/>
                </a:cxn>
                <a:cxn ang="0">
                  <a:pos x="T2" y="T3"/>
                </a:cxn>
                <a:cxn ang="0">
                  <a:pos x="T4" y="T5"/>
                </a:cxn>
                <a:cxn ang="0">
                  <a:pos x="T6" y="T7"/>
                </a:cxn>
                <a:cxn ang="0">
                  <a:pos x="T8" y="T9"/>
                </a:cxn>
              </a:cxnLst>
              <a:rect l="0" t="0" r="r" b="b"/>
              <a:pathLst>
                <a:path w="26" h="19">
                  <a:moveTo>
                    <a:pt x="0" y="19"/>
                  </a:moveTo>
                  <a:lnTo>
                    <a:pt x="21" y="19"/>
                  </a:lnTo>
                  <a:lnTo>
                    <a:pt x="26" y="0"/>
                  </a:lnTo>
                  <a:lnTo>
                    <a:pt x="3"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7" name="Rectangle 335"/>
            <p:cNvSpPr>
              <a:spLocks noChangeAspect="1" noChangeArrowheads="1"/>
            </p:cNvSpPr>
            <p:nvPr/>
          </p:nvSpPr>
          <p:spPr bwMode="gray">
            <a:xfrm>
              <a:off x="4521939" y="4523458"/>
              <a:ext cx="44211" cy="255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41" name="Group 140"/>
          <p:cNvGrpSpPr>
            <a:grpSpLocks noChangeAspect="1"/>
          </p:cNvGrpSpPr>
          <p:nvPr/>
        </p:nvGrpSpPr>
        <p:grpSpPr>
          <a:xfrm>
            <a:off x="3841451" y="4760468"/>
            <a:ext cx="613060" cy="548640"/>
            <a:chOff x="690920" y="4682269"/>
            <a:chExt cx="1102287" cy="986458"/>
          </a:xfrm>
          <a:solidFill>
            <a:srgbClr val="005AA1"/>
          </a:solidFill>
        </p:grpSpPr>
        <p:sp>
          <p:nvSpPr>
            <p:cNvPr id="129" name="Freeform 128"/>
            <p:cNvSpPr>
              <a:spLocks/>
            </p:cNvSpPr>
            <p:nvPr/>
          </p:nvSpPr>
          <p:spPr bwMode="auto">
            <a:xfrm>
              <a:off x="927670" y="5589810"/>
              <a:ext cx="630060" cy="78917"/>
            </a:xfrm>
            <a:custGeom>
              <a:avLst/>
              <a:gdLst>
                <a:gd name="T0" fmla="*/ 208 w 208"/>
                <a:gd name="T1" fmla="*/ 13 h 26"/>
                <a:gd name="T2" fmla="*/ 208 w 208"/>
                <a:gd name="T3" fmla="*/ 13 h 26"/>
                <a:gd name="T4" fmla="*/ 195 w 208"/>
                <a:gd name="T5" fmla="*/ 0 h 26"/>
                <a:gd name="T6" fmla="*/ 13 w 208"/>
                <a:gd name="T7" fmla="*/ 0 h 26"/>
                <a:gd name="T8" fmla="*/ 0 w 208"/>
                <a:gd name="T9" fmla="*/ 13 h 26"/>
                <a:gd name="T10" fmla="*/ 0 w 208"/>
                <a:gd name="T11" fmla="*/ 13 h 26"/>
                <a:gd name="T12" fmla="*/ 0 w 208"/>
                <a:gd name="T13" fmla="*/ 26 h 26"/>
                <a:gd name="T14" fmla="*/ 208 w 208"/>
                <a:gd name="T15" fmla="*/ 26 h 26"/>
                <a:gd name="T16" fmla="*/ 208 w 208"/>
                <a:gd name="T1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6">
                  <a:moveTo>
                    <a:pt x="208" y="13"/>
                  </a:moveTo>
                  <a:cubicBezTo>
                    <a:pt x="208" y="13"/>
                    <a:pt x="208" y="13"/>
                    <a:pt x="208" y="13"/>
                  </a:cubicBezTo>
                  <a:cubicBezTo>
                    <a:pt x="208" y="6"/>
                    <a:pt x="202" y="0"/>
                    <a:pt x="195" y="0"/>
                  </a:cubicBezTo>
                  <a:cubicBezTo>
                    <a:pt x="13" y="0"/>
                    <a:pt x="13" y="0"/>
                    <a:pt x="13" y="0"/>
                  </a:cubicBezTo>
                  <a:cubicBezTo>
                    <a:pt x="6" y="0"/>
                    <a:pt x="0" y="6"/>
                    <a:pt x="0" y="13"/>
                  </a:cubicBezTo>
                  <a:cubicBezTo>
                    <a:pt x="0" y="13"/>
                    <a:pt x="0" y="13"/>
                    <a:pt x="0" y="13"/>
                  </a:cubicBezTo>
                  <a:cubicBezTo>
                    <a:pt x="0" y="26"/>
                    <a:pt x="0" y="26"/>
                    <a:pt x="0" y="26"/>
                  </a:cubicBezTo>
                  <a:cubicBezTo>
                    <a:pt x="208" y="26"/>
                    <a:pt x="208" y="26"/>
                    <a:pt x="208" y="26"/>
                  </a:cubicBezTo>
                  <a:lnTo>
                    <a:pt x="208"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30" name="Rectangle 129"/>
            <p:cNvSpPr>
              <a:spLocks noChangeArrowheads="1"/>
            </p:cNvSpPr>
            <p:nvPr/>
          </p:nvSpPr>
          <p:spPr bwMode="auto">
            <a:xfrm>
              <a:off x="1182240" y="5498165"/>
              <a:ext cx="117102" cy="916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31" name="Freeform 130"/>
            <p:cNvSpPr>
              <a:spLocks noEditPoints="1"/>
            </p:cNvSpPr>
            <p:nvPr/>
          </p:nvSpPr>
          <p:spPr bwMode="auto">
            <a:xfrm>
              <a:off x="690920" y="4682269"/>
              <a:ext cx="1102287" cy="828625"/>
            </a:xfrm>
            <a:custGeom>
              <a:avLst/>
              <a:gdLst>
                <a:gd name="T0" fmla="*/ 355 w 364"/>
                <a:gd name="T1" fmla="*/ 0 h 273"/>
                <a:gd name="T2" fmla="*/ 9 w 364"/>
                <a:gd name="T3" fmla="*/ 0 h 273"/>
                <a:gd name="T4" fmla="*/ 0 w 364"/>
                <a:gd name="T5" fmla="*/ 9 h 273"/>
                <a:gd name="T6" fmla="*/ 0 w 364"/>
                <a:gd name="T7" fmla="*/ 264 h 273"/>
                <a:gd name="T8" fmla="*/ 9 w 364"/>
                <a:gd name="T9" fmla="*/ 273 h 273"/>
                <a:gd name="T10" fmla="*/ 355 w 364"/>
                <a:gd name="T11" fmla="*/ 273 h 273"/>
                <a:gd name="T12" fmla="*/ 364 w 364"/>
                <a:gd name="T13" fmla="*/ 264 h 273"/>
                <a:gd name="T14" fmla="*/ 364 w 364"/>
                <a:gd name="T15" fmla="*/ 9 h 273"/>
                <a:gd name="T16" fmla="*/ 355 w 364"/>
                <a:gd name="T17" fmla="*/ 0 h 273"/>
                <a:gd name="T18" fmla="*/ 32 w 364"/>
                <a:gd name="T19" fmla="*/ 247 h 273"/>
                <a:gd name="T20" fmla="*/ 25 w 364"/>
                <a:gd name="T21" fmla="*/ 241 h 273"/>
                <a:gd name="T22" fmla="*/ 32 w 364"/>
                <a:gd name="T23" fmla="*/ 234 h 273"/>
                <a:gd name="T24" fmla="*/ 39 w 364"/>
                <a:gd name="T25" fmla="*/ 241 h 273"/>
                <a:gd name="T26" fmla="*/ 32 w 364"/>
                <a:gd name="T27" fmla="*/ 247 h 273"/>
                <a:gd name="T28" fmla="*/ 356 w 364"/>
                <a:gd name="T29" fmla="*/ 219 h 273"/>
                <a:gd name="T30" fmla="*/ 7 w 364"/>
                <a:gd name="T31" fmla="*/ 219 h 273"/>
                <a:gd name="T32" fmla="*/ 7 w 364"/>
                <a:gd name="T33" fmla="*/ 9 h 273"/>
                <a:gd name="T34" fmla="*/ 356 w 364"/>
                <a:gd name="T35" fmla="*/ 9 h 273"/>
                <a:gd name="T36" fmla="*/ 356 w 364"/>
                <a:gd name="T37" fmla="*/ 21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4" h="273">
                  <a:moveTo>
                    <a:pt x="355" y="0"/>
                  </a:moveTo>
                  <a:cubicBezTo>
                    <a:pt x="9" y="0"/>
                    <a:pt x="9" y="0"/>
                    <a:pt x="9" y="0"/>
                  </a:cubicBezTo>
                  <a:cubicBezTo>
                    <a:pt x="4" y="0"/>
                    <a:pt x="0" y="4"/>
                    <a:pt x="0" y="9"/>
                  </a:cubicBezTo>
                  <a:cubicBezTo>
                    <a:pt x="0" y="264"/>
                    <a:pt x="0" y="264"/>
                    <a:pt x="0" y="264"/>
                  </a:cubicBezTo>
                  <a:cubicBezTo>
                    <a:pt x="0" y="269"/>
                    <a:pt x="4" y="273"/>
                    <a:pt x="9" y="273"/>
                  </a:cubicBezTo>
                  <a:cubicBezTo>
                    <a:pt x="355" y="273"/>
                    <a:pt x="355" y="273"/>
                    <a:pt x="355" y="273"/>
                  </a:cubicBezTo>
                  <a:cubicBezTo>
                    <a:pt x="360" y="273"/>
                    <a:pt x="364" y="269"/>
                    <a:pt x="364" y="264"/>
                  </a:cubicBezTo>
                  <a:cubicBezTo>
                    <a:pt x="364" y="9"/>
                    <a:pt x="364" y="9"/>
                    <a:pt x="364" y="9"/>
                  </a:cubicBezTo>
                  <a:cubicBezTo>
                    <a:pt x="364" y="4"/>
                    <a:pt x="360" y="0"/>
                    <a:pt x="355" y="0"/>
                  </a:cubicBezTo>
                  <a:close/>
                  <a:moveTo>
                    <a:pt x="32" y="247"/>
                  </a:moveTo>
                  <a:cubicBezTo>
                    <a:pt x="28" y="247"/>
                    <a:pt x="25" y="244"/>
                    <a:pt x="25" y="241"/>
                  </a:cubicBezTo>
                  <a:cubicBezTo>
                    <a:pt x="25" y="237"/>
                    <a:pt x="28" y="234"/>
                    <a:pt x="32" y="234"/>
                  </a:cubicBezTo>
                  <a:cubicBezTo>
                    <a:pt x="36" y="234"/>
                    <a:pt x="39" y="237"/>
                    <a:pt x="39" y="241"/>
                  </a:cubicBezTo>
                  <a:cubicBezTo>
                    <a:pt x="39" y="244"/>
                    <a:pt x="36" y="247"/>
                    <a:pt x="32" y="247"/>
                  </a:cubicBezTo>
                  <a:close/>
                  <a:moveTo>
                    <a:pt x="356" y="219"/>
                  </a:moveTo>
                  <a:cubicBezTo>
                    <a:pt x="7" y="219"/>
                    <a:pt x="7" y="219"/>
                    <a:pt x="7" y="219"/>
                  </a:cubicBezTo>
                  <a:cubicBezTo>
                    <a:pt x="7" y="9"/>
                    <a:pt x="7" y="9"/>
                    <a:pt x="7" y="9"/>
                  </a:cubicBezTo>
                  <a:cubicBezTo>
                    <a:pt x="356" y="9"/>
                    <a:pt x="356" y="9"/>
                    <a:pt x="356" y="9"/>
                  </a:cubicBezTo>
                  <a:lnTo>
                    <a:pt x="35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40" name="Freeform 139"/>
            <p:cNvSpPr>
              <a:spLocks noEditPoints="1"/>
            </p:cNvSpPr>
            <p:nvPr/>
          </p:nvSpPr>
          <p:spPr bwMode="auto">
            <a:xfrm>
              <a:off x="913247" y="4848179"/>
              <a:ext cx="655088" cy="571069"/>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sp>
        <p:nvSpPr>
          <p:cNvPr id="143" name="Title 1"/>
          <p:cNvSpPr txBox="1">
            <a:spLocks/>
          </p:cNvSpPr>
          <p:nvPr/>
        </p:nvSpPr>
        <p:spPr>
          <a:xfrm>
            <a:off x="124566" y="886578"/>
            <a:ext cx="12067434" cy="6488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IN" sz="2000" dirty="0">
                <a:solidFill>
                  <a:schemeClr val="bg1"/>
                </a:solidFill>
                <a:latin typeface="+mn-lt"/>
                <a:cs typeface="Segoe UI Semilight" panose="020B0402040204020203" pitchFamily="34" charset="0"/>
              </a:rPr>
              <a:t>Predictive maintenance solutions can provide businesses with key performance indicators such as:</a:t>
            </a:r>
            <a:endParaRPr lang="en-US" sz="2000" dirty="0">
              <a:solidFill>
                <a:schemeClr val="bg1"/>
              </a:solidFill>
              <a:latin typeface="+mn-lt"/>
              <a:cs typeface="Segoe UI Semilight" panose="020B0402040204020203" pitchFamily="34" charset="0"/>
            </a:endParaRPr>
          </a:p>
        </p:txBody>
      </p:sp>
    </p:spTree>
    <p:extLst>
      <p:ext uri="{BB962C8B-B14F-4D97-AF65-F5344CB8AC3E}">
        <p14:creationId xmlns:p14="http://schemas.microsoft.com/office/powerpoint/2010/main" val="31744897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Traditional vs Predictive Maintenance</a:t>
            </a:r>
            <a:endParaRPr lang="en-IN" sz="4400" dirty="0">
              <a:solidFill>
                <a:srgbClr val="0070C0"/>
              </a:solidFill>
            </a:endParaRPr>
          </a:p>
        </p:txBody>
      </p:sp>
      <p:sp>
        <p:nvSpPr>
          <p:cNvPr id="148" name="Freeform 147"/>
          <p:cNvSpPr/>
          <p:nvPr/>
        </p:nvSpPr>
        <p:spPr bwMode="auto">
          <a:xfrm>
            <a:off x="4726819" y="1480457"/>
            <a:ext cx="2738363" cy="5377543"/>
          </a:xfrm>
          <a:custGeom>
            <a:avLst/>
            <a:gdLst>
              <a:gd name="connsiteX0" fmla="*/ 657678 w 2495484"/>
              <a:gd name="connsiteY0" fmla="*/ 0 h 4855470"/>
              <a:gd name="connsiteX1" fmla="*/ 657678 w 2495484"/>
              <a:gd name="connsiteY1" fmla="*/ 1093253 h 4855470"/>
              <a:gd name="connsiteX2" fmla="*/ 854370 w 2495484"/>
              <a:gd name="connsiteY2" fmla="*/ 1289945 h 4855470"/>
              <a:gd name="connsiteX3" fmla="*/ 1641116 w 2495484"/>
              <a:gd name="connsiteY3" fmla="*/ 1289945 h 4855470"/>
              <a:gd name="connsiteX4" fmla="*/ 1837808 w 2495484"/>
              <a:gd name="connsiteY4" fmla="*/ 1093253 h 4855470"/>
              <a:gd name="connsiteX5" fmla="*/ 1837808 w 2495484"/>
              <a:gd name="connsiteY5" fmla="*/ 1 h 4855470"/>
              <a:gd name="connsiteX6" fmla="*/ 1842490 w 2495484"/>
              <a:gd name="connsiteY6" fmla="*/ 2256 h 4855470"/>
              <a:gd name="connsiteX7" fmla="*/ 2495484 w 2495484"/>
              <a:gd name="connsiteY7" fmla="*/ 1099404 h 4855470"/>
              <a:gd name="connsiteX8" fmla="*/ 1894743 w 2495484"/>
              <a:gd name="connsiteY8" fmla="*/ 2166506 h 4855470"/>
              <a:gd name="connsiteX9" fmla="*/ 1857397 w 2495484"/>
              <a:gd name="connsiteY9" fmla="*/ 2185625 h 4855470"/>
              <a:gd name="connsiteX10" fmla="*/ 1857397 w 2495484"/>
              <a:gd name="connsiteY10" fmla="*/ 4855470 h 4855470"/>
              <a:gd name="connsiteX11" fmla="*/ 638086 w 2495484"/>
              <a:gd name="connsiteY11" fmla="*/ 4855470 h 4855470"/>
              <a:gd name="connsiteX12" fmla="*/ 638086 w 2495484"/>
              <a:gd name="connsiteY12" fmla="*/ 2185623 h 4855470"/>
              <a:gd name="connsiteX13" fmla="*/ 600743 w 2495484"/>
              <a:gd name="connsiteY13" fmla="*/ 2166506 h 4855470"/>
              <a:gd name="connsiteX14" fmla="*/ 0 w 2495484"/>
              <a:gd name="connsiteY14" fmla="*/ 1099404 h 4855470"/>
              <a:gd name="connsiteX15" fmla="*/ 652994 w 2495484"/>
              <a:gd name="connsiteY15" fmla="*/ 2256 h 4855470"/>
              <a:gd name="connsiteX16" fmla="*/ 657678 w 2495484"/>
              <a:gd name="connsiteY16" fmla="*/ 0 h 485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5484" h="4855470">
                <a:moveTo>
                  <a:pt x="657678" y="0"/>
                </a:moveTo>
                <a:lnTo>
                  <a:pt x="657678" y="1093253"/>
                </a:lnTo>
                <a:cubicBezTo>
                  <a:pt x="657678" y="1201883"/>
                  <a:pt x="745740" y="1289945"/>
                  <a:pt x="854370" y="1289945"/>
                </a:cubicBezTo>
                <a:lnTo>
                  <a:pt x="1641116" y="1289945"/>
                </a:lnTo>
                <a:cubicBezTo>
                  <a:pt x="1749747" y="1289945"/>
                  <a:pt x="1837808" y="1201883"/>
                  <a:pt x="1837808" y="1093253"/>
                </a:cubicBezTo>
                <a:lnTo>
                  <a:pt x="1837808" y="1"/>
                </a:lnTo>
                <a:lnTo>
                  <a:pt x="1842490" y="2256"/>
                </a:lnTo>
                <a:cubicBezTo>
                  <a:pt x="2231443" y="213548"/>
                  <a:pt x="2495484" y="625641"/>
                  <a:pt x="2495484" y="1099404"/>
                </a:cubicBezTo>
                <a:cubicBezTo>
                  <a:pt x="2495484" y="1551631"/>
                  <a:pt x="2254902" y="1947669"/>
                  <a:pt x="1894743" y="2166506"/>
                </a:cubicBezTo>
                <a:lnTo>
                  <a:pt x="1857397" y="2185625"/>
                </a:lnTo>
                <a:lnTo>
                  <a:pt x="1857397" y="4855470"/>
                </a:lnTo>
                <a:lnTo>
                  <a:pt x="638086" y="4855470"/>
                </a:lnTo>
                <a:lnTo>
                  <a:pt x="638086" y="2185623"/>
                </a:lnTo>
                <a:lnTo>
                  <a:pt x="600743" y="2166506"/>
                </a:lnTo>
                <a:cubicBezTo>
                  <a:pt x="240584" y="1947669"/>
                  <a:pt x="0" y="1551631"/>
                  <a:pt x="0" y="1099404"/>
                </a:cubicBezTo>
                <a:cubicBezTo>
                  <a:pt x="0" y="625641"/>
                  <a:pt x="264042" y="213548"/>
                  <a:pt x="652994" y="2256"/>
                </a:cubicBezTo>
                <a:lnTo>
                  <a:pt x="657678" y="0"/>
                </a:ln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0" y="827740"/>
            <a:ext cx="12192000" cy="447575"/>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dirty="0">
                <a:solidFill>
                  <a:schemeClr val="bg1"/>
                </a:solidFill>
                <a:latin typeface="Segoe UI Semilight" panose="020B0402040204020203" pitchFamily="34" charset="0"/>
                <a:cs typeface="Segoe UI Semilight" panose="020B0402040204020203" pitchFamily="34" charset="0"/>
              </a:rPr>
              <a:t>Important task in IoT applications | </a:t>
            </a:r>
            <a:r>
              <a:rPr lang="en-US" sz="2000" dirty="0">
                <a:solidFill>
                  <a:schemeClr val="bg2">
                    <a:lumMod val="20000"/>
                    <a:lumOff val="80000"/>
                  </a:schemeClr>
                </a:solidFill>
                <a:latin typeface="+mj-lt"/>
                <a:cs typeface="Segoe UI Semilight" panose="020B0402040204020203" pitchFamily="34" charset="0"/>
              </a:rPr>
              <a:t>Goal: Improve production/maintenance efficiency</a:t>
            </a:r>
          </a:p>
        </p:txBody>
      </p:sp>
      <p:sp>
        <p:nvSpPr>
          <p:cNvPr id="125" name="Freeform 124"/>
          <p:cNvSpPr>
            <a:spLocks/>
          </p:cNvSpPr>
          <p:nvPr/>
        </p:nvSpPr>
        <p:spPr bwMode="auto">
          <a:xfrm>
            <a:off x="869956" y="1813802"/>
            <a:ext cx="3098540" cy="507452"/>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2400" dirty="0">
                <a:solidFill>
                  <a:schemeClr val="tx2">
                    <a:lumMod val="90000"/>
                    <a:lumOff val="10000"/>
                  </a:schemeClr>
                </a:solidFill>
                <a:latin typeface="+mj-lt"/>
                <a:cs typeface="Segoe UI Semilight" panose="020B0402040204020203" pitchFamily="34" charset="0"/>
              </a:rPr>
              <a:t>Traditional Maintenance Planning</a:t>
            </a:r>
          </a:p>
        </p:txBody>
      </p:sp>
      <p:pic>
        <p:nvPicPr>
          <p:cNvPr id="155" name="Picture 154"/>
          <p:cNvPicPr>
            <a:picLocks noChangeAspect="1"/>
          </p:cNvPicPr>
          <p:nvPr/>
        </p:nvPicPr>
        <p:blipFill>
          <a:blip r:embed="rId4"/>
          <a:stretch>
            <a:fillRect/>
          </a:stretch>
        </p:blipFill>
        <p:spPr>
          <a:xfrm>
            <a:off x="5285397" y="1352925"/>
            <a:ext cx="1678784" cy="1678784"/>
          </a:xfrm>
          <a:prstGeom prst="rect">
            <a:avLst/>
          </a:prstGeom>
        </p:spPr>
      </p:pic>
      <p:cxnSp>
        <p:nvCxnSpPr>
          <p:cNvPr id="223" name="Straight Connector 222"/>
          <p:cNvCxnSpPr/>
          <p:nvPr/>
        </p:nvCxnSpPr>
        <p:spPr>
          <a:xfrm flipH="1">
            <a:off x="4793972" y="4305484"/>
            <a:ext cx="633377" cy="0"/>
          </a:xfrm>
          <a:prstGeom prst="line">
            <a:avLst/>
          </a:prstGeom>
          <a:noFill/>
          <a:ln w="3175" cap="flat" cmpd="sng" algn="ctr">
            <a:solidFill>
              <a:schemeClr val="bg1">
                <a:lumMod val="75000"/>
              </a:schemeClr>
            </a:solidFill>
            <a:prstDash val="dash"/>
            <a:headEnd type="none"/>
            <a:tailEnd type="oval"/>
          </a:ln>
          <a:effectLst/>
        </p:spPr>
      </p:cxnSp>
      <p:cxnSp>
        <p:nvCxnSpPr>
          <p:cNvPr id="224" name="Straight Connector 223"/>
          <p:cNvCxnSpPr/>
          <p:nvPr/>
        </p:nvCxnSpPr>
        <p:spPr>
          <a:xfrm flipH="1">
            <a:off x="4793972" y="4739063"/>
            <a:ext cx="633377" cy="0"/>
          </a:xfrm>
          <a:prstGeom prst="line">
            <a:avLst/>
          </a:prstGeom>
          <a:noFill/>
          <a:ln w="3175" cap="flat" cmpd="sng" algn="ctr">
            <a:solidFill>
              <a:schemeClr val="bg1">
                <a:lumMod val="75000"/>
              </a:schemeClr>
            </a:solidFill>
            <a:prstDash val="dash"/>
            <a:headEnd type="none"/>
            <a:tailEnd type="oval"/>
          </a:ln>
          <a:effectLst/>
        </p:spPr>
      </p:cxnSp>
      <p:cxnSp>
        <p:nvCxnSpPr>
          <p:cNvPr id="225" name="Straight Connector 224"/>
          <p:cNvCxnSpPr/>
          <p:nvPr/>
        </p:nvCxnSpPr>
        <p:spPr>
          <a:xfrm flipH="1">
            <a:off x="4793972" y="5270616"/>
            <a:ext cx="633377" cy="0"/>
          </a:xfrm>
          <a:prstGeom prst="line">
            <a:avLst/>
          </a:prstGeom>
          <a:noFill/>
          <a:ln w="3175" cap="flat" cmpd="sng" algn="ctr">
            <a:solidFill>
              <a:schemeClr val="bg1">
                <a:lumMod val="75000"/>
              </a:schemeClr>
            </a:solidFill>
            <a:prstDash val="dash"/>
            <a:headEnd type="none"/>
            <a:tailEnd type="oval"/>
          </a:ln>
          <a:effectLst/>
        </p:spPr>
      </p:cxnSp>
      <p:cxnSp>
        <p:nvCxnSpPr>
          <p:cNvPr id="226" name="Straight Connector 225"/>
          <p:cNvCxnSpPr/>
          <p:nvPr/>
        </p:nvCxnSpPr>
        <p:spPr>
          <a:xfrm flipH="1">
            <a:off x="4793972" y="5723247"/>
            <a:ext cx="633377" cy="0"/>
          </a:xfrm>
          <a:prstGeom prst="line">
            <a:avLst/>
          </a:prstGeom>
          <a:noFill/>
          <a:ln w="3175" cap="flat" cmpd="sng" algn="ctr">
            <a:solidFill>
              <a:schemeClr val="bg1">
                <a:lumMod val="75000"/>
              </a:schemeClr>
            </a:solidFill>
            <a:prstDash val="dash"/>
            <a:headEnd type="none"/>
            <a:tailEnd type="oval"/>
          </a:ln>
          <a:effectLst/>
        </p:spPr>
      </p:cxnSp>
      <p:cxnSp>
        <p:nvCxnSpPr>
          <p:cNvPr id="227" name="Straight Connector 226"/>
          <p:cNvCxnSpPr/>
          <p:nvPr/>
        </p:nvCxnSpPr>
        <p:spPr>
          <a:xfrm flipH="1">
            <a:off x="4793972" y="6427332"/>
            <a:ext cx="633377" cy="0"/>
          </a:xfrm>
          <a:prstGeom prst="line">
            <a:avLst/>
          </a:prstGeom>
          <a:noFill/>
          <a:ln w="3175" cap="flat" cmpd="sng" algn="ctr">
            <a:solidFill>
              <a:schemeClr val="bg1">
                <a:lumMod val="75000"/>
              </a:schemeClr>
            </a:solidFill>
            <a:prstDash val="dash"/>
            <a:headEnd type="none"/>
            <a:tailEnd type="oval"/>
          </a:ln>
          <a:effectLst/>
        </p:spPr>
      </p:cxnSp>
      <p:sp>
        <p:nvSpPr>
          <p:cNvPr id="170" name="Rectangle 169"/>
          <p:cNvSpPr/>
          <p:nvPr/>
        </p:nvSpPr>
        <p:spPr>
          <a:xfrm flipH="1">
            <a:off x="54518" y="6070695"/>
            <a:ext cx="4585184" cy="553357"/>
          </a:xfrm>
          <a:prstGeom prst="rect">
            <a:avLst/>
          </a:prstGeom>
        </p:spPr>
        <p:txBody>
          <a:bodyPr wrap="square">
            <a:spAutoFit/>
          </a:bodyPr>
          <a:lstStyle/>
          <a:p>
            <a:pPr algn="r">
              <a:lnSpc>
                <a:spcPct val="107000"/>
              </a:lnSpc>
            </a:pPr>
            <a:r>
              <a:rPr lang="fr-FR" sz="1400" dirty="0">
                <a:latin typeface="+mj-lt"/>
                <a:cs typeface="Segoe UI Semilight" panose="020B0402040204020203" pitchFamily="34" charset="0"/>
              </a:rPr>
              <a:t>Failure prediction (prognosis), fault/ failure detection &amp; diagnosis</a:t>
            </a:r>
          </a:p>
        </p:txBody>
      </p:sp>
      <p:sp>
        <p:nvSpPr>
          <p:cNvPr id="172" name="Rectangle 171"/>
          <p:cNvSpPr/>
          <p:nvPr/>
        </p:nvSpPr>
        <p:spPr>
          <a:xfrm flipH="1">
            <a:off x="-87084" y="5561825"/>
            <a:ext cx="4726786" cy="322845"/>
          </a:xfrm>
          <a:prstGeom prst="rect">
            <a:avLst/>
          </a:prstGeom>
        </p:spPr>
        <p:txBody>
          <a:bodyPr wrap="square">
            <a:spAutoFit/>
          </a:bodyPr>
          <a:lstStyle/>
          <a:p>
            <a:pPr algn="r">
              <a:lnSpc>
                <a:spcPct val="107000"/>
              </a:lnSpc>
            </a:pPr>
            <a:r>
              <a:rPr lang="fr-FR" sz="1400" dirty="0">
                <a:latin typeface="+mj-lt"/>
                <a:cs typeface="Segoe UI Semilight" panose="020B0402040204020203" pitchFamily="34" charset="0"/>
              </a:rPr>
              <a:t>Model </a:t>
            </a:r>
            <a:r>
              <a:rPr lang="en-US" sz="1400" dirty="0">
                <a:latin typeface="+mj-lt"/>
                <a:cs typeface="Segoe UI Semilight" panose="020B0402040204020203" pitchFamily="34" charset="0"/>
              </a:rPr>
              <a:t>driven</a:t>
            </a:r>
          </a:p>
        </p:txBody>
      </p:sp>
      <p:sp>
        <p:nvSpPr>
          <p:cNvPr id="174" name="Rectangle 173"/>
          <p:cNvSpPr/>
          <p:nvPr/>
        </p:nvSpPr>
        <p:spPr>
          <a:xfrm flipH="1">
            <a:off x="-87084" y="5109192"/>
            <a:ext cx="4726786" cy="322845"/>
          </a:xfrm>
          <a:prstGeom prst="rect">
            <a:avLst/>
          </a:prstGeom>
        </p:spPr>
        <p:txBody>
          <a:bodyPr wrap="square">
            <a:spAutoFit/>
          </a:bodyPr>
          <a:lstStyle/>
          <a:p>
            <a:pPr algn="r">
              <a:lnSpc>
                <a:spcPct val="107000"/>
              </a:lnSpc>
            </a:pPr>
            <a:r>
              <a:rPr lang="fr-FR" sz="1400" dirty="0">
                <a:latin typeface="+mj-lt"/>
                <a:cs typeface="Segoe UI Semilight" panose="020B0402040204020203" pitchFamily="34" charset="0"/>
              </a:rPr>
              <a:t>Parts level</a:t>
            </a:r>
          </a:p>
        </p:txBody>
      </p:sp>
      <p:sp>
        <p:nvSpPr>
          <p:cNvPr id="176" name="Rectangle 175"/>
          <p:cNvSpPr/>
          <p:nvPr/>
        </p:nvSpPr>
        <p:spPr>
          <a:xfrm flipH="1">
            <a:off x="-87084" y="4577641"/>
            <a:ext cx="4726786" cy="322845"/>
          </a:xfrm>
          <a:prstGeom prst="rect">
            <a:avLst/>
          </a:prstGeom>
        </p:spPr>
        <p:txBody>
          <a:bodyPr wrap="square">
            <a:spAutoFit/>
          </a:bodyPr>
          <a:lstStyle/>
          <a:p>
            <a:pPr algn="r">
              <a:lnSpc>
                <a:spcPct val="107000"/>
              </a:lnSpc>
            </a:pPr>
            <a:r>
              <a:rPr lang="en-US" sz="1400" dirty="0">
                <a:latin typeface="+mj-lt"/>
                <a:cs typeface="Segoe UI Semilight" panose="020B0402040204020203" pitchFamily="34" charset="0"/>
              </a:rPr>
              <a:t>Very limited time varying features</a:t>
            </a:r>
          </a:p>
        </p:txBody>
      </p:sp>
      <p:sp>
        <p:nvSpPr>
          <p:cNvPr id="178" name="Rectangle 177"/>
          <p:cNvSpPr/>
          <p:nvPr/>
        </p:nvSpPr>
        <p:spPr>
          <a:xfrm flipH="1">
            <a:off x="-87084" y="4133176"/>
            <a:ext cx="4726786" cy="322845"/>
          </a:xfrm>
          <a:prstGeom prst="rect">
            <a:avLst/>
          </a:prstGeom>
        </p:spPr>
        <p:txBody>
          <a:bodyPr wrap="square">
            <a:spAutoFit/>
          </a:bodyPr>
          <a:lstStyle/>
          <a:p>
            <a:pPr algn="r">
              <a:lnSpc>
                <a:spcPct val="107000"/>
              </a:lnSpc>
            </a:pPr>
            <a:r>
              <a:rPr lang="en-US" sz="1400" dirty="0">
                <a:latin typeface="+mj-lt"/>
                <a:cs typeface="Segoe UI Semilight" panose="020B0402040204020203" pitchFamily="34" charset="0"/>
              </a:rPr>
              <a:t>Ensure the reliability of machine operation</a:t>
            </a:r>
          </a:p>
        </p:txBody>
      </p:sp>
      <p:sp>
        <p:nvSpPr>
          <p:cNvPr id="137" name="Freeform 136"/>
          <p:cNvSpPr>
            <a:spLocks/>
          </p:cNvSpPr>
          <p:nvPr/>
        </p:nvSpPr>
        <p:spPr bwMode="auto">
          <a:xfrm>
            <a:off x="8275779" y="1813802"/>
            <a:ext cx="3026205" cy="507452"/>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p>
            <a:pPr algn="ctr" defTabSz="1051324"/>
            <a:r>
              <a:rPr lang="en-US" sz="2400" dirty="0">
                <a:solidFill>
                  <a:schemeClr val="tx2">
                    <a:lumMod val="90000"/>
                    <a:lumOff val="10000"/>
                  </a:schemeClr>
                </a:solidFill>
                <a:latin typeface="+mj-lt"/>
                <a:cs typeface="Segoe UI Semilight" panose="020B0402040204020203" pitchFamily="34" charset="0"/>
              </a:rPr>
              <a:t>Predictive Maintenance with CIS</a:t>
            </a:r>
          </a:p>
        </p:txBody>
      </p:sp>
      <p:sp>
        <p:nvSpPr>
          <p:cNvPr id="65" name="Rectangle 64"/>
          <p:cNvSpPr/>
          <p:nvPr/>
        </p:nvSpPr>
        <p:spPr>
          <a:xfrm>
            <a:off x="5474441" y="4180487"/>
            <a:ext cx="1225551" cy="346340"/>
          </a:xfrm>
          <a:prstGeom prst="rect">
            <a:avLst/>
          </a:prstGeom>
          <a:noFill/>
          <a:ln>
            <a:noFill/>
          </a:ln>
        </p:spPr>
        <p:txBody>
          <a:bodyPr wrap="square" lIns="0" tIns="0" rIns="0" bIns="0" anchor="ctr">
            <a:noAutofit/>
          </a:bodyPr>
          <a:lstStyle/>
          <a:p>
            <a:pPr algn="ctr">
              <a:lnSpc>
                <a:spcPct val="107000"/>
              </a:lnSpc>
            </a:pPr>
            <a:r>
              <a:rPr lang="en-US" sz="1600" dirty="0">
                <a:solidFill>
                  <a:schemeClr val="bg1"/>
                </a:solidFill>
                <a:cs typeface="Segoe UI Semilight" panose="020B0402040204020203" pitchFamily="34" charset="0"/>
              </a:rPr>
              <a:t>Goal</a:t>
            </a:r>
            <a:endParaRPr lang="en-US" sz="1600" dirty="0">
              <a:solidFill>
                <a:schemeClr val="bg1"/>
              </a:solidFill>
              <a:ea typeface="Calibri" panose="020F0502020204030204" pitchFamily="34" charset="0"/>
              <a:cs typeface="Segoe UI Semilight" panose="020B0402040204020203" pitchFamily="34" charset="0"/>
            </a:endParaRPr>
          </a:p>
        </p:txBody>
      </p:sp>
      <p:sp>
        <p:nvSpPr>
          <p:cNvPr id="66" name="Rectangle 65"/>
          <p:cNvSpPr/>
          <p:nvPr/>
        </p:nvSpPr>
        <p:spPr>
          <a:xfrm>
            <a:off x="5474441" y="5126115"/>
            <a:ext cx="1225551" cy="346340"/>
          </a:xfrm>
          <a:prstGeom prst="rect">
            <a:avLst/>
          </a:prstGeom>
          <a:noFill/>
          <a:ln>
            <a:noFill/>
          </a:ln>
        </p:spPr>
        <p:txBody>
          <a:bodyPr wrap="square" lIns="0" tIns="0" rIns="0" bIns="0" anchor="ctr">
            <a:noAutofit/>
          </a:bodyPr>
          <a:lstStyle/>
          <a:p>
            <a:pPr algn="ctr">
              <a:lnSpc>
                <a:spcPct val="107000"/>
              </a:lnSpc>
            </a:pPr>
            <a:r>
              <a:rPr lang="en-US" sz="1600" dirty="0">
                <a:solidFill>
                  <a:schemeClr val="bg1"/>
                </a:solidFill>
                <a:cs typeface="Segoe UI Semilight" panose="020B0402040204020203" pitchFamily="34" charset="0"/>
              </a:rPr>
              <a:t>Scope</a:t>
            </a:r>
            <a:endParaRPr lang="en-US" sz="1600" dirty="0">
              <a:solidFill>
                <a:schemeClr val="bg1"/>
              </a:solidFill>
              <a:ea typeface="Calibri" panose="020F0502020204030204" pitchFamily="34" charset="0"/>
              <a:cs typeface="Segoe UI Semilight" panose="020B0402040204020203" pitchFamily="34" charset="0"/>
            </a:endParaRPr>
          </a:p>
        </p:txBody>
      </p:sp>
      <p:sp>
        <p:nvSpPr>
          <p:cNvPr id="67" name="Rectangle 66"/>
          <p:cNvSpPr/>
          <p:nvPr/>
        </p:nvSpPr>
        <p:spPr>
          <a:xfrm>
            <a:off x="5474441" y="5593619"/>
            <a:ext cx="1225551" cy="346340"/>
          </a:xfrm>
          <a:prstGeom prst="rect">
            <a:avLst/>
          </a:prstGeom>
          <a:noFill/>
          <a:ln>
            <a:noFill/>
          </a:ln>
        </p:spPr>
        <p:txBody>
          <a:bodyPr wrap="square" lIns="0" tIns="0" rIns="0" bIns="0" anchor="ctr">
            <a:noAutofit/>
          </a:bodyPr>
          <a:lstStyle/>
          <a:p>
            <a:pPr algn="ctr">
              <a:lnSpc>
                <a:spcPct val="107000"/>
              </a:lnSpc>
            </a:pPr>
            <a:r>
              <a:rPr lang="en-US" sz="1600" dirty="0">
                <a:solidFill>
                  <a:schemeClr val="bg1"/>
                </a:solidFill>
                <a:cs typeface="Segoe UI Semilight" panose="020B0402040204020203" pitchFamily="34" charset="0"/>
              </a:rPr>
              <a:t>Approach</a:t>
            </a:r>
            <a:endParaRPr lang="en-US" sz="1600" dirty="0">
              <a:solidFill>
                <a:schemeClr val="bg1"/>
              </a:solidFill>
              <a:ea typeface="Calibri" panose="020F0502020204030204" pitchFamily="34" charset="0"/>
              <a:cs typeface="Segoe UI Semilight" panose="020B0402040204020203" pitchFamily="34" charset="0"/>
            </a:endParaRPr>
          </a:p>
        </p:txBody>
      </p:sp>
      <p:sp>
        <p:nvSpPr>
          <p:cNvPr id="68" name="Rectangle 67"/>
          <p:cNvSpPr/>
          <p:nvPr/>
        </p:nvSpPr>
        <p:spPr>
          <a:xfrm>
            <a:off x="5474441" y="4646044"/>
            <a:ext cx="1225551" cy="346340"/>
          </a:xfrm>
          <a:prstGeom prst="rect">
            <a:avLst/>
          </a:prstGeom>
          <a:noFill/>
          <a:ln>
            <a:noFill/>
          </a:ln>
        </p:spPr>
        <p:txBody>
          <a:bodyPr wrap="square" lIns="0" tIns="0" rIns="0" bIns="0" anchor="ctr">
            <a:noAutofit/>
          </a:bodyPr>
          <a:lstStyle/>
          <a:p>
            <a:pPr algn="ctr">
              <a:lnSpc>
                <a:spcPct val="107000"/>
              </a:lnSpc>
            </a:pPr>
            <a:r>
              <a:rPr lang="en-US" sz="1600" dirty="0">
                <a:solidFill>
                  <a:schemeClr val="bg1"/>
                </a:solidFill>
                <a:cs typeface="Segoe UI Semilight" panose="020B0402040204020203" pitchFamily="34" charset="0"/>
              </a:rPr>
              <a:t>Data</a:t>
            </a:r>
            <a:endParaRPr lang="en-US" sz="1600" dirty="0">
              <a:solidFill>
                <a:schemeClr val="bg1"/>
              </a:solidFill>
              <a:ea typeface="Calibri" panose="020F0502020204030204" pitchFamily="34" charset="0"/>
              <a:cs typeface="Segoe UI Semilight" panose="020B0402040204020203" pitchFamily="34" charset="0"/>
            </a:endParaRPr>
          </a:p>
        </p:txBody>
      </p:sp>
      <p:sp>
        <p:nvSpPr>
          <p:cNvPr id="69" name="Rectangle 68"/>
          <p:cNvSpPr/>
          <p:nvPr/>
        </p:nvSpPr>
        <p:spPr>
          <a:xfrm>
            <a:off x="5474441" y="6289458"/>
            <a:ext cx="1225551" cy="346340"/>
          </a:xfrm>
          <a:prstGeom prst="rect">
            <a:avLst/>
          </a:prstGeom>
          <a:noFill/>
          <a:ln>
            <a:noFill/>
          </a:ln>
        </p:spPr>
        <p:txBody>
          <a:bodyPr wrap="square" lIns="0" tIns="0" rIns="0" bIns="0" anchor="ctr">
            <a:noAutofit/>
          </a:bodyPr>
          <a:lstStyle/>
          <a:p>
            <a:pPr algn="ctr">
              <a:lnSpc>
                <a:spcPct val="107000"/>
              </a:lnSpc>
            </a:pPr>
            <a:r>
              <a:rPr lang="en-US" sz="1600" dirty="0">
                <a:solidFill>
                  <a:schemeClr val="bg1"/>
                </a:solidFill>
                <a:cs typeface="Segoe UI Semilight" panose="020B0402040204020203" pitchFamily="34" charset="0"/>
              </a:rPr>
              <a:t>Tasks</a:t>
            </a:r>
            <a:endParaRPr lang="en-US" sz="1600" dirty="0">
              <a:solidFill>
                <a:schemeClr val="bg1"/>
              </a:solidFill>
              <a:ea typeface="Calibri" panose="020F0502020204030204" pitchFamily="34" charset="0"/>
              <a:cs typeface="Segoe UI Semilight" panose="020B0402040204020203" pitchFamily="34" charset="0"/>
            </a:endParaRPr>
          </a:p>
        </p:txBody>
      </p:sp>
      <p:cxnSp>
        <p:nvCxnSpPr>
          <p:cNvPr id="70" name="Straight Connector 69"/>
          <p:cNvCxnSpPr/>
          <p:nvPr/>
        </p:nvCxnSpPr>
        <p:spPr>
          <a:xfrm flipH="1">
            <a:off x="5742311" y="4563127"/>
            <a:ext cx="633377" cy="0"/>
          </a:xfrm>
          <a:prstGeom prst="line">
            <a:avLst/>
          </a:prstGeom>
          <a:noFill/>
          <a:ln w="3175" cap="flat" cmpd="sng" algn="ctr">
            <a:solidFill>
              <a:srgbClr val="5BD4FF"/>
            </a:solidFill>
            <a:prstDash val="sysDash"/>
            <a:headEnd type="none"/>
            <a:tailEnd type="none"/>
          </a:ln>
          <a:effectLst/>
        </p:spPr>
      </p:cxnSp>
      <p:cxnSp>
        <p:nvCxnSpPr>
          <p:cNvPr id="71" name="Straight Connector 70"/>
          <p:cNvCxnSpPr/>
          <p:nvPr/>
        </p:nvCxnSpPr>
        <p:spPr>
          <a:xfrm flipH="1">
            <a:off x="5742311" y="5049116"/>
            <a:ext cx="633377" cy="0"/>
          </a:xfrm>
          <a:prstGeom prst="line">
            <a:avLst/>
          </a:prstGeom>
          <a:noFill/>
          <a:ln w="3175" cap="flat" cmpd="sng" algn="ctr">
            <a:solidFill>
              <a:srgbClr val="5BD4FF"/>
            </a:solidFill>
            <a:prstDash val="sysDash"/>
            <a:headEnd type="none"/>
            <a:tailEnd type="none"/>
          </a:ln>
          <a:effectLst/>
        </p:spPr>
      </p:cxnSp>
      <p:cxnSp>
        <p:nvCxnSpPr>
          <p:cNvPr id="189" name="Straight Connector 188"/>
          <p:cNvCxnSpPr/>
          <p:nvPr/>
        </p:nvCxnSpPr>
        <p:spPr>
          <a:xfrm>
            <a:off x="6729186" y="4305484"/>
            <a:ext cx="633377" cy="0"/>
          </a:xfrm>
          <a:prstGeom prst="line">
            <a:avLst/>
          </a:prstGeom>
          <a:noFill/>
          <a:ln w="3175" cap="flat" cmpd="sng" algn="ctr">
            <a:solidFill>
              <a:schemeClr val="bg1">
                <a:lumMod val="75000"/>
              </a:schemeClr>
            </a:solidFill>
            <a:prstDash val="dash"/>
            <a:headEnd type="none"/>
            <a:tailEnd type="oval"/>
          </a:ln>
          <a:effectLst/>
        </p:spPr>
      </p:cxnSp>
      <p:cxnSp>
        <p:nvCxnSpPr>
          <p:cNvPr id="217" name="Straight Connector 216"/>
          <p:cNvCxnSpPr/>
          <p:nvPr/>
        </p:nvCxnSpPr>
        <p:spPr>
          <a:xfrm>
            <a:off x="6729186" y="4739063"/>
            <a:ext cx="633377" cy="0"/>
          </a:xfrm>
          <a:prstGeom prst="line">
            <a:avLst/>
          </a:prstGeom>
          <a:noFill/>
          <a:ln w="3175" cap="flat" cmpd="sng" algn="ctr">
            <a:solidFill>
              <a:schemeClr val="bg1">
                <a:lumMod val="75000"/>
              </a:schemeClr>
            </a:solidFill>
            <a:prstDash val="dash"/>
            <a:headEnd type="none"/>
            <a:tailEnd type="oval"/>
          </a:ln>
          <a:effectLst/>
        </p:spPr>
      </p:cxnSp>
      <p:cxnSp>
        <p:nvCxnSpPr>
          <p:cNvPr id="218" name="Straight Connector 217"/>
          <p:cNvCxnSpPr/>
          <p:nvPr/>
        </p:nvCxnSpPr>
        <p:spPr>
          <a:xfrm>
            <a:off x="6729186" y="5270616"/>
            <a:ext cx="633377" cy="0"/>
          </a:xfrm>
          <a:prstGeom prst="line">
            <a:avLst/>
          </a:prstGeom>
          <a:noFill/>
          <a:ln w="3175" cap="flat" cmpd="sng" algn="ctr">
            <a:solidFill>
              <a:schemeClr val="bg1">
                <a:lumMod val="75000"/>
              </a:schemeClr>
            </a:solidFill>
            <a:prstDash val="dash"/>
            <a:headEnd type="none"/>
            <a:tailEnd type="oval"/>
          </a:ln>
          <a:effectLst/>
        </p:spPr>
      </p:cxnSp>
      <p:cxnSp>
        <p:nvCxnSpPr>
          <p:cNvPr id="219" name="Straight Connector 218"/>
          <p:cNvCxnSpPr/>
          <p:nvPr/>
        </p:nvCxnSpPr>
        <p:spPr>
          <a:xfrm>
            <a:off x="6729186" y="5723247"/>
            <a:ext cx="633377" cy="0"/>
          </a:xfrm>
          <a:prstGeom prst="line">
            <a:avLst/>
          </a:prstGeom>
          <a:noFill/>
          <a:ln w="3175" cap="flat" cmpd="sng" algn="ctr">
            <a:solidFill>
              <a:schemeClr val="bg1">
                <a:lumMod val="75000"/>
              </a:schemeClr>
            </a:solidFill>
            <a:prstDash val="dash"/>
            <a:headEnd type="none"/>
            <a:tailEnd type="oval"/>
          </a:ln>
          <a:effectLst/>
        </p:spPr>
      </p:cxnSp>
      <p:cxnSp>
        <p:nvCxnSpPr>
          <p:cNvPr id="220" name="Straight Connector 219"/>
          <p:cNvCxnSpPr/>
          <p:nvPr/>
        </p:nvCxnSpPr>
        <p:spPr>
          <a:xfrm>
            <a:off x="6729186" y="6427332"/>
            <a:ext cx="633377" cy="0"/>
          </a:xfrm>
          <a:prstGeom prst="line">
            <a:avLst/>
          </a:prstGeom>
          <a:noFill/>
          <a:ln w="3175" cap="flat" cmpd="sng" algn="ctr">
            <a:solidFill>
              <a:schemeClr val="bg1">
                <a:lumMod val="75000"/>
              </a:schemeClr>
            </a:solidFill>
            <a:prstDash val="dash"/>
            <a:headEnd type="none"/>
            <a:tailEnd type="oval"/>
          </a:ln>
          <a:effectLst/>
        </p:spPr>
      </p:cxnSp>
      <p:sp>
        <p:nvSpPr>
          <p:cNvPr id="30" name="Rectangle 29"/>
          <p:cNvSpPr/>
          <p:nvPr/>
        </p:nvSpPr>
        <p:spPr>
          <a:xfrm flipH="1">
            <a:off x="7505684" y="6056181"/>
            <a:ext cx="4723691" cy="783869"/>
          </a:xfrm>
          <a:prstGeom prst="rect">
            <a:avLst/>
          </a:prstGeom>
          <a:noFill/>
        </p:spPr>
        <p:txBody>
          <a:bodyPr wrap="square">
            <a:spAutoFit/>
          </a:bodyPr>
          <a:lstStyle/>
          <a:p>
            <a:pPr>
              <a:lnSpc>
                <a:spcPct val="107000"/>
              </a:lnSpc>
            </a:pPr>
            <a:r>
              <a:rPr lang="en-US" sz="1400" dirty="0">
                <a:latin typeface="+mj-lt"/>
                <a:cs typeface="Segoe UI Semilight" panose="020B0402040204020203" pitchFamily="34" charset="0"/>
              </a:rPr>
              <a:t>Failure prediction, fault/failure detection &amp; diagnosis, maintenance actions recommendation, etc. Essentially any task that improves production/maintenance efficiency</a:t>
            </a:r>
          </a:p>
        </p:txBody>
      </p:sp>
      <p:sp>
        <p:nvSpPr>
          <p:cNvPr id="171" name="Rectangle 170"/>
          <p:cNvSpPr/>
          <p:nvPr/>
        </p:nvSpPr>
        <p:spPr>
          <a:xfrm flipH="1">
            <a:off x="7505684" y="5547311"/>
            <a:ext cx="4723691" cy="322845"/>
          </a:xfrm>
          <a:prstGeom prst="rect">
            <a:avLst/>
          </a:prstGeom>
        </p:spPr>
        <p:txBody>
          <a:bodyPr wrap="square">
            <a:spAutoFit/>
          </a:bodyPr>
          <a:lstStyle/>
          <a:p>
            <a:pPr>
              <a:lnSpc>
                <a:spcPct val="107000"/>
              </a:lnSpc>
            </a:pPr>
            <a:r>
              <a:rPr lang="en-US" sz="1400" dirty="0">
                <a:latin typeface="+mj-lt"/>
                <a:cs typeface="Segoe UI Semilight" panose="020B0402040204020203" pitchFamily="34" charset="0"/>
              </a:rPr>
              <a:t>Data driven</a:t>
            </a:r>
          </a:p>
        </p:txBody>
      </p:sp>
      <p:sp>
        <p:nvSpPr>
          <p:cNvPr id="173" name="Rectangle 172"/>
          <p:cNvSpPr/>
          <p:nvPr/>
        </p:nvSpPr>
        <p:spPr>
          <a:xfrm flipH="1">
            <a:off x="7505684" y="5094678"/>
            <a:ext cx="4723691" cy="322845"/>
          </a:xfrm>
          <a:prstGeom prst="rect">
            <a:avLst/>
          </a:prstGeom>
        </p:spPr>
        <p:txBody>
          <a:bodyPr wrap="square">
            <a:spAutoFit/>
          </a:bodyPr>
          <a:lstStyle/>
          <a:p>
            <a:pPr>
              <a:lnSpc>
                <a:spcPct val="107000"/>
              </a:lnSpc>
            </a:pPr>
            <a:r>
              <a:rPr lang="en-US" sz="1400" dirty="0">
                <a:latin typeface="+mj-lt"/>
                <a:cs typeface="Segoe UI Semilight" panose="020B0402040204020203" pitchFamily="34" charset="0"/>
              </a:rPr>
              <a:t>Component level, System level</a:t>
            </a:r>
          </a:p>
        </p:txBody>
      </p:sp>
      <p:sp>
        <p:nvSpPr>
          <p:cNvPr id="175" name="Rectangle 174"/>
          <p:cNvSpPr/>
          <p:nvPr/>
        </p:nvSpPr>
        <p:spPr>
          <a:xfrm flipH="1">
            <a:off x="7505684" y="4563127"/>
            <a:ext cx="4860487" cy="322845"/>
          </a:xfrm>
          <a:prstGeom prst="rect">
            <a:avLst/>
          </a:prstGeom>
        </p:spPr>
        <p:txBody>
          <a:bodyPr wrap="square">
            <a:spAutoFit/>
          </a:bodyPr>
          <a:lstStyle/>
          <a:p>
            <a:pPr>
              <a:lnSpc>
                <a:spcPct val="107000"/>
              </a:lnSpc>
            </a:pPr>
            <a:r>
              <a:rPr lang="en-US" sz="1400" dirty="0">
                <a:latin typeface="+mj-lt"/>
                <a:cs typeface="Segoe UI Semilight" panose="020B0402040204020203" pitchFamily="34" charset="0"/>
              </a:rPr>
              <a:t>Data stream (time varying features), Multiple data sources</a:t>
            </a:r>
          </a:p>
        </p:txBody>
      </p:sp>
      <p:sp>
        <p:nvSpPr>
          <p:cNvPr id="177" name="Rectangle 176"/>
          <p:cNvSpPr/>
          <p:nvPr/>
        </p:nvSpPr>
        <p:spPr>
          <a:xfrm flipH="1">
            <a:off x="7505684" y="4118662"/>
            <a:ext cx="4723691" cy="322845"/>
          </a:xfrm>
          <a:prstGeom prst="rect">
            <a:avLst/>
          </a:prstGeom>
        </p:spPr>
        <p:txBody>
          <a:bodyPr wrap="square">
            <a:spAutoFit/>
          </a:bodyPr>
          <a:lstStyle/>
          <a:p>
            <a:pPr>
              <a:lnSpc>
                <a:spcPct val="107000"/>
              </a:lnSpc>
            </a:pPr>
            <a:r>
              <a:rPr lang="en-US" sz="1400" dirty="0">
                <a:latin typeface="+mj-lt"/>
                <a:cs typeface="Segoe UI Semilight" panose="020B0402040204020203" pitchFamily="34" charset="0"/>
              </a:rPr>
              <a:t>Improve production and/or maintenance efficiency</a:t>
            </a:r>
          </a:p>
        </p:txBody>
      </p:sp>
      <p:grpSp>
        <p:nvGrpSpPr>
          <p:cNvPr id="124" name="Group 123"/>
          <p:cNvGrpSpPr/>
          <p:nvPr/>
        </p:nvGrpSpPr>
        <p:grpSpPr>
          <a:xfrm>
            <a:off x="1410991" y="2687942"/>
            <a:ext cx="1972570" cy="1129711"/>
            <a:chOff x="1340912" y="1619665"/>
            <a:chExt cx="1972570" cy="1129711"/>
          </a:xfrm>
        </p:grpSpPr>
        <p:grpSp>
          <p:nvGrpSpPr>
            <p:cNvPr id="135" name="Group 134"/>
            <p:cNvGrpSpPr/>
            <p:nvPr/>
          </p:nvGrpSpPr>
          <p:grpSpPr>
            <a:xfrm>
              <a:off x="1340912" y="1619665"/>
              <a:ext cx="1972570" cy="1129711"/>
              <a:chOff x="13722291" y="2400138"/>
              <a:chExt cx="2471136" cy="1415245"/>
            </a:xfrm>
          </p:grpSpPr>
          <p:sp>
            <p:nvSpPr>
              <p:cNvPr id="147" name="AutoShape 12"/>
              <p:cNvSpPr>
                <a:spLocks noChangeAspect="1" noChangeArrowheads="1" noTextEdit="1"/>
              </p:cNvSpPr>
              <p:nvPr/>
            </p:nvSpPr>
            <p:spPr bwMode="auto">
              <a:xfrm>
                <a:off x="13722291" y="2415306"/>
                <a:ext cx="2471136" cy="14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9" name="Rectangle 14"/>
              <p:cNvSpPr>
                <a:spLocks noChangeArrowheads="1"/>
              </p:cNvSpPr>
              <p:nvPr/>
            </p:nvSpPr>
            <p:spPr bwMode="auto">
              <a:xfrm>
                <a:off x="14029142" y="2400138"/>
                <a:ext cx="1884270" cy="130207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0" name="Oval 15"/>
              <p:cNvSpPr>
                <a:spLocks noChangeArrowheads="1"/>
              </p:cNvSpPr>
              <p:nvPr/>
            </p:nvSpPr>
            <p:spPr bwMode="auto">
              <a:xfrm>
                <a:off x="15016561" y="2419680"/>
                <a:ext cx="28002" cy="4200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1" name="Rectangle 16"/>
              <p:cNvSpPr>
                <a:spLocks noChangeArrowheads="1"/>
              </p:cNvSpPr>
              <p:nvPr/>
            </p:nvSpPr>
            <p:spPr bwMode="auto">
              <a:xfrm>
                <a:off x="14099145" y="2499310"/>
                <a:ext cx="1759430" cy="1145729"/>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2" name="Freeform 17"/>
              <p:cNvSpPr>
                <a:spLocks/>
              </p:cNvSpPr>
              <p:nvPr/>
            </p:nvSpPr>
            <p:spPr bwMode="auto">
              <a:xfrm>
                <a:off x="13736292" y="3716210"/>
                <a:ext cx="2443134" cy="99173"/>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36" name="Picture 9" descr="\\MAGNUM\Projects\Microsoft\Cloud Power FY12\Design\Icons\PNGs\Optimized.png"/>
            <p:cNvPicPr>
              <a:picLocks noChangeAspect="1" noChangeArrowheads="1"/>
            </p:cNvPicPr>
            <p:nvPr/>
          </p:nvPicPr>
          <p:blipFill>
            <a:blip r:embed="rId5" cstate="print">
              <a:grayscl/>
            </a:blip>
            <a:srcRect/>
            <a:stretch>
              <a:fillRect/>
            </a:stretch>
          </p:blipFill>
          <p:spPr bwMode="auto">
            <a:xfrm>
              <a:off x="1808305" y="1632278"/>
              <a:ext cx="1037784" cy="1037514"/>
            </a:xfrm>
            <a:prstGeom prst="rect">
              <a:avLst/>
            </a:prstGeom>
            <a:noFill/>
          </p:spPr>
        </p:pic>
      </p:grpSp>
      <p:cxnSp>
        <p:nvCxnSpPr>
          <p:cNvPr id="153" name="Straight Connector 152"/>
          <p:cNvCxnSpPr/>
          <p:nvPr/>
        </p:nvCxnSpPr>
        <p:spPr>
          <a:xfrm flipH="1">
            <a:off x="5742311" y="5535105"/>
            <a:ext cx="633377" cy="0"/>
          </a:xfrm>
          <a:prstGeom prst="line">
            <a:avLst/>
          </a:prstGeom>
          <a:noFill/>
          <a:ln w="3175" cap="flat" cmpd="sng" algn="ctr">
            <a:solidFill>
              <a:srgbClr val="5BD4FF"/>
            </a:solidFill>
            <a:prstDash val="sysDash"/>
            <a:headEnd type="none"/>
            <a:tailEnd type="none"/>
          </a:ln>
          <a:effectLst/>
        </p:spPr>
      </p:cxnSp>
      <p:cxnSp>
        <p:nvCxnSpPr>
          <p:cNvPr id="154" name="Straight Connector 153"/>
          <p:cNvCxnSpPr/>
          <p:nvPr/>
        </p:nvCxnSpPr>
        <p:spPr>
          <a:xfrm flipH="1">
            <a:off x="5742311" y="6049670"/>
            <a:ext cx="633377" cy="0"/>
          </a:xfrm>
          <a:prstGeom prst="line">
            <a:avLst/>
          </a:prstGeom>
          <a:noFill/>
          <a:ln w="3175" cap="flat" cmpd="sng" algn="ctr">
            <a:solidFill>
              <a:srgbClr val="5BD4FF"/>
            </a:solidFill>
            <a:prstDash val="sysDash"/>
            <a:headEnd type="none"/>
            <a:tailEnd type="none"/>
          </a:ln>
          <a:effectLst/>
        </p:spPr>
      </p:cxnSp>
      <p:grpSp>
        <p:nvGrpSpPr>
          <p:cNvPr id="12" name="Group 11"/>
          <p:cNvGrpSpPr/>
          <p:nvPr/>
        </p:nvGrpSpPr>
        <p:grpSpPr>
          <a:xfrm>
            <a:off x="8763517" y="2687942"/>
            <a:ext cx="1972570" cy="1129711"/>
            <a:chOff x="1346716" y="2644399"/>
            <a:chExt cx="1972570" cy="1129711"/>
          </a:xfrm>
        </p:grpSpPr>
        <p:sp>
          <p:nvSpPr>
            <p:cNvPr id="109" name="AutoShape 12"/>
            <p:cNvSpPr>
              <a:spLocks noChangeAspect="1" noChangeArrowheads="1" noTextEdit="1"/>
            </p:cNvSpPr>
            <p:nvPr/>
          </p:nvSpPr>
          <p:spPr bwMode="auto">
            <a:xfrm>
              <a:off x="1346716" y="2656507"/>
              <a:ext cx="1972570" cy="111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0" name="Rectangle 14"/>
            <p:cNvSpPr>
              <a:spLocks noChangeArrowheads="1"/>
            </p:cNvSpPr>
            <p:nvPr/>
          </p:nvSpPr>
          <p:spPr bwMode="auto">
            <a:xfrm>
              <a:off x="1591658" y="2644399"/>
              <a:ext cx="1504108" cy="103937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1" name="Oval 15"/>
            <p:cNvSpPr>
              <a:spLocks noChangeArrowheads="1"/>
            </p:cNvSpPr>
            <p:nvPr/>
          </p:nvSpPr>
          <p:spPr bwMode="auto">
            <a:xfrm>
              <a:off x="2379860" y="2659998"/>
              <a:ext cx="22352" cy="33529"/>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2" name="Rectangle 16"/>
            <p:cNvSpPr>
              <a:spLocks noChangeArrowheads="1"/>
            </p:cNvSpPr>
            <p:nvPr/>
          </p:nvSpPr>
          <p:spPr bwMode="auto">
            <a:xfrm>
              <a:off x="1647538" y="2723562"/>
              <a:ext cx="1404455" cy="91457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3" name="Freeform 17"/>
            <p:cNvSpPr>
              <a:spLocks/>
            </p:cNvSpPr>
            <p:nvPr/>
          </p:nvSpPr>
          <p:spPr bwMode="auto">
            <a:xfrm>
              <a:off x="1357892" y="3694946"/>
              <a:ext cx="1950218" cy="79164"/>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3" name="Group 2"/>
            <p:cNvGrpSpPr/>
            <p:nvPr/>
          </p:nvGrpSpPr>
          <p:grpSpPr>
            <a:xfrm>
              <a:off x="1907354" y="2795712"/>
              <a:ext cx="821913" cy="763166"/>
              <a:chOff x="1865789" y="2795712"/>
              <a:chExt cx="821913" cy="763166"/>
            </a:xfrm>
          </p:grpSpPr>
          <p:pic>
            <p:nvPicPr>
              <p:cNvPr id="123" name="Picture 9" descr="\\MAGNUM\Projects\Microsoft\Cloud Power FY12\Design\Icons\PNGs\Optimized.png"/>
              <p:cNvPicPr>
                <a:picLocks noChangeAspect="1" noChangeArrowheads="1"/>
              </p:cNvPicPr>
              <p:nvPr/>
            </p:nvPicPr>
            <p:blipFill>
              <a:blip r:embed="rId5" cstate="print">
                <a:grayscl/>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1865789" y="2795712"/>
                <a:ext cx="678916" cy="678739"/>
              </a:xfrm>
              <a:prstGeom prst="rect">
                <a:avLst/>
              </a:prstGeom>
              <a:noFill/>
            </p:spPr>
          </p:pic>
          <p:sp>
            <p:nvSpPr>
              <p:cNvPr id="2" name="Oval 1"/>
              <p:cNvSpPr/>
              <p:nvPr/>
            </p:nvSpPr>
            <p:spPr bwMode="auto">
              <a:xfrm>
                <a:off x="2311401" y="3193118"/>
                <a:ext cx="365760" cy="36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a:grpSpLocks noChangeAspect="1"/>
              </p:cNvGrpSpPr>
              <p:nvPr/>
            </p:nvGrpSpPr>
            <p:grpSpPr bwMode="auto">
              <a:xfrm rot="16445701">
                <a:off x="2283643" y="3117559"/>
                <a:ext cx="457200" cy="350918"/>
                <a:chOff x="403" y="947"/>
                <a:chExt cx="499" cy="383"/>
              </a:xfrm>
              <a:solidFill>
                <a:srgbClr val="6C6C6C"/>
              </a:solidFill>
            </p:grpSpPr>
            <p:sp>
              <p:nvSpPr>
                <p:cNvPr id="8" name="Freeform 5"/>
                <p:cNvSpPr>
                  <a:spLocks noEditPoints="1"/>
                </p:cNvSpPr>
                <p:nvPr/>
              </p:nvSpPr>
              <p:spPr bwMode="auto">
                <a:xfrm>
                  <a:off x="699" y="1126"/>
                  <a:ext cx="104" cy="103"/>
                </a:xfrm>
                <a:custGeom>
                  <a:avLst/>
                  <a:gdLst>
                    <a:gd name="T0" fmla="*/ 429 w 429"/>
                    <a:gd name="T1" fmla="*/ 214 h 429"/>
                    <a:gd name="T2" fmla="*/ 215 w 429"/>
                    <a:gd name="T3" fmla="*/ 429 h 429"/>
                    <a:gd name="T4" fmla="*/ 0 w 429"/>
                    <a:gd name="T5" fmla="*/ 214 h 429"/>
                    <a:gd name="T6" fmla="*/ 215 w 429"/>
                    <a:gd name="T7" fmla="*/ 0 h 429"/>
                    <a:gd name="T8" fmla="*/ 429 w 429"/>
                    <a:gd name="T9" fmla="*/ 214 h 429"/>
                    <a:gd name="T10" fmla="*/ 381 w 429"/>
                    <a:gd name="T11" fmla="*/ 214 h 429"/>
                    <a:gd name="T12" fmla="*/ 215 w 429"/>
                    <a:gd name="T13" fmla="*/ 55 h 429"/>
                    <a:gd name="T14" fmla="*/ 48 w 429"/>
                    <a:gd name="T15" fmla="*/ 214 h 429"/>
                    <a:gd name="T16" fmla="*/ 215 w 429"/>
                    <a:gd name="T17" fmla="*/ 381 h 429"/>
                    <a:gd name="T18" fmla="*/ 381 w 429"/>
                    <a:gd name="T19" fmla="*/ 214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429">
                      <a:moveTo>
                        <a:pt x="429" y="214"/>
                      </a:moveTo>
                      <a:cubicBezTo>
                        <a:pt x="429" y="333"/>
                        <a:pt x="334" y="429"/>
                        <a:pt x="215" y="429"/>
                      </a:cubicBezTo>
                      <a:cubicBezTo>
                        <a:pt x="95" y="429"/>
                        <a:pt x="0" y="333"/>
                        <a:pt x="0" y="214"/>
                      </a:cubicBezTo>
                      <a:cubicBezTo>
                        <a:pt x="0" y="95"/>
                        <a:pt x="95" y="0"/>
                        <a:pt x="215" y="0"/>
                      </a:cubicBezTo>
                      <a:cubicBezTo>
                        <a:pt x="334" y="0"/>
                        <a:pt x="429" y="95"/>
                        <a:pt x="429" y="214"/>
                      </a:cubicBezTo>
                      <a:close/>
                      <a:moveTo>
                        <a:pt x="381" y="214"/>
                      </a:moveTo>
                      <a:cubicBezTo>
                        <a:pt x="381" y="127"/>
                        <a:pt x="302" y="55"/>
                        <a:pt x="215" y="55"/>
                      </a:cubicBezTo>
                      <a:cubicBezTo>
                        <a:pt x="127" y="55"/>
                        <a:pt x="48" y="127"/>
                        <a:pt x="48" y="214"/>
                      </a:cubicBezTo>
                      <a:cubicBezTo>
                        <a:pt x="48" y="310"/>
                        <a:pt x="127" y="381"/>
                        <a:pt x="215" y="381"/>
                      </a:cubicBezTo>
                      <a:cubicBezTo>
                        <a:pt x="302" y="381"/>
                        <a:pt x="381" y="310"/>
                        <a:pt x="381" y="214"/>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p:cNvSpPr>
                  <a:spLocks noEditPoints="1"/>
                </p:cNvSpPr>
                <p:nvPr/>
              </p:nvSpPr>
              <p:spPr bwMode="auto">
                <a:xfrm>
                  <a:off x="599" y="1027"/>
                  <a:ext cx="303" cy="303"/>
                </a:xfrm>
                <a:custGeom>
                  <a:avLst/>
                  <a:gdLst>
                    <a:gd name="T0" fmla="*/ 1123 w 1259"/>
                    <a:gd name="T1" fmla="*/ 567 h 1254"/>
                    <a:gd name="T2" fmla="*/ 1259 w 1259"/>
                    <a:gd name="T3" fmla="*/ 496 h 1254"/>
                    <a:gd name="T4" fmla="*/ 1211 w 1259"/>
                    <a:gd name="T5" fmla="*/ 376 h 1254"/>
                    <a:gd name="T6" fmla="*/ 1060 w 1259"/>
                    <a:gd name="T7" fmla="*/ 392 h 1254"/>
                    <a:gd name="T8" fmla="*/ 1004 w 1259"/>
                    <a:gd name="T9" fmla="*/ 312 h 1254"/>
                    <a:gd name="T10" fmla="*/ 1060 w 1259"/>
                    <a:gd name="T11" fmla="*/ 152 h 1254"/>
                    <a:gd name="T12" fmla="*/ 964 w 1259"/>
                    <a:gd name="T13" fmla="*/ 80 h 1254"/>
                    <a:gd name="T14" fmla="*/ 845 w 1259"/>
                    <a:gd name="T15" fmla="*/ 200 h 1254"/>
                    <a:gd name="T16" fmla="*/ 741 w 1259"/>
                    <a:gd name="T17" fmla="*/ 168 h 1254"/>
                    <a:gd name="T18" fmla="*/ 693 w 1259"/>
                    <a:gd name="T19" fmla="*/ 0 h 1254"/>
                    <a:gd name="T20" fmla="*/ 574 w 1259"/>
                    <a:gd name="T21" fmla="*/ 0 h 1254"/>
                    <a:gd name="T22" fmla="*/ 526 w 1259"/>
                    <a:gd name="T23" fmla="*/ 160 h 1254"/>
                    <a:gd name="T24" fmla="*/ 414 w 1259"/>
                    <a:gd name="T25" fmla="*/ 184 h 1254"/>
                    <a:gd name="T26" fmla="*/ 391 w 1259"/>
                    <a:gd name="T27" fmla="*/ 160 h 1254"/>
                    <a:gd name="T28" fmla="*/ 343 w 1259"/>
                    <a:gd name="T29" fmla="*/ 120 h 1254"/>
                    <a:gd name="T30" fmla="*/ 303 w 1259"/>
                    <a:gd name="T31" fmla="*/ 80 h 1254"/>
                    <a:gd name="T32" fmla="*/ 199 w 1259"/>
                    <a:gd name="T33" fmla="*/ 168 h 1254"/>
                    <a:gd name="T34" fmla="*/ 255 w 1259"/>
                    <a:gd name="T35" fmla="*/ 312 h 1254"/>
                    <a:gd name="T36" fmla="*/ 207 w 1259"/>
                    <a:gd name="T37" fmla="*/ 376 h 1254"/>
                    <a:gd name="T38" fmla="*/ 88 w 1259"/>
                    <a:gd name="T39" fmla="*/ 376 h 1254"/>
                    <a:gd name="T40" fmla="*/ 40 w 1259"/>
                    <a:gd name="T41" fmla="*/ 376 h 1254"/>
                    <a:gd name="T42" fmla="*/ 24 w 1259"/>
                    <a:gd name="T43" fmla="*/ 408 h 1254"/>
                    <a:gd name="T44" fmla="*/ 0 w 1259"/>
                    <a:gd name="T45" fmla="*/ 472 h 1254"/>
                    <a:gd name="T46" fmla="*/ 120 w 1259"/>
                    <a:gd name="T47" fmla="*/ 544 h 1254"/>
                    <a:gd name="T48" fmla="*/ 144 w 1259"/>
                    <a:gd name="T49" fmla="*/ 559 h 1254"/>
                    <a:gd name="T50" fmla="*/ 144 w 1259"/>
                    <a:gd name="T51" fmla="*/ 583 h 1254"/>
                    <a:gd name="T52" fmla="*/ 136 w 1259"/>
                    <a:gd name="T53" fmla="*/ 663 h 1254"/>
                    <a:gd name="T54" fmla="*/ 0 w 1259"/>
                    <a:gd name="T55" fmla="*/ 759 h 1254"/>
                    <a:gd name="T56" fmla="*/ 40 w 1259"/>
                    <a:gd name="T57" fmla="*/ 879 h 1254"/>
                    <a:gd name="T58" fmla="*/ 199 w 1259"/>
                    <a:gd name="T59" fmla="*/ 855 h 1254"/>
                    <a:gd name="T60" fmla="*/ 247 w 1259"/>
                    <a:gd name="T61" fmla="*/ 943 h 1254"/>
                    <a:gd name="T62" fmla="*/ 199 w 1259"/>
                    <a:gd name="T63" fmla="*/ 1087 h 1254"/>
                    <a:gd name="T64" fmla="*/ 303 w 1259"/>
                    <a:gd name="T65" fmla="*/ 1159 h 1254"/>
                    <a:gd name="T66" fmla="*/ 430 w 1259"/>
                    <a:gd name="T67" fmla="*/ 1063 h 1254"/>
                    <a:gd name="T68" fmla="*/ 526 w 1259"/>
                    <a:gd name="T69" fmla="*/ 1103 h 1254"/>
                    <a:gd name="T70" fmla="*/ 566 w 1259"/>
                    <a:gd name="T71" fmla="*/ 1254 h 1254"/>
                    <a:gd name="T72" fmla="*/ 685 w 1259"/>
                    <a:gd name="T73" fmla="*/ 1254 h 1254"/>
                    <a:gd name="T74" fmla="*/ 725 w 1259"/>
                    <a:gd name="T75" fmla="*/ 1095 h 1254"/>
                    <a:gd name="T76" fmla="*/ 845 w 1259"/>
                    <a:gd name="T77" fmla="*/ 1063 h 1254"/>
                    <a:gd name="T78" fmla="*/ 956 w 1259"/>
                    <a:gd name="T79" fmla="*/ 1167 h 1254"/>
                    <a:gd name="T80" fmla="*/ 1052 w 1259"/>
                    <a:gd name="T81" fmla="*/ 1095 h 1254"/>
                    <a:gd name="T82" fmla="*/ 996 w 1259"/>
                    <a:gd name="T83" fmla="*/ 951 h 1254"/>
                    <a:gd name="T84" fmla="*/ 1060 w 1259"/>
                    <a:gd name="T85" fmla="*/ 871 h 1254"/>
                    <a:gd name="T86" fmla="*/ 1219 w 1259"/>
                    <a:gd name="T87" fmla="*/ 871 h 1254"/>
                    <a:gd name="T88" fmla="*/ 1259 w 1259"/>
                    <a:gd name="T89" fmla="*/ 767 h 1254"/>
                    <a:gd name="T90" fmla="*/ 1123 w 1259"/>
                    <a:gd name="T91" fmla="*/ 679 h 1254"/>
                    <a:gd name="T92" fmla="*/ 1123 w 1259"/>
                    <a:gd name="T93" fmla="*/ 567 h 1254"/>
                    <a:gd name="T94" fmla="*/ 629 w 1259"/>
                    <a:gd name="T95" fmla="*/ 879 h 1254"/>
                    <a:gd name="T96" fmla="*/ 375 w 1259"/>
                    <a:gd name="T97" fmla="*/ 623 h 1254"/>
                    <a:gd name="T98" fmla="*/ 629 w 1259"/>
                    <a:gd name="T99" fmla="*/ 368 h 1254"/>
                    <a:gd name="T100" fmla="*/ 884 w 1259"/>
                    <a:gd name="T101" fmla="*/ 623 h 1254"/>
                    <a:gd name="T102" fmla="*/ 629 w 1259"/>
                    <a:gd name="T103" fmla="*/ 879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59" h="1254">
                      <a:moveTo>
                        <a:pt x="1123" y="567"/>
                      </a:moveTo>
                      <a:cubicBezTo>
                        <a:pt x="1259" y="496"/>
                        <a:pt x="1259" y="496"/>
                        <a:pt x="1259" y="496"/>
                      </a:cubicBezTo>
                      <a:cubicBezTo>
                        <a:pt x="1211" y="376"/>
                        <a:pt x="1211" y="376"/>
                        <a:pt x="1211" y="376"/>
                      </a:cubicBezTo>
                      <a:cubicBezTo>
                        <a:pt x="1060" y="392"/>
                        <a:pt x="1060" y="392"/>
                        <a:pt x="1060" y="392"/>
                      </a:cubicBezTo>
                      <a:cubicBezTo>
                        <a:pt x="1004" y="312"/>
                        <a:pt x="1004" y="312"/>
                        <a:pt x="1004" y="312"/>
                      </a:cubicBezTo>
                      <a:cubicBezTo>
                        <a:pt x="1060" y="152"/>
                        <a:pt x="1060" y="152"/>
                        <a:pt x="1060" y="152"/>
                      </a:cubicBezTo>
                      <a:cubicBezTo>
                        <a:pt x="964" y="80"/>
                        <a:pt x="964" y="80"/>
                        <a:pt x="964" y="80"/>
                      </a:cubicBezTo>
                      <a:cubicBezTo>
                        <a:pt x="845" y="200"/>
                        <a:pt x="845" y="200"/>
                        <a:pt x="845" y="200"/>
                      </a:cubicBezTo>
                      <a:cubicBezTo>
                        <a:pt x="741" y="168"/>
                        <a:pt x="741" y="168"/>
                        <a:pt x="741" y="168"/>
                      </a:cubicBezTo>
                      <a:cubicBezTo>
                        <a:pt x="693" y="0"/>
                        <a:pt x="693" y="0"/>
                        <a:pt x="693" y="0"/>
                      </a:cubicBezTo>
                      <a:cubicBezTo>
                        <a:pt x="574" y="0"/>
                        <a:pt x="574" y="0"/>
                        <a:pt x="574" y="0"/>
                      </a:cubicBezTo>
                      <a:cubicBezTo>
                        <a:pt x="526" y="160"/>
                        <a:pt x="526" y="160"/>
                        <a:pt x="526" y="160"/>
                      </a:cubicBezTo>
                      <a:cubicBezTo>
                        <a:pt x="414" y="184"/>
                        <a:pt x="414" y="184"/>
                        <a:pt x="414" y="184"/>
                      </a:cubicBezTo>
                      <a:cubicBezTo>
                        <a:pt x="391" y="160"/>
                        <a:pt x="391" y="160"/>
                        <a:pt x="391" y="160"/>
                      </a:cubicBezTo>
                      <a:cubicBezTo>
                        <a:pt x="343" y="120"/>
                        <a:pt x="343" y="120"/>
                        <a:pt x="343" y="120"/>
                      </a:cubicBezTo>
                      <a:cubicBezTo>
                        <a:pt x="303" y="80"/>
                        <a:pt x="303" y="80"/>
                        <a:pt x="303" y="80"/>
                      </a:cubicBezTo>
                      <a:cubicBezTo>
                        <a:pt x="199" y="168"/>
                        <a:pt x="199" y="168"/>
                        <a:pt x="199" y="168"/>
                      </a:cubicBezTo>
                      <a:cubicBezTo>
                        <a:pt x="255" y="312"/>
                        <a:pt x="255" y="312"/>
                        <a:pt x="255" y="312"/>
                      </a:cubicBezTo>
                      <a:cubicBezTo>
                        <a:pt x="207" y="376"/>
                        <a:pt x="207" y="376"/>
                        <a:pt x="207" y="376"/>
                      </a:cubicBezTo>
                      <a:cubicBezTo>
                        <a:pt x="88" y="376"/>
                        <a:pt x="88" y="376"/>
                        <a:pt x="88" y="376"/>
                      </a:cubicBezTo>
                      <a:cubicBezTo>
                        <a:pt x="40" y="376"/>
                        <a:pt x="40" y="376"/>
                        <a:pt x="40" y="376"/>
                      </a:cubicBezTo>
                      <a:cubicBezTo>
                        <a:pt x="24" y="408"/>
                        <a:pt x="24" y="408"/>
                        <a:pt x="24" y="408"/>
                      </a:cubicBezTo>
                      <a:cubicBezTo>
                        <a:pt x="0" y="472"/>
                        <a:pt x="0" y="472"/>
                        <a:pt x="0" y="472"/>
                      </a:cubicBezTo>
                      <a:cubicBezTo>
                        <a:pt x="120" y="544"/>
                        <a:pt x="120" y="544"/>
                        <a:pt x="120" y="544"/>
                      </a:cubicBezTo>
                      <a:cubicBezTo>
                        <a:pt x="144" y="559"/>
                        <a:pt x="144" y="559"/>
                        <a:pt x="144" y="559"/>
                      </a:cubicBezTo>
                      <a:cubicBezTo>
                        <a:pt x="144" y="583"/>
                        <a:pt x="144" y="583"/>
                        <a:pt x="144" y="583"/>
                      </a:cubicBezTo>
                      <a:cubicBezTo>
                        <a:pt x="136" y="663"/>
                        <a:pt x="136" y="663"/>
                        <a:pt x="136" y="663"/>
                      </a:cubicBezTo>
                      <a:cubicBezTo>
                        <a:pt x="0" y="759"/>
                        <a:pt x="0" y="759"/>
                        <a:pt x="0" y="759"/>
                      </a:cubicBezTo>
                      <a:cubicBezTo>
                        <a:pt x="40" y="879"/>
                        <a:pt x="40" y="879"/>
                        <a:pt x="40" y="879"/>
                      </a:cubicBezTo>
                      <a:cubicBezTo>
                        <a:pt x="199" y="855"/>
                        <a:pt x="199" y="855"/>
                        <a:pt x="199" y="855"/>
                      </a:cubicBezTo>
                      <a:cubicBezTo>
                        <a:pt x="247" y="943"/>
                        <a:pt x="247" y="943"/>
                        <a:pt x="247" y="943"/>
                      </a:cubicBezTo>
                      <a:cubicBezTo>
                        <a:pt x="199" y="1087"/>
                        <a:pt x="199" y="1087"/>
                        <a:pt x="199" y="1087"/>
                      </a:cubicBezTo>
                      <a:cubicBezTo>
                        <a:pt x="303" y="1159"/>
                        <a:pt x="303" y="1159"/>
                        <a:pt x="303" y="1159"/>
                      </a:cubicBezTo>
                      <a:cubicBezTo>
                        <a:pt x="430" y="1063"/>
                        <a:pt x="430" y="1063"/>
                        <a:pt x="430" y="1063"/>
                      </a:cubicBezTo>
                      <a:cubicBezTo>
                        <a:pt x="526" y="1103"/>
                        <a:pt x="526" y="1103"/>
                        <a:pt x="526" y="1103"/>
                      </a:cubicBezTo>
                      <a:cubicBezTo>
                        <a:pt x="566" y="1254"/>
                        <a:pt x="566" y="1254"/>
                        <a:pt x="566" y="1254"/>
                      </a:cubicBezTo>
                      <a:cubicBezTo>
                        <a:pt x="685" y="1254"/>
                        <a:pt x="685" y="1254"/>
                        <a:pt x="685" y="1254"/>
                      </a:cubicBezTo>
                      <a:cubicBezTo>
                        <a:pt x="725" y="1095"/>
                        <a:pt x="725" y="1095"/>
                        <a:pt x="725" y="1095"/>
                      </a:cubicBezTo>
                      <a:cubicBezTo>
                        <a:pt x="845" y="1063"/>
                        <a:pt x="845" y="1063"/>
                        <a:pt x="845" y="1063"/>
                      </a:cubicBezTo>
                      <a:cubicBezTo>
                        <a:pt x="956" y="1167"/>
                        <a:pt x="956" y="1167"/>
                        <a:pt x="956" y="1167"/>
                      </a:cubicBezTo>
                      <a:cubicBezTo>
                        <a:pt x="1052" y="1095"/>
                        <a:pt x="1052" y="1095"/>
                        <a:pt x="1052" y="1095"/>
                      </a:cubicBezTo>
                      <a:cubicBezTo>
                        <a:pt x="996" y="951"/>
                        <a:pt x="996" y="951"/>
                        <a:pt x="996" y="951"/>
                      </a:cubicBezTo>
                      <a:cubicBezTo>
                        <a:pt x="1060" y="871"/>
                        <a:pt x="1060" y="871"/>
                        <a:pt x="1060" y="871"/>
                      </a:cubicBezTo>
                      <a:cubicBezTo>
                        <a:pt x="1219" y="871"/>
                        <a:pt x="1219" y="871"/>
                        <a:pt x="1219" y="871"/>
                      </a:cubicBezTo>
                      <a:cubicBezTo>
                        <a:pt x="1259" y="767"/>
                        <a:pt x="1259" y="767"/>
                        <a:pt x="1259" y="767"/>
                      </a:cubicBezTo>
                      <a:cubicBezTo>
                        <a:pt x="1123" y="679"/>
                        <a:pt x="1123" y="679"/>
                        <a:pt x="1123" y="679"/>
                      </a:cubicBezTo>
                      <a:lnTo>
                        <a:pt x="1123" y="567"/>
                      </a:lnTo>
                      <a:close/>
                      <a:moveTo>
                        <a:pt x="629" y="879"/>
                      </a:moveTo>
                      <a:cubicBezTo>
                        <a:pt x="486" y="879"/>
                        <a:pt x="375" y="767"/>
                        <a:pt x="375" y="623"/>
                      </a:cubicBezTo>
                      <a:cubicBezTo>
                        <a:pt x="375" y="488"/>
                        <a:pt x="486" y="368"/>
                        <a:pt x="629" y="368"/>
                      </a:cubicBezTo>
                      <a:cubicBezTo>
                        <a:pt x="773" y="368"/>
                        <a:pt x="884" y="488"/>
                        <a:pt x="884" y="623"/>
                      </a:cubicBezTo>
                      <a:cubicBezTo>
                        <a:pt x="884" y="767"/>
                        <a:pt x="773" y="879"/>
                        <a:pt x="629" y="879"/>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p:nvSpPr>
              <p:spPr bwMode="auto">
                <a:xfrm>
                  <a:off x="403" y="947"/>
                  <a:ext cx="114" cy="95"/>
                </a:xfrm>
                <a:custGeom>
                  <a:avLst/>
                  <a:gdLst>
                    <a:gd name="T0" fmla="*/ 471 w 471"/>
                    <a:gd name="T1" fmla="*/ 206 h 396"/>
                    <a:gd name="T2" fmla="*/ 391 w 471"/>
                    <a:gd name="T3" fmla="*/ 293 h 396"/>
                    <a:gd name="T4" fmla="*/ 351 w 471"/>
                    <a:gd name="T5" fmla="*/ 396 h 396"/>
                    <a:gd name="T6" fmla="*/ 40 w 471"/>
                    <a:gd name="T7" fmla="*/ 206 h 396"/>
                    <a:gd name="T8" fmla="*/ 16 w 471"/>
                    <a:gd name="T9" fmla="*/ 127 h 396"/>
                    <a:gd name="T10" fmla="*/ 72 w 471"/>
                    <a:gd name="T11" fmla="*/ 40 h 396"/>
                    <a:gd name="T12" fmla="*/ 151 w 471"/>
                    <a:gd name="T13" fmla="*/ 16 h 396"/>
                    <a:gd name="T14" fmla="*/ 471 w 471"/>
                    <a:gd name="T15" fmla="*/ 206 h 3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96">
                      <a:moveTo>
                        <a:pt x="471" y="206"/>
                      </a:moveTo>
                      <a:cubicBezTo>
                        <a:pt x="439" y="230"/>
                        <a:pt x="415" y="261"/>
                        <a:pt x="391" y="293"/>
                      </a:cubicBezTo>
                      <a:cubicBezTo>
                        <a:pt x="375" y="325"/>
                        <a:pt x="359" y="364"/>
                        <a:pt x="351" y="396"/>
                      </a:cubicBezTo>
                      <a:cubicBezTo>
                        <a:pt x="40" y="206"/>
                        <a:pt x="40" y="206"/>
                        <a:pt x="40" y="206"/>
                      </a:cubicBezTo>
                      <a:cubicBezTo>
                        <a:pt x="8" y="190"/>
                        <a:pt x="0" y="150"/>
                        <a:pt x="16" y="127"/>
                      </a:cubicBezTo>
                      <a:cubicBezTo>
                        <a:pt x="72" y="40"/>
                        <a:pt x="72" y="40"/>
                        <a:pt x="72" y="40"/>
                      </a:cubicBezTo>
                      <a:cubicBezTo>
                        <a:pt x="88" y="8"/>
                        <a:pt x="127" y="0"/>
                        <a:pt x="151" y="16"/>
                      </a:cubicBezTo>
                      <a:lnTo>
                        <a:pt x="471" y="206"/>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p:cNvSpPr>
                <p:nvPr/>
              </p:nvSpPr>
              <p:spPr bwMode="auto">
                <a:xfrm>
                  <a:off x="485" y="969"/>
                  <a:ext cx="190" cy="201"/>
                </a:xfrm>
                <a:custGeom>
                  <a:avLst/>
                  <a:gdLst>
                    <a:gd name="T0" fmla="*/ 629 w 788"/>
                    <a:gd name="T1" fmla="*/ 96 h 833"/>
                    <a:gd name="T2" fmla="*/ 160 w 788"/>
                    <a:gd name="T3" fmla="*/ 136 h 833"/>
                    <a:gd name="T4" fmla="*/ 88 w 788"/>
                    <a:gd name="T5" fmla="*/ 224 h 833"/>
                    <a:gd name="T6" fmla="*/ 48 w 788"/>
                    <a:gd name="T7" fmla="*/ 328 h 833"/>
                    <a:gd name="T8" fmla="*/ 223 w 788"/>
                    <a:gd name="T9" fmla="*/ 769 h 833"/>
                    <a:gd name="T10" fmla="*/ 478 w 788"/>
                    <a:gd name="T11" fmla="*/ 817 h 833"/>
                    <a:gd name="T12" fmla="*/ 454 w 788"/>
                    <a:gd name="T13" fmla="*/ 721 h 833"/>
                    <a:gd name="T14" fmla="*/ 446 w 788"/>
                    <a:gd name="T15" fmla="*/ 657 h 833"/>
                    <a:gd name="T16" fmla="*/ 303 w 788"/>
                    <a:gd name="T17" fmla="*/ 625 h 833"/>
                    <a:gd name="T18" fmla="*/ 231 w 788"/>
                    <a:gd name="T19" fmla="*/ 312 h 833"/>
                    <a:gd name="T20" fmla="*/ 541 w 788"/>
                    <a:gd name="T21" fmla="*/ 232 h 833"/>
                    <a:gd name="T22" fmla="*/ 637 w 788"/>
                    <a:gd name="T23" fmla="*/ 336 h 833"/>
                    <a:gd name="T24" fmla="*/ 764 w 788"/>
                    <a:gd name="T25" fmla="*/ 304 h 833"/>
                    <a:gd name="T26" fmla="*/ 788 w 788"/>
                    <a:gd name="T27" fmla="*/ 296 h 833"/>
                    <a:gd name="T28" fmla="*/ 629 w 788"/>
                    <a:gd name="T29" fmla="*/ 9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8" h="833">
                      <a:moveTo>
                        <a:pt x="629" y="96"/>
                      </a:moveTo>
                      <a:cubicBezTo>
                        <a:pt x="478" y="0"/>
                        <a:pt x="287" y="24"/>
                        <a:pt x="160" y="136"/>
                      </a:cubicBezTo>
                      <a:cubicBezTo>
                        <a:pt x="136" y="160"/>
                        <a:pt x="112" y="192"/>
                        <a:pt x="88" y="224"/>
                      </a:cubicBezTo>
                      <a:cubicBezTo>
                        <a:pt x="72" y="256"/>
                        <a:pt x="56" y="296"/>
                        <a:pt x="48" y="328"/>
                      </a:cubicBezTo>
                      <a:cubicBezTo>
                        <a:pt x="0" y="488"/>
                        <a:pt x="72" y="673"/>
                        <a:pt x="223" y="769"/>
                      </a:cubicBezTo>
                      <a:cubicBezTo>
                        <a:pt x="303" y="817"/>
                        <a:pt x="390" y="833"/>
                        <a:pt x="478" y="817"/>
                      </a:cubicBezTo>
                      <a:cubicBezTo>
                        <a:pt x="454" y="721"/>
                        <a:pt x="454" y="721"/>
                        <a:pt x="454" y="721"/>
                      </a:cubicBezTo>
                      <a:cubicBezTo>
                        <a:pt x="446" y="657"/>
                        <a:pt x="446" y="657"/>
                        <a:pt x="446" y="657"/>
                      </a:cubicBezTo>
                      <a:cubicBezTo>
                        <a:pt x="398" y="665"/>
                        <a:pt x="350" y="657"/>
                        <a:pt x="303" y="625"/>
                      </a:cubicBezTo>
                      <a:cubicBezTo>
                        <a:pt x="199" y="561"/>
                        <a:pt x="160" y="416"/>
                        <a:pt x="231" y="312"/>
                      </a:cubicBezTo>
                      <a:cubicBezTo>
                        <a:pt x="295" y="200"/>
                        <a:pt x="430" y="168"/>
                        <a:pt x="541" y="232"/>
                      </a:cubicBezTo>
                      <a:cubicBezTo>
                        <a:pt x="589" y="256"/>
                        <a:pt x="613" y="296"/>
                        <a:pt x="637" y="336"/>
                      </a:cubicBezTo>
                      <a:cubicBezTo>
                        <a:pt x="764" y="304"/>
                        <a:pt x="764" y="304"/>
                        <a:pt x="764" y="304"/>
                      </a:cubicBezTo>
                      <a:cubicBezTo>
                        <a:pt x="788" y="296"/>
                        <a:pt x="788" y="296"/>
                        <a:pt x="788" y="296"/>
                      </a:cubicBezTo>
                      <a:cubicBezTo>
                        <a:pt x="764" y="216"/>
                        <a:pt x="708" y="144"/>
                        <a:pt x="629" y="96"/>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6" name="Slide Number Placeholder 5"/>
          <p:cNvSpPr>
            <a:spLocks noGrp="1"/>
          </p:cNvSpPr>
          <p:nvPr>
            <p:ph type="sldNum" sz="quarter" idx="4"/>
          </p:nvPr>
        </p:nvSpPr>
        <p:spPr/>
        <p:txBody>
          <a:bodyPr/>
          <a:lstStyle/>
          <a:p>
            <a:fld id="{A34B8C21-472C-43AD-8B9F-5964D09AB204}" type="slidenum">
              <a:rPr lang="en-IN" smtClean="0"/>
              <a:pPr/>
              <a:t>7</a:t>
            </a:fld>
            <a:endParaRPr lang="en-IN" dirty="0"/>
          </a:p>
        </p:txBody>
      </p:sp>
    </p:spTree>
    <p:extLst>
      <p:ext uri="{BB962C8B-B14F-4D97-AF65-F5344CB8AC3E}">
        <p14:creationId xmlns:p14="http://schemas.microsoft.com/office/powerpoint/2010/main" val="260800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val 1"/>
          <p:cNvSpPr/>
          <p:nvPr/>
        </p:nvSpPr>
        <p:spPr bwMode="auto">
          <a:xfrm>
            <a:off x="495797" y="1021187"/>
            <a:ext cx="2495946" cy="2495946"/>
          </a:xfrm>
          <a:prstGeom prst="ellipse">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200" dirty="0">
                <a:gradFill>
                  <a:gsLst>
                    <a:gs pos="1250">
                      <a:srgbClr val="FFFFFF"/>
                    </a:gs>
                    <a:gs pos="99000">
                      <a:srgbClr val="FFFFFF"/>
                    </a:gs>
                  </a:gsLst>
                  <a:lin ang="5400000" scaled="0"/>
                </a:gradFill>
                <a:latin typeface="+mj-lt"/>
              </a:rPr>
              <a:t>The better the raw materials, the better the product.</a:t>
            </a:r>
          </a:p>
        </p:txBody>
      </p:sp>
      <p:sp>
        <p:nvSpPr>
          <p:cNvPr id="56"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 </a:t>
            </a:r>
            <a:r>
              <a:rPr sz="4400" dirty="0">
                <a:solidFill>
                  <a:srgbClr val="505050">
                    <a:lumMod val="50000"/>
                  </a:srgbClr>
                </a:solidFill>
              </a:rPr>
              <a:t>| </a:t>
            </a:r>
            <a:r>
              <a:rPr lang="en-US" sz="4400" dirty="0">
                <a:solidFill>
                  <a:srgbClr val="0070C0"/>
                </a:solidFill>
              </a:rPr>
              <a:t>How to Get Started?</a:t>
            </a:r>
            <a:endParaRPr lang="en-IN" sz="4400" dirty="0">
              <a:solidFill>
                <a:srgbClr val="0070C0"/>
              </a:solidFill>
            </a:endParaRPr>
          </a:p>
        </p:txBody>
      </p:sp>
      <p:sp>
        <p:nvSpPr>
          <p:cNvPr id="214" name="Slide Number Placeholder 2"/>
          <p:cNvSpPr>
            <a:spLocks noGrp="1"/>
          </p:cNvSpPr>
          <p:nvPr>
            <p:ph type="sldNum" sz="quarter" idx="4"/>
          </p:nvPr>
        </p:nvSpPr>
        <p:spPr/>
        <p:txBody>
          <a:bodyPr/>
          <a:lstStyle/>
          <a:p>
            <a:fld id="{A34B8C21-472C-43AD-8B9F-5964D09AB204}" type="slidenum">
              <a:rPr lang="en-IN" smtClean="0"/>
              <a:pPr/>
              <a:t>8</a:t>
            </a:fld>
            <a:endParaRPr lang="en-IN" dirty="0"/>
          </a:p>
        </p:txBody>
      </p:sp>
      <p:grpSp>
        <p:nvGrpSpPr>
          <p:cNvPr id="59" name="Group 58"/>
          <p:cNvGrpSpPr>
            <a:grpSpLocks noChangeAspect="1"/>
          </p:cNvGrpSpPr>
          <p:nvPr/>
        </p:nvGrpSpPr>
        <p:grpSpPr>
          <a:xfrm>
            <a:off x="891436" y="3093196"/>
            <a:ext cx="5170446" cy="3764803"/>
            <a:chOff x="1756723" y="2308711"/>
            <a:chExt cx="4567130" cy="3325505"/>
          </a:xfrm>
        </p:grpSpPr>
        <p:sp>
          <p:nvSpPr>
            <p:cNvPr id="60" name="Freeform 5"/>
            <p:cNvSpPr>
              <a:spLocks/>
            </p:cNvSpPr>
            <p:nvPr/>
          </p:nvSpPr>
          <p:spPr bwMode="auto">
            <a:xfrm>
              <a:off x="4840863" y="2737361"/>
              <a:ext cx="653360" cy="136578"/>
            </a:xfrm>
            <a:custGeom>
              <a:avLst/>
              <a:gdLst>
                <a:gd name="T0" fmla="*/ 134 w 134"/>
                <a:gd name="T1" fmla="*/ 21 h 28"/>
                <a:gd name="T2" fmla="*/ 127 w 134"/>
                <a:gd name="T3" fmla="*/ 28 h 28"/>
                <a:gd name="T4" fmla="*/ 8 w 134"/>
                <a:gd name="T5" fmla="*/ 28 h 28"/>
                <a:gd name="T6" fmla="*/ 0 w 134"/>
                <a:gd name="T7" fmla="*/ 21 h 28"/>
                <a:gd name="T8" fmla="*/ 0 w 134"/>
                <a:gd name="T9" fmla="*/ 7 h 28"/>
                <a:gd name="T10" fmla="*/ 8 w 134"/>
                <a:gd name="T11" fmla="*/ 0 h 28"/>
                <a:gd name="T12" fmla="*/ 127 w 134"/>
                <a:gd name="T13" fmla="*/ 0 h 28"/>
                <a:gd name="T14" fmla="*/ 134 w 134"/>
                <a:gd name="T15" fmla="*/ 7 h 28"/>
                <a:gd name="T16" fmla="*/ 134 w 134"/>
                <a:gd name="T17" fmla="*/ 21 h 28"/>
                <a:gd name="T18" fmla="*/ 134 w 134"/>
                <a:gd name="T19"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28">
                  <a:moveTo>
                    <a:pt x="134" y="21"/>
                  </a:moveTo>
                  <a:cubicBezTo>
                    <a:pt x="134" y="25"/>
                    <a:pt x="131" y="28"/>
                    <a:pt x="127" y="28"/>
                  </a:cubicBezTo>
                  <a:cubicBezTo>
                    <a:pt x="8" y="28"/>
                    <a:pt x="8" y="28"/>
                    <a:pt x="8" y="28"/>
                  </a:cubicBezTo>
                  <a:cubicBezTo>
                    <a:pt x="3" y="28"/>
                    <a:pt x="0" y="25"/>
                    <a:pt x="0" y="21"/>
                  </a:cubicBezTo>
                  <a:cubicBezTo>
                    <a:pt x="0" y="7"/>
                    <a:pt x="0" y="7"/>
                    <a:pt x="0" y="7"/>
                  </a:cubicBezTo>
                  <a:cubicBezTo>
                    <a:pt x="0" y="3"/>
                    <a:pt x="3" y="0"/>
                    <a:pt x="8" y="0"/>
                  </a:cubicBezTo>
                  <a:cubicBezTo>
                    <a:pt x="127" y="0"/>
                    <a:pt x="127" y="0"/>
                    <a:pt x="127" y="0"/>
                  </a:cubicBezTo>
                  <a:cubicBezTo>
                    <a:pt x="131" y="0"/>
                    <a:pt x="134" y="3"/>
                    <a:pt x="134" y="7"/>
                  </a:cubicBezTo>
                  <a:cubicBezTo>
                    <a:pt x="134" y="21"/>
                    <a:pt x="134" y="21"/>
                    <a:pt x="134" y="21"/>
                  </a:cubicBezTo>
                  <a:cubicBezTo>
                    <a:pt x="134" y="21"/>
                    <a:pt x="134" y="21"/>
                    <a:pt x="134" y="21"/>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61" name="Freeform 60"/>
            <p:cNvSpPr>
              <a:spLocks noEditPoints="1"/>
            </p:cNvSpPr>
            <p:nvPr/>
          </p:nvSpPr>
          <p:spPr bwMode="auto">
            <a:xfrm>
              <a:off x="2629369" y="3229461"/>
              <a:ext cx="2133600" cy="747713"/>
            </a:xfrm>
            <a:custGeom>
              <a:avLst/>
              <a:gdLst>
                <a:gd name="T0" fmla="*/ 308 w 323"/>
                <a:gd name="T1" fmla="*/ 6 h 113"/>
                <a:gd name="T2" fmla="*/ 317 w 323"/>
                <a:gd name="T3" fmla="*/ 15 h 113"/>
                <a:gd name="T4" fmla="*/ 317 w 323"/>
                <a:gd name="T5" fmla="*/ 98 h 113"/>
                <a:gd name="T6" fmla="*/ 308 w 323"/>
                <a:gd name="T7" fmla="*/ 107 h 113"/>
                <a:gd name="T8" fmla="*/ 15 w 323"/>
                <a:gd name="T9" fmla="*/ 107 h 113"/>
                <a:gd name="T10" fmla="*/ 6 w 323"/>
                <a:gd name="T11" fmla="*/ 98 h 113"/>
                <a:gd name="T12" fmla="*/ 6 w 323"/>
                <a:gd name="T13" fmla="*/ 15 h 113"/>
                <a:gd name="T14" fmla="*/ 15 w 323"/>
                <a:gd name="T15" fmla="*/ 6 h 113"/>
                <a:gd name="T16" fmla="*/ 308 w 323"/>
                <a:gd name="T17" fmla="*/ 6 h 113"/>
                <a:gd name="T18" fmla="*/ 308 w 323"/>
                <a:gd name="T19" fmla="*/ 0 h 113"/>
                <a:gd name="T20" fmla="*/ 15 w 323"/>
                <a:gd name="T21" fmla="*/ 0 h 113"/>
                <a:gd name="T22" fmla="*/ 0 w 323"/>
                <a:gd name="T23" fmla="*/ 15 h 113"/>
                <a:gd name="T24" fmla="*/ 0 w 323"/>
                <a:gd name="T25" fmla="*/ 98 h 113"/>
                <a:gd name="T26" fmla="*/ 15 w 323"/>
                <a:gd name="T27" fmla="*/ 113 h 113"/>
                <a:gd name="T28" fmla="*/ 308 w 323"/>
                <a:gd name="T29" fmla="*/ 113 h 113"/>
                <a:gd name="T30" fmla="*/ 323 w 323"/>
                <a:gd name="T31" fmla="*/ 98 h 113"/>
                <a:gd name="T32" fmla="*/ 323 w 323"/>
                <a:gd name="T33" fmla="*/ 15 h 113"/>
                <a:gd name="T34" fmla="*/ 308 w 323"/>
                <a:gd name="T3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13">
                  <a:moveTo>
                    <a:pt x="308" y="6"/>
                  </a:moveTo>
                  <a:cubicBezTo>
                    <a:pt x="313" y="6"/>
                    <a:pt x="317" y="10"/>
                    <a:pt x="317" y="15"/>
                  </a:cubicBezTo>
                  <a:cubicBezTo>
                    <a:pt x="317" y="98"/>
                    <a:pt x="317" y="98"/>
                    <a:pt x="317" y="98"/>
                  </a:cubicBezTo>
                  <a:cubicBezTo>
                    <a:pt x="317" y="103"/>
                    <a:pt x="313" y="107"/>
                    <a:pt x="308" y="107"/>
                  </a:cubicBezTo>
                  <a:cubicBezTo>
                    <a:pt x="15" y="107"/>
                    <a:pt x="15" y="107"/>
                    <a:pt x="15" y="107"/>
                  </a:cubicBezTo>
                  <a:cubicBezTo>
                    <a:pt x="10" y="107"/>
                    <a:pt x="6" y="103"/>
                    <a:pt x="6" y="98"/>
                  </a:cubicBezTo>
                  <a:cubicBezTo>
                    <a:pt x="6" y="15"/>
                    <a:pt x="6" y="15"/>
                    <a:pt x="6" y="15"/>
                  </a:cubicBezTo>
                  <a:cubicBezTo>
                    <a:pt x="6" y="10"/>
                    <a:pt x="10" y="6"/>
                    <a:pt x="15" y="6"/>
                  </a:cubicBezTo>
                  <a:cubicBezTo>
                    <a:pt x="308" y="6"/>
                    <a:pt x="308" y="6"/>
                    <a:pt x="308" y="6"/>
                  </a:cubicBezTo>
                  <a:moveTo>
                    <a:pt x="308" y="0"/>
                  </a:moveTo>
                  <a:cubicBezTo>
                    <a:pt x="15" y="0"/>
                    <a:pt x="15" y="0"/>
                    <a:pt x="15" y="0"/>
                  </a:cubicBezTo>
                  <a:cubicBezTo>
                    <a:pt x="7" y="0"/>
                    <a:pt x="0" y="7"/>
                    <a:pt x="0" y="15"/>
                  </a:cubicBezTo>
                  <a:cubicBezTo>
                    <a:pt x="0" y="98"/>
                    <a:pt x="0" y="98"/>
                    <a:pt x="0" y="98"/>
                  </a:cubicBezTo>
                  <a:cubicBezTo>
                    <a:pt x="0" y="106"/>
                    <a:pt x="7" y="113"/>
                    <a:pt x="15" y="113"/>
                  </a:cubicBezTo>
                  <a:cubicBezTo>
                    <a:pt x="308" y="113"/>
                    <a:pt x="308" y="113"/>
                    <a:pt x="308" y="113"/>
                  </a:cubicBezTo>
                  <a:cubicBezTo>
                    <a:pt x="316" y="113"/>
                    <a:pt x="323" y="106"/>
                    <a:pt x="323" y="98"/>
                  </a:cubicBezTo>
                  <a:cubicBezTo>
                    <a:pt x="323" y="15"/>
                    <a:pt x="323" y="15"/>
                    <a:pt x="323" y="15"/>
                  </a:cubicBezTo>
                  <a:cubicBezTo>
                    <a:pt x="323" y="7"/>
                    <a:pt x="316" y="0"/>
                    <a:pt x="308"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62" name="Freeform 61"/>
            <p:cNvSpPr>
              <a:spLocks/>
            </p:cNvSpPr>
            <p:nvPr/>
          </p:nvSpPr>
          <p:spPr bwMode="auto">
            <a:xfrm>
              <a:off x="2629369" y="2315061"/>
              <a:ext cx="2133600" cy="1430338"/>
            </a:xfrm>
            <a:custGeom>
              <a:avLst/>
              <a:gdLst>
                <a:gd name="T0" fmla="*/ 323 w 323"/>
                <a:gd name="T1" fmla="*/ 204 h 216"/>
                <a:gd name="T2" fmla="*/ 311 w 323"/>
                <a:gd name="T3" fmla="*/ 216 h 216"/>
                <a:gd name="T4" fmla="*/ 13 w 323"/>
                <a:gd name="T5" fmla="*/ 216 h 216"/>
                <a:gd name="T6" fmla="*/ 0 w 323"/>
                <a:gd name="T7" fmla="*/ 204 h 216"/>
                <a:gd name="T8" fmla="*/ 0 w 323"/>
                <a:gd name="T9" fmla="*/ 12 h 216"/>
                <a:gd name="T10" fmla="*/ 13 w 323"/>
                <a:gd name="T11" fmla="*/ 0 h 216"/>
                <a:gd name="T12" fmla="*/ 311 w 323"/>
                <a:gd name="T13" fmla="*/ 0 h 216"/>
                <a:gd name="T14" fmla="*/ 323 w 323"/>
                <a:gd name="T15" fmla="*/ 12 h 216"/>
                <a:gd name="T16" fmla="*/ 323 w 323"/>
                <a:gd name="T17"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216">
                  <a:moveTo>
                    <a:pt x="323" y="204"/>
                  </a:moveTo>
                  <a:cubicBezTo>
                    <a:pt x="323" y="210"/>
                    <a:pt x="317" y="216"/>
                    <a:pt x="311" y="216"/>
                  </a:cubicBezTo>
                  <a:cubicBezTo>
                    <a:pt x="13" y="216"/>
                    <a:pt x="13" y="216"/>
                    <a:pt x="13" y="216"/>
                  </a:cubicBezTo>
                  <a:cubicBezTo>
                    <a:pt x="6" y="216"/>
                    <a:pt x="0" y="210"/>
                    <a:pt x="0" y="204"/>
                  </a:cubicBezTo>
                  <a:cubicBezTo>
                    <a:pt x="0" y="12"/>
                    <a:pt x="0" y="12"/>
                    <a:pt x="0" y="12"/>
                  </a:cubicBezTo>
                  <a:cubicBezTo>
                    <a:pt x="0" y="5"/>
                    <a:pt x="6" y="0"/>
                    <a:pt x="13" y="0"/>
                  </a:cubicBezTo>
                  <a:cubicBezTo>
                    <a:pt x="311" y="0"/>
                    <a:pt x="311" y="0"/>
                    <a:pt x="311" y="0"/>
                  </a:cubicBezTo>
                  <a:cubicBezTo>
                    <a:pt x="317" y="0"/>
                    <a:pt x="323" y="5"/>
                    <a:pt x="323" y="12"/>
                  </a:cubicBezTo>
                  <a:lnTo>
                    <a:pt x="323" y="204"/>
                  </a:lnTo>
                  <a:close/>
                </a:path>
              </a:pathLst>
            </a:cu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63" name="AutoShape 3"/>
            <p:cNvSpPr>
              <a:spLocks noChangeAspect="1" noChangeArrowheads="1" noTextEdit="1"/>
            </p:cNvSpPr>
            <p:nvPr/>
          </p:nvSpPr>
          <p:spPr bwMode="auto">
            <a:xfrm>
              <a:off x="2623019" y="2308711"/>
              <a:ext cx="213995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64" name="Freeform 63"/>
            <p:cNvSpPr>
              <a:spLocks/>
            </p:cNvSpPr>
            <p:nvPr/>
          </p:nvSpPr>
          <p:spPr bwMode="auto">
            <a:xfrm>
              <a:off x="2880194" y="3883511"/>
              <a:ext cx="1585913" cy="139700"/>
            </a:xfrm>
            <a:custGeom>
              <a:avLst/>
              <a:gdLst>
                <a:gd name="T0" fmla="*/ 0 w 240"/>
                <a:gd name="T1" fmla="*/ 0 h 21"/>
                <a:gd name="T2" fmla="*/ 27 w 240"/>
                <a:gd name="T3" fmla="*/ 21 h 21"/>
                <a:gd name="T4" fmla="*/ 212 w 240"/>
                <a:gd name="T5" fmla="*/ 21 h 21"/>
                <a:gd name="T6" fmla="*/ 240 w 240"/>
                <a:gd name="T7" fmla="*/ 0 h 21"/>
                <a:gd name="T8" fmla="*/ 0 w 240"/>
                <a:gd name="T9" fmla="*/ 0 h 21"/>
              </a:gdLst>
              <a:ahLst/>
              <a:cxnLst>
                <a:cxn ang="0">
                  <a:pos x="T0" y="T1"/>
                </a:cxn>
                <a:cxn ang="0">
                  <a:pos x="T2" y="T3"/>
                </a:cxn>
                <a:cxn ang="0">
                  <a:pos x="T4" y="T5"/>
                </a:cxn>
                <a:cxn ang="0">
                  <a:pos x="T6" y="T7"/>
                </a:cxn>
                <a:cxn ang="0">
                  <a:pos x="T8" y="T9"/>
                </a:cxn>
              </a:cxnLst>
              <a:rect l="0" t="0" r="r" b="b"/>
              <a:pathLst>
                <a:path w="240" h="21">
                  <a:moveTo>
                    <a:pt x="0" y="0"/>
                  </a:moveTo>
                  <a:cubicBezTo>
                    <a:pt x="3" y="12"/>
                    <a:pt x="14" y="21"/>
                    <a:pt x="27" y="21"/>
                  </a:cubicBezTo>
                  <a:cubicBezTo>
                    <a:pt x="212" y="21"/>
                    <a:pt x="212" y="21"/>
                    <a:pt x="212" y="21"/>
                  </a:cubicBezTo>
                  <a:cubicBezTo>
                    <a:pt x="225" y="21"/>
                    <a:pt x="237" y="12"/>
                    <a:pt x="240" y="0"/>
                  </a:cubicBez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72" name="Oval 71"/>
            <p:cNvSpPr>
              <a:spLocks noChangeArrowheads="1"/>
            </p:cNvSpPr>
            <p:nvPr/>
          </p:nvSpPr>
          <p:spPr bwMode="auto">
            <a:xfrm>
              <a:off x="3634257" y="3599349"/>
              <a:ext cx="79375" cy="793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73" name="Rectangle 72"/>
            <p:cNvSpPr>
              <a:spLocks noChangeArrowheads="1"/>
            </p:cNvSpPr>
            <p:nvPr/>
          </p:nvSpPr>
          <p:spPr bwMode="auto">
            <a:xfrm>
              <a:off x="2788119" y="2467461"/>
              <a:ext cx="1816100" cy="1006475"/>
            </a:xfrm>
            <a:prstGeom prst="rect">
              <a:avLst/>
            </a:pr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74" name="Freeform 73"/>
            <p:cNvSpPr/>
            <p:nvPr/>
          </p:nvSpPr>
          <p:spPr bwMode="auto">
            <a:xfrm>
              <a:off x="1756723" y="4108438"/>
              <a:ext cx="4567130" cy="1525778"/>
            </a:xfrm>
            <a:custGeom>
              <a:avLst/>
              <a:gdLst>
                <a:gd name="connsiteX0" fmla="*/ 0 w 3410975"/>
                <a:gd name="connsiteY0" fmla="*/ 0 h 1139532"/>
                <a:gd name="connsiteX1" fmla="*/ 3410975 w 3410975"/>
                <a:gd name="connsiteY1" fmla="*/ 0 h 1139532"/>
                <a:gd name="connsiteX2" fmla="*/ 3410975 w 3410975"/>
                <a:gd name="connsiteY2" fmla="*/ 1139532 h 1139532"/>
                <a:gd name="connsiteX3" fmla="*/ 3181461 w 3410975"/>
                <a:gd name="connsiteY3" fmla="*/ 1139532 h 1139532"/>
                <a:gd name="connsiteX4" fmla="*/ 3181461 w 3410975"/>
                <a:gd name="connsiteY4" fmla="*/ 1139531 h 1139532"/>
                <a:gd name="connsiteX5" fmla="*/ 3235877 w 3410975"/>
                <a:gd name="connsiteY5" fmla="*/ 1139531 h 1139532"/>
                <a:gd name="connsiteX6" fmla="*/ 3235877 w 3410975"/>
                <a:gd name="connsiteY6" fmla="*/ 185410 h 1139532"/>
                <a:gd name="connsiteX7" fmla="*/ 171664 w 3410975"/>
                <a:gd name="connsiteY7" fmla="*/ 185410 h 1139532"/>
                <a:gd name="connsiteX8" fmla="*/ 171664 w 3410975"/>
                <a:gd name="connsiteY8" fmla="*/ 1139531 h 1139532"/>
                <a:gd name="connsiteX9" fmla="*/ 229516 w 3410975"/>
                <a:gd name="connsiteY9" fmla="*/ 1139531 h 1139532"/>
                <a:gd name="connsiteX10" fmla="*/ 229516 w 3410975"/>
                <a:gd name="connsiteY10" fmla="*/ 1139532 h 1139532"/>
                <a:gd name="connsiteX11" fmla="*/ 0 w 3410975"/>
                <a:gd name="connsiteY11" fmla="*/ 1139532 h 113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975" h="1139532">
                  <a:moveTo>
                    <a:pt x="0" y="0"/>
                  </a:moveTo>
                  <a:lnTo>
                    <a:pt x="3410975" y="0"/>
                  </a:lnTo>
                  <a:lnTo>
                    <a:pt x="3410975" y="1139532"/>
                  </a:lnTo>
                  <a:lnTo>
                    <a:pt x="3181461" y="1139532"/>
                  </a:lnTo>
                  <a:lnTo>
                    <a:pt x="3181461" y="1139531"/>
                  </a:lnTo>
                  <a:lnTo>
                    <a:pt x="3235877" y="1139531"/>
                  </a:lnTo>
                  <a:lnTo>
                    <a:pt x="3235877" y="185410"/>
                  </a:lnTo>
                  <a:lnTo>
                    <a:pt x="171664" y="185410"/>
                  </a:lnTo>
                  <a:lnTo>
                    <a:pt x="171664" y="1139531"/>
                  </a:lnTo>
                  <a:lnTo>
                    <a:pt x="229516" y="1139531"/>
                  </a:lnTo>
                  <a:lnTo>
                    <a:pt x="229516" y="1139532"/>
                  </a:lnTo>
                  <a:lnTo>
                    <a:pt x="0" y="1139532"/>
                  </a:lnTo>
                  <a:close/>
                </a:path>
              </a:pathLst>
            </a:cu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flipH="1">
              <a:off x="3819530" y="2386158"/>
              <a:ext cx="2139766" cy="3244125"/>
              <a:chOff x="2493729" y="3616325"/>
              <a:chExt cx="1861865" cy="2822796"/>
            </a:xfrm>
          </p:grpSpPr>
          <p:sp>
            <p:nvSpPr>
              <p:cNvPr id="77" name="Freeform 143"/>
              <p:cNvSpPr>
                <a:spLocks/>
              </p:cNvSpPr>
              <p:nvPr/>
            </p:nvSpPr>
            <p:spPr bwMode="auto">
              <a:xfrm>
                <a:off x="3120519" y="5391150"/>
                <a:ext cx="642938" cy="858838"/>
              </a:xfrm>
              <a:custGeom>
                <a:avLst/>
                <a:gdLst>
                  <a:gd name="T0" fmla="*/ 135 w 191"/>
                  <a:gd name="T1" fmla="*/ 256 h 256"/>
                  <a:gd name="T2" fmla="*/ 191 w 191"/>
                  <a:gd name="T3" fmla="*/ 256 h 256"/>
                  <a:gd name="T4" fmla="*/ 191 w 191"/>
                  <a:gd name="T5" fmla="*/ 76 h 256"/>
                  <a:gd name="T6" fmla="*/ 116 w 191"/>
                  <a:gd name="T7" fmla="*/ 0 h 256"/>
                  <a:gd name="T8" fmla="*/ 0 w 191"/>
                  <a:gd name="T9" fmla="*/ 0 h 256"/>
                  <a:gd name="T10" fmla="*/ 0 w 191"/>
                  <a:gd name="T11" fmla="*/ 77 h 256"/>
                  <a:gd name="T12" fmla="*/ 116 w 191"/>
                  <a:gd name="T13" fmla="*/ 77 h 256"/>
                  <a:gd name="T14" fmla="*/ 135 w 191"/>
                  <a:gd name="T15" fmla="*/ 97 h 256"/>
                  <a:gd name="T16" fmla="*/ 135 w 191"/>
                  <a:gd name="T17" fmla="*/ 256 h 256"/>
                  <a:gd name="T18" fmla="*/ 135 w 191"/>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256">
                    <a:moveTo>
                      <a:pt x="135" y="256"/>
                    </a:moveTo>
                    <a:cubicBezTo>
                      <a:pt x="191" y="256"/>
                      <a:pt x="191" y="256"/>
                      <a:pt x="191" y="256"/>
                    </a:cubicBezTo>
                    <a:cubicBezTo>
                      <a:pt x="191" y="104"/>
                      <a:pt x="191" y="76"/>
                      <a:pt x="191" y="76"/>
                    </a:cubicBezTo>
                    <a:cubicBezTo>
                      <a:pt x="191" y="34"/>
                      <a:pt x="158" y="0"/>
                      <a:pt x="116" y="0"/>
                    </a:cubicBezTo>
                    <a:cubicBezTo>
                      <a:pt x="0" y="0"/>
                      <a:pt x="0" y="0"/>
                      <a:pt x="0" y="0"/>
                    </a:cubicBezTo>
                    <a:cubicBezTo>
                      <a:pt x="0" y="77"/>
                      <a:pt x="0" y="77"/>
                      <a:pt x="0" y="77"/>
                    </a:cubicBezTo>
                    <a:cubicBezTo>
                      <a:pt x="116" y="77"/>
                      <a:pt x="116" y="77"/>
                      <a:pt x="116" y="77"/>
                    </a:cubicBezTo>
                    <a:cubicBezTo>
                      <a:pt x="126" y="77"/>
                      <a:pt x="135" y="86"/>
                      <a:pt x="135" y="97"/>
                    </a:cubicBezTo>
                    <a:cubicBezTo>
                      <a:pt x="135" y="256"/>
                      <a:pt x="135" y="256"/>
                      <a:pt x="135" y="256"/>
                    </a:cubicBezTo>
                    <a:cubicBezTo>
                      <a:pt x="135" y="256"/>
                      <a:pt x="135" y="256"/>
                      <a:pt x="135" y="256"/>
                    </a:cubicBezTo>
                    <a:close/>
                  </a:path>
                </a:pathLst>
              </a:custGeom>
              <a:solidFill>
                <a:srgbClr val="505050">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78" name="Freeform 145"/>
              <p:cNvSpPr>
                <a:spLocks/>
              </p:cNvSpPr>
              <p:nvPr/>
            </p:nvSpPr>
            <p:spPr bwMode="auto">
              <a:xfrm>
                <a:off x="2622044" y="5114925"/>
                <a:ext cx="868363" cy="138113"/>
              </a:xfrm>
              <a:custGeom>
                <a:avLst/>
                <a:gdLst>
                  <a:gd name="T0" fmla="*/ 173 w 258"/>
                  <a:gd name="T1" fmla="*/ 0 h 41"/>
                  <a:gd name="T2" fmla="*/ 258 w 258"/>
                  <a:gd name="T3" fmla="*/ 41 h 41"/>
                  <a:gd name="T4" fmla="*/ 173 w 258"/>
                  <a:gd name="T5" fmla="*/ 41 h 41"/>
                  <a:gd name="T6" fmla="*/ 0 w 258"/>
                  <a:gd name="T7" fmla="*/ 41 h 41"/>
                  <a:gd name="T8" fmla="*/ 0 w 258"/>
                  <a:gd name="T9" fmla="*/ 0 h 41"/>
                  <a:gd name="T10" fmla="*/ 173 w 258"/>
                  <a:gd name="T11" fmla="*/ 0 h 41"/>
                  <a:gd name="T12" fmla="*/ 173 w 258"/>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58" h="41">
                    <a:moveTo>
                      <a:pt x="173" y="0"/>
                    </a:moveTo>
                    <a:cubicBezTo>
                      <a:pt x="253" y="0"/>
                      <a:pt x="258" y="41"/>
                      <a:pt x="258" y="41"/>
                    </a:cubicBezTo>
                    <a:cubicBezTo>
                      <a:pt x="173" y="41"/>
                      <a:pt x="173" y="41"/>
                      <a:pt x="173" y="41"/>
                    </a:cubicBezTo>
                    <a:cubicBezTo>
                      <a:pt x="0" y="41"/>
                      <a:pt x="0" y="41"/>
                      <a:pt x="0" y="41"/>
                    </a:cubicBezTo>
                    <a:cubicBezTo>
                      <a:pt x="0" y="0"/>
                      <a:pt x="0" y="0"/>
                      <a:pt x="0" y="0"/>
                    </a:cubicBezTo>
                    <a:cubicBezTo>
                      <a:pt x="173" y="0"/>
                      <a:pt x="173" y="0"/>
                      <a:pt x="173" y="0"/>
                    </a:cubicBezTo>
                    <a:cubicBezTo>
                      <a:pt x="173" y="0"/>
                      <a:pt x="173" y="0"/>
                      <a:pt x="173" y="0"/>
                    </a:cubicBezTo>
                    <a:close/>
                  </a:path>
                </a:pathLst>
              </a:custGeom>
              <a:solidFill>
                <a:srgbClr val="9375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79" name="Freeform 146"/>
              <p:cNvSpPr>
                <a:spLocks/>
              </p:cNvSpPr>
              <p:nvPr/>
            </p:nvSpPr>
            <p:spPr bwMode="auto">
              <a:xfrm rot="19524648" flipV="1">
                <a:off x="3340178" y="4841044"/>
                <a:ext cx="796925" cy="608013"/>
              </a:xfrm>
              <a:custGeom>
                <a:avLst/>
                <a:gdLst>
                  <a:gd name="T0" fmla="*/ 171 w 237"/>
                  <a:gd name="T1" fmla="*/ 83 h 181"/>
                  <a:gd name="T2" fmla="*/ 217 w 237"/>
                  <a:gd name="T3" fmla="*/ 0 h 181"/>
                  <a:gd name="T4" fmla="*/ 147 w 237"/>
                  <a:gd name="T5" fmla="*/ 49 h 181"/>
                  <a:gd name="T6" fmla="*/ 6 w 237"/>
                  <a:gd name="T7" fmla="*/ 148 h 181"/>
                  <a:gd name="T8" fmla="*/ 29 w 237"/>
                  <a:gd name="T9" fmla="*/ 181 h 181"/>
                  <a:gd name="T10" fmla="*/ 171 w 237"/>
                  <a:gd name="T11" fmla="*/ 83 h 181"/>
                  <a:gd name="T12" fmla="*/ 171 w 237"/>
                  <a:gd name="T13" fmla="*/ 83 h 181"/>
                </a:gdLst>
                <a:ahLst/>
                <a:cxnLst>
                  <a:cxn ang="0">
                    <a:pos x="T0" y="T1"/>
                  </a:cxn>
                  <a:cxn ang="0">
                    <a:pos x="T2" y="T3"/>
                  </a:cxn>
                  <a:cxn ang="0">
                    <a:pos x="T4" y="T5"/>
                  </a:cxn>
                  <a:cxn ang="0">
                    <a:pos x="T6" y="T7"/>
                  </a:cxn>
                  <a:cxn ang="0">
                    <a:pos x="T8" y="T9"/>
                  </a:cxn>
                  <a:cxn ang="0">
                    <a:pos x="T10" y="T11"/>
                  </a:cxn>
                  <a:cxn ang="0">
                    <a:pos x="T12" y="T13"/>
                  </a:cxn>
                </a:cxnLst>
                <a:rect l="0" t="0" r="r" b="b"/>
                <a:pathLst>
                  <a:path w="237" h="181">
                    <a:moveTo>
                      <a:pt x="171" y="83"/>
                    </a:moveTo>
                    <a:cubicBezTo>
                      <a:pt x="237" y="37"/>
                      <a:pt x="217" y="0"/>
                      <a:pt x="217" y="0"/>
                    </a:cubicBezTo>
                    <a:cubicBezTo>
                      <a:pt x="147" y="49"/>
                      <a:pt x="147" y="49"/>
                      <a:pt x="147" y="49"/>
                    </a:cubicBezTo>
                    <a:cubicBezTo>
                      <a:pt x="6" y="148"/>
                      <a:pt x="6" y="148"/>
                      <a:pt x="6" y="148"/>
                    </a:cubicBezTo>
                    <a:cubicBezTo>
                      <a:pt x="24" y="174"/>
                      <a:pt x="0" y="139"/>
                      <a:pt x="29" y="181"/>
                    </a:cubicBezTo>
                    <a:cubicBezTo>
                      <a:pt x="171" y="83"/>
                      <a:pt x="171" y="83"/>
                      <a:pt x="171" y="83"/>
                    </a:cubicBezTo>
                    <a:cubicBezTo>
                      <a:pt x="171" y="83"/>
                      <a:pt x="171" y="83"/>
                      <a:pt x="171" y="8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0" name="Freeform 147"/>
              <p:cNvSpPr>
                <a:spLocks/>
              </p:cNvSpPr>
              <p:nvPr/>
            </p:nvSpPr>
            <p:spPr bwMode="auto">
              <a:xfrm>
                <a:off x="3076069" y="4151313"/>
                <a:ext cx="255588" cy="331788"/>
              </a:xfrm>
              <a:custGeom>
                <a:avLst/>
                <a:gdLst>
                  <a:gd name="T0" fmla="*/ 127 w 161"/>
                  <a:gd name="T1" fmla="*/ 209 h 209"/>
                  <a:gd name="T2" fmla="*/ 127 w 161"/>
                  <a:gd name="T3" fmla="*/ 103 h 209"/>
                  <a:gd name="T4" fmla="*/ 127 w 161"/>
                  <a:gd name="T5" fmla="*/ 0 h 209"/>
                  <a:gd name="T6" fmla="*/ 0 w 161"/>
                  <a:gd name="T7" fmla="*/ 0 h 209"/>
                  <a:gd name="T8" fmla="*/ 0 w 161"/>
                  <a:gd name="T9" fmla="*/ 209 h 209"/>
                  <a:gd name="T10" fmla="*/ 161 w 161"/>
                  <a:gd name="T11" fmla="*/ 209 h 209"/>
                  <a:gd name="T12" fmla="*/ 161 w 161"/>
                  <a:gd name="T13" fmla="*/ 209 h 209"/>
                  <a:gd name="T14" fmla="*/ 127 w 161"/>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09">
                    <a:moveTo>
                      <a:pt x="127" y="209"/>
                    </a:moveTo>
                    <a:lnTo>
                      <a:pt x="127" y="103"/>
                    </a:lnTo>
                    <a:lnTo>
                      <a:pt x="127" y="0"/>
                    </a:lnTo>
                    <a:lnTo>
                      <a:pt x="0" y="0"/>
                    </a:lnTo>
                    <a:lnTo>
                      <a:pt x="0" y="209"/>
                    </a:lnTo>
                    <a:lnTo>
                      <a:pt x="161" y="209"/>
                    </a:lnTo>
                    <a:lnTo>
                      <a:pt x="161" y="209"/>
                    </a:lnTo>
                    <a:lnTo>
                      <a:pt x="127" y="209"/>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1" name="Freeform 148"/>
              <p:cNvSpPr>
                <a:spLocks/>
              </p:cNvSpPr>
              <p:nvPr/>
            </p:nvSpPr>
            <p:spPr bwMode="auto">
              <a:xfrm>
                <a:off x="3574544" y="6243638"/>
                <a:ext cx="346075" cy="93663"/>
              </a:xfrm>
              <a:custGeom>
                <a:avLst/>
                <a:gdLst>
                  <a:gd name="T0" fmla="*/ 49 w 103"/>
                  <a:gd name="T1" fmla="*/ 0 h 28"/>
                  <a:gd name="T2" fmla="*/ 103 w 103"/>
                  <a:gd name="T3" fmla="*/ 28 h 28"/>
                  <a:gd name="T4" fmla="*/ 33 w 103"/>
                  <a:gd name="T5" fmla="*/ 28 h 28"/>
                  <a:gd name="T6" fmla="*/ 0 w 103"/>
                  <a:gd name="T7" fmla="*/ 0 h 28"/>
                  <a:gd name="T8" fmla="*/ 49 w 103"/>
                  <a:gd name="T9" fmla="*/ 0 h 28"/>
                  <a:gd name="T10" fmla="*/ 49 w 103"/>
                  <a:gd name="T11" fmla="*/ 0 h 28"/>
                </a:gdLst>
                <a:ahLst/>
                <a:cxnLst>
                  <a:cxn ang="0">
                    <a:pos x="T0" y="T1"/>
                  </a:cxn>
                  <a:cxn ang="0">
                    <a:pos x="T2" y="T3"/>
                  </a:cxn>
                  <a:cxn ang="0">
                    <a:pos x="T4" y="T5"/>
                  </a:cxn>
                  <a:cxn ang="0">
                    <a:pos x="T6" y="T7"/>
                  </a:cxn>
                  <a:cxn ang="0">
                    <a:pos x="T8" y="T9"/>
                  </a:cxn>
                  <a:cxn ang="0">
                    <a:pos x="T10" y="T11"/>
                  </a:cxn>
                </a:cxnLst>
                <a:rect l="0" t="0" r="r" b="b"/>
                <a:pathLst>
                  <a:path w="103" h="28">
                    <a:moveTo>
                      <a:pt x="49" y="0"/>
                    </a:moveTo>
                    <a:cubicBezTo>
                      <a:pt x="72" y="0"/>
                      <a:pt x="92" y="11"/>
                      <a:pt x="103" y="28"/>
                    </a:cubicBezTo>
                    <a:cubicBezTo>
                      <a:pt x="33" y="28"/>
                      <a:pt x="33" y="28"/>
                      <a:pt x="33" y="28"/>
                    </a:cubicBezTo>
                    <a:cubicBezTo>
                      <a:pt x="16" y="28"/>
                      <a:pt x="3" y="16"/>
                      <a:pt x="0" y="0"/>
                    </a:cubicBezTo>
                    <a:cubicBezTo>
                      <a:pt x="49" y="0"/>
                      <a:pt x="49" y="0"/>
                      <a:pt x="49" y="0"/>
                    </a:cubicBezTo>
                    <a:cubicBezTo>
                      <a:pt x="49" y="0"/>
                      <a:pt x="49" y="0"/>
                      <a:pt x="49" y="0"/>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2" name="Freeform 149"/>
              <p:cNvSpPr>
                <a:spLocks/>
              </p:cNvSpPr>
              <p:nvPr/>
            </p:nvSpPr>
            <p:spPr bwMode="auto">
              <a:xfrm>
                <a:off x="2919060" y="5391150"/>
                <a:ext cx="425450" cy="258763"/>
              </a:xfrm>
              <a:custGeom>
                <a:avLst/>
                <a:gdLst>
                  <a:gd name="T0" fmla="*/ 77 w 126"/>
                  <a:gd name="T1" fmla="*/ 77 h 77"/>
                  <a:gd name="T2" fmla="*/ 0 w 126"/>
                  <a:gd name="T3" fmla="*/ 0 h 77"/>
                  <a:gd name="T4" fmla="*/ 126 w 126"/>
                  <a:gd name="T5" fmla="*/ 0 h 77"/>
                  <a:gd name="T6" fmla="*/ 77 w 126"/>
                  <a:gd name="T7" fmla="*/ 77 h 77"/>
                </a:gdLst>
                <a:ahLst/>
                <a:cxnLst>
                  <a:cxn ang="0">
                    <a:pos x="T0" y="T1"/>
                  </a:cxn>
                  <a:cxn ang="0">
                    <a:pos x="T2" y="T3"/>
                  </a:cxn>
                  <a:cxn ang="0">
                    <a:pos x="T4" y="T5"/>
                  </a:cxn>
                  <a:cxn ang="0">
                    <a:pos x="T6" y="T7"/>
                  </a:cxn>
                </a:cxnLst>
                <a:rect l="0" t="0" r="r" b="b"/>
                <a:pathLst>
                  <a:path w="126" h="77">
                    <a:moveTo>
                      <a:pt x="77" y="77"/>
                    </a:moveTo>
                    <a:cubicBezTo>
                      <a:pt x="35" y="77"/>
                      <a:pt x="0" y="43"/>
                      <a:pt x="0" y="0"/>
                    </a:cubicBezTo>
                    <a:cubicBezTo>
                      <a:pt x="126" y="0"/>
                      <a:pt x="126" y="0"/>
                      <a:pt x="126" y="0"/>
                    </a:cubicBezTo>
                    <a:cubicBezTo>
                      <a:pt x="126" y="43"/>
                      <a:pt x="120" y="77"/>
                      <a:pt x="77" y="77"/>
                    </a:cubicBezTo>
                    <a:close/>
                  </a:path>
                </a:pathLst>
              </a:custGeom>
              <a:solidFill>
                <a:srgbClr val="505050"/>
              </a:solidFill>
              <a:ln>
                <a:noFill/>
              </a:ln>
              <a:extLst/>
            </p:spPr>
            <p:txBody>
              <a:bodyPr vert="horz" wrap="square" lIns="91440" tIns="45720" rIns="91440" bIns="45720" numCol="1" anchor="t" anchorCtr="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3" name="Freeform 150"/>
              <p:cNvSpPr>
                <a:spLocks/>
              </p:cNvSpPr>
              <p:nvPr/>
            </p:nvSpPr>
            <p:spPr bwMode="auto">
              <a:xfrm>
                <a:off x="3574544" y="6243638"/>
                <a:ext cx="379413" cy="195263"/>
              </a:xfrm>
              <a:custGeom>
                <a:avLst/>
                <a:gdLst>
                  <a:gd name="T0" fmla="*/ 49 w 113"/>
                  <a:gd name="T1" fmla="*/ 0 h 58"/>
                  <a:gd name="T2" fmla="*/ 0 w 113"/>
                  <a:gd name="T3" fmla="*/ 0 h 58"/>
                  <a:gd name="T4" fmla="*/ 0 w 113"/>
                  <a:gd name="T5" fmla="*/ 58 h 58"/>
                  <a:gd name="T6" fmla="*/ 49 w 113"/>
                  <a:gd name="T7" fmla="*/ 58 h 58"/>
                  <a:gd name="T8" fmla="*/ 113 w 113"/>
                  <a:gd name="T9" fmla="*/ 58 h 58"/>
                  <a:gd name="T10" fmla="*/ 49 w 113"/>
                  <a:gd name="T11" fmla="*/ 0 h 58"/>
                </a:gdLst>
                <a:ahLst/>
                <a:cxnLst>
                  <a:cxn ang="0">
                    <a:pos x="T0" y="T1"/>
                  </a:cxn>
                  <a:cxn ang="0">
                    <a:pos x="T2" y="T3"/>
                  </a:cxn>
                  <a:cxn ang="0">
                    <a:pos x="T4" y="T5"/>
                  </a:cxn>
                  <a:cxn ang="0">
                    <a:pos x="T6" y="T7"/>
                  </a:cxn>
                  <a:cxn ang="0">
                    <a:pos x="T8" y="T9"/>
                  </a:cxn>
                  <a:cxn ang="0">
                    <a:pos x="T10" y="T11"/>
                  </a:cxn>
                </a:cxnLst>
                <a:rect l="0" t="0" r="r" b="b"/>
                <a:pathLst>
                  <a:path w="113" h="58">
                    <a:moveTo>
                      <a:pt x="49" y="0"/>
                    </a:moveTo>
                    <a:cubicBezTo>
                      <a:pt x="0" y="0"/>
                      <a:pt x="0" y="0"/>
                      <a:pt x="0" y="0"/>
                    </a:cubicBezTo>
                    <a:cubicBezTo>
                      <a:pt x="0" y="0"/>
                      <a:pt x="0" y="0"/>
                      <a:pt x="0" y="58"/>
                    </a:cubicBezTo>
                    <a:cubicBezTo>
                      <a:pt x="0" y="58"/>
                      <a:pt x="0" y="58"/>
                      <a:pt x="49" y="58"/>
                    </a:cubicBezTo>
                    <a:cubicBezTo>
                      <a:pt x="49" y="58"/>
                      <a:pt x="49" y="58"/>
                      <a:pt x="113" y="58"/>
                    </a:cubicBezTo>
                    <a:cubicBezTo>
                      <a:pt x="110" y="25"/>
                      <a:pt x="83" y="0"/>
                      <a:pt x="49" y="0"/>
                    </a:cubicBezTo>
                    <a:close/>
                  </a:path>
                </a:pathLst>
              </a:custGeom>
              <a:solidFill>
                <a:srgbClr val="FFFFFF">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sp>
            <p:nvSpPr>
              <p:cNvPr id="84" name="Freeform 151"/>
              <p:cNvSpPr>
                <a:spLocks/>
              </p:cNvSpPr>
              <p:nvPr/>
            </p:nvSpPr>
            <p:spPr bwMode="auto">
              <a:xfrm>
                <a:off x="3974594" y="6243638"/>
                <a:ext cx="381000" cy="195263"/>
              </a:xfrm>
              <a:custGeom>
                <a:avLst/>
                <a:gdLst>
                  <a:gd name="T0" fmla="*/ 49 w 113"/>
                  <a:gd name="T1" fmla="*/ 0 h 58"/>
                  <a:gd name="T2" fmla="*/ 0 w 113"/>
                  <a:gd name="T3" fmla="*/ 0 h 58"/>
                  <a:gd name="T4" fmla="*/ 0 w 113"/>
                  <a:gd name="T5" fmla="*/ 58 h 58"/>
                  <a:gd name="T6" fmla="*/ 49 w 113"/>
                  <a:gd name="T7" fmla="*/ 58 h 58"/>
                  <a:gd name="T8" fmla="*/ 113 w 113"/>
                  <a:gd name="T9" fmla="*/ 58 h 58"/>
                  <a:gd name="T10" fmla="*/ 49 w 113"/>
                  <a:gd name="T11" fmla="*/ 0 h 58"/>
                </a:gdLst>
                <a:ahLst/>
                <a:cxnLst>
                  <a:cxn ang="0">
                    <a:pos x="T0" y="T1"/>
                  </a:cxn>
                  <a:cxn ang="0">
                    <a:pos x="T2" y="T3"/>
                  </a:cxn>
                  <a:cxn ang="0">
                    <a:pos x="T4" y="T5"/>
                  </a:cxn>
                  <a:cxn ang="0">
                    <a:pos x="T6" y="T7"/>
                  </a:cxn>
                  <a:cxn ang="0">
                    <a:pos x="T8" y="T9"/>
                  </a:cxn>
                  <a:cxn ang="0">
                    <a:pos x="T10" y="T11"/>
                  </a:cxn>
                </a:cxnLst>
                <a:rect l="0" t="0" r="r" b="b"/>
                <a:pathLst>
                  <a:path w="113" h="58">
                    <a:moveTo>
                      <a:pt x="49" y="0"/>
                    </a:moveTo>
                    <a:cubicBezTo>
                      <a:pt x="0" y="0"/>
                      <a:pt x="0" y="0"/>
                      <a:pt x="0" y="0"/>
                    </a:cubicBezTo>
                    <a:cubicBezTo>
                      <a:pt x="0" y="0"/>
                      <a:pt x="0" y="0"/>
                      <a:pt x="0" y="58"/>
                    </a:cubicBezTo>
                    <a:cubicBezTo>
                      <a:pt x="0" y="58"/>
                      <a:pt x="0" y="58"/>
                      <a:pt x="49" y="58"/>
                    </a:cubicBezTo>
                    <a:cubicBezTo>
                      <a:pt x="49" y="58"/>
                      <a:pt x="49" y="58"/>
                      <a:pt x="113" y="58"/>
                    </a:cubicBezTo>
                    <a:cubicBezTo>
                      <a:pt x="110" y="25"/>
                      <a:pt x="83" y="0"/>
                      <a:pt x="49" y="0"/>
                    </a:cubicBezTo>
                    <a:close/>
                  </a:path>
                </a:pathLst>
              </a:custGeom>
              <a:solidFill>
                <a:srgbClr val="FFFFFF">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sp>
            <p:nvSpPr>
              <p:cNvPr id="85" name="Freeform 152"/>
              <p:cNvSpPr>
                <a:spLocks/>
              </p:cNvSpPr>
              <p:nvPr/>
            </p:nvSpPr>
            <p:spPr bwMode="auto">
              <a:xfrm>
                <a:off x="3258632" y="5391150"/>
                <a:ext cx="430213" cy="258763"/>
              </a:xfrm>
              <a:custGeom>
                <a:avLst/>
                <a:gdLst>
                  <a:gd name="T0" fmla="*/ 78 w 128"/>
                  <a:gd name="T1" fmla="*/ 77 h 77"/>
                  <a:gd name="T2" fmla="*/ 0 w 128"/>
                  <a:gd name="T3" fmla="*/ 0 h 77"/>
                  <a:gd name="T4" fmla="*/ 128 w 128"/>
                  <a:gd name="T5" fmla="*/ 0 h 77"/>
                  <a:gd name="T6" fmla="*/ 78 w 128"/>
                  <a:gd name="T7" fmla="*/ 77 h 77"/>
                </a:gdLst>
                <a:ahLst/>
                <a:cxnLst>
                  <a:cxn ang="0">
                    <a:pos x="T0" y="T1"/>
                  </a:cxn>
                  <a:cxn ang="0">
                    <a:pos x="T2" y="T3"/>
                  </a:cxn>
                  <a:cxn ang="0">
                    <a:pos x="T4" y="T5"/>
                  </a:cxn>
                  <a:cxn ang="0">
                    <a:pos x="T6" y="T7"/>
                  </a:cxn>
                </a:cxnLst>
                <a:rect l="0" t="0" r="r" b="b"/>
                <a:pathLst>
                  <a:path w="128" h="77">
                    <a:moveTo>
                      <a:pt x="78" y="77"/>
                    </a:moveTo>
                    <a:cubicBezTo>
                      <a:pt x="35" y="77"/>
                      <a:pt x="0" y="43"/>
                      <a:pt x="0" y="0"/>
                    </a:cubicBezTo>
                    <a:cubicBezTo>
                      <a:pt x="128" y="0"/>
                      <a:pt x="128" y="0"/>
                      <a:pt x="128" y="0"/>
                    </a:cubicBezTo>
                    <a:cubicBezTo>
                      <a:pt x="128" y="43"/>
                      <a:pt x="121" y="77"/>
                      <a:pt x="78" y="77"/>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6" name="Freeform 85"/>
              <p:cNvSpPr>
                <a:spLocks/>
              </p:cNvSpPr>
              <p:nvPr/>
            </p:nvSpPr>
            <p:spPr bwMode="auto">
              <a:xfrm>
                <a:off x="2937956" y="3616325"/>
                <a:ext cx="477838" cy="679451"/>
              </a:xfrm>
              <a:custGeom>
                <a:avLst/>
                <a:gdLst>
                  <a:gd name="connsiteX0" fmla="*/ 242190 w 477838"/>
                  <a:gd name="connsiteY0" fmla="*/ 0 h 679451"/>
                  <a:gd name="connsiteX1" fmla="*/ 477838 w 477838"/>
                  <a:gd name="connsiteY1" fmla="*/ 235279 h 679451"/>
                  <a:gd name="connsiteX2" fmla="*/ 477838 w 477838"/>
                  <a:gd name="connsiteY2" fmla="*/ 299644 h 679451"/>
                  <a:gd name="connsiteX3" fmla="*/ 477838 w 477838"/>
                  <a:gd name="connsiteY3" fmla="*/ 313089 h 679451"/>
                  <a:gd name="connsiteX4" fmla="*/ 477838 w 477838"/>
                  <a:gd name="connsiteY4" fmla="*/ 315020 h 679451"/>
                  <a:gd name="connsiteX5" fmla="*/ 477838 w 477838"/>
                  <a:gd name="connsiteY5" fmla="*/ 368411 h 679451"/>
                  <a:gd name="connsiteX6" fmla="*/ 477838 w 477838"/>
                  <a:gd name="connsiteY6" fmla="*/ 378230 h 679451"/>
                  <a:gd name="connsiteX7" fmla="*/ 477838 w 477838"/>
                  <a:gd name="connsiteY7" fmla="*/ 400296 h 679451"/>
                  <a:gd name="connsiteX8" fmla="*/ 477838 w 477838"/>
                  <a:gd name="connsiteY8" fmla="*/ 406696 h 679451"/>
                  <a:gd name="connsiteX9" fmla="*/ 477838 w 477838"/>
                  <a:gd name="connsiteY9" fmla="*/ 415362 h 679451"/>
                  <a:gd name="connsiteX10" fmla="*/ 477838 w 477838"/>
                  <a:gd name="connsiteY10" fmla="*/ 415519 h 679451"/>
                  <a:gd name="connsiteX11" fmla="*/ 477838 w 477838"/>
                  <a:gd name="connsiteY11" fmla="*/ 418926 h 679451"/>
                  <a:gd name="connsiteX12" fmla="*/ 477838 w 477838"/>
                  <a:gd name="connsiteY12" fmla="*/ 428575 h 679451"/>
                  <a:gd name="connsiteX13" fmla="*/ 477838 w 477838"/>
                  <a:gd name="connsiteY13" fmla="*/ 444172 h 679451"/>
                  <a:gd name="connsiteX14" fmla="*/ 235554 w 477838"/>
                  <a:gd name="connsiteY14" fmla="*/ 679451 h 679451"/>
                  <a:gd name="connsiteX15" fmla="*/ 0 w 477838"/>
                  <a:gd name="connsiteY15" fmla="*/ 444172 h 679451"/>
                  <a:gd name="connsiteX16" fmla="*/ 0 w 477838"/>
                  <a:gd name="connsiteY16" fmla="*/ 315242 h 679451"/>
                  <a:gd name="connsiteX17" fmla="*/ 0 w 477838"/>
                  <a:gd name="connsiteY17" fmla="*/ 299644 h 679451"/>
                  <a:gd name="connsiteX18" fmla="*/ 3175 w 477838"/>
                  <a:gd name="connsiteY18" fmla="*/ 299733 h 679451"/>
                  <a:gd name="connsiteX19" fmla="*/ 3175 w 477838"/>
                  <a:gd name="connsiteY19" fmla="*/ 273564 h 679451"/>
                  <a:gd name="connsiteX20" fmla="*/ 3175 w 477838"/>
                  <a:gd name="connsiteY20" fmla="*/ 241679 h 679451"/>
                  <a:gd name="connsiteX21" fmla="*/ 3175 w 477838"/>
                  <a:gd name="connsiteY21" fmla="*/ 235279 h 679451"/>
                  <a:gd name="connsiteX22" fmla="*/ 242190 w 477838"/>
                  <a:gd name="connsiteY22" fmla="*/ 0 h 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838" h="679451">
                    <a:moveTo>
                      <a:pt x="242190" y="0"/>
                    </a:moveTo>
                    <a:cubicBezTo>
                      <a:pt x="373480" y="0"/>
                      <a:pt x="477838" y="104195"/>
                      <a:pt x="477838" y="235279"/>
                    </a:cubicBezTo>
                    <a:lnTo>
                      <a:pt x="477838" y="299644"/>
                    </a:lnTo>
                    <a:lnTo>
                      <a:pt x="477838" y="313089"/>
                    </a:lnTo>
                    <a:lnTo>
                      <a:pt x="477838" y="315020"/>
                    </a:lnTo>
                    <a:cubicBezTo>
                      <a:pt x="477838" y="336940"/>
                      <a:pt x="477838" y="354467"/>
                      <a:pt x="477838" y="368411"/>
                    </a:cubicBezTo>
                    <a:lnTo>
                      <a:pt x="477838" y="378230"/>
                    </a:lnTo>
                    <a:lnTo>
                      <a:pt x="477838" y="400296"/>
                    </a:lnTo>
                    <a:lnTo>
                      <a:pt x="477838" y="406696"/>
                    </a:lnTo>
                    <a:lnTo>
                      <a:pt x="477838" y="415362"/>
                    </a:lnTo>
                    <a:lnTo>
                      <a:pt x="477838" y="415519"/>
                    </a:lnTo>
                    <a:lnTo>
                      <a:pt x="477838" y="418926"/>
                    </a:lnTo>
                    <a:lnTo>
                      <a:pt x="477838" y="428575"/>
                    </a:lnTo>
                    <a:lnTo>
                      <a:pt x="477838" y="444172"/>
                    </a:lnTo>
                    <a:cubicBezTo>
                      <a:pt x="477838" y="571895"/>
                      <a:pt x="370156" y="679451"/>
                      <a:pt x="235554" y="679451"/>
                    </a:cubicBezTo>
                    <a:cubicBezTo>
                      <a:pt x="104317" y="679451"/>
                      <a:pt x="0" y="571895"/>
                      <a:pt x="0" y="444172"/>
                    </a:cubicBezTo>
                    <a:cubicBezTo>
                      <a:pt x="0" y="381151"/>
                      <a:pt x="0" y="340608"/>
                      <a:pt x="0" y="315242"/>
                    </a:cubicBezTo>
                    <a:lnTo>
                      <a:pt x="0" y="299644"/>
                    </a:lnTo>
                    <a:lnTo>
                      <a:pt x="3175" y="299733"/>
                    </a:lnTo>
                    <a:lnTo>
                      <a:pt x="3175" y="273564"/>
                    </a:lnTo>
                    <a:cubicBezTo>
                      <a:pt x="3175" y="259621"/>
                      <a:pt x="3175" y="249262"/>
                      <a:pt x="3175" y="241679"/>
                    </a:cubicBezTo>
                    <a:lnTo>
                      <a:pt x="3175" y="235279"/>
                    </a:lnTo>
                    <a:cubicBezTo>
                      <a:pt x="3175" y="104195"/>
                      <a:pt x="107534" y="0"/>
                      <a:pt x="242190" y="0"/>
                    </a:cubicBezTo>
                    <a:close/>
                  </a:path>
                </a:pathLst>
              </a:custGeom>
              <a:solidFill>
                <a:srgbClr val="505050"/>
              </a:solidFill>
              <a:ln>
                <a:noFill/>
              </a:ln>
            </p:spPr>
            <p:txBody>
              <a:bodyPr vert="horz" wrap="square" lIns="91440" tIns="45720" rIns="91440" bIns="45720" numCol="1" anchor="t" anchorCtr="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sp>
            <p:nvSpPr>
              <p:cNvPr id="87" name="Freeform 155"/>
              <p:cNvSpPr>
                <a:spLocks/>
              </p:cNvSpPr>
              <p:nvPr/>
            </p:nvSpPr>
            <p:spPr bwMode="auto">
              <a:xfrm>
                <a:off x="2716538" y="4387850"/>
                <a:ext cx="909365" cy="1003300"/>
              </a:xfrm>
              <a:custGeom>
                <a:avLst/>
                <a:gdLst>
                  <a:gd name="T0" fmla="*/ 258 w 328"/>
                  <a:gd name="T1" fmla="*/ 1 h 299"/>
                  <a:gd name="T2" fmla="*/ 219 w 328"/>
                  <a:gd name="T3" fmla="*/ 1 h 299"/>
                  <a:gd name="T4" fmla="*/ 187 w 328"/>
                  <a:gd name="T5" fmla="*/ 1 h 299"/>
                  <a:gd name="T6" fmla="*/ 164 w 328"/>
                  <a:gd name="T7" fmla="*/ 0 h 299"/>
                  <a:gd name="T8" fmla="*/ 141 w 328"/>
                  <a:gd name="T9" fmla="*/ 1 h 299"/>
                  <a:gd name="T10" fmla="*/ 109 w 328"/>
                  <a:gd name="T11" fmla="*/ 1 h 299"/>
                  <a:gd name="T12" fmla="*/ 71 w 328"/>
                  <a:gd name="T13" fmla="*/ 1 h 299"/>
                  <a:gd name="T14" fmla="*/ 0 w 328"/>
                  <a:gd name="T15" fmla="*/ 71 h 299"/>
                  <a:gd name="T16" fmla="*/ 0 w 328"/>
                  <a:gd name="T17" fmla="*/ 219 h 299"/>
                  <a:gd name="T18" fmla="*/ 61 w 328"/>
                  <a:gd name="T19" fmla="*/ 219 h 299"/>
                  <a:gd name="T20" fmla="*/ 61 w 328"/>
                  <a:gd name="T21" fmla="*/ 129 h 299"/>
                  <a:gd name="T22" fmla="*/ 71 w 328"/>
                  <a:gd name="T23" fmla="*/ 129 h 299"/>
                  <a:gd name="T24" fmla="*/ 71 w 328"/>
                  <a:gd name="T25" fmla="*/ 299 h 299"/>
                  <a:gd name="T26" fmla="*/ 71 w 328"/>
                  <a:gd name="T27" fmla="*/ 299 h 299"/>
                  <a:gd name="T28" fmla="*/ 258 w 328"/>
                  <a:gd name="T29" fmla="*/ 299 h 299"/>
                  <a:gd name="T30" fmla="*/ 258 w 328"/>
                  <a:gd name="T31" fmla="*/ 299 h 299"/>
                  <a:gd name="T32" fmla="*/ 258 w 328"/>
                  <a:gd name="T33" fmla="*/ 129 h 299"/>
                  <a:gd name="T34" fmla="*/ 268 w 328"/>
                  <a:gd name="T35" fmla="*/ 129 h 299"/>
                  <a:gd name="T36" fmla="*/ 268 w 328"/>
                  <a:gd name="T37" fmla="*/ 209 h 299"/>
                  <a:gd name="T38" fmla="*/ 328 w 328"/>
                  <a:gd name="T39" fmla="*/ 209 h 299"/>
                  <a:gd name="T40" fmla="*/ 328 w 328"/>
                  <a:gd name="T41" fmla="*/ 71 h 299"/>
                  <a:gd name="T42" fmla="*/ 258 w 328"/>
                  <a:gd name="T43" fmla="*/ 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8" h="299">
                    <a:moveTo>
                      <a:pt x="258" y="1"/>
                    </a:moveTo>
                    <a:cubicBezTo>
                      <a:pt x="219" y="1"/>
                      <a:pt x="219" y="1"/>
                      <a:pt x="219" y="1"/>
                    </a:cubicBezTo>
                    <a:cubicBezTo>
                      <a:pt x="209" y="1"/>
                      <a:pt x="198" y="1"/>
                      <a:pt x="187" y="1"/>
                    </a:cubicBezTo>
                    <a:cubicBezTo>
                      <a:pt x="181" y="0"/>
                      <a:pt x="172" y="0"/>
                      <a:pt x="164" y="0"/>
                    </a:cubicBezTo>
                    <a:cubicBezTo>
                      <a:pt x="157" y="0"/>
                      <a:pt x="148" y="0"/>
                      <a:pt x="141" y="1"/>
                    </a:cubicBezTo>
                    <a:cubicBezTo>
                      <a:pt x="131" y="1"/>
                      <a:pt x="120" y="1"/>
                      <a:pt x="109" y="1"/>
                    </a:cubicBezTo>
                    <a:cubicBezTo>
                      <a:pt x="71" y="1"/>
                      <a:pt x="71" y="1"/>
                      <a:pt x="71" y="1"/>
                    </a:cubicBezTo>
                    <a:cubicBezTo>
                      <a:pt x="32" y="1"/>
                      <a:pt x="0" y="32"/>
                      <a:pt x="0" y="71"/>
                    </a:cubicBezTo>
                    <a:cubicBezTo>
                      <a:pt x="0" y="219"/>
                      <a:pt x="0" y="219"/>
                      <a:pt x="0" y="219"/>
                    </a:cubicBezTo>
                    <a:cubicBezTo>
                      <a:pt x="61" y="219"/>
                      <a:pt x="61" y="219"/>
                      <a:pt x="61" y="219"/>
                    </a:cubicBezTo>
                    <a:cubicBezTo>
                      <a:pt x="61" y="129"/>
                      <a:pt x="61" y="129"/>
                      <a:pt x="61" y="129"/>
                    </a:cubicBezTo>
                    <a:cubicBezTo>
                      <a:pt x="71" y="129"/>
                      <a:pt x="71" y="129"/>
                      <a:pt x="71" y="129"/>
                    </a:cubicBezTo>
                    <a:cubicBezTo>
                      <a:pt x="71" y="299"/>
                      <a:pt x="71" y="299"/>
                      <a:pt x="71" y="299"/>
                    </a:cubicBezTo>
                    <a:cubicBezTo>
                      <a:pt x="71" y="299"/>
                      <a:pt x="71" y="299"/>
                      <a:pt x="71" y="299"/>
                    </a:cubicBezTo>
                    <a:cubicBezTo>
                      <a:pt x="258" y="299"/>
                      <a:pt x="258" y="299"/>
                      <a:pt x="258" y="299"/>
                    </a:cubicBezTo>
                    <a:cubicBezTo>
                      <a:pt x="258" y="299"/>
                      <a:pt x="258" y="299"/>
                      <a:pt x="258" y="299"/>
                    </a:cubicBezTo>
                    <a:cubicBezTo>
                      <a:pt x="258" y="129"/>
                      <a:pt x="258" y="129"/>
                      <a:pt x="258" y="129"/>
                    </a:cubicBezTo>
                    <a:cubicBezTo>
                      <a:pt x="268" y="129"/>
                      <a:pt x="268" y="129"/>
                      <a:pt x="268" y="129"/>
                    </a:cubicBezTo>
                    <a:cubicBezTo>
                      <a:pt x="268" y="209"/>
                      <a:pt x="268" y="209"/>
                      <a:pt x="268" y="209"/>
                    </a:cubicBezTo>
                    <a:cubicBezTo>
                      <a:pt x="328" y="209"/>
                      <a:pt x="328" y="209"/>
                      <a:pt x="328" y="209"/>
                    </a:cubicBezTo>
                    <a:cubicBezTo>
                      <a:pt x="328" y="71"/>
                      <a:pt x="328" y="71"/>
                      <a:pt x="328" y="71"/>
                    </a:cubicBezTo>
                    <a:cubicBezTo>
                      <a:pt x="328" y="32"/>
                      <a:pt x="297" y="1"/>
                      <a:pt x="258" y="1"/>
                    </a:cubicBezTo>
                    <a:close/>
                  </a:path>
                </a:pathLst>
              </a:custGeom>
              <a:solidFill>
                <a:srgbClr val="505050">
                  <a:lumMod val="60000"/>
                  <a:lumOff val="40000"/>
                </a:srgbClr>
              </a:solidFill>
              <a:ln>
                <a:noFill/>
              </a:ln>
            </p:spPr>
            <p:txBody>
              <a:bodyPr vert="horz" wrap="square" lIns="91440" tIns="45720" rIns="91440" bIns="45720" numCol="1" anchor="t" anchorCtr="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8" name="Freeform 157"/>
              <p:cNvSpPr>
                <a:spLocks/>
              </p:cNvSpPr>
              <p:nvPr/>
            </p:nvSpPr>
            <p:spPr bwMode="auto">
              <a:xfrm>
                <a:off x="3130044" y="5386388"/>
                <a:ext cx="1033463" cy="857250"/>
              </a:xfrm>
              <a:custGeom>
                <a:avLst/>
                <a:gdLst>
                  <a:gd name="T0" fmla="*/ 251 w 307"/>
                  <a:gd name="T1" fmla="*/ 255 h 255"/>
                  <a:gd name="T2" fmla="*/ 307 w 307"/>
                  <a:gd name="T3" fmla="*/ 255 h 255"/>
                  <a:gd name="T4" fmla="*/ 307 w 307"/>
                  <a:gd name="T5" fmla="*/ 76 h 255"/>
                  <a:gd name="T6" fmla="*/ 232 w 307"/>
                  <a:gd name="T7" fmla="*/ 0 h 255"/>
                  <a:gd name="T8" fmla="*/ 0 w 307"/>
                  <a:gd name="T9" fmla="*/ 0 h 255"/>
                  <a:gd name="T10" fmla="*/ 0 w 307"/>
                  <a:gd name="T11" fmla="*/ 77 h 255"/>
                  <a:gd name="T12" fmla="*/ 232 w 307"/>
                  <a:gd name="T13" fmla="*/ 77 h 255"/>
                  <a:gd name="T14" fmla="*/ 251 w 307"/>
                  <a:gd name="T15" fmla="*/ 97 h 255"/>
                  <a:gd name="T16" fmla="*/ 251 w 307"/>
                  <a:gd name="T17" fmla="*/ 255 h 255"/>
                  <a:gd name="T18" fmla="*/ 251 w 307"/>
                  <a:gd name="T1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55">
                    <a:moveTo>
                      <a:pt x="251" y="255"/>
                    </a:moveTo>
                    <a:cubicBezTo>
                      <a:pt x="307" y="255"/>
                      <a:pt x="307" y="255"/>
                      <a:pt x="307" y="255"/>
                    </a:cubicBezTo>
                    <a:cubicBezTo>
                      <a:pt x="307" y="104"/>
                      <a:pt x="307" y="76"/>
                      <a:pt x="307" y="76"/>
                    </a:cubicBezTo>
                    <a:cubicBezTo>
                      <a:pt x="307" y="34"/>
                      <a:pt x="274" y="0"/>
                      <a:pt x="232" y="0"/>
                    </a:cubicBezTo>
                    <a:cubicBezTo>
                      <a:pt x="116" y="0"/>
                      <a:pt x="0" y="0"/>
                      <a:pt x="0" y="0"/>
                    </a:cubicBezTo>
                    <a:cubicBezTo>
                      <a:pt x="0" y="77"/>
                      <a:pt x="0" y="77"/>
                      <a:pt x="0" y="77"/>
                    </a:cubicBezTo>
                    <a:cubicBezTo>
                      <a:pt x="116" y="77"/>
                      <a:pt x="232" y="77"/>
                      <a:pt x="232" y="77"/>
                    </a:cubicBezTo>
                    <a:cubicBezTo>
                      <a:pt x="242" y="77"/>
                      <a:pt x="251" y="86"/>
                      <a:pt x="251" y="97"/>
                    </a:cubicBezTo>
                    <a:cubicBezTo>
                      <a:pt x="251" y="255"/>
                      <a:pt x="251" y="255"/>
                      <a:pt x="251" y="255"/>
                    </a:cubicBezTo>
                    <a:cubicBezTo>
                      <a:pt x="251" y="255"/>
                      <a:pt x="251" y="255"/>
                      <a:pt x="251" y="255"/>
                    </a:cubicBezTo>
                    <a:close/>
                  </a:path>
                </a:pathLst>
              </a:custGeom>
              <a:solidFill>
                <a:srgbClr val="505050"/>
              </a:solidFill>
              <a:ln>
                <a:noFill/>
              </a:ln>
              <a:extLst/>
            </p:spPr>
            <p:txBody>
              <a:bodyPr vert="horz" wrap="square" lIns="91440" tIns="45720" rIns="91440" bIns="45720" numCol="1" anchor="t" anchorCtr="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89" name="Group 88"/>
              <p:cNvGrpSpPr/>
              <p:nvPr/>
            </p:nvGrpSpPr>
            <p:grpSpPr>
              <a:xfrm>
                <a:off x="2493729" y="4730971"/>
                <a:ext cx="1063625" cy="1708150"/>
                <a:chOff x="3457330" y="4784725"/>
                <a:chExt cx="1063625" cy="1708150"/>
              </a:xfrm>
            </p:grpSpPr>
            <p:sp>
              <p:nvSpPr>
                <p:cNvPr id="90" name="Rectangle 69"/>
                <p:cNvSpPr>
                  <a:spLocks noChangeArrowheads="1"/>
                </p:cNvSpPr>
                <p:nvPr/>
              </p:nvSpPr>
              <p:spPr bwMode="auto">
                <a:xfrm>
                  <a:off x="3927230" y="5292725"/>
                  <a:ext cx="123825" cy="394566"/>
                </a:xfrm>
                <a:prstGeom prst="rect">
                  <a:avLst/>
                </a:pr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1" name="AutoShape 65"/>
                <p:cNvSpPr>
                  <a:spLocks noChangeAspect="1" noChangeArrowheads="1" noTextEdit="1"/>
                </p:cNvSpPr>
                <p:nvPr/>
              </p:nvSpPr>
              <p:spPr bwMode="auto">
                <a:xfrm>
                  <a:off x="3457330" y="4784725"/>
                  <a:ext cx="106362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2" name="Freeform 67"/>
                <p:cNvSpPr>
                  <a:spLocks/>
                </p:cNvSpPr>
                <p:nvPr/>
              </p:nvSpPr>
              <p:spPr bwMode="auto">
                <a:xfrm>
                  <a:off x="3779593" y="5746750"/>
                  <a:ext cx="419100" cy="71438"/>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3" name="Freeform 68"/>
                <p:cNvSpPr>
                  <a:spLocks/>
                </p:cNvSpPr>
                <p:nvPr/>
              </p:nvSpPr>
              <p:spPr bwMode="auto">
                <a:xfrm>
                  <a:off x="3457330" y="5687291"/>
                  <a:ext cx="1060450" cy="95972"/>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rgbClr val="D2D2D2">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4" name="Freeform 70"/>
                <p:cNvSpPr>
                  <a:spLocks/>
                </p:cNvSpPr>
                <p:nvPr/>
              </p:nvSpPr>
              <p:spPr bwMode="auto">
                <a:xfrm>
                  <a:off x="3901830" y="6037262"/>
                  <a:ext cx="169863" cy="417512"/>
                </a:xfrm>
                <a:custGeom>
                  <a:avLst/>
                  <a:gdLst>
                    <a:gd name="T0" fmla="*/ 107 w 107"/>
                    <a:gd name="T1" fmla="*/ 200 h 200"/>
                    <a:gd name="T2" fmla="*/ 0 w 107"/>
                    <a:gd name="T3" fmla="*/ 200 h 200"/>
                    <a:gd name="T4" fmla="*/ 14 w 107"/>
                    <a:gd name="T5" fmla="*/ 0 h 200"/>
                    <a:gd name="T6" fmla="*/ 94 w 107"/>
                    <a:gd name="T7" fmla="*/ 0 h 200"/>
                    <a:gd name="T8" fmla="*/ 107 w 107"/>
                    <a:gd name="T9" fmla="*/ 200 h 200"/>
                  </a:gdLst>
                  <a:ahLst/>
                  <a:cxnLst>
                    <a:cxn ang="0">
                      <a:pos x="T0" y="T1"/>
                    </a:cxn>
                    <a:cxn ang="0">
                      <a:pos x="T2" y="T3"/>
                    </a:cxn>
                    <a:cxn ang="0">
                      <a:pos x="T4" y="T5"/>
                    </a:cxn>
                    <a:cxn ang="0">
                      <a:pos x="T6" y="T7"/>
                    </a:cxn>
                    <a:cxn ang="0">
                      <a:pos x="T8" y="T9"/>
                    </a:cxn>
                  </a:cxnLst>
                  <a:rect l="0" t="0" r="r" b="b"/>
                  <a:pathLst>
                    <a:path w="107" h="200">
                      <a:moveTo>
                        <a:pt x="107" y="200"/>
                      </a:moveTo>
                      <a:lnTo>
                        <a:pt x="0" y="200"/>
                      </a:lnTo>
                      <a:lnTo>
                        <a:pt x="14" y="0"/>
                      </a:lnTo>
                      <a:lnTo>
                        <a:pt x="94" y="0"/>
                      </a:lnTo>
                      <a:lnTo>
                        <a:pt x="107" y="200"/>
                      </a:lnTo>
                      <a:close/>
                    </a:path>
                  </a:pathLst>
                </a:cu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5" name="Freeform 76"/>
                <p:cNvSpPr>
                  <a:spLocks/>
                </p:cNvSpPr>
                <p:nvPr/>
              </p:nvSpPr>
              <p:spPr bwMode="auto">
                <a:xfrm>
                  <a:off x="3547818" y="4872277"/>
                  <a:ext cx="882650" cy="5365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rgbClr val="D2D2D2">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6" name="Freeform 77"/>
                <p:cNvSpPr>
                  <a:spLocks/>
                </p:cNvSpPr>
                <p:nvPr/>
              </p:nvSpPr>
              <p:spPr bwMode="auto">
                <a:xfrm>
                  <a:off x="3547818" y="6354762"/>
                  <a:ext cx="868363" cy="136525"/>
                </a:xfrm>
                <a:custGeom>
                  <a:avLst/>
                  <a:gdLst>
                    <a:gd name="T0" fmla="*/ 240 w 240"/>
                    <a:gd name="T1" fmla="*/ 38 h 38"/>
                    <a:gd name="T2" fmla="*/ 209 w 240"/>
                    <a:gd name="T3" fmla="*/ 18 h 38"/>
                    <a:gd name="T4" fmla="*/ 120 w 240"/>
                    <a:gd name="T5" fmla="*/ 0 h 38"/>
                    <a:gd name="T6" fmla="*/ 31 w 240"/>
                    <a:gd name="T7" fmla="*/ 18 h 38"/>
                    <a:gd name="T8" fmla="*/ 0 w 240"/>
                    <a:gd name="T9" fmla="*/ 38 h 38"/>
                    <a:gd name="T10" fmla="*/ 240 w 240"/>
                    <a:gd name="T11" fmla="*/ 38 h 38"/>
                  </a:gdLst>
                  <a:ahLst/>
                  <a:cxnLst>
                    <a:cxn ang="0">
                      <a:pos x="T0" y="T1"/>
                    </a:cxn>
                    <a:cxn ang="0">
                      <a:pos x="T2" y="T3"/>
                    </a:cxn>
                    <a:cxn ang="0">
                      <a:pos x="T4" y="T5"/>
                    </a:cxn>
                    <a:cxn ang="0">
                      <a:pos x="T6" y="T7"/>
                    </a:cxn>
                    <a:cxn ang="0">
                      <a:pos x="T8" y="T9"/>
                    </a:cxn>
                    <a:cxn ang="0">
                      <a:pos x="T10" y="T11"/>
                    </a:cxn>
                  </a:cxnLst>
                  <a:rect l="0" t="0" r="r" b="b"/>
                  <a:pathLst>
                    <a:path w="240" h="38">
                      <a:moveTo>
                        <a:pt x="240" y="38"/>
                      </a:moveTo>
                      <a:cubicBezTo>
                        <a:pt x="235" y="26"/>
                        <a:pt x="224" y="21"/>
                        <a:pt x="209" y="18"/>
                      </a:cubicBezTo>
                      <a:cubicBezTo>
                        <a:pt x="120" y="0"/>
                        <a:pt x="120" y="0"/>
                        <a:pt x="120" y="0"/>
                      </a:cubicBezTo>
                      <a:cubicBezTo>
                        <a:pt x="31" y="18"/>
                        <a:pt x="31" y="18"/>
                        <a:pt x="31" y="18"/>
                      </a:cubicBezTo>
                      <a:cubicBezTo>
                        <a:pt x="17" y="20"/>
                        <a:pt x="5" y="26"/>
                        <a:pt x="0" y="38"/>
                      </a:cubicBezTo>
                      <a:lnTo>
                        <a:pt x="240" y="38"/>
                      </a:lnTo>
                      <a:close/>
                    </a:path>
                  </a:pathLst>
                </a:cu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7" name="Freeform 71"/>
                <p:cNvSpPr>
                  <a:spLocks/>
                </p:cNvSpPr>
                <p:nvPr/>
              </p:nvSpPr>
              <p:spPr bwMode="auto">
                <a:xfrm>
                  <a:off x="3941518" y="5803900"/>
                  <a:ext cx="90488" cy="233362"/>
                </a:xfrm>
                <a:custGeom>
                  <a:avLst/>
                  <a:gdLst>
                    <a:gd name="T0" fmla="*/ 57 w 57"/>
                    <a:gd name="T1" fmla="*/ 84 h 84"/>
                    <a:gd name="T2" fmla="*/ 0 w 57"/>
                    <a:gd name="T3" fmla="*/ 84 h 84"/>
                    <a:gd name="T4" fmla="*/ 7 w 57"/>
                    <a:gd name="T5" fmla="*/ 0 h 84"/>
                    <a:gd name="T6" fmla="*/ 53 w 57"/>
                    <a:gd name="T7" fmla="*/ 0 h 84"/>
                    <a:gd name="T8" fmla="*/ 57 w 57"/>
                    <a:gd name="T9" fmla="*/ 84 h 84"/>
                  </a:gdLst>
                  <a:ahLst/>
                  <a:cxnLst>
                    <a:cxn ang="0">
                      <a:pos x="T0" y="T1"/>
                    </a:cxn>
                    <a:cxn ang="0">
                      <a:pos x="T2" y="T3"/>
                    </a:cxn>
                    <a:cxn ang="0">
                      <a:pos x="T4" y="T5"/>
                    </a:cxn>
                    <a:cxn ang="0">
                      <a:pos x="T6" y="T7"/>
                    </a:cxn>
                    <a:cxn ang="0">
                      <a:pos x="T8" y="T9"/>
                    </a:cxn>
                  </a:cxnLst>
                  <a:rect l="0" t="0" r="r" b="b"/>
                  <a:pathLst>
                    <a:path w="57" h="84">
                      <a:moveTo>
                        <a:pt x="57" y="84"/>
                      </a:moveTo>
                      <a:lnTo>
                        <a:pt x="0" y="84"/>
                      </a:lnTo>
                      <a:lnTo>
                        <a:pt x="7" y="0"/>
                      </a:lnTo>
                      <a:lnTo>
                        <a:pt x="53" y="0"/>
                      </a:lnTo>
                      <a:lnTo>
                        <a:pt x="57" y="84"/>
                      </a:lnTo>
                      <a:close/>
                    </a:path>
                  </a:pathLst>
                </a:custGeom>
                <a:solidFill>
                  <a:srgbClr val="50505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grpSp>
        <p:sp>
          <p:nvSpPr>
            <p:cNvPr id="76" name="Freeform 81"/>
            <p:cNvSpPr>
              <a:spLocks noChangeAspect="1" noEditPoints="1"/>
            </p:cNvSpPr>
            <p:nvPr/>
          </p:nvSpPr>
          <p:spPr bwMode="black">
            <a:xfrm>
              <a:off x="3227617" y="2684262"/>
              <a:ext cx="972000" cy="59318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05" name="AutoShape 19"/>
          <p:cNvSpPr>
            <a:spLocks noChangeAspect="1" noChangeArrowheads="1" noTextEdit="1"/>
          </p:cNvSpPr>
          <p:nvPr/>
        </p:nvSpPr>
        <p:spPr bwMode="auto">
          <a:xfrm>
            <a:off x="6704918" y="1061018"/>
            <a:ext cx="5089908" cy="103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Line 21"/>
          <p:cNvSpPr>
            <a:spLocks noChangeShapeType="1"/>
          </p:cNvSpPr>
          <p:nvPr/>
        </p:nvSpPr>
        <p:spPr bwMode="auto">
          <a:xfrm>
            <a:off x="7035909" y="1248143"/>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4" name="Line 23"/>
          <p:cNvSpPr>
            <a:spLocks noChangeShapeType="1"/>
          </p:cNvSpPr>
          <p:nvPr/>
        </p:nvSpPr>
        <p:spPr bwMode="auto">
          <a:xfrm>
            <a:off x="7164628" y="1262400"/>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25"/>
          <p:cNvSpPr>
            <a:spLocks noChangeShapeType="1"/>
          </p:cNvSpPr>
          <p:nvPr/>
        </p:nvSpPr>
        <p:spPr bwMode="auto">
          <a:xfrm>
            <a:off x="6934774" y="1925354"/>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
          <p:cNvSpPr>
            <a:spLocks/>
          </p:cNvSpPr>
          <p:nvPr/>
        </p:nvSpPr>
        <p:spPr bwMode="auto">
          <a:xfrm>
            <a:off x="7035909" y="1089532"/>
            <a:ext cx="4729495" cy="994432"/>
          </a:xfrm>
          <a:custGeom>
            <a:avLst/>
            <a:gdLst>
              <a:gd name="T0" fmla="*/ 0 w 329"/>
              <a:gd name="T1" fmla="*/ 11 h 69"/>
              <a:gd name="T2" fmla="*/ 12 w 329"/>
              <a:gd name="T3" fmla="*/ 0 h 69"/>
              <a:gd name="T4" fmla="*/ 318 w 329"/>
              <a:gd name="T5" fmla="*/ 0 h 69"/>
              <a:gd name="T6" fmla="*/ 329 w 329"/>
              <a:gd name="T7" fmla="*/ 11 h 69"/>
              <a:gd name="T8" fmla="*/ 329 w 329"/>
              <a:gd name="T9" fmla="*/ 57 h 69"/>
              <a:gd name="T10" fmla="*/ 318 w 329"/>
              <a:gd name="T11" fmla="*/ 69 h 69"/>
              <a:gd name="T12" fmla="*/ 12 w 329"/>
              <a:gd name="T13" fmla="*/ 69 h 69"/>
              <a:gd name="T14" fmla="*/ 0 w 329"/>
              <a:gd name="T15" fmla="*/ 57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69">
                <a:moveTo>
                  <a:pt x="0" y="11"/>
                </a:moveTo>
                <a:cubicBezTo>
                  <a:pt x="0" y="5"/>
                  <a:pt x="5" y="0"/>
                  <a:pt x="12" y="0"/>
                </a:cubicBezTo>
                <a:cubicBezTo>
                  <a:pt x="318" y="0"/>
                  <a:pt x="318" y="0"/>
                  <a:pt x="318" y="0"/>
                </a:cubicBezTo>
                <a:cubicBezTo>
                  <a:pt x="324" y="0"/>
                  <a:pt x="329" y="5"/>
                  <a:pt x="329" y="11"/>
                </a:cubicBezTo>
                <a:cubicBezTo>
                  <a:pt x="329" y="57"/>
                  <a:pt x="329" y="57"/>
                  <a:pt x="329" y="57"/>
                </a:cubicBezTo>
                <a:cubicBezTo>
                  <a:pt x="329" y="63"/>
                  <a:pt x="324" y="69"/>
                  <a:pt x="318" y="69"/>
                </a:cubicBezTo>
                <a:cubicBezTo>
                  <a:pt x="12" y="69"/>
                  <a:pt x="12" y="69"/>
                  <a:pt x="12" y="69"/>
                </a:cubicBezTo>
                <a:cubicBezTo>
                  <a:pt x="5" y="69"/>
                  <a:pt x="0" y="63"/>
                  <a:pt x="0" y="57"/>
                </a:cubicBezTo>
              </a:path>
            </a:pathLst>
          </a:custGeom>
          <a:noFill/>
          <a:ln w="28575" cap="flat">
            <a:solidFill>
              <a:srgbClr val="005AA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4"/>
          <p:cNvSpPr>
            <a:spLocks/>
          </p:cNvSpPr>
          <p:nvPr/>
        </p:nvSpPr>
        <p:spPr bwMode="auto">
          <a:xfrm>
            <a:off x="6702875" y="1248142"/>
            <a:ext cx="345702" cy="677212"/>
          </a:xfrm>
          <a:custGeom>
            <a:avLst/>
            <a:gdLst>
              <a:gd name="T0" fmla="*/ 15 w 24"/>
              <a:gd name="T1" fmla="*/ 47 h 47"/>
              <a:gd name="T2" fmla="*/ 0 w 24"/>
              <a:gd name="T3" fmla="*/ 24 h 47"/>
              <a:gd name="T4" fmla="*/ 24 w 24"/>
              <a:gd name="T5" fmla="*/ 0 h 47"/>
            </a:gdLst>
            <a:ahLst/>
            <a:cxnLst>
              <a:cxn ang="0">
                <a:pos x="T0" y="T1"/>
              </a:cxn>
              <a:cxn ang="0">
                <a:pos x="T2" y="T3"/>
              </a:cxn>
              <a:cxn ang="0">
                <a:pos x="T4" y="T5"/>
              </a:cxn>
            </a:cxnLst>
            <a:rect l="0" t="0" r="r" b="b"/>
            <a:pathLst>
              <a:path w="24" h="47">
                <a:moveTo>
                  <a:pt x="15" y="47"/>
                </a:moveTo>
                <a:cubicBezTo>
                  <a:pt x="6" y="43"/>
                  <a:pt x="0" y="34"/>
                  <a:pt x="0" y="24"/>
                </a:cubicBezTo>
                <a:cubicBezTo>
                  <a:pt x="0" y="11"/>
                  <a:pt x="11" y="0"/>
                  <a:pt x="24" y="0"/>
                </a:cubicBezTo>
              </a:path>
            </a:pathLst>
          </a:custGeom>
          <a:noFill/>
          <a:ln w="28575" cap="flat">
            <a:solidFill>
              <a:srgbClr val="005AA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6"/>
          <p:cNvSpPr>
            <a:spLocks/>
          </p:cNvSpPr>
          <p:nvPr/>
        </p:nvSpPr>
        <p:spPr bwMode="auto">
          <a:xfrm>
            <a:off x="7033403" y="1248283"/>
            <a:ext cx="387996" cy="677212"/>
          </a:xfrm>
          <a:custGeom>
            <a:avLst/>
            <a:gdLst>
              <a:gd name="T0" fmla="*/ 10 w 27"/>
              <a:gd name="T1" fmla="*/ 0 h 47"/>
              <a:gd name="T2" fmla="*/ 27 w 27"/>
              <a:gd name="T3" fmla="*/ 23 h 47"/>
              <a:gd name="T4" fmla="*/ 3 w 27"/>
              <a:gd name="T5" fmla="*/ 47 h 47"/>
              <a:gd name="T6" fmla="*/ 0 w 27"/>
              <a:gd name="T7" fmla="*/ 47 h 47"/>
            </a:gdLst>
            <a:ahLst/>
            <a:cxnLst>
              <a:cxn ang="0">
                <a:pos x="T0" y="T1"/>
              </a:cxn>
              <a:cxn ang="0">
                <a:pos x="T2" y="T3"/>
              </a:cxn>
              <a:cxn ang="0">
                <a:pos x="T4" y="T5"/>
              </a:cxn>
              <a:cxn ang="0">
                <a:pos x="T6" y="T7"/>
              </a:cxn>
            </a:cxnLst>
            <a:rect l="0" t="0" r="r" b="b"/>
            <a:pathLst>
              <a:path w="27" h="47">
                <a:moveTo>
                  <a:pt x="10" y="0"/>
                </a:moveTo>
                <a:cubicBezTo>
                  <a:pt x="20" y="4"/>
                  <a:pt x="27" y="13"/>
                  <a:pt x="27" y="23"/>
                </a:cubicBezTo>
                <a:cubicBezTo>
                  <a:pt x="27" y="36"/>
                  <a:pt x="16" y="47"/>
                  <a:pt x="3" y="47"/>
                </a:cubicBezTo>
                <a:cubicBezTo>
                  <a:pt x="2" y="47"/>
                  <a:pt x="1" y="47"/>
                  <a:pt x="0" y="47"/>
                </a:cubicBezTo>
              </a:path>
            </a:pathLst>
          </a:custGeom>
          <a:noFill/>
          <a:ln w="28575" cap="flat">
            <a:solidFill>
              <a:srgbClr val="005AA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21"/>
          <p:cNvSpPr>
            <a:spLocks noChangeShapeType="1"/>
          </p:cNvSpPr>
          <p:nvPr/>
        </p:nvSpPr>
        <p:spPr bwMode="auto">
          <a:xfrm>
            <a:off x="7035909" y="2374055"/>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Line 23"/>
          <p:cNvSpPr>
            <a:spLocks noChangeShapeType="1"/>
          </p:cNvSpPr>
          <p:nvPr/>
        </p:nvSpPr>
        <p:spPr bwMode="auto">
          <a:xfrm>
            <a:off x="7164628" y="2388312"/>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25"/>
          <p:cNvSpPr>
            <a:spLocks noChangeShapeType="1"/>
          </p:cNvSpPr>
          <p:nvPr/>
        </p:nvSpPr>
        <p:spPr bwMode="auto">
          <a:xfrm>
            <a:off x="6934774" y="3051266"/>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2"/>
          <p:cNvSpPr>
            <a:spLocks/>
          </p:cNvSpPr>
          <p:nvPr/>
        </p:nvSpPr>
        <p:spPr bwMode="auto">
          <a:xfrm>
            <a:off x="7035909" y="2214779"/>
            <a:ext cx="4729495" cy="994432"/>
          </a:xfrm>
          <a:custGeom>
            <a:avLst/>
            <a:gdLst>
              <a:gd name="T0" fmla="*/ 0 w 329"/>
              <a:gd name="T1" fmla="*/ 11 h 69"/>
              <a:gd name="T2" fmla="*/ 12 w 329"/>
              <a:gd name="T3" fmla="*/ 0 h 69"/>
              <a:gd name="T4" fmla="*/ 318 w 329"/>
              <a:gd name="T5" fmla="*/ 0 h 69"/>
              <a:gd name="T6" fmla="*/ 329 w 329"/>
              <a:gd name="T7" fmla="*/ 11 h 69"/>
              <a:gd name="T8" fmla="*/ 329 w 329"/>
              <a:gd name="T9" fmla="*/ 57 h 69"/>
              <a:gd name="T10" fmla="*/ 318 w 329"/>
              <a:gd name="T11" fmla="*/ 69 h 69"/>
              <a:gd name="T12" fmla="*/ 12 w 329"/>
              <a:gd name="T13" fmla="*/ 69 h 69"/>
              <a:gd name="T14" fmla="*/ 0 w 329"/>
              <a:gd name="T15" fmla="*/ 57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69">
                <a:moveTo>
                  <a:pt x="0" y="11"/>
                </a:moveTo>
                <a:cubicBezTo>
                  <a:pt x="0" y="5"/>
                  <a:pt x="5" y="0"/>
                  <a:pt x="12" y="0"/>
                </a:cubicBezTo>
                <a:cubicBezTo>
                  <a:pt x="318" y="0"/>
                  <a:pt x="318" y="0"/>
                  <a:pt x="318" y="0"/>
                </a:cubicBezTo>
                <a:cubicBezTo>
                  <a:pt x="324" y="0"/>
                  <a:pt x="329" y="5"/>
                  <a:pt x="329" y="11"/>
                </a:cubicBezTo>
                <a:cubicBezTo>
                  <a:pt x="329" y="57"/>
                  <a:pt x="329" y="57"/>
                  <a:pt x="329" y="57"/>
                </a:cubicBezTo>
                <a:cubicBezTo>
                  <a:pt x="329" y="63"/>
                  <a:pt x="324" y="69"/>
                  <a:pt x="318" y="69"/>
                </a:cubicBezTo>
                <a:cubicBezTo>
                  <a:pt x="12" y="69"/>
                  <a:pt x="12" y="69"/>
                  <a:pt x="12" y="69"/>
                </a:cubicBezTo>
                <a:cubicBezTo>
                  <a:pt x="5" y="69"/>
                  <a:pt x="0" y="63"/>
                  <a:pt x="0" y="57"/>
                </a:cubicBezTo>
              </a:path>
            </a:pathLst>
          </a:custGeom>
          <a:noFill/>
          <a:ln w="285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
          <p:cNvSpPr>
            <a:spLocks/>
          </p:cNvSpPr>
          <p:nvPr/>
        </p:nvSpPr>
        <p:spPr bwMode="auto">
          <a:xfrm>
            <a:off x="6702875" y="2373388"/>
            <a:ext cx="345702" cy="677212"/>
          </a:xfrm>
          <a:custGeom>
            <a:avLst/>
            <a:gdLst>
              <a:gd name="T0" fmla="*/ 15 w 24"/>
              <a:gd name="T1" fmla="*/ 47 h 47"/>
              <a:gd name="T2" fmla="*/ 0 w 24"/>
              <a:gd name="T3" fmla="*/ 24 h 47"/>
              <a:gd name="T4" fmla="*/ 24 w 24"/>
              <a:gd name="T5" fmla="*/ 0 h 47"/>
            </a:gdLst>
            <a:ahLst/>
            <a:cxnLst>
              <a:cxn ang="0">
                <a:pos x="T0" y="T1"/>
              </a:cxn>
              <a:cxn ang="0">
                <a:pos x="T2" y="T3"/>
              </a:cxn>
              <a:cxn ang="0">
                <a:pos x="T4" y="T5"/>
              </a:cxn>
            </a:cxnLst>
            <a:rect l="0" t="0" r="r" b="b"/>
            <a:pathLst>
              <a:path w="24" h="47">
                <a:moveTo>
                  <a:pt x="15" y="47"/>
                </a:moveTo>
                <a:cubicBezTo>
                  <a:pt x="6" y="43"/>
                  <a:pt x="0" y="34"/>
                  <a:pt x="0" y="24"/>
                </a:cubicBezTo>
                <a:cubicBezTo>
                  <a:pt x="0" y="11"/>
                  <a:pt x="11" y="0"/>
                  <a:pt x="24" y="0"/>
                </a:cubicBezTo>
              </a:path>
            </a:pathLst>
          </a:custGeom>
          <a:noFill/>
          <a:ln w="285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6"/>
          <p:cNvSpPr>
            <a:spLocks/>
          </p:cNvSpPr>
          <p:nvPr/>
        </p:nvSpPr>
        <p:spPr bwMode="auto">
          <a:xfrm>
            <a:off x="7025703" y="2373388"/>
            <a:ext cx="387996" cy="677212"/>
          </a:xfrm>
          <a:custGeom>
            <a:avLst/>
            <a:gdLst>
              <a:gd name="T0" fmla="*/ 10 w 27"/>
              <a:gd name="T1" fmla="*/ 0 h 47"/>
              <a:gd name="T2" fmla="*/ 27 w 27"/>
              <a:gd name="T3" fmla="*/ 23 h 47"/>
              <a:gd name="T4" fmla="*/ 3 w 27"/>
              <a:gd name="T5" fmla="*/ 47 h 47"/>
              <a:gd name="T6" fmla="*/ 0 w 27"/>
              <a:gd name="T7" fmla="*/ 47 h 47"/>
            </a:gdLst>
            <a:ahLst/>
            <a:cxnLst>
              <a:cxn ang="0">
                <a:pos x="T0" y="T1"/>
              </a:cxn>
              <a:cxn ang="0">
                <a:pos x="T2" y="T3"/>
              </a:cxn>
              <a:cxn ang="0">
                <a:pos x="T4" y="T5"/>
              </a:cxn>
              <a:cxn ang="0">
                <a:pos x="T6" y="T7"/>
              </a:cxn>
            </a:cxnLst>
            <a:rect l="0" t="0" r="r" b="b"/>
            <a:pathLst>
              <a:path w="27" h="47">
                <a:moveTo>
                  <a:pt x="10" y="0"/>
                </a:moveTo>
                <a:cubicBezTo>
                  <a:pt x="20" y="4"/>
                  <a:pt x="27" y="13"/>
                  <a:pt x="27" y="23"/>
                </a:cubicBezTo>
                <a:cubicBezTo>
                  <a:pt x="27" y="36"/>
                  <a:pt x="16" y="47"/>
                  <a:pt x="3" y="47"/>
                </a:cubicBezTo>
                <a:cubicBezTo>
                  <a:pt x="2" y="47"/>
                  <a:pt x="1" y="47"/>
                  <a:pt x="0" y="47"/>
                </a:cubicBezTo>
              </a:path>
            </a:pathLst>
          </a:custGeom>
          <a:noFill/>
          <a:ln w="285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1" name="Line 21"/>
          <p:cNvSpPr>
            <a:spLocks noChangeShapeType="1"/>
          </p:cNvSpPr>
          <p:nvPr/>
        </p:nvSpPr>
        <p:spPr bwMode="auto">
          <a:xfrm>
            <a:off x="7035909" y="3501802"/>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3" name="Line 23"/>
          <p:cNvSpPr>
            <a:spLocks noChangeShapeType="1"/>
          </p:cNvSpPr>
          <p:nvPr/>
        </p:nvSpPr>
        <p:spPr bwMode="auto">
          <a:xfrm>
            <a:off x="7164628" y="3516059"/>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4"/>
          <p:cNvSpPr>
            <a:spLocks/>
          </p:cNvSpPr>
          <p:nvPr/>
        </p:nvSpPr>
        <p:spPr bwMode="auto">
          <a:xfrm>
            <a:off x="6705165" y="3507475"/>
            <a:ext cx="345702" cy="677212"/>
          </a:xfrm>
          <a:custGeom>
            <a:avLst/>
            <a:gdLst>
              <a:gd name="T0" fmla="*/ 15 w 24"/>
              <a:gd name="T1" fmla="*/ 47 h 47"/>
              <a:gd name="T2" fmla="*/ 0 w 24"/>
              <a:gd name="T3" fmla="*/ 24 h 47"/>
              <a:gd name="T4" fmla="*/ 24 w 24"/>
              <a:gd name="T5" fmla="*/ 0 h 47"/>
            </a:gdLst>
            <a:ahLst/>
            <a:cxnLst>
              <a:cxn ang="0">
                <a:pos x="T0" y="T1"/>
              </a:cxn>
              <a:cxn ang="0">
                <a:pos x="T2" y="T3"/>
              </a:cxn>
              <a:cxn ang="0">
                <a:pos x="T4" y="T5"/>
              </a:cxn>
            </a:cxnLst>
            <a:rect l="0" t="0" r="r" b="b"/>
            <a:pathLst>
              <a:path w="24" h="47">
                <a:moveTo>
                  <a:pt x="15" y="47"/>
                </a:moveTo>
                <a:cubicBezTo>
                  <a:pt x="6" y="43"/>
                  <a:pt x="0" y="34"/>
                  <a:pt x="0" y="24"/>
                </a:cubicBezTo>
                <a:cubicBezTo>
                  <a:pt x="0" y="11"/>
                  <a:pt x="11" y="0"/>
                  <a:pt x="24" y="0"/>
                </a:cubicBezTo>
              </a:path>
            </a:pathLst>
          </a:custGeom>
          <a:noFill/>
          <a:ln w="28575" cap="flat">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8" name="Line 25"/>
          <p:cNvSpPr>
            <a:spLocks noChangeShapeType="1"/>
          </p:cNvSpPr>
          <p:nvPr/>
        </p:nvSpPr>
        <p:spPr bwMode="auto">
          <a:xfrm>
            <a:off x="6934774" y="4179013"/>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2"/>
          <p:cNvSpPr>
            <a:spLocks/>
          </p:cNvSpPr>
          <p:nvPr/>
        </p:nvSpPr>
        <p:spPr bwMode="auto">
          <a:xfrm>
            <a:off x="7035909" y="3354283"/>
            <a:ext cx="4729495" cy="994432"/>
          </a:xfrm>
          <a:custGeom>
            <a:avLst/>
            <a:gdLst>
              <a:gd name="T0" fmla="*/ 0 w 329"/>
              <a:gd name="T1" fmla="*/ 11 h 69"/>
              <a:gd name="T2" fmla="*/ 12 w 329"/>
              <a:gd name="T3" fmla="*/ 0 h 69"/>
              <a:gd name="T4" fmla="*/ 318 w 329"/>
              <a:gd name="T5" fmla="*/ 0 h 69"/>
              <a:gd name="T6" fmla="*/ 329 w 329"/>
              <a:gd name="T7" fmla="*/ 11 h 69"/>
              <a:gd name="T8" fmla="*/ 329 w 329"/>
              <a:gd name="T9" fmla="*/ 57 h 69"/>
              <a:gd name="T10" fmla="*/ 318 w 329"/>
              <a:gd name="T11" fmla="*/ 69 h 69"/>
              <a:gd name="T12" fmla="*/ 12 w 329"/>
              <a:gd name="T13" fmla="*/ 69 h 69"/>
              <a:gd name="T14" fmla="*/ 0 w 329"/>
              <a:gd name="T15" fmla="*/ 57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69">
                <a:moveTo>
                  <a:pt x="0" y="11"/>
                </a:moveTo>
                <a:cubicBezTo>
                  <a:pt x="0" y="5"/>
                  <a:pt x="5" y="0"/>
                  <a:pt x="12" y="0"/>
                </a:cubicBezTo>
                <a:cubicBezTo>
                  <a:pt x="318" y="0"/>
                  <a:pt x="318" y="0"/>
                  <a:pt x="318" y="0"/>
                </a:cubicBezTo>
                <a:cubicBezTo>
                  <a:pt x="324" y="0"/>
                  <a:pt x="329" y="5"/>
                  <a:pt x="329" y="11"/>
                </a:cubicBezTo>
                <a:cubicBezTo>
                  <a:pt x="329" y="57"/>
                  <a:pt x="329" y="57"/>
                  <a:pt x="329" y="57"/>
                </a:cubicBezTo>
                <a:cubicBezTo>
                  <a:pt x="329" y="63"/>
                  <a:pt x="324" y="69"/>
                  <a:pt x="318" y="69"/>
                </a:cubicBezTo>
                <a:cubicBezTo>
                  <a:pt x="12" y="69"/>
                  <a:pt x="12" y="69"/>
                  <a:pt x="12" y="69"/>
                </a:cubicBezTo>
                <a:cubicBezTo>
                  <a:pt x="5" y="69"/>
                  <a:pt x="0" y="63"/>
                  <a:pt x="0" y="57"/>
                </a:cubicBezTo>
              </a:path>
            </a:pathLst>
          </a:custGeom>
          <a:noFill/>
          <a:ln w="28575" cap="flat">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6"/>
          <p:cNvSpPr>
            <a:spLocks/>
          </p:cNvSpPr>
          <p:nvPr/>
        </p:nvSpPr>
        <p:spPr bwMode="auto">
          <a:xfrm>
            <a:off x="7029647" y="3512906"/>
            <a:ext cx="387996" cy="677212"/>
          </a:xfrm>
          <a:custGeom>
            <a:avLst/>
            <a:gdLst>
              <a:gd name="T0" fmla="*/ 10 w 27"/>
              <a:gd name="T1" fmla="*/ 0 h 47"/>
              <a:gd name="T2" fmla="*/ 27 w 27"/>
              <a:gd name="T3" fmla="*/ 23 h 47"/>
              <a:gd name="T4" fmla="*/ 3 w 27"/>
              <a:gd name="T5" fmla="*/ 47 h 47"/>
              <a:gd name="T6" fmla="*/ 0 w 27"/>
              <a:gd name="T7" fmla="*/ 47 h 47"/>
            </a:gdLst>
            <a:ahLst/>
            <a:cxnLst>
              <a:cxn ang="0">
                <a:pos x="T0" y="T1"/>
              </a:cxn>
              <a:cxn ang="0">
                <a:pos x="T2" y="T3"/>
              </a:cxn>
              <a:cxn ang="0">
                <a:pos x="T4" y="T5"/>
              </a:cxn>
              <a:cxn ang="0">
                <a:pos x="T6" y="T7"/>
              </a:cxn>
            </a:cxnLst>
            <a:rect l="0" t="0" r="r" b="b"/>
            <a:pathLst>
              <a:path w="27" h="47">
                <a:moveTo>
                  <a:pt x="10" y="0"/>
                </a:moveTo>
                <a:cubicBezTo>
                  <a:pt x="20" y="4"/>
                  <a:pt x="27" y="13"/>
                  <a:pt x="27" y="23"/>
                </a:cubicBezTo>
                <a:cubicBezTo>
                  <a:pt x="27" y="36"/>
                  <a:pt x="16" y="47"/>
                  <a:pt x="3" y="47"/>
                </a:cubicBezTo>
                <a:cubicBezTo>
                  <a:pt x="2" y="47"/>
                  <a:pt x="1" y="47"/>
                  <a:pt x="0" y="47"/>
                </a:cubicBezTo>
              </a:path>
            </a:pathLst>
          </a:custGeom>
          <a:noFill/>
          <a:ln w="28575" cap="flat">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21"/>
          <p:cNvSpPr>
            <a:spLocks noChangeShapeType="1"/>
          </p:cNvSpPr>
          <p:nvPr/>
        </p:nvSpPr>
        <p:spPr bwMode="auto">
          <a:xfrm>
            <a:off x="7035909" y="4631950"/>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2"/>
          <p:cNvSpPr>
            <a:spLocks/>
          </p:cNvSpPr>
          <p:nvPr/>
        </p:nvSpPr>
        <p:spPr bwMode="auto">
          <a:xfrm>
            <a:off x="7035909" y="4479530"/>
            <a:ext cx="4729495" cy="994432"/>
          </a:xfrm>
          <a:custGeom>
            <a:avLst/>
            <a:gdLst>
              <a:gd name="T0" fmla="*/ 0 w 329"/>
              <a:gd name="T1" fmla="*/ 11 h 69"/>
              <a:gd name="T2" fmla="*/ 12 w 329"/>
              <a:gd name="T3" fmla="*/ 0 h 69"/>
              <a:gd name="T4" fmla="*/ 318 w 329"/>
              <a:gd name="T5" fmla="*/ 0 h 69"/>
              <a:gd name="T6" fmla="*/ 329 w 329"/>
              <a:gd name="T7" fmla="*/ 11 h 69"/>
              <a:gd name="T8" fmla="*/ 329 w 329"/>
              <a:gd name="T9" fmla="*/ 57 h 69"/>
              <a:gd name="T10" fmla="*/ 318 w 329"/>
              <a:gd name="T11" fmla="*/ 69 h 69"/>
              <a:gd name="T12" fmla="*/ 12 w 329"/>
              <a:gd name="T13" fmla="*/ 69 h 69"/>
              <a:gd name="T14" fmla="*/ 0 w 329"/>
              <a:gd name="T15" fmla="*/ 57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69">
                <a:moveTo>
                  <a:pt x="0" y="11"/>
                </a:moveTo>
                <a:cubicBezTo>
                  <a:pt x="0" y="5"/>
                  <a:pt x="5" y="0"/>
                  <a:pt x="12" y="0"/>
                </a:cubicBezTo>
                <a:cubicBezTo>
                  <a:pt x="318" y="0"/>
                  <a:pt x="318" y="0"/>
                  <a:pt x="318" y="0"/>
                </a:cubicBezTo>
                <a:cubicBezTo>
                  <a:pt x="324" y="0"/>
                  <a:pt x="329" y="5"/>
                  <a:pt x="329" y="11"/>
                </a:cubicBezTo>
                <a:cubicBezTo>
                  <a:pt x="329" y="57"/>
                  <a:pt x="329" y="57"/>
                  <a:pt x="329" y="57"/>
                </a:cubicBezTo>
                <a:cubicBezTo>
                  <a:pt x="329" y="63"/>
                  <a:pt x="324" y="69"/>
                  <a:pt x="318" y="69"/>
                </a:cubicBezTo>
                <a:cubicBezTo>
                  <a:pt x="12" y="69"/>
                  <a:pt x="12" y="69"/>
                  <a:pt x="12" y="69"/>
                </a:cubicBezTo>
                <a:cubicBezTo>
                  <a:pt x="5" y="69"/>
                  <a:pt x="0" y="63"/>
                  <a:pt x="0" y="57"/>
                </a:cubicBezTo>
              </a:path>
            </a:pathLst>
          </a:custGeom>
          <a:noFill/>
          <a:ln w="28575" cap="flat">
            <a:solidFill>
              <a:srgbClr val="00386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23"/>
          <p:cNvSpPr>
            <a:spLocks noChangeShapeType="1"/>
          </p:cNvSpPr>
          <p:nvPr/>
        </p:nvSpPr>
        <p:spPr bwMode="auto">
          <a:xfrm>
            <a:off x="7164628" y="4646207"/>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6" name="Line 25"/>
          <p:cNvSpPr>
            <a:spLocks noChangeShapeType="1"/>
          </p:cNvSpPr>
          <p:nvPr/>
        </p:nvSpPr>
        <p:spPr bwMode="auto">
          <a:xfrm>
            <a:off x="6934774" y="5309161"/>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AutoShape 19"/>
          <p:cNvSpPr>
            <a:spLocks noChangeAspect="1" noChangeArrowheads="1" noTextEdit="1"/>
          </p:cNvSpPr>
          <p:nvPr/>
        </p:nvSpPr>
        <p:spPr bwMode="auto">
          <a:xfrm>
            <a:off x="6704918" y="4444825"/>
            <a:ext cx="5089908" cy="103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4"/>
          <p:cNvSpPr>
            <a:spLocks/>
          </p:cNvSpPr>
          <p:nvPr/>
        </p:nvSpPr>
        <p:spPr bwMode="auto">
          <a:xfrm>
            <a:off x="6702875" y="4631949"/>
            <a:ext cx="345702" cy="677212"/>
          </a:xfrm>
          <a:custGeom>
            <a:avLst/>
            <a:gdLst>
              <a:gd name="T0" fmla="*/ 15 w 24"/>
              <a:gd name="T1" fmla="*/ 47 h 47"/>
              <a:gd name="T2" fmla="*/ 0 w 24"/>
              <a:gd name="T3" fmla="*/ 24 h 47"/>
              <a:gd name="T4" fmla="*/ 24 w 24"/>
              <a:gd name="T5" fmla="*/ 0 h 47"/>
            </a:gdLst>
            <a:ahLst/>
            <a:cxnLst>
              <a:cxn ang="0">
                <a:pos x="T0" y="T1"/>
              </a:cxn>
              <a:cxn ang="0">
                <a:pos x="T2" y="T3"/>
              </a:cxn>
              <a:cxn ang="0">
                <a:pos x="T4" y="T5"/>
              </a:cxn>
            </a:cxnLst>
            <a:rect l="0" t="0" r="r" b="b"/>
            <a:pathLst>
              <a:path w="24" h="47">
                <a:moveTo>
                  <a:pt x="15" y="47"/>
                </a:moveTo>
                <a:cubicBezTo>
                  <a:pt x="6" y="43"/>
                  <a:pt x="0" y="34"/>
                  <a:pt x="0" y="24"/>
                </a:cubicBezTo>
                <a:cubicBezTo>
                  <a:pt x="0" y="11"/>
                  <a:pt x="11" y="0"/>
                  <a:pt x="24" y="0"/>
                </a:cubicBezTo>
              </a:path>
            </a:pathLst>
          </a:custGeom>
          <a:noFill/>
          <a:ln w="28575" cap="flat">
            <a:solidFill>
              <a:srgbClr val="00386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p:cNvSpPr>
          <p:nvPr/>
        </p:nvSpPr>
        <p:spPr bwMode="auto">
          <a:xfrm>
            <a:off x="7029562" y="4639078"/>
            <a:ext cx="387996" cy="677212"/>
          </a:xfrm>
          <a:custGeom>
            <a:avLst/>
            <a:gdLst>
              <a:gd name="T0" fmla="*/ 10 w 27"/>
              <a:gd name="T1" fmla="*/ 0 h 47"/>
              <a:gd name="T2" fmla="*/ 27 w 27"/>
              <a:gd name="T3" fmla="*/ 23 h 47"/>
              <a:gd name="T4" fmla="*/ 3 w 27"/>
              <a:gd name="T5" fmla="*/ 47 h 47"/>
              <a:gd name="T6" fmla="*/ 0 w 27"/>
              <a:gd name="T7" fmla="*/ 47 h 47"/>
            </a:gdLst>
            <a:ahLst/>
            <a:cxnLst>
              <a:cxn ang="0">
                <a:pos x="T0" y="T1"/>
              </a:cxn>
              <a:cxn ang="0">
                <a:pos x="T2" y="T3"/>
              </a:cxn>
              <a:cxn ang="0">
                <a:pos x="T4" y="T5"/>
              </a:cxn>
              <a:cxn ang="0">
                <a:pos x="T6" y="T7"/>
              </a:cxn>
            </a:cxnLst>
            <a:rect l="0" t="0" r="r" b="b"/>
            <a:pathLst>
              <a:path w="27" h="47">
                <a:moveTo>
                  <a:pt x="10" y="0"/>
                </a:moveTo>
                <a:cubicBezTo>
                  <a:pt x="20" y="4"/>
                  <a:pt x="27" y="13"/>
                  <a:pt x="27" y="23"/>
                </a:cubicBezTo>
                <a:cubicBezTo>
                  <a:pt x="27" y="36"/>
                  <a:pt x="16" y="47"/>
                  <a:pt x="3" y="47"/>
                </a:cubicBezTo>
                <a:cubicBezTo>
                  <a:pt x="2" y="47"/>
                  <a:pt x="1" y="47"/>
                  <a:pt x="0" y="47"/>
                </a:cubicBezTo>
              </a:path>
            </a:pathLst>
          </a:custGeom>
          <a:noFill/>
          <a:ln w="28575" cap="flat">
            <a:solidFill>
              <a:srgbClr val="00386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9" name="Line 21"/>
          <p:cNvSpPr>
            <a:spLocks noChangeShapeType="1"/>
          </p:cNvSpPr>
          <p:nvPr/>
        </p:nvSpPr>
        <p:spPr bwMode="auto">
          <a:xfrm>
            <a:off x="7035909" y="5768181"/>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22"/>
          <p:cNvSpPr>
            <a:spLocks/>
          </p:cNvSpPr>
          <p:nvPr/>
        </p:nvSpPr>
        <p:spPr bwMode="auto">
          <a:xfrm>
            <a:off x="7035909" y="5609570"/>
            <a:ext cx="4729495" cy="994432"/>
          </a:xfrm>
          <a:custGeom>
            <a:avLst/>
            <a:gdLst>
              <a:gd name="T0" fmla="*/ 0 w 329"/>
              <a:gd name="T1" fmla="*/ 11 h 69"/>
              <a:gd name="T2" fmla="*/ 12 w 329"/>
              <a:gd name="T3" fmla="*/ 0 h 69"/>
              <a:gd name="T4" fmla="*/ 318 w 329"/>
              <a:gd name="T5" fmla="*/ 0 h 69"/>
              <a:gd name="T6" fmla="*/ 329 w 329"/>
              <a:gd name="T7" fmla="*/ 11 h 69"/>
              <a:gd name="T8" fmla="*/ 329 w 329"/>
              <a:gd name="T9" fmla="*/ 57 h 69"/>
              <a:gd name="T10" fmla="*/ 318 w 329"/>
              <a:gd name="T11" fmla="*/ 69 h 69"/>
              <a:gd name="T12" fmla="*/ 12 w 329"/>
              <a:gd name="T13" fmla="*/ 69 h 69"/>
              <a:gd name="T14" fmla="*/ 0 w 329"/>
              <a:gd name="T15" fmla="*/ 57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69">
                <a:moveTo>
                  <a:pt x="0" y="11"/>
                </a:moveTo>
                <a:cubicBezTo>
                  <a:pt x="0" y="5"/>
                  <a:pt x="5" y="0"/>
                  <a:pt x="12" y="0"/>
                </a:cubicBezTo>
                <a:cubicBezTo>
                  <a:pt x="318" y="0"/>
                  <a:pt x="318" y="0"/>
                  <a:pt x="318" y="0"/>
                </a:cubicBezTo>
                <a:cubicBezTo>
                  <a:pt x="324" y="0"/>
                  <a:pt x="329" y="5"/>
                  <a:pt x="329" y="11"/>
                </a:cubicBezTo>
                <a:cubicBezTo>
                  <a:pt x="329" y="57"/>
                  <a:pt x="329" y="57"/>
                  <a:pt x="329" y="57"/>
                </a:cubicBezTo>
                <a:cubicBezTo>
                  <a:pt x="329" y="63"/>
                  <a:pt x="324" y="69"/>
                  <a:pt x="318" y="69"/>
                </a:cubicBezTo>
                <a:cubicBezTo>
                  <a:pt x="12" y="69"/>
                  <a:pt x="12" y="69"/>
                  <a:pt x="12" y="69"/>
                </a:cubicBezTo>
                <a:cubicBezTo>
                  <a:pt x="5" y="69"/>
                  <a:pt x="0" y="63"/>
                  <a:pt x="0" y="57"/>
                </a:cubicBezTo>
              </a:path>
            </a:pathLst>
          </a:custGeom>
          <a:noFill/>
          <a:ln w="28575" cap="flat">
            <a:solidFill>
              <a:srgbClr val="35A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Line 23"/>
          <p:cNvSpPr>
            <a:spLocks noChangeShapeType="1"/>
          </p:cNvSpPr>
          <p:nvPr/>
        </p:nvSpPr>
        <p:spPr bwMode="auto">
          <a:xfrm>
            <a:off x="7164628" y="5782438"/>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25"/>
          <p:cNvSpPr>
            <a:spLocks noChangeShapeType="1"/>
          </p:cNvSpPr>
          <p:nvPr/>
        </p:nvSpPr>
        <p:spPr bwMode="auto">
          <a:xfrm>
            <a:off x="6934774" y="6445392"/>
            <a:ext cx="0" cy="0"/>
          </a:xfrm>
          <a:prstGeom prst="line">
            <a:avLst/>
          </a:prstGeom>
          <a:noFill/>
          <a:ln w="4921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8" name="AutoShape 19"/>
          <p:cNvSpPr>
            <a:spLocks noChangeAspect="1" noChangeArrowheads="1" noTextEdit="1"/>
          </p:cNvSpPr>
          <p:nvPr/>
        </p:nvSpPr>
        <p:spPr bwMode="auto">
          <a:xfrm>
            <a:off x="6704918" y="5581056"/>
            <a:ext cx="5089908" cy="103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4"/>
          <p:cNvSpPr>
            <a:spLocks/>
          </p:cNvSpPr>
          <p:nvPr/>
        </p:nvSpPr>
        <p:spPr bwMode="auto">
          <a:xfrm>
            <a:off x="6702875" y="5766773"/>
            <a:ext cx="345702" cy="677212"/>
          </a:xfrm>
          <a:custGeom>
            <a:avLst/>
            <a:gdLst>
              <a:gd name="T0" fmla="*/ 15 w 24"/>
              <a:gd name="T1" fmla="*/ 47 h 47"/>
              <a:gd name="T2" fmla="*/ 0 w 24"/>
              <a:gd name="T3" fmla="*/ 24 h 47"/>
              <a:gd name="T4" fmla="*/ 24 w 24"/>
              <a:gd name="T5" fmla="*/ 0 h 47"/>
            </a:gdLst>
            <a:ahLst/>
            <a:cxnLst>
              <a:cxn ang="0">
                <a:pos x="T0" y="T1"/>
              </a:cxn>
              <a:cxn ang="0">
                <a:pos x="T2" y="T3"/>
              </a:cxn>
              <a:cxn ang="0">
                <a:pos x="T4" y="T5"/>
              </a:cxn>
            </a:cxnLst>
            <a:rect l="0" t="0" r="r" b="b"/>
            <a:pathLst>
              <a:path w="24" h="47">
                <a:moveTo>
                  <a:pt x="15" y="47"/>
                </a:moveTo>
                <a:cubicBezTo>
                  <a:pt x="6" y="43"/>
                  <a:pt x="0" y="34"/>
                  <a:pt x="0" y="24"/>
                </a:cubicBezTo>
                <a:cubicBezTo>
                  <a:pt x="0" y="11"/>
                  <a:pt x="11" y="0"/>
                  <a:pt x="24" y="0"/>
                </a:cubicBezTo>
              </a:path>
            </a:pathLst>
          </a:custGeom>
          <a:noFill/>
          <a:ln w="28575" cap="flat">
            <a:solidFill>
              <a:srgbClr val="35A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6"/>
          <p:cNvSpPr>
            <a:spLocks/>
          </p:cNvSpPr>
          <p:nvPr/>
        </p:nvSpPr>
        <p:spPr bwMode="auto">
          <a:xfrm>
            <a:off x="7025703" y="5766092"/>
            <a:ext cx="387996" cy="677212"/>
          </a:xfrm>
          <a:custGeom>
            <a:avLst/>
            <a:gdLst>
              <a:gd name="T0" fmla="*/ 10 w 27"/>
              <a:gd name="T1" fmla="*/ 0 h 47"/>
              <a:gd name="T2" fmla="*/ 27 w 27"/>
              <a:gd name="T3" fmla="*/ 23 h 47"/>
              <a:gd name="T4" fmla="*/ 3 w 27"/>
              <a:gd name="T5" fmla="*/ 47 h 47"/>
              <a:gd name="T6" fmla="*/ 0 w 27"/>
              <a:gd name="T7" fmla="*/ 47 h 47"/>
            </a:gdLst>
            <a:ahLst/>
            <a:cxnLst>
              <a:cxn ang="0">
                <a:pos x="T0" y="T1"/>
              </a:cxn>
              <a:cxn ang="0">
                <a:pos x="T2" y="T3"/>
              </a:cxn>
              <a:cxn ang="0">
                <a:pos x="T4" y="T5"/>
              </a:cxn>
              <a:cxn ang="0">
                <a:pos x="T6" y="T7"/>
              </a:cxn>
            </a:cxnLst>
            <a:rect l="0" t="0" r="r" b="b"/>
            <a:pathLst>
              <a:path w="27" h="47">
                <a:moveTo>
                  <a:pt x="10" y="0"/>
                </a:moveTo>
                <a:cubicBezTo>
                  <a:pt x="20" y="4"/>
                  <a:pt x="27" y="13"/>
                  <a:pt x="27" y="23"/>
                </a:cubicBezTo>
                <a:cubicBezTo>
                  <a:pt x="27" y="36"/>
                  <a:pt x="16" y="47"/>
                  <a:pt x="3" y="47"/>
                </a:cubicBezTo>
                <a:cubicBezTo>
                  <a:pt x="2" y="47"/>
                  <a:pt x="1" y="47"/>
                  <a:pt x="0" y="47"/>
                </a:cubicBezTo>
              </a:path>
            </a:pathLst>
          </a:custGeom>
          <a:noFill/>
          <a:ln w="28575" cap="flat">
            <a:solidFill>
              <a:srgbClr val="35A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6" name="Rectangle 185"/>
          <p:cNvSpPr/>
          <p:nvPr/>
        </p:nvSpPr>
        <p:spPr>
          <a:xfrm>
            <a:off x="7617554" y="1208055"/>
            <a:ext cx="3736246" cy="757387"/>
          </a:xfrm>
          <a:prstGeom prst="rect">
            <a:avLst/>
          </a:prstGeom>
          <a:noFill/>
          <a:ln>
            <a:noFill/>
          </a:ln>
        </p:spPr>
        <p:txBody>
          <a:bodyPr wrap="square" lIns="0" tIns="0" rIns="0" bIns="0" anchor="ctr">
            <a:spAutoFit/>
          </a:bodyPr>
          <a:lstStyle/>
          <a:p>
            <a:pPr>
              <a:lnSpc>
                <a:spcPct val="107000"/>
              </a:lnSpc>
            </a:pPr>
            <a:r>
              <a:rPr lang="en-US" dirty="0">
                <a:solidFill>
                  <a:srgbClr val="005AA1"/>
                </a:solidFill>
                <a:cs typeface="Segoe UI Semilight" panose="020B0402040204020203" pitchFamily="34" charset="0"/>
              </a:rPr>
              <a:t>Question is sharp</a:t>
            </a:r>
          </a:p>
          <a:p>
            <a:pPr>
              <a:lnSpc>
                <a:spcPct val="107000"/>
              </a:lnSpc>
            </a:pPr>
            <a:r>
              <a:rPr lang="en-US" sz="1400" dirty="0">
                <a:solidFill>
                  <a:srgbClr val="005AA1"/>
                </a:solidFill>
                <a:latin typeface="+mj-lt"/>
                <a:cs typeface="Segoe UI Semilight" panose="020B0402040204020203" pitchFamily="34" charset="0"/>
              </a:rPr>
              <a:t>E.g. Predict whether component X will fail in the next Y days</a:t>
            </a:r>
          </a:p>
        </p:txBody>
      </p:sp>
      <p:sp>
        <p:nvSpPr>
          <p:cNvPr id="191" name="Rectangle 190"/>
          <p:cNvSpPr/>
          <p:nvPr/>
        </p:nvSpPr>
        <p:spPr>
          <a:xfrm>
            <a:off x="7617554" y="2449222"/>
            <a:ext cx="4015646" cy="526876"/>
          </a:xfrm>
          <a:prstGeom prst="rect">
            <a:avLst/>
          </a:prstGeom>
          <a:noFill/>
          <a:ln>
            <a:noFill/>
          </a:ln>
        </p:spPr>
        <p:txBody>
          <a:bodyPr wrap="square" lIns="0" tIns="0" rIns="0" bIns="0" anchor="ctr">
            <a:spAutoFit/>
          </a:bodyPr>
          <a:lstStyle/>
          <a:p>
            <a:pPr>
              <a:lnSpc>
                <a:spcPct val="107000"/>
              </a:lnSpc>
            </a:pPr>
            <a:r>
              <a:rPr lang="en-US" dirty="0">
                <a:solidFill>
                  <a:srgbClr val="0B94C5"/>
                </a:solidFill>
                <a:cs typeface="Segoe UI Semilight" panose="020B0402040204020203" pitchFamily="34" charset="0"/>
              </a:rPr>
              <a:t>Data measures what you care about</a:t>
            </a:r>
          </a:p>
          <a:p>
            <a:pPr>
              <a:lnSpc>
                <a:spcPct val="107000"/>
              </a:lnSpc>
            </a:pPr>
            <a:r>
              <a:rPr lang="en-US" sz="1400" dirty="0">
                <a:solidFill>
                  <a:srgbClr val="0B94C5"/>
                </a:solidFill>
                <a:latin typeface="+mj-lt"/>
                <a:cs typeface="Segoe UI Semilight" panose="020B0402040204020203" pitchFamily="34" charset="0"/>
              </a:rPr>
              <a:t>E.g. Identifiers at the level you are predicting</a:t>
            </a:r>
          </a:p>
        </p:txBody>
      </p:sp>
      <p:sp>
        <p:nvSpPr>
          <p:cNvPr id="192" name="Rectangle 191"/>
          <p:cNvSpPr/>
          <p:nvPr/>
        </p:nvSpPr>
        <p:spPr>
          <a:xfrm>
            <a:off x="7617554" y="3461714"/>
            <a:ext cx="4015646" cy="757387"/>
          </a:xfrm>
          <a:prstGeom prst="rect">
            <a:avLst/>
          </a:prstGeom>
          <a:noFill/>
          <a:ln>
            <a:noFill/>
          </a:ln>
        </p:spPr>
        <p:txBody>
          <a:bodyPr wrap="square" lIns="0" tIns="0" rIns="0" bIns="0" anchor="ctr">
            <a:spAutoFit/>
          </a:bodyPr>
          <a:lstStyle/>
          <a:p>
            <a:pPr>
              <a:lnSpc>
                <a:spcPct val="107000"/>
              </a:lnSpc>
            </a:pPr>
            <a:r>
              <a:rPr lang="en-US" dirty="0">
                <a:solidFill>
                  <a:schemeClr val="tx1">
                    <a:lumMod val="75000"/>
                  </a:schemeClr>
                </a:solidFill>
                <a:cs typeface="Segoe UI Semilight" panose="020B0402040204020203" pitchFamily="34" charset="0"/>
              </a:rPr>
              <a:t>Data is accurate</a:t>
            </a:r>
          </a:p>
          <a:p>
            <a:pPr>
              <a:lnSpc>
                <a:spcPct val="107000"/>
              </a:lnSpc>
            </a:pPr>
            <a:r>
              <a:rPr lang="en-US" sz="1400" dirty="0">
                <a:solidFill>
                  <a:schemeClr val="tx1">
                    <a:lumMod val="75000"/>
                  </a:schemeClr>
                </a:solidFill>
                <a:latin typeface="+mj-lt"/>
                <a:cs typeface="Segoe UI Semilight" panose="020B0402040204020203" pitchFamily="34" charset="0"/>
              </a:rPr>
              <a:t>E.g. Failures are really failures, human labels on root causes</a:t>
            </a:r>
          </a:p>
        </p:txBody>
      </p:sp>
      <p:sp>
        <p:nvSpPr>
          <p:cNvPr id="193" name="Rectangle 192"/>
          <p:cNvSpPr/>
          <p:nvPr/>
        </p:nvSpPr>
        <p:spPr>
          <a:xfrm>
            <a:off x="7617554" y="4591862"/>
            <a:ext cx="4015646" cy="757387"/>
          </a:xfrm>
          <a:prstGeom prst="rect">
            <a:avLst/>
          </a:prstGeom>
          <a:noFill/>
          <a:ln>
            <a:noFill/>
          </a:ln>
        </p:spPr>
        <p:txBody>
          <a:bodyPr wrap="square" lIns="0" tIns="0" rIns="0" bIns="0" anchor="ctr">
            <a:spAutoFit/>
          </a:bodyPr>
          <a:lstStyle/>
          <a:p>
            <a:pPr>
              <a:lnSpc>
                <a:spcPct val="107000"/>
              </a:lnSpc>
            </a:pPr>
            <a:r>
              <a:rPr lang="en-US" dirty="0">
                <a:solidFill>
                  <a:srgbClr val="24547C"/>
                </a:solidFill>
                <a:cs typeface="Segoe UI Semilight" panose="020B0402040204020203" pitchFamily="34" charset="0"/>
              </a:rPr>
              <a:t>Data is connected</a:t>
            </a:r>
          </a:p>
          <a:p>
            <a:pPr>
              <a:lnSpc>
                <a:spcPct val="107000"/>
              </a:lnSpc>
            </a:pPr>
            <a:r>
              <a:rPr lang="en-US" sz="1400" dirty="0">
                <a:solidFill>
                  <a:srgbClr val="24547C"/>
                </a:solidFill>
                <a:latin typeface="+mj-lt"/>
                <a:cs typeface="Segoe UI Semilight" panose="020B0402040204020203" pitchFamily="34" charset="0"/>
              </a:rPr>
              <a:t>E.g. Machine information linkable to usage information</a:t>
            </a:r>
          </a:p>
        </p:txBody>
      </p:sp>
      <p:sp>
        <p:nvSpPr>
          <p:cNvPr id="194" name="Rectangle 193"/>
          <p:cNvSpPr/>
          <p:nvPr/>
        </p:nvSpPr>
        <p:spPr>
          <a:xfrm>
            <a:off x="7617554" y="5728093"/>
            <a:ext cx="4015646" cy="757387"/>
          </a:xfrm>
          <a:prstGeom prst="rect">
            <a:avLst/>
          </a:prstGeom>
          <a:noFill/>
          <a:ln>
            <a:noFill/>
          </a:ln>
        </p:spPr>
        <p:txBody>
          <a:bodyPr wrap="square" lIns="0" tIns="0" rIns="0" bIns="0" anchor="ctr">
            <a:spAutoFit/>
          </a:bodyPr>
          <a:lstStyle/>
          <a:p>
            <a:pPr>
              <a:lnSpc>
                <a:spcPct val="107000"/>
              </a:lnSpc>
            </a:pPr>
            <a:r>
              <a:rPr lang="en-US" dirty="0">
                <a:solidFill>
                  <a:schemeClr val="accent2">
                    <a:lumMod val="75000"/>
                  </a:schemeClr>
                </a:solidFill>
                <a:cs typeface="Segoe UI Semilight" panose="020B0402040204020203" pitchFamily="34" charset="0"/>
              </a:rPr>
              <a:t>A lot of data</a:t>
            </a:r>
          </a:p>
          <a:p>
            <a:pPr>
              <a:lnSpc>
                <a:spcPct val="107000"/>
              </a:lnSpc>
            </a:pPr>
            <a:r>
              <a:rPr lang="en-US" sz="1400" dirty="0">
                <a:solidFill>
                  <a:schemeClr val="accent2">
                    <a:lumMod val="75000"/>
                  </a:schemeClr>
                </a:solidFill>
                <a:latin typeface="+mj-lt"/>
                <a:cs typeface="Segoe UI Semilight" panose="020B0402040204020203" pitchFamily="34" charset="0"/>
              </a:rPr>
              <a:t>E.g. Will be difficult to predict failure accurately with few examples</a:t>
            </a:r>
          </a:p>
        </p:txBody>
      </p:sp>
      <p:grpSp>
        <p:nvGrpSpPr>
          <p:cNvPr id="20" name="Group 19"/>
          <p:cNvGrpSpPr/>
          <p:nvPr/>
        </p:nvGrpSpPr>
        <p:grpSpPr>
          <a:xfrm>
            <a:off x="6874156" y="1354930"/>
            <a:ext cx="378672" cy="453694"/>
            <a:chOff x="13264208" y="1803400"/>
            <a:chExt cx="488192" cy="584912"/>
          </a:xfrm>
        </p:grpSpPr>
        <p:sp>
          <p:nvSpPr>
            <p:cNvPr id="196" name="Freeform 195"/>
            <p:cNvSpPr/>
            <p:nvPr/>
          </p:nvSpPr>
          <p:spPr>
            <a:xfrm>
              <a:off x="13264208" y="1803400"/>
              <a:ext cx="488192" cy="584912"/>
            </a:xfrm>
            <a:custGeom>
              <a:avLst/>
              <a:gdLst>
                <a:gd name="connsiteX0" fmla="*/ 171450 w 1743075"/>
                <a:gd name="connsiteY0" fmla="*/ 2009775 h 2028825"/>
                <a:gd name="connsiteX1" fmla="*/ 333375 w 1743075"/>
                <a:gd name="connsiteY1" fmla="*/ 1362075 h 2028825"/>
                <a:gd name="connsiteX2" fmla="*/ 0 w 1743075"/>
                <a:gd name="connsiteY2" fmla="*/ 742950 h 2028825"/>
                <a:gd name="connsiteX3" fmla="*/ 57150 w 1743075"/>
                <a:gd name="connsiteY3" fmla="*/ 295275 h 2028825"/>
                <a:gd name="connsiteX4" fmla="*/ 495300 w 1743075"/>
                <a:gd name="connsiteY4" fmla="*/ 0 h 2028825"/>
                <a:gd name="connsiteX5" fmla="*/ 1104900 w 1743075"/>
                <a:gd name="connsiteY5" fmla="*/ 19050 h 2028825"/>
                <a:gd name="connsiteX6" fmla="*/ 1457325 w 1743075"/>
                <a:gd name="connsiteY6" fmla="*/ 352425 h 2028825"/>
                <a:gd name="connsiteX7" fmla="*/ 1543050 w 1743075"/>
                <a:gd name="connsiteY7" fmla="*/ 781050 h 2028825"/>
                <a:gd name="connsiteX8" fmla="*/ 1552575 w 1743075"/>
                <a:gd name="connsiteY8" fmla="*/ 962025 h 2028825"/>
                <a:gd name="connsiteX9" fmla="*/ 1743075 w 1743075"/>
                <a:gd name="connsiteY9" fmla="*/ 1133475 h 2028825"/>
                <a:gd name="connsiteX10" fmla="*/ 1504950 w 1743075"/>
                <a:gd name="connsiteY10" fmla="*/ 1266825 h 2028825"/>
                <a:gd name="connsiteX11" fmla="*/ 1543050 w 1743075"/>
                <a:gd name="connsiteY11" fmla="*/ 1485900 h 2028825"/>
                <a:gd name="connsiteX12" fmla="*/ 1466850 w 1743075"/>
                <a:gd name="connsiteY12" fmla="*/ 1628775 h 2028825"/>
                <a:gd name="connsiteX13" fmla="*/ 1162050 w 1743075"/>
                <a:gd name="connsiteY13" fmla="*/ 1676400 h 2028825"/>
                <a:gd name="connsiteX14" fmla="*/ 1047750 w 1743075"/>
                <a:gd name="connsiteY14" fmla="*/ 1733550 h 2028825"/>
                <a:gd name="connsiteX15" fmla="*/ 1038225 w 1743075"/>
                <a:gd name="connsiteY15" fmla="*/ 2028825 h 2028825"/>
                <a:gd name="connsiteX16" fmla="*/ 171450 w 1743075"/>
                <a:gd name="connsiteY16" fmla="*/ 2009775 h 2028825"/>
                <a:gd name="connsiteX0" fmla="*/ 171450 w 1743075"/>
                <a:gd name="connsiteY0" fmla="*/ 2009775 h 2028825"/>
                <a:gd name="connsiteX1" fmla="*/ 333375 w 1743075"/>
                <a:gd name="connsiteY1" fmla="*/ 1362075 h 2028825"/>
                <a:gd name="connsiteX2" fmla="*/ 0 w 1743075"/>
                <a:gd name="connsiteY2" fmla="*/ 742950 h 2028825"/>
                <a:gd name="connsiteX3" fmla="*/ 85725 w 1743075"/>
                <a:gd name="connsiteY3" fmla="*/ 309563 h 2028825"/>
                <a:gd name="connsiteX4" fmla="*/ 495300 w 1743075"/>
                <a:gd name="connsiteY4" fmla="*/ 0 h 2028825"/>
                <a:gd name="connsiteX5" fmla="*/ 1104900 w 1743075"/>
                <a:gd name="connsiteY5" fmla="*/ 19050 h 2028825"/>
                <a:gd name="connsiteX6" fmla="*/ 1457325 w 1743075"/>
                <a:gd name="connsiteY6" fmla="*/ 352425 h 2028825"/>
                <a:gd name="connsiteX7" fmla="*/ 1543050 w 1743075"/>
                <a:gd name="connsiteY7" fmla="*/ 781050 h 2028825"/>
                <a:gd name="connsiteX8" fmla="*/ 1552575 w 1743075"/>
                <a:gd name="connsiteY8" fmla="*/ 962025 h 2028825"/>
                <a:gd name="connsiteX9" fmla="*/ 1743075 w 1743075"/>
                <a:gd name="connsiteY9" fmla="*/ 1133475 h 2028825"/>
                <a:gd name="connsiteX10" fmla="*/ 1504950 w 1743075"/>
                <a:gd name="connsiteY10" fmla="*/ 1266825 h 2028825"/>
                <a:gd name="connsiteX11" fmla="*/ 1543050 w 1743075"/>
                <a:gd name="connsiteY11" fmla="*/ 1485900 h 2028825"/>
                <a:gd name="connsiteX12" fmla="*/ 1466850 w 1743075"/>
                <a:gd name="connsiteY12" fmla="*/ 1628775 h 2028825"/>
                <a:gd name="connsiteX13" fmla="*/ 1162050 w 1743075"/>
                <a:gd name="connsiteY13" fmla="*/ 1676400 h 2028825"/>
                <a:gd name="connsiteX14" fmla="*/ 1047750 w 1743075"/>
                <a:gd name="connsiteY14" fmla="*/ 1733550 h 2028825"/>
                <a:gd name="connsiteX15" fmla="*/ 1038225 w 1743075"/>
                <a:gd name="connsiteY15" fmla="*/ 2028825 h 2028825"/>
                <a:gd name="connsiteX16" fmla="*/ 171450 w 1743075"/>
                <a:gd name="connsiteY16" fmla="*/ 2009775 h 2028825"/>
                <a:gd name="connsiteX0" fmla="*/ 171450 w 1743075"/>
                <a:gd name="connsiteY0" fmla="*/ 2009775 h 2028825"/>
                <a:gd name="connsiteX1" fmla="*/ 333375 w 1743075"/>
                <a:gd name="connsiteY1" fmla="*/ 1362075 h 2028825"/>
                <a:gd name="connsiteX2" fmla="*/ 0 w 1743075"/>
                <a:gd name="connsiteY2" fmla="*/ 742950 h 2028825"/>
                <a:gd name="connsiteX3" fmla="*/ 85725 w 1743075"/>
                <a:gd name="connsiteY3" fmla="*/ 309563 h 2028825"/>
                <a:gd name="connsiteX4" fmla="*/ 495300 w 1743075"/>
                <a:gd name="connsiteY4" fmla="*/ 0 h 2028825"/>
                <a:gd name="connsiteX5" fmla="*/ 1104900 w 1743075"/>
                <a:gd name="connsiteY5" fmla="*/ 19050 h 2028825"/>
                <a:gd name="connsiteX6" fmla="*/ 1457325 w 1743075"/>
                <a:gd name="connsiteY6" fmla="*/ 352425 h 2028825"/>
                <a:gd name="connsiteX7" fmla="*/ 1543050 w 1743075"/>
                <a:gd name="connsiteY7" fmla="*/ 781050 h 2028825"/>
                <a:gd name="connsiteX8" fmla="*/ 1552575 w 1743075"/>
                <a:gd name="connsiteY8" fmla="*/ 962025 h 2028825"/>
                <a:gd name="connsiteX9" fmla="*/ 1743075 w 1743075"/>
                <a:gd name="connsiteY9" fmla="*/ 1133475 h 2028825"/>
                <a:gd name="connsiteX10" fmla="*/ 1504950 w 1743075"/>
                <a:gd name="connsiteY10" fmla="*/ 1266825 h 2028825"/>
                <a:gd name="connsiteX11" fmla="*/ 1543050 w 1743075"/>
                <a:gd name="connsiteY11" fmla="*/ 1485900 h 2028825"/>
                <a:gd name="connsiteX12" fmla="*/ 1466850 w 1743075"/>
                <a:gd name="connsiteY12" fmla="*/ 1628775 h 2028825"/>
                <a:gd name="connsiteX13" fmla="*/ 1162050 w 1743075"/>
                <a:gd name="connsiteY13" fmla="*/ 1676400 h 2028825"/>
                <a:gd name="connsiteX14" fmla="*/ 1047750 w 1743075"/>
                <a:gd name="connsiteY14" fmla="*/ 1733550 h 2028825"/>
                <a:gd name="connsiteX15" fmla="*/ 1038225 w 1743075"/>
                <a:gd name="connsiteY15" fmla="*/ 2028825 h 2028825"/>
                <a:gd name="connsiteX16" fmla="*/ 171450 w 1743075"/>
                <a:gd name="connsiteY16" fmla="*/ 2009775 h 2028825"/>
                <a:gd name="connsiteX0" fmla="*/ 171450 w 1743075"/>
                <a:gd name="connsiteY0" fmla="*/ 2009775 h 2028825"/>
                <a:gd name="connsiteX1" fmla="*/ 333375 w 1743075"/>
                <a:gd name="connsiteY1" fmla="*/ 1362075 h 2028825"/>
                <a:gd name="connsiteX2" fmla="*/ 0 w 1743075"/>
                <a:gd name="connsiteY2" fmla="*/ 742950 h 2028825"/>
                <a:gd name="connsiteX3" fmla="*/ 85725 w 1743075"/>
                <a:gd name="connsiteY3" fmla="*/ 309563 h 2028825"/>
                <a:gd name="connsiteX4" fmla="*/ 495300 w 1743075"/>
                <a:gd name="connsiteY4" fmla="*/ 0 h 2028825"/>
                <a:gd name="connsiteX5" fmla="*/ 1104900 w 1743075"/>
                <a:gd name="connsiteY5" fmla="*/ 19050 h 2028825"/>
                <a:gd name="connsiteX6" fmla="*/ 1457325 w 1743075"/>
                <a:gd name="connsiteY6" fmla="*/ 352425 h 2028825"/>
                <a:gd name="connsiteX7" fmla="*/ 1543050 w 1743075"/>
                <a:gd name="connsiteY7" fmla="*/ 781050 h 2028825"/>
                <a:gd name="connsiteX8" fmla="*/ 1552575 w 1743075"/>
                <a:gd name="connsiteY8" fmla="*/ 962025 h 2028825"/>
                <a:gd name="connsiteX9" fmla="*/ 1743075 w 1743075"/>
                <a:gd name="connsiteY9" fmla="*/ 1133475 h 2028825"/>
                <a:gd name="connsiteX10" fmla="*/ 1504950 w 1743075"/>
                <a:gd name="connsiteY10" fmla="*/ 1266825 h 2028825"/>
                <a:gd name="connsiteX11" fmla="*/ 1543050 w 1743075"/>
                <a:gd name="connsiteY11" fmla="*/ 1485900 h 2028825"/>
                <a:gd name="connsiteX12" fmla="*/ 1466850 w 1743075"/>
                <a:gd name="connsiteY12" fmla="*/ 1628775 h 2028825"/>
                <a:gd name="connsiteX13" fmla="*/ 1162050 w 1743075"/>
                <a:gd name="connsiteY13" fmla="*/ 1676400 h 2028825"/>
                <a:gd name="connsiteX14" fmla="*/ 1047750 w 1743075"/>
                <a:gd name="connsiteY14" fmla="*/ 1733550 h 2028825"/>
                <a:gd name="connsiteX15" fmla="*/ 1038225 w 1743075"/>
                <a:gd name="connsiteY15" fmla="*/ 2028825 h 2028825"/>
                <a:gd name="connsiteX16" fmla="*/ 171450 w 1743075"/>
                <a:gd name="connsiteY16" fmla="*/ 2009775 h 2028825"/>
                <a:gd name="connsiteX0" fmla="*/ 171450 w 1743075"/>
                <a:gd name="connsiteY0" fmla="*/ 2009775 h 2028825"/>
                <a:gd name="connsiteX1" fmla="*/ 333375 w 1743075"/>
                <a:gd name="connsiteY1" fmla="*/ 1362075 h 2028825"/>
                <a:gd name="connsiteX2" fmla="*/ 0 w 1743075"/>
                <a:gd name="connsiteY2" fmla="*/ 742950 h 2028825"/>
                <a:gd name="connsiteX3" fmla="*/ 85725 w 1743075"/>
                <a:gd name="connsiteY3" fmla="*/ 309563 h 2028825"/>
                <a:gd name="connsiteX4" fmla="*/ 495300 w 1743075"/>
                <a:gd name="connsiteY4" fmla="*/ 0 h 2028825"/>
                <a:gd name="connsiteX5" fmla="*/ 1104900 w 1743075"/>
                <a:gd name="connsiteY5" fmla="*/ 19050 h 2028825"/>
                <a:gd name="connsiteX6" fmla="*/ 1457325 w 1743075"/>
                <a:gd name="connsiteY6" fmla="*/ 352425 h 2028825"/>
                <a:gd name="connsiteX7" fmla="*/ 1543050 w 1743075"/>
                <a:gd name="connsiteY7" fmla="*/ 781050 h 2028825"/>
                <a:gd name="connsiteX8" fmla="*/ 1552575 w 1743075"/>
                <a:gd name="connsiteY8" fmla="*/ 962025 h 2028825"/>
                <a:gd name="connsiteX9" fmla="*/ 1743075 w 1743075"/>
                <a:gd name="connsiteY9" fmla="*/ 1133475 h 2028825"/>
                <a:gd name="connsiteX10" fmla="*/ 1504950 w 1743075"/>
                <a:gd name="connsiteY10" fmla="*/ 1266825 h 2028825"/>
                <a:gd name="connsiteX11" fmla="*/ 1543050 w 1743075"/>
                <a:gd name="connsiteY11" fmla="*/ 1485900 h 2028825"/>
                <a:gd name="connsiteX12" fmla="*/ 1466850 w 1743075"/>
                <a:gd name="connsiteY12" fmla="*/ 1628775 h 2028825"/>
                <a:gd name="connsiteX13" fmla="*/ 1162050 w 1743075"/>
                <a:gd name="connsiteY13" fmla="*/ 1676400 h 2028825"/>
                <a:gd name="connsiteX14" fmla="*/ 1047750 w 1743075"/>
                <a:gd name="connsiteY14" fmla="*/ 1733550 h 2028825"/>
                <a:gd name="connsiteX15" fmla="*/ 1038225 w 1743075"/>
                <a:gd name="connsiteY15" fmla="*/ 2028825 h 2028825"/>
                <a:gd name="connsiteX16" fmla="*/ 171450 w 1743075"/>
                <a:gd name="connsiteY16" fmla="*/ 2009775 h 2028825"/>
                <a:gd name="connsiteX0" fmla="*/ 171450 w 1743075"/>
                <a:gd name="connsiteY0" fmla="*/ 2029269 h 2048319"/>
                <a:gd name="connsiteX1" fmla="*/ 333375 w 1743075"/>
                <a:gd name="connsiteY1" fmla="*/ 1381569 h 2048319"/>
                <a:gd name="connsiteX2" fmla="*/ 0 w 1743075"/>
                <a:gd name="connsiteY2" fmla="*/ 762444 h 2048319"/>
                <a:gd name="connsiteX3" fmla="*/ 85725 w 1743075"/>
                <a:gd name="connsiteY3" fmla="*/ 329057 h 2048319"/>
                <a:gd name="connsiteX4" fmla="*/ 495300 w 1743075"/>
                <a:gd name="connsiteY4" fmla="*/ 19494 h 2048319"/>
                <a:gd name="connsiteX5" fmla="*/ 1104900 w 1743075"/>
                <a:gd name="connsiteY5" fmla="*/ 38544 h 2048319"/>
                <a:gd name="connsiteX6" fmla="*/ 1457325 w 1743075"/>
                <a:gd name="connsiteY6" fmla="*/ 371919 h 2048319"/>
                <a:gd name="connsiteX7" fmla="*/ 1543050 w 1743075"/>
                <a:gd name="connsiteY7" fmla="*/ 800544 h 2048319"/>
                <a:gd name="connsiteX8" fmla="*/ 1552575 w 1743075"/>
                <a:gd name="connsiteY8" fmla="*/ 981519 h 2048319"/>
                <a:gd name="connsiteX9" fmla="*/ 1743075 w 1743075"/>
                <a:gd name="connsiteY9" fmla="*/ 1152969 h 2048319"/>
                <a:gd name="connsiteX10" fmla="*/ 1504950 w 1743075"/>
                <a:gd name="connsiteY10" fmla="*/ 1286319 h 2048319"/>
                <a:gd name="connsiteX11" fmla="*/ 1543050 w 1743075"/>
                <a:gd name="connsiteY11" fmla="*/ 1505394 h 2048319"/>
                <a:gd name="connsiteX12" fmla="*/ 1466850 w 1743075"/>
                <a:gd name="connsiteY12" fmla="*/ 1648269 h 2048319"/>
                <a:gd name="connsiteX13" fmla="*/ 1162050 w 1743075"/>
                <a:gd name="connsiteY13" fmla="*/ 1695894 h 2048319"/>
                <a:gd name="connsiteX14" fmla="*/ 1047750 w 1743075"/>
                <a:gd name="connsiteY14" fmla="*/ 1753044 h 2048319"/>
                <a:gd name="connsiteX15" fmla="*/ 1038225 w 1743075"/>
                <a:gd name="connsiteY15" fmla="*/ 2048319 h 2048319"/>
                <a:gd name="connsiteX16" fmla="*/ 171450 w 1743075"/>
                <a:gd name="connsiteY16" fmla="*/ 2029269 h 2048319"/>
                <a:gd name="connsiteX0" fmla="*/ 171450 w 1743075"/>
                <a:gd name="connsiteY0" fmla="*/ 1990935 h 2009985"/>
                <a:gd name="connsiteX1" fmla="*/ 333375 w 1743075"/>
                <a:gd name="connsiteY1" fmla="*/ 1343235 h 2009985"/>
                <a:gd name="connsiteX2" fmla="*/ 0 w 1743075"/>
                <a:gd name="connsiteY2" fmla="*/ 724110 h 2009985"/>
                <a:gd name="connsiteX3" fmla="*/ 85725 w 1743075"/>
                <a:gd name="connsiteY3" fmla="*/ 290723 h 2009985"/>
                <a:gd name="connsiteX4" fmla="*/ 1104900 w 1743075"/>
                <a:gd name="connsiteY4" fmla="*/ 210 h 2009985"/>
                <a:gd name="connsiteX5" fmla="*/ 1457325 w 1743075"/>
                <a:gd name="connsiteY5" fmla="*/ 333585 h 2009985"/>
                <a:gd name="connsiteX6" fmla="*/ 1543050 w 1743075"/>
                <a:gd name="connsiteY6" fmla="*/ 762210 h 2009985"/>
                <a:gd name="connsiteX7" fmla="*/ 1552575 w 1743075"/>
                <a:gd name="connsiteY7" fmla="*/ 943185 h 2009985"/>
                <a:gd name="connsiteX8" fmla="*/ 1743075 w 1743075"/>
                <a:gd name="connsiteY8" fmla="*/ 1114635 h 2009985"/>
                <a:gd name="connsiteX9" fmla="*/ 1504950 w 1743075"/>
                <a:gd name="connsiteY9" fmla="*/ 1247985 h 2009985"/>
                <a:gd name="connsiteX10" fmla="*/ 1543050 w 1743075"/>
                <a:gd name="connsiteY10" fmla="*/ 1467060 h 2009985"/>
                <a:gd name="connsiteX11" fmla="*/ 1466850 w 1743075"/>
                <a:gd name="connsiteY11" fmla="*/ 1609935 h 2009985"/>
                <a:gd name="connsiteX12" fmla="*/ 1162050 w 1743075"/>
                <a:gd name="connsiteY12" fmla="*/ 1657560 h 2009985"/>
                <a:gd name="connsiteX13" fmla="*/ 1047750 w 1743075"/>
                <a:gd name="connsiteY13" fmla="*/ 1714710 h 2009985"/>
                <a:gd name="connsiteX14" fmla="*/ 1038225 w 1743075"/>
                <a:gd name="connsiteY14" fmla="*/ 2009985 h 2009985"/>
                <a:gd name="connsiteX15" fmla="*/ 171450 w 1743075"/>
                <a:gd name="connsiteY15" fmla="*/ 1990935 h 2009985"/>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457325 w 1743075"/>
                <a:gd name="connsiteY5" fmla="*/ 377929 h 2054329"/>
                <a:gd name="connsiteX6" fmla="*/ 1543050 w 1743075"/>
                <a:gd name="connsiteY6" fmla="*/ 806554 h 2054329"/>
                <a:gd name="connsiteX7" fmla="*/ 1552575 w 1743075"/>
                <a:gd name="connsiteY7" fmla="*/ 987529 h 2054329"/>
                <a:gd name="connsiteX8" fmla="*/ 1743075 w 1743075"/>
                <a:gd name="connsiteY8" fmla="*/ 1158979 h 2054329"/>
                <a:gd name="connsiteX9" fmla="*/ 1504950 w 1743075"/>
                <a:gd name="connsiteY9" fmla="*/ 1292329 h 2054329"/>
                <a:gd name="connsiteX10" fmla="*/ 1543050 w 1743075"/>
                <a:gd name="connsiteY10" fmla="*/ 1511404 h 2054329"/>
                <a:gd name="connsiteX11" fmla="*/ 1466850 w 1743075"/>
                <a:gd name="connsiteY11" fmla="*/ 1654279 h 2054329"/>
                <a:gd name="connsiteX12" fmla="*/ 1162050 w 1743075"/>
                <a:gd name="connsiteY12" fmla="*/ 1701904 h 2054329"/>
                <a:gd name="connsiteX13" fmla="*/ 1047750 w 1743075"/>
                <a:gd name="connsiteY13" fmla="*/ 1759054 h 2054329"/>
                <a:gd name="connsiteX14" fmla="*/ 1038225 w 1743075"/>
                <a:gd name="connsiteY14" fmla="*/ 2054329 h 2054329"/>
                <a:gd name="connsiteX15" fmla="*/ 171450 w 1743075"/>
                <a:gd name="connsiteY15"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457325 w 1743075"/>
                <a:gd name="connsiteY5" fmla="*/ 377929 h 2054329"/>
                <a:gd name="connsiteX6" fmla="*/ 1543050 w 1743075"/>
                <a:gd name="connsiteY6" fmla="*/ 806554 h 2054329"/>
                <a:gd name="connsiteX7" fmla="*/ 1552575 w 1743075"/>
                <a:gd name="connsiteY7" fmla="*/ 987529 h 2054329"/>
                <a:gd name="connsiteX8" fmla="*/ 1743075 w 1743075"/>
                <a:gd name="connsiteY8" fmla="*/ 1158979 h 2054329"/>
                <a:gd name="connsiteX9" fmla="*/ 1504950 w 1743075"/>
                <a:gd name="connsiteY9" fmla="*/ 1292329 h 2054329"/>
                <a:gd name="connsiteX10" fmla="*/ 1543050 w 1743075"/>
                <a:gd name="connsiteY10" fmla="*/ 1511404 h 2054329"/>
                <a:gd name="connsiteX11" fmla="*/ 1466850 w 1743075"/>
                <a:gd name="connsiteY11" fmla="*/ 1654279 h 2054329"/>
                <a:gd name="connsiteX12" fmla="*/ 1162050 w 1743075"/>
                <a:gd name="connsiteY12" fmla="*/ 1701904 h 2054329"/>
                <a:gd name="connsiteX13" fmla="*/ 1047750 w 1743075"/>
                <a:gd name="connsiteY13" fmla="*/ 1759054 h 2054329"/>
                <a:gd name="connsiteX14" fmla="*/ 1038225 w 1743075"/>
                <a:gd name="connsiteY14" fmla="*/ 2054329 h 2054329"/>
                <a:gd name="connsiteX15" fmla="*/ 171450 w 1743075"/>
                <a:gd name="connsiteY15"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43050 w 1743075"/>
                <a:gd name="connsiteY5" fmla="*/ 806554 h 2054329"/>
                <a:gd name="connsiteX6" fmla="*/ 1552575 w 1743075"/>
                <a:gd name="connsiteY6" fmla="*/ 987529 h 2054329"/>
                <a:gd name="connsiteX7" fmla="*/ 1743075 w 1743075"/>
                <a:gd name="connsiteY7" fmla="*/ 1158979 h 2054329"/>
                <a:gd name="connsiteX8" fmla="*/ 1504950 w 1743075"/>
                <a:gd name="connsiteY8" fmla="*/ 1292329 h 2054329"/>
                <a:gd name="connsiteX9" fmla="*/ 1543050 w 1743075"/>
                <a:gd name="connsiteY9" fmla="*/ 1511404 h 2054329"/>
                <a:gd name="connsiteX10" fmla="*/ 1466850 w 1743075"/>
                <a:gd name="connsiteY10" fmla="*/ 1654279 h 2054329"/>
                <a:gd name="connsiteX11" fmla="*/ 1162050 w 1743075"/>
                <a:gd name="connsiteY11" fmla="*/ 1701904 h 2054329"/>
                <a:gd name="connsiteX12" fmla="*/ 1047750 w 1743075"/>
                <a:gd name="connsiteY12" fmla="*/ 1759054 h 2054329"/>
                <a:gd name="connsiteX13" fmla="*/ 1038225 w 1743075"/>
                <a:gd name="connsiteY13" fmla="*/ 2054329 h 2054329"/>
                <a:gd name="connsiteX14" fmla="*/ 171450 w 1743075"/>
                <a:gd name="connsiteY14"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43050 w 1743075"/>
                <a:gd name="connsiteY5" fmla="*/ 806554 h 2054329"/>
                <a:gd name="connsiteX6" fmla="*/ 1552575 w 1743075"/>
                <a:gd name="connsiteY6" fmla="*/ 987529 h 2054329"/>
                <a:gd name="connsiteX7" fmla="*/ 1743075 w 1743075"/>
                <a:gd name="connsiteY7" fmla="*/ 1158979 h 2054329"/>
                <a:gd name="connsiteX8" fmla="*/ 1504950 w 1743075"/>
                <a:gd name="connsiteY8" fmla="*/ 1292329 h 2054329"/>
                <a:gd name="connsiteX9" fmla="*/ 1543050 w 1743075"/>
                <a:gd name="connsiteY9" fmla="*/ 1511404 h 2054329"/>
                <a:gd name="connsiteX10" fmla="*/ 1466850 w 1743075"/>
                <a:gd name="connsiteY10" fmla="*/ 1654279 h 2054329"/>
                <a:gd name="connsiteX11" fmla="*/ 1162050 w 1743075"/>
                <a:gd name="connsiteY11" fmla="*/ 1701904 h 2054329"/>
                <a:gd name="connsiteX12" fmla="*/ 1047750 w 1743075"/>
                <a:gd name="connsiteY12" fmla="*/ 1759054 h 2054329"/>
                <a:gd name="connsiteX13" fmla="*/ 1038225 w 1743075"/>
                <a:gd name="connsiteY13" fmla="*/ 2054329 h 2054329"/>
                <a:gd name="connsiteX14" fmla="*/ 171450 w 1743075"/>
                <a:gd name="connsiteY14"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43050 w 1743075"/>
                <a:gd name="connsiteY5" fmla="*/ 806554 h 2054329"/>
                <a:gd name="connsiteX6" fmla="*/ 1552575 w 1743075"/>
                <a:gd name="connsiteY6" fmla="*/ 987529 h 2054329"/>
                <a:gd name="connsiteX7" fmla="*/ 1743075 w 1743075"/>
                <a:gd name="connsiteY7" fmla="*/ 1158979 h 2054329"/>
                <a:gd name="connsiteX8" fmla="*/ 1504950 w 1743075"/>
                <a:gd name="connsiteY8" fmla="*/ 1292329 h 2054329"/>
                <a:gd name="connsiteX9" fmla="*/ 1543050 w 1743075"/>
                <a:gd name="connsiteY9" fmla="*/ 1511404 h 2054329"/>
                <a:gd name="connsiteX10" fmla="*/ 1466850 w 1743075"/>
                <a:gd name="connsiteY10" fmla="*/ 1654279 h 2054329"/>
                <a:gd name="connsiteX11" fmla="*/ 1162050 w 1743075"/>
                <a:gd name="connsiteY11" fmla="*/ 1701904 h 2054329"/>
                <a:gd name="connsiteX12" fmla="*/ 1047750 w 1743075"/>
                <a:gd name="connsiteY12" fmla="*/ 1759054 h 2054329"/>
                <a:gd name="connsiteX13" fmla="*/ 1038225 w 1743075"/>
                <a:gd name="connsiteY13" fmla="*/ 2054329 h 2054329"/>
                <a:gd name="connsiteX14" fmla="*/ 171450 w 1743075"/>
                <a:gd name="connsiteY14"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552575 w 1743075"/>
                <a:gd name="connsiteY6" fmla="*/ 987529 h 2054329"/>
                <a:gd name="connsiteX7" fmla="*/ 1743075 w 1743075"/>
                <a:gd name="connsiteY7" fmla="*/ 1158979 h 2054329"/>
                <a:gd name="connsiteX8" fmla="*/ 1504950 w 1743075"/>
                <a:gd name="connsiteY8" fmla="*/ 1292329 h 2054329"/>
                <a:gd name="connsiteX9" fmla="*/ 1543050 w 1743075"/>
                <a:gd name="connsiteY9" fmla="*/ 1511404 h 2054329"/>
                <a:gd name="connsiteX10" fmla="*/ 1466850 w 1743075"/>
                <a:gd name="connsiteY10" fmla="*/ 1654279 h 2054329"/>
                <a:gd name="connsiteX11" fmla="*/ 1162050 w 1743075"/>
                <a:gd name="connsiteY11" fmla="*/ 1701904 h 2054329"/>
                <a:gd name="connsiteX12" fmla="*/ 1047750 w 1743075"/>
                <a:gd name="connsiteY12" fmla="*/ 1759054 h 2054329"/>
                <a:gd name="connsiteX13" fmla="*/ 1038225 w 1743075"/>
                <a:gd name="connsiteY13" fmla="*/ 2054329 h 2054329"/>
                <a:gd name="connsiteX14" fmla="*/ 171450 w 1743075"/>
                <a:gd name="connsiteY14"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552575 w 1743075"/>
                <a:gd name="connsiteY6" fmla="*/ 987529 h 2054329"/>
                <a:gd name="connsiteX7" fmla="*/ 1743075 w 1743075"/>
                <a:gd name="connsiteY7" fmla="*/ 1158979 h 2054329"/>
                <a:gd name="connsiteX8" fmla="*/ 1504950 w 1743075"/>
                <a:gd name="connsiteY8" fmla="*/ 1292329 h 2054329"/>
                <a:gd name="connsiteX9" fmla="*/ 1543050 w 1743075"/>
                <a:gd name="connsiteY9" fmla="*/ 1511404 h 2054329"/>
                <a:gd name="connsiteX10" fmla="*/ 1466850 w 1743075"/>
                <a:gd name="connsiteY10" fmla="*/ 1654279 h 2054329"/>
                <a:gd name="connsiteX11" fmla="*/ 1162050 w 1743075"/>
                <a:gd name="connsiteY11" fmla="*/ 1701904 h 2054329"/>
                <a:gd name="connsiteX12" fmla="*/ 1047750 w 1743075"/>
                <a:gd name="connsiteY12" fmla="*/ 1759054 h 2054329"/>
                <a:gd name="connsiteX13" fmla="*/ 1038225 w 1743075"/>
                <a:gd name="connsiteY13" fmla="*/ 2054329 h 2054329"/>
                <a:gd name="connsiteX14" fmla="*/ 171450 w 1743075"/>
                <a:gd name="connsiteY14"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743075 w 1743075"/>
                <a:gd name="connsiteY6" fmla="*/ 1158979 h 2054329"/>
                <a:gd name="connsiteX7" fmla="*/ 1504950 w 1743075"/>
                <a:gd name="connsiteY7" fmla="*/ 1292329 h 2054329"/>
                <a:gd name="connsiteX8" fmla="*/ 1543050 w 1743075"/>
                <a:gd name="connsiteY8" fmla="*/ 1511404 h 2054329"/>
                <a:gd name="connsiteX9" fmla="*/ 1466850 w 1743075"/>
                <a:gd name="connsiteY9" fmla="*/ 1654279 h 2054329"/>
                <a:gd name="connsiteX10" fmla="*/ 1162050 w 1743075"/>
                <a:gd name="connsiteY10" fmla="*/ 1701904 h 2054329"/>
                <a:gd name="connsiteX11" fmla="*/ 1047750 w 1743075"/>
                <a:gd name="connsiteY11" fmla="*/ 1759054 h 2054329"/>
                <a:gd name="connsiteX12" fmla="*/ 1038225 w 1743075"/>
                <a:gd name="connsiteY12" fmla="*/ 2054329 h 2054329"/>
                <a:gd name="connsiteX13" fmla="*/ 171450 w 1743075"/>
                <a:gd name="connsiteY13"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743075 w 1743075"/>
                <a:gd name="connsiteY6" fmla="*/ 1158979 h 2054329"/>
                <a:gd name="connsiteX7" fmla="*/ 1504950 w 1743075"/>
                <a:gd name="connsiteY7" fmla="*/ 1292329 h 2054329"/>
                <a:gd name="connsiteX8" fmla="*/ 1543050 w 1743075"/>
                <a:gd name="connsiteY8" fmla="*/ 1511404 h 2054329"/>
                <a:gd name="connsiteX9" fmla="*/ 1466850 w 1743075"/>
                <a:gd name="connsiteY9" fmla="*/ 1654279 h 2054329"/>
                <a:gd name="connsiteX10" fmla="*/ 1162050 w 1743075"/>
                <a:gd name="connsiteY10" fmla="*/ 1701904 h 2054329"/>
                <a:gd name="connsiteX11" fmla="*/ 1047750 w 1743075"/>
                <a:gd name="connsiteY11" fmla="*/ 1759054 h 2054329"/>
                <a:gd name="connsiteX12" fmla="*/ 1038225 w 1743075"/>
                <a:gd name="connsiteY12" fmla="*/ 2054329 h 2054329"/>
                <a:gd name="connsiteX13" fmla="*/ 171450 w 1743075"/>
                <a:gd name="connsiteY13"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743075 w 1743075"/>
                <a:gd name="connsiteY6" fmla="*/ 1158979 h 2054329"/>
                <a:gd name="connsiteX7" fmla="*/ 1538288 w 1743075"/>
                <a:gd name="connsiteY7" fmla="*/ 1225654 h 2054329"/>
                <a:gd name="connsiteX8" fmla="*/ 1543050 w 1743075"/>
                <a:gd name="connsiteY8" fmla="*/ 1511404 h 2054329"/>
                <a:gd name="connsiteX9" fmla="*/ 1466850 w 1743075"/>
                <a:gd name="connsiteY9" fmla="*/ 1654279 h 2054329"/>
                <a:gd name="connsiteX10" fmla="*/ 1162050 w 1743075"/>
                <a:gd name="connsiteY10" fmla="*/ 1701904 h 2054329"/>
                <a:gd name="connsiteX11" fmla="*/ 1047750 w 1743075"/>
                <a:gd name="connsiteY11" fmla="*/ 1759054 h 2054329"/>
                <a:gd name="connsiteX12" fmla="*/ 1038225 w 1743075"/>
                <a:gd name="connsiteY12" fmla="*/ 2054329 h 2054329"/>
                <a:gd name="connsiteX13" fmla="*/ 171450 w 1743075"/>
                <a:gd name="connsiteY13"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743075 w 1743075"/>
                <a:gd name="connsiteY6" fmla="*/ 1158979 h 2054329"/>
                <a:gd name="connsiteX7" fmla="*/ 1538288 w 1743075"/>
                <a:gd name="connsiteY7" fmla="*/ 1225654 h 2054329"/>
                <a:gd name="connsiteX8" fmla="*/ 1466850 w 1743075"/>
                <a:gd name="connsiteY8" fmla="*/ 1654279 h 2054329"/>
                <a:gd name="connsiteX9" fmla="*/ 1162050 w 1743075"/>
                <a:gd name="connsiteY9" fmla="*/ 1701904 h 2054329"/>
                <a:gd name="connsiteX10" fmla="*/ 1047750 w 1743075"/>
                <a:gd name="connsiteY10" fmla="*/ 1759054 h 2054329"/>
                <a:gd name="connsiteX11" fmla="*/ 1038225 w 1743075"/>
                <a:gd name="connsiteY11" fmla="*/ 2054329 h 2054329"/>
                <a:gd name="connsiteX12" fmla="*/ 171450 w 1743075"/>
                <a:gd name="connsiteY12"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743075 w 1743075"/>
                <a:gd name="connsiteY6" fmla="*/ 1158979 h 2054329"/>
                <a:gd name="connsiteX7" fmla="*/ 1538288 w 1743075"/>
                <a:gd name="connsiteY7" fmla="*/ 1225654 h 2054329"/>
                <a:gd name="connsiteX8" fmla="*/ 1466850 w 1743075"/>
                <a:gd name="connsiteY8" fmla="*/ 1654279 h 2054329"/>
                <a:gd name="connsiteX9" fmla="*/ 1162050 w 1743075"/>
                <a:gd name="connsiteY9" fmla="*/ 1701904 h 2054329"/>
                <a:gd name="connsiteX10" fmla="*/ 1047750 w 1743075"/>
                <a:gd name="connsiteY10" fmla="*/ 1759054 h 2054329"/>
                <a:gd name="connsiteX11" fmla="*/ 1038225 w 1743075"/>
                <a:gd name="connsiteY11" fmla="*/ 2054329 h 2054329"/>
                <a:gd name="connsiteX12" fmla="*/ 171450 w 1743075"/>
                <a:gd name="connsiteY12"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743075 w 1743075"/>
                <a:gd name="connsiteY6" fmla="*/ 1158979 h 2054329"/>
                <a:gd name="connsiteX7" fmla="*/ 1538288 w 1743075"/>
                <a:gd name="connsiteY7" fmla="*/ 1225654 h 2054329"/>
                <a:gd name="connsiteX8" fmla="*/ 1466850 w 1743075"/>
                <a:gd name="connsiteY8" fmla="*/ 1654279 h 2054329"/>
                <a:gd name="connsiteX9" fmla="*/ 1162050 w 1743075"/>
                <a:gd name="connsiteY9" fmla="*/ 1659042 h 2054329"/>
                <a:gd name="connsiteX10" fmla="*/ 1047750 w 1743075"/>
                <a:gd name="connsiteY10" fmla="*/ 1759054 h 2054329"/>
                <a:gd name="connsiteX11" fmla="*/ 1038225 w 1743075"/>
                <a:gd name="connsiteY11" fmla="*/ 2054329 h 2054329"/>
                <a:gd name="connsiteX12" fmla="*/ 171450 w 1743075"/>
                <a:gd name="connsiteY12"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743075 w 1743075"/>
                <a:gd name="connsiteY6" fmla="*/ 1158979 h 2054329"/>
                <a:gd name="connsiteX7" fmla="*/ 1538288 w 1743075"/>
                <a:gd name="connsiteY7" fmla="*/ 1225654 h 2054329"/>
                <a:gd name="connsiteX8" fmla="*/ 1466850 w 1743075"/>
                <a:gd name="connsiteY8" fmla="*/ 1654279 h 2054329"/>
                <a:gd name="connsiteX9" fmla="*/ 1047750 w 1743075"/>
                <a:gd name="connsiteY9" fmla="*/ 1759054 h 2054329"/>
                <a:gd name="connsiteX10" fmla="*/ 1038225 w 1743075"/>
                <a:gd name="connsiteY10" fmla="*/ 2054329 h 2054329"/>
                <a:gd name="connsiteX11" fmla="*/ 171450 w 1743075"/>
                <a:gd name="connsiteY11"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743075 w 1743075"/>
                <a:gd name="connsiteY6" fmla="*/ 1158979 h 2054329"/>
                <a:gd name="connsiteX7" fmla="*/ 1538288 w 1743075"/>
                <a:gd name="connsiteY7" fmla="*/ 1225654 h 2054329"/>
                <a:gd name="connsiteX8" fmla="*/ 1466850 w 1743075"/>
                <a:gd name="connsiteY8" fmla="*/ 1654279 h 2054329"/>
                <a:gd name="connsiteX9" fmla="*/ 1047750 w 1743075"/>
                <a:gd name="connsiteY9" fmla="*/ 1759054 h 2054329"/>
                <a:gd name="connsiteX10" fmla="*/ 1038225 w 1743075"/>
                <a:gd name="connsiteY10" fmla="*/ 2054329 h 2054329"/>
                <a:gd name="connsiteX11" fmla="*/ 171450 w 1743075"/>
                <a:gd name="connsiteY11"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743075 w 1743075"/>
                <a:gd name="connsiteY6" fmla="*/ 1158979 h 2054329"/>
                <a:gd name="connsiteX7" fmla="*/ 1538288 w 1743075"/>
                <a:gd name="connsiteY7" fmla="*/ 1225654 h 2054329"/>
                <a:gd name="connsiteX8" fmla="*/ 1466850 w 1743075"/>
                <a:gd name="connsiteY8" fmla="*/ 1654279 h 2054329"/>
                <a:gd name="connsiteX9" fmla="*/ 1047750 w 1743075"/>
                <a:gd name="connsiteY9" fmla="*/ 1759054 h 2054329"/>
                <a:gd name="connsiteX10" fmla="*/ 1038225 w 1743075"/>
                <a:gd name="connsiteY10" fmla="*/ 2054329 h 2054329"/>
                <a:gd name="connsiteX11" fmla="*/ 171450 w 1743075"/>
                <a:gd name="connsiteY11" fmla="*/ 2035279 h 2054329"/>
                <a:gd name="connsiteX0" fmla="*/ 171450 w 1743075"/>
                <a:gd name="connsiteY0" fmla="*/ 2035279 h 2054329"/>
                <a:gd name="connsiteX1" fmla="*/ 333375 w 1743075"/>
                <a:gd name="connsiteY1" fmla="*/ 1387579 h 2054329"/>
                <a:gd name="connsiteX2" fmla="*/ 0 w 1743075"/>
                <a:gd name="connsiteY2" fmla="*/ 768454 h 2054329"/>
                <a:gd name="connsiteX3" fmla="*/ 85725 w 1743075"/>
                <a:gd name="connsiteY3" fmla="*/ 335067 h 2054329"/>
                <a:gd name="connsiteX4" fmla="*/ 1104900 w 1743075"/>
                <a:gd name="connsiteY4" fmla="*/ 44554 h 2054329"/>
                <a:gd name="connsiteX5" fmla="*/ 1504950 w 1743075"/>
                <a:gd name="connsiteY5" fmla="*/ 830367 h 2054329"/>
                <a:gd name="connsiteX6" fmla="*/ 1743075 w 1743075"/>
                <a:gd name="connsiteY6" fmla="*/ 1158979 h 2054329"/>
                <a:gd name="connsiteX7" fmla="*/ 1538288 w 1743075"/>
                <a:gd name="connsiteY7" fmla="*/ 1225654 h 2054329"/>
                <a:gd name="connsiteX8" fmla="*/ 1466850 w 1743075"/>
                <a:gd name="connsiteY8" fmla="*/ 1654279 h 2054329"/>
                <a:gd name="connsiteX9" fmla="*/ 1047750 w 1743075"/>
                <a:gd name="connsiteY9" fmla="*/ 1759054 h 2054329"/>
                <a:gd name="connsiteX10" fmla="*/ 1038225 w 1743075"/>
                <a:gd name="connsiteY10" fmla="*/ 2054329 h 2054329"/>
                <a:gd name="connsiteX11" fmla="*/ 171450 w 1743075"/>
                <a:gd name="connsiteY11" fmla="*/ 2035279 h 2054329"/>
                <a:gd name="connsiteX0" fmla="*/ 171450 w 1743075"/>
                <a:gd name="connsiteY0" fmla="*/ 2035279 h 2040042"/>
                <a:gd name="connsiteX1" fmla="*/ 333375 w 1743075"/>
                <a:gd name="connsiteY1" fmla="*/ 1387579 h 2040042"/>
                <a:gd name="connsiteX2" fmla="*/ 0 w 1743075"/>
                <a:gd name="connsiteY2" fmla="*/ 768454 h 2040042"/>
                <a:gd name="connsiteX3" fmla="*/ 85725 w 1743075"/>
                <a:gd name="connsiteY3" fmla="*/ 335067 h 2040042"/>
                <a:gd name="connsiteX4" fmla="*/ 1104900 w 1743075"/>
                <a:gd name="connsiteY4" fmla="*/ 44554 h 2040042"/>
                <a:gd name="connsiteX5" fmla="*/ 1504950 w 1743075"/>
                <a:gd name="connsiteY5" fmla="*/ 830367 h 2040042"/>
                <a:gd name="connsiteX6" fmla="*/ 1743075 w 1743075"/>
                <a:gd name="connsiteY6" fmla="*/ 1158979 h 2040042"/>
                <a:gd name="connsiteX7" fmla="*/ 1538288 w 1743075"/>
                <a:gd name="connsiteY7" fmla="*/ 1225654 h 2040042"/>
                <a:gd name="connsiteX8" fmla="*/ 1466850 w 1743075"/>
                <a:gd name="connsiteY8" fmla="*/ 1654279 h 2040042"/>
                <a:gd name="connsiteX9" fmla="*/ 1047750 w 1743075"/>
                <a:gd name="connsiteY9" fmla="*/ 1759054 h 2040042"/>
                <a:gd name="connsiteX10" fmla="*/ 1038225 w 1743075"/>
                <a:gd name="connsiteY10" fmla="*/ 2040042 h 2040042"/>
                <a:gd name="connsiteX11" fmla="*/ 171450 w 1743075"/>
                <a:gd name="connsiteY11" fmla="*/ 2035279 h 2040042"/>
                <a:gd name="connsiteX0" fmla="*/ 171450 w 1743075"/>
                <a:gd name="connsiteY0" fmla="*/ 2035279 h 2040042"/>
                <a:gd name="connsiteX1" fmla="*/ 333375 w 1743075"/>
                <a:gd name="connsiteY1" fmla="*/ 1387579 h 2040042"/>
                <a:gd name="connsiteX2" fmla="*/ 0 w 1743075"/>
                <a:gd name="connsiteY2" fmla="*/ 768454 h 2040042"/>
                <a:gd name="connsiteX3" fmla="*/ 85725 w 1743075"/>
                <a:gd name="connsiteY3" fmla="*/ 335067 h 2040042"/>
                <a:gd name="connsiteX4" fmla="*/ 1104900 w 1743075"/>
                <a:gd name="connsiteY4" fmla="*/ 44554 h 2040042"/>
                <a:gd name="connsiteX5" fmla="*/ 1504950 w 1743075"/>
                <a:gd name="connsiteY5" fmla="*/ 830367 h 2040042"/>
                <a:gd name="connsiteX6" fmla="*/ 1743075 w 1743075"/>
                <a:gd name="connsiteY6" fmla="*/ 1158979 h 2040042"/>
                <a:gd name="connsiteX7" fmla="*/ 1538288 w 1743075"/>
                <a:gd name="connsiteY7" fmla="*/ 1225654 h 2040042"/>
                <a:gd name="connsiteX8" fmla="*/ 1466850 w 1743075"/>
                <a:gd name="connsiteY8" fmla="*/ 1654279 h 2040042"/>
                <a:gd name="connsiteX9" fmla="*/ 1047750 w 1743075"/>
                <a:gd name="connsiteY9" fmla="*/ 1759054 h 2040042"/>
                <a:gd name="connsiteX10" fmla="*/ 1038225 w 1743075"/>
                <a:gd name="connsiteY10" fmla="*/ 2040042 h 2040042"/>
                <a:gd name="connsiteX11" fmla="*/ 171450 w 1743075"/>
                <a:gd name="connsiteY11" fmla="*/ 2035279 h 2040042"/>
                <a:gd name="connsiteX0" fmla="*/ 171450 w 1743075"/>
                <a:gd name="connsiteY0" fmla="*/ 2035279 h 2040042"/>
                <a:gd name="connsiteX1" fmla="*/ 333375 w 1743075"/>
                <a:gd name="connsiteY1" fmla="*/ 1387579 h 2040042"/>
                <a:gd name="connsiteX2" fmla="*/ 0 w 1743075"/>
                <a:gd name="connsiteY2" fmla="*/ 768454 h 2040042"/>
                <a:gd name="connsiteX3" fmla="*/ 85725 w 1743075"/>
                <a:gd name="connsiteY3" fmla="*/ 335067 h 2040042"/>
                <a:gd name="connsiteX4" fmla="*/ 1104900 w 1743075"/>
                <a:gd name="connsiteY4" fmla="*/ 44554 h 2040042"/>
                <a:gd name="connsiteX5" fmla="*/ 1504950 w 1743075"/>
                <a:gd name="connsiteY5" fmla="*/ 830367 h 2040042"/>
                <a:gd name="connsiteX6" fmla="*/ 1743075 w 1743075"/>
                <a:gd name="connsiteY6" fmla="*/ 1158979 h 2040042"/>
                <a:gd name="connsiteX7" fmla="*/ 1538288 w 1743075"/>
                <a:gd name="connsiteY7" fmla="*/ 1225654 h 2040042"/>
                <a:gd name="connsiteX8" fmla="*/ 1466850 w 1743075"/>
                <a:gd name="connsiteY8" fmla="*/ 1654279 h 2040042"/>
                <a:gd name="connsiteX9" fmla="*/ 1038225 w 1743075"/>
                <a:gd name="connsiteY9" fmla="*/ 2040042 h 2040042"/>
                <a:gd name="connsiteX10" fmla="*/ 171450 w 1743075"/>
                <a:gd name="connsiteY10" fmla="*/ 2035279 h 2040042"/>
                <a:gd name="connsiteX0" fmla="*/ 171450 w 1743075"/>
                <a:gd name="connsiteY0" fmla="*/ 2035279 h 2040042"/>
                <a:gd name="connsiteX1" fmla="*/ 333375 w 1743075"/>
                <a:gd name="connsiteY1" fmla="*/ 1387579 h 2040042"/>
                <a:gd name="connsiteX2" fmla="*/ 0 w 1743075"/>
                <a:gd name="connsiteY2" fmla="*/ 768454 h 2040042"/>
                <a:gd name="connsiteX3" fmla="*/ 85725 w 1743075"/>
                <a:gd name="connsiteY3" fmla="*/ 335067 h 2040042"/>
                <a:gd name="connsiteX4" fmla="*/ 1104900 w 1743075"/>
                <a:gd name="connsiteY4" fmla="*/ 44554 h 2040042"/>
                <a:gd name="connsiteX5" fmla="*/ 1504950 w 1743075"/>
                <a:gd name="connsiteY5" fmla="*/ 830367 h 2040042"/>
                <a:gd name="connsiteX6" fmla="*/ 1743075 w 1743075"/>
                <a:gd name="connsiteY6" fmla="*/ 1158979 h 2040042"/>
                <a:gd name="connsiteX7" fmla="*/ 1538288 w 1743075"/>
                <a:gd name="connsiteY7" fmla="*/ 1225654 h 2040042"/>
                <a:gd name="connsiteX8" fmla="*/ 1466850 w 1743075"/>
                <a:gd name="connsiteY8" fmla="*/ 1654279 h 2040042"/>
                <a:gd name="connsiteX9" fmla="*/ 1038225 w 1743075"/>
                <a:gd name="connsiteY9" fmla="*/ 2040042 h 2040042"/>
                <a:gd name="connsiteX10" fmla="*/ 171450 w 1743075"/>
                <a:gd name="connsiteY10" fmla="*/ 2035279 h 2040042"/>
                <a:gd name="connsiteX0" fmla="*/ 171450 w 1743075"/>
                <a:gd name="connsiteY0" fmla="*/ 2035279 h 2040042"/>
                <a:gd name="connsiteX1" fmla="*/ 333375 w 1743075"/>
                <a:gd name="connsiteY1" fmla="*/ 1387579 h 2040042"/>
                <a:gd name="connsiteX2" fmla="*/ 0 w 1743075"/>
                <a:gd name="connsiteY2" fmla="*/ 768454 h 2040042"/>
                <a:gd name="connsiteX3" fmla="*/ 85725 w 1743075"/>
                <a:gd name="connsiteY3" fmla="*/ 335067 h 2040042"/>
                <a:gd name="connsiteX4" fmla="*/ 1104900 w 1743075"/>
                <a:gd name="connsiteY4" fmla="*/ 44554 h 2040042"/>
                <a:gd name="connsiteX5" fmla="*/ 1504950 w 1743075"/>
                <a:gd name="connsiteY5" fmla="*/ 830367 h 2040042"/>
                <a:gd name="connsiteX6" fmla="*/ 1743075 w 1743075"/>
                <a:gd name="connsiteY6" fmla="*/ 1158979 h 2040042"/>
                <a:gd name="connsiteX7" fmla="*/ 1538288 w 1743075"/>
                <a:gd name="connsiteY7" fmla="*/ 1225654 h 2040042"/>
                <a:gd name="connsiteX8" fmla="*/ 1466850 w 1743075"/>
                <a:gd name="connsiteY8" fmla="*/ 1654279 h 2040042"/>
                <a:gd name="connsiteX9" fmla="*/ 1038225 w 1743075"/>
                <a:gd name="connsiteY9" fmla="*/ 2040042 h 2040042"/>
                <a:gd name="connsiteX10" fmla="*/ 171450 w 1743075"/>
                <a:gd name="connsiteY10" fmla="*/ 2035279 h 2040042"/>
                <a:gd name="connsiteX0" fmla="*/ 171450 w 1743075"/>
                <a:gd name="connsiteY0" fmla="*/ 2035279 h 2040042"/>
                <a:gd name="connsiteX1" fmla="*/ 333375 w 1743075"/>
                <a:gd name="connsiteY1" fmla="*/ 1387579 h 2040042"/>
                <a:gd name="connsiteX2" fmla="*/ 0 w 1743075"/>
                <a:gd name="connsiteY2" fmla="*/ 768454 h 2040042"/>
                <a:gd name="connsiteX3" fmla="*/ 85725 w 1743075"/>
                <a:gd name="connsiteY3" fmla="*/ 335067 h 2040042"/>
                <a:gd name="connsiteX4" fmla="*/ 1104900 w 1743075"/>
                <a:gd name="connsiteY4" fmla="*/ 44554 h 2040042"/>
                <a:gd name="connsiteX5" fmla="*/ 1504950 w 1743075"/>
                <a:gd name="connsiteY5" fmla="*/ 830367 h 2040042"/>
                <a:gd name="connsiteX6" fmla="*/ 1743075 w 1743075"/>
                <a:gd name="connsiteY6" fmla="*/ 1158979 h 2040042"/>
                <a:gd name="connsiteX7" fmla="*/ 1538288 w 1743075"/>
                <a:gd name="connsiteY7" fmla="*/ 1225654 h 2040042"/>
                <a:gd name="connsiteX8" fmla="*/ 1466850 w 1743075"/>
                <a:gd name="connsiteY8" fmla="*/ 1654279 h 2040042"/>
                <a:gd name="connsiteX9" fmla="*/ 1038225 w 1743075"/>
                <a:gd name="connsiteY9" fmla="*/ 2040042 h 2040042"/>
                <a:gd name="connsiteX10" fmla="*/ 171450 w 1743075"/>
                <a:gd name="connsiteY10" fmla="*/ 2035279 h 2040042"/>
                <a:gd name="connsiteX0" fmla="*/ 85725 w 1657350"/>
                <a:gd name="connsiteY0" fmla="*/ 2035279 h 2040042"/>
                <a:gd name="connsiteX1" fmla="*/ 247650 w 1657350"/>
                <a:gd name="connsiteY1" fmla="*/ 1387579 h 2040042"/>
                <a:gd name="connsiteX2" fmla="*/ 0 w 1657350"/>
                <a:gd name="connsiteY2" fmla="*/ 335067 h 2040042"/>
                <a:gd name="connsiteX3" fmla="*/ 1019175 w 1657350"/>
                <a:gd name="connsiteY3" fmla="*/ 44554 h 2040042"/>
                <a:gd name="connsiteX4" fmla="*/ 1419225 w 1657350"/>
                <a:gd name="connsiteY4" fmla="*/ 830367 h 2040042"/>
                <a:gd name="connsiteX5" fmla="*/ 1657350 w 1657350"/>
                <a:gd name="connsiteY5" fmla="*/ 1158979 h 2040042"/>
                <a:gd name="connsiteX6" fmla="*/ 1452563 w 1657350"/>
                <a:gd name="connsiteY6" fmla="*/ 1225654 h 2040042"/>
                <a:gd name="connsiteX7" fmla="*/ 1381125 w 1657350"/>
                <a:gd name="connsiteY7" fmla="*/ 1654279 h 2040042"/>
                <a:gd name="connsiteX8" fmla="*/ 952500 w 1657350"/>
                <a:gd name="connsiteY8" fmla="*/ 2040042 h 2040042"/>
                <a:gd name="connsiteX9" fmla="*/ 85725 w 1657350"/>
                <a:gd name="connsiteY9" fmla="*/ 2035279 h 2040042"/>
                <a:gd name="connsiteX0" fmla="*/ 172946 w 1744571"/>
                <a:gd name="connsiteY0" fmla="*/ 2035279 h 2040042"/>
                <a:gd name="connsiteX1" fmla="*/ 334871 w 1744571"/>
                <a:gd name="connsiteY1" fmla="*/ 1387579 h 2040042"/>
                <a:gd name="connsiteX2" fmla="*/ 87221 w 1744571"/>
                <a:gd name="connsiteY2" fmla="*/ 335067 h 2040042"/>
                <a:gd name="connsiteX3" fmla="*/ 1106396 w 1744571"/>
                <a:gd name="connsiteY3" fmla="*/ 44554 h 2040042"/>
                <a:gd name="connsiteX4" fmla="*/ 1506446 w 1744571"/>
                <a:gd name="connsiteY4" fmla="*/ 830367 h 2040042"/>
                <a:gd name="connsiteX5" fmla="*/ 1744571 w 1744571"/>
                <a:gd name="connsiteY5" fmla="*/ 1158979 h 2040042"/>
                <a:gd name="connsiteX6" fmla="*/ 1539784 w 1744571"/>
                <a:gd name="connsiteY6" fmla="*/ 1225654 h 2040042"/>
                <a:gd name="connsiteX7" fmla="*/ 1468346 w 1744571"/>
                <a:gd name="connsiteY7" fmla="*/ 1654279 h 2040042"/>
                <a:gd name="connsiteX8" fmla="*/ 1039721 w 1744571"/>
                <a:gd name="connsiteY8" fmla="*/ 2040042 h 2040042"/>
                <a:gd name="connsiteX9" fmla="*/ 172946 w 1744571"/>
                <a:gd name="connsiteY9" fmla="*/ 2035279 h 2040042"/>
                <a:gd name="connsiteX0" fmla="*/ 182765 w 1754390"/>
                <a:gd name="connsiteY0" fmla="*/ 2035279 h 2040042"/>
                <a:gd name="connsiteX1" fmla="*/ 344690 w 1754390"/>
                <a:gd name="connsiteY1" fmla="*/ 1387579 h 2040042"/>
                <a:gd name="connsiteX2" fmla="*/ 97040 w 1754390"/>
                <a:gd name="connsiteY2" fmla="*/ 335067 h 2040042"/>
                <a:gd name="connsiteX3" fmla="*/ 1116215 w 1754390"/>
                <a:gd name="connsiteY3" fmla="*/ 44554 h 2040042"/>
                <a:gd name="connsiteX4" fmla="*/ 1516265 w 1754390"/>
                <a:gd name="connsiteY4" fmla="*/ 830367 h 2040042"/>
                <a:gd name="connsiteX5" fmla="*/ 1754390 w 1754390"/>
                <a:gd name="connsiteY5" fmla="*/ 1158979 h 2040042"/>
                <a:gd name="connsiteX6" fmla="*/ 1549603 w 1754390"/>
                <a:gd name="connsiteY6" fmla="*/ 1225654 h 2040042"/>
                <a:gd name="connsiteX7" fmla="*/ 1478165 w 1754390"/>
                <a:gd name="connsiteY7" fmla="*/ 1654279 h 2040042"/>
                <a:gd name="connsiteX8" fmla="*/ 1049540 w 1754390"/>
                <a:gd name="connsiteY8" fmla="*/ 2040042 h 2040042"/>
                <a:gd name="connsiteX9" fmla="*/ 182765 w 1754390"/>
                <a:gd name="connsiteY9" fmla="*/ 2035279 h 2040042"/>
                <a:gd name="connsiteX0" fmla="*/ 187005 w 1758630"/>
                <a:gd name="connsiteY0" fmla="*/ 2035279 h 2040042"/>
                <a:gd name="connsiteX1" fmla="*/ 320355 w 1758630"/>
                <a:gd name="connsiteY1" fmla="*/ 1392341 h 2040042"/>
                <a:gd name="connsiteX2" fmla="*/ 101280 w 1758630"/>
                <a:gd name="connsiteY2" fmla="*/ 335067 h 2040042"/>
                <a:gd name="connsiteX3" fmla="*/ 1120455 w 1758630"/>
                <a:gd name="connsiteY3" fmla="*/ 44554 h 2040042"/>
                <a:gd name="connsiteX4" fmla="*/ 1520505 w 1758630"/>
                <a:gd name="connsiteY4" fmla="*/ 830367 h 2040042"/>
                <a:gd name="connsiteX5" fmla="*/ 1758630 w 1758630"/>
                <a:gd name="connsiteY5" fmla="*/ 1158979 h 2040042"/>
                <a:gd name="connsiteX6" fmla="*/ 1553843 w 1758630"/>
                <a:gd name="connsiteY6" fmla="*/ 1225654 h 2040042"/>
                <a:gd name="connsiteX7" fmla="*/ 1482405 w 1758630"/>
                <a:gd name="connsiteY7" fmla="*/ 1654279 h 2040042"/>
                <a:gd name="connsiteX8" fmla="*/ 1053780 w 1758630"/>
                <a:gd name="connsiteY8" fmla="*/ 2040042 h 2040042"/>
                <a:gd name="connsiteX9" fmla="*/ 187005 w 1758630"/>
                <a:gd name="connsiteY9" fmla="*/ 2035279 h 2040042"/>
                <a:gd name="connsiteX0" fmla="*/ 167011 w 1738636"/>
                <a:gd name="connsiteY0" fmla="*/ 2038692 h 2043455"/>
                <a:gd name="connsiteX1" fmla="*/ 300361 w 1738636"/>
                <a:gd name="connsiteY1" fmla="*/ 1395754 h 2043455"/>
                <a:gd name="connsiteX2" fmla="*/ 105098 w 1738636"/>
                <a:gd name="connsiteY2" fmla="*/ 305142 h 2043455"/>
                <a:gd name="connsiteX3" fmla="*/ 1100461 w 1738636"/>
                <a:gd name="connsiteY3" fmla="*/ 47967 h 2043455"/>
                <a:gd name="connsiteX4" fmla="*/ 1500511 w 1738636"/>
                <a:gd name="connsiteY4" fmla="*/ 833780 h 2043455"/>
                <a:gd name="connsiteX5" fmla="*/ 1738636 w 1738636"/>
                <a:gd name="connsiteY5" fmla="*/ 1162392 h 2043455"/>
                <a:gd name="connsiteX6" fmla="*/ 1533849 w 1738636"/>
                <a:gd name="connsiteY6" fmla="*/ 1229067 h 2043455"/>
                <a:gd name="connsiteX7" fmla="*/ 1462411 w 1738636"/>
                <a:gd name="connsiteY7" fmla="*/ 1657692 h 2043455"/>
                <a:gd name="connsiteX8" fmla="*/ 1033786 w 1738636"/>
                <a:gd name="connsiteY8" fmla="*/ 2043455 h 2043455"/>
                <a:gd name="connsiteX9" fmla="*/ 167011 w 1738636"/>
                <a:gd name="connsiteY9" fmla="*/ 2038692 h 2043455"/>
                <a:gd name="connsiteX0" fmla="*/ 167011 w 1738636"/>
                <a:gd name="connsiteY0" fmla="*/ 2041208 h 2045971"/>
                <a:gd name="connsiteX1" fmla="*/ 300361 w 1738636"/>
                <a:gd name="connsiteY1" fmla="*/ 1398270 h 2045971"/>
                <a:gd name="connsiteX2" fmla="*/ 105098 w 1738636"/>
                <a:gd name="connsiteY2" fmla="*/ 307658 h 2045971"/>
                <a:gd name="connsiteX3" fmla="*/ 1100461 w 1738636"/>
                <a:gd name="connsiteY3" fmla="*/ 50483 h 2045971"/>
                <a:gd name="connsiteX4" fmla="*/ 1500511 w 1738636"/>
                <a:gd name="connsiteY4" fmla="*/ 836296 h 2045971"/>
                <a:gd name="connsiteX5" fmla="*/ 1738636 w 1738636"/>
                <a:gd name="connsiteY5" fmla="*/ 1164908 h 2045971"/>
                <a:gd name="connsiteX6" fmla="*/ 1533849 w 1738636"/>
                <a:gd name="connsiteY6" fmla="*/ 1231583 h 2045971"/>
                <a:gd name="connsiteX7" fmla="*/ 1462411 w 1738636"/>
                <a:gd name="connsiteY7" fmla="*/ 1660208 h 2045971"/>
                <a:gd name="connsiteX8" fmla="*/ 1033786 w 1738636"/>
                <a:gd name="connsiteY8" fmla="*/ 2045971 h 2045971"/>
                <a:gd name="connsiteX9" fmla="*/ 167011 w 1738636"/>
                <a:gd name="connsiteY9" fmla="*/ 2041208 h 2045971"/>
                <a:gd name="connsiteX0" fmla="*/ 167011 w 1750316"/>
                <a:gd name="connsiteY0" fmla="*/ 2041208 h 2045971"/>
                <a:gd name="connsiteX1" fmla="*/ 300361 w 1750316"/>
                <a:gd name="connsiteY1" fmla="*/ 1398270 h 2045971"/>
                <a:gd name="connsiteX2" fmla="*/ 105098 w 1750316"/>
                <a:gd name="connsiteY2" fmla="*/ 307658 h 2045971"/>
                <a:gd name="connsiteX3" fmla="*/ 1100461 w 1750316"/>
                <a:gd name="connsiteY3" fmla="*/ 50483 h 2045971"/>
                <a:gd name="connsiteX4" fmla="*/ 1500511 w 1750316"/>
                <a:gd name="connsiteY4" fmla="*/ 836296 h 2045971"/>
                <a:gd name="connsiteX5" fmla="*/ 1738636 w 1750316"/>
                <a:gd name="connsiteY5" fmla="*/ 1164908 h 2045971"/>
                <a:gd name="connsiteX6" fmla="*/ 1533849 w 1750316"/>
                <a:gd name="connsiteY6" fmla="*/ 1231583 h 2045971"/>
                <a:gd name="connsiteX7" fmla="*/ 1462411 w 1750316"/>
                <a:gd name="connsiteY7" fmla="*/ 1660208 h 2045971"/>
                <a:gd name="connsiteX8" fmla="*/ 1033786 w 1750316"/>
                <a:gd name="connsiteY8" fmla="*/ 2045971 h 2045971"/>
                <a:gd name="connsiteX9" fmla="*/ 167011 w 1750316"/>
                <a:gd name="connsiteY9" fmla="*/ 2041208 h 2045971"/>
                <a:gd name="connsiteX0" fmla="*/ 167011 w 1704869"/>
                <a:gd name="connsiteY0" fmla="*/ 2041208 h 2045971"/>
                <a:gd name="connsiteX1" fmla="*/ 300361 w 1704869"/>
                <a:gd name="connsiteY1" fmla="*/ 1398270 h 2045971"/>
                <a:gd name="connsiteX2" fmla="*/ 105098 w 1704869"/>
                <a:gd name="connsiteY2" fmla="*/ 307658 h 2045971"/>
                <a:gd name="connsiteX3" fmla="*/ 1100461 w 1704869"/>
                <a:gd name="connsiteY3" fmla="*/ 50483 h 2045971"/>
                <a:gd name="connsiteX4" fmla="*/ 1500511 w 1704869"/>
                <a:gd name="connsiteY4" fmla="*/ 836296 h 2045971"/>
                <a:gd name="connsiteX5" fmla="*/ 1691011 w 1704869"/>
                <a:gd name="connsiteY5" fmla="*/ 1174433 h 2045971"/>
                <a:gd name="connsiteX6" fmla="*/ 1533849 w 1704869"/>
                <a:gd name="connsiteY6" fmla="*/ 1231583 h 2045971"/>
                <a:gd name="connsiteX7" fmla="*/ 1462411 w 1704869"/>
                <a:gd name="connsiteY7" fmla="*/ 1660208 h 2045971"/>
                <a:gd name="connsiteX8" fmla="*/ 1033786 w 1704869"/>
                <a:gd name="connsiteY8" fmla="*/ 2045971 h 2045971"/>
                <a:gd name="connsiteX9" fmla="*/ 167011 w 1704869"/>
                <a:gd name="connsiteY9" fmla="*/ 2041208 h 2045971"/>
                <a:gd name="connsiteX0" fmla="*/ 167011 w 1704869"/>
                <a:gd name="connsiteY0" fmla="*/ 2028701 h 2033464"/>
                <a:gd name="connsiteX1" fmla="*/ 300361 w 1704869"/>
                <a:gd name="connsiteY1" fmla="*/ 1385763 h 2033464"/>
                <a:gd name="connsiteX2" fmla="*/ 105098 w 1704869"/>
                <a:gd name="connsiteY2" fmla="*/ 295151 h 2033464"/>
                <a:gd name="connsiteX3" fmla="*/ 1057598 w 1704869"/>
                <a:gd name="connsiteY3" fmla="*/ 52263 h 2033464"/>
                <a:gd name="connsiteX4" fmla="*/ 1500511 w 1704869"/>
                <a:gd name="connsiteY4" fmla="*/ 823789 h 2033464"/>
                <a:gd name="connsiteX5" fmla="*/ 1691011 w 1704869"/>
                <a:gd name="connsiteY5" fmla="*/ 1161926 h 2033464"/>
                <a:gd name="connsiteX6" fmla="*/ 1533849 w 1704869"/>
                <a:gd name="connsiteY6" fmla="*/ 1219076 h 2033464"/>
                <a:gd name="connsiteX7" fmla="*/ 1462411 w 1704869"/>
                <a:gd name="connsiteY7" fmla="*/ 1647701 h 2033464"/>
                <a:gd name="connsiteX8" fmla="*/ 1033786 w 1704869"/>
                <a:gd name="connsiteY8" fmla="*/ 2033464 h 2033464"/>
                <a:gd name="connsiteX9" fmla="*/ 167011 w 1704869"/>
                <a:gd name="connsiteY9" fmla="*/ 2028701 h 2033464"/>
                <a:gd name="connsiteX0" fmla="*/ 167011 w 1704869"/>
                <a:gd name="connsiteY0" fmla="*/ 2028701 h 2033464"/>
                <a:gd name="connsiteX1" fmla="*/ 300361 w 1704869"/>
                <a:gd name="connsiteY1" fmla="*/ 1385763 h 2033464"/>
                <a:gd name="connsiteX2" fmla="*/ 105098 w 1704869"/>
                <a:gd name="connsiteY2" fmla="*/ 295151 h 2033464"/>
                <a:gd name="connsiteX3" fmla="*/ 1057598 w 1704869"/>
                <a:gd name="connsiteY3" fmla="*/ 52263 h 2033464"/>
                <a:gd name="connsiteX4" fmla="*/ 1500511 w 1704869"/>
                <a:gd name="connsiteY4" fmla="*/ 823789 h 2033464"/>
                <a:gd name="connsiteX5" fmla="*/ 1691011 w 1704869"/>
                <a:gd name="connsiteY5" fmla="*/ 1161926 h 2033464"/>
                <a:gd name="connsiteX6" fmla="*/ 1533849 w 1704869"/>
                <a:gd name="connsiteY6" fmla="*/ 1219076 h 2033464"/>
                <a:gd name="connsiteX7" fmla="*/ 1462411 w 1704869"/>
                <a:gd name="connsiteY7" fmla="*/ 1647701 h 2033464"/>
                <a:gd name="connsiteX8" fmla="*/ 1033786 w 1704869"/>
                <a:gd name="connsiteY8" fmla="*/ 2033464 h 2033464"/>
                <a:gd name="connsiteX9" fmla="*/ 167011 w 1704869"/>
                <a:gd name="connsiteY9" fmla="*/ 2028701 h 2033464"/>
                <a:gd name="connsiteX0" fmla="*/ 167011 w 1704869"/>
                <a:gd name="connsiteY0" fmla="*/ 2028701 h 2033464"/>
                <a:gd name="connsiteX1" fmla="*/ 300361 w 1704869"/>
                <a:gd name="connsiteY1" fmla="*/ 1385763 h 2033464"/>
                <a:gd name="connsiteX2" fmla="*/ 105098 w 1704869"/>
                <a:gd name="connsiteY2" fmla="*/ 295151 h 2033464"/>
                <a:gd name="connsiteX3" fmla="*/ 1057598 w 1704869"/>
                <a:gd name="connsiteY3" fmla="*/ 52263 h 2033464"/>
                <a:gd name="connsiteX4" fmla="*/ 1500511 w 1704869"/>
                <a:gd name="connsiteY4" fmla="*/ 823789 h 2033464"/>
                <a:gd name="connsiteX5" fmla="*/ 1691011 w 1704869"/>
                <a:gd name="connsiteY5" fmla="*/ 1161926 h 2033464"/>
                <a:gd name="connsiteX6" fmla="*/ 1533849 w 1704869"/>
                <a:gd name="connsiteY6" fmla="*/ 1219076 h 2033464"/>
                <a:gd name="connsiteX7" fmla="*/ 1462411 w 1704869"/>
                <a:gd name="connsiteY7" fmla="*/ 1647701 h 2033464"/>
                <a:gd name="connsiteX8" fmla="*/ 1033786 w 1704869"/>
                <a:gd name="connsiteY8" fmla="*/ 2033464 h 2033464"/>
                <a:gd name="connsiteX9" fmla="*/ 167011 w 1704869"/>
                <a:gd name="connsiteY9" fmla="*/ 2028701 h 2033464"/>
                <a:gd name="connsiteX0" fmla="*/ 167011 w 1704869"/>
                <a:gd name="connsiteY0" fmla="*/ 2028701 h 2033465"/>
                <a:gd name="connsiteX1" fmla="*/ 300361 w 1704869"/>
                <a:gd name="connsiteY1" fmla="*/ 1385763 h 2033465"/>
                <a:gd name="connsiteX2" fmla="*/ 105098 w 1704869"/>
                <a:gd name="connsiteY2" fmla="*/ 295151 h 2033465"/>
                <a:gd name="connsiteX3" fmla="*/ 1057598 w 1704869"/>
                <a:gd name="connsiteY3" fmla="*/ 52263 h 2033465"/>
                <a:gd name="connsiteX4" fmla="*/ 1500511 w 1704869"/>
                <a:gd name="connsiteY4" fmla="*/ 823789 h 2033465"/>
                <a:gd name="connsiteX5" fmla="*/ 1691011 w 1704869"/>
                <a:gd name="connsiteY5" fmla="*/ 1161926 h 2033465"/>
                <a:gd name="connsiteX6" fmla="*/ 1533849 w 1704869"/>
                <a:gd name="connsiteY6" fmla="*/ 1219076 h 2033465"/>
                <a:gd name="connsiteX7" fmla="*/ 1462411 w 1704869"/>
                <a:gd name="connsiteY7" fmla="*/ 1647701 h 2033465"/>
                <a:gd name="connsiteX8" fmla="*/ 1033786 w 1704869"/>
                <a:gd name="connsiteY8" fmla="*/ 2033464 h 2033465"/>
                <a:gd name="connsiteX9" fmla="*/ 167011 w 1704869"/>
                <a:gd name="connsiteY9" fmla="*/ 2028701 h 2033465"/>
                <a:gd name="connsiteX0" fmla="*/ 159092 w 1696950"/>
                <a:gd name="connsiteY0" fmla="*/ 2028396 h 2033160"/>
                <a:gd name="connsiteX1" fmla="*/ 292442 w 1696950"/>
                <a:gd name="connsiteY1" fmla="*/ 1385458 h 2033160"/>
                <a:gd name="connsiteX2" fmla="*/ 106704 w 1696950"/>
                <a:gd name="connsiteY2" fmla="*/ 297227 h 2033160"/>
                <a:gd name="connsiteX3" fmla="*/ 1049679 w 1696950"/>
                <a:gd name="connsiteY3" fmla="*/ 51958 h 2033160"/>
                <a:gd name="connsiteX4" fmla="*/ 1492592 w 1696950"/>
                <a:gd name="connsiteY4" fmla="*/ 823484 h 2033160"/>
                <a:gd name="connsiteX5" fmla="*/ 1683092 w 1696950"/>
                <a:gd name="connsiteY5" fmla="*/ 1161621 h 2033160"/>
                <a:gd name="connsiteX6" fmla="*/ 1525930 w 1696950"/>
                <a:gd name="connsiteY6" fmla="*/ 1218771 h 2033160"/>
                <a:gd name="connsiteX7" fmla="*/ 1454492 w 1696950"/>
                <a:gd name="connsiteY7" fmla="*/ 1647396 h 2033160"/>
                <a:gd name="connsiteX8" fmla="*/ 1025867 w 1696950"/>
                <a:gd name="connsiteY8" fmla="*/ 2033159 h 2033160"/>
                <a:gd name="connsiteX9" fmla="*/ 159092 w 1696950"/>
                <a:gd name="connsiteY9" fmla="*/ 2028396 h 203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950" h="2033160">
                  <a:moveTo>
                    <a:pt x="159092" y="2028396"/>
                  </a:moveTo>
                  <a:lnTo>
                    <a:pt x="292442" y="1385458"/>
                  </a:lnTo>
                  <a:cubicBezTo>
                    <a:pt x="209892" y="1034621"/>
                    <a:pt x="-186984" y="800464"/>
                    <a:pt x="106704" y="297227"/>
                  </a:cubicBezTo>
                  <a:cubicBezTo>
                    <a:pt x="262279" y="152764"/>
                    <a:pt x="411504" y="-112349"/>
                    <a:pt x="1049679" y="51958"/>
                  </a:cubicBezTo>
                  <a:cubicBezTo>
                    <a:pt x="1602130" y="249601"/>
                    <a:pt x="1470366" y="675846"/>
                    <a:pt x="1492592" y="823484"/>
                  </a:cubicBezTo>
                  <a:cubicBezTo>
                    <a:pt x="1548154" y="985408"/>
                    <a:pt x="1751354" y="1139396"/>
                    <a:pt x="1683092" y="1161621"/>
                  </a:cubicBezTo>
                  <a:lnTo>
                    <a:pt x="1525930" y="1218771"/>
                  </a:lnTo>
                  <a:cubicBezTo>
                    <a:pt x="1470368" y="1382284"/>
                    <a:pt x="1517198" y="1568021"/>
                    <a:pt x="1454492" y="1647396"/>
                  </a:cubicBezTo>
                  <a:cubicBezTo>
                    <a:pt x="666298" y="1621202"/>
                    <a:pt x="1166464" y="2033932"/>
                    <a:pt x="1025867" y="2033159"/>
                  </a:cubicBezTo>
                  <a:lnTo>
                    <a:pt x="159092" y="2028396"/>
                  </a:lnTo>
                  <a:close/>
                </a:path>
              </a:pathLst>
            </a:custGeom>
            <a:solidFill>
              <a:srgbClr val="005A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200"/>
                </a:spcBef>
              </a:pPr>
              <a:endParaRPr lang="en-IN" sz="2000" dirty="0"/>
            </a:p>
          </p:txBody>
        </p:sp>
        <p:sp>
          <p:nvSpPr>
            <p:cNvPr id="197" name="Oval 196"/>
            <p:cNvSpPr/>
            <p:nvPr/>
          </p:nvSpPr>
          <p:spPr>
            <a:xfrm>
              <a:off x="13296276" y="1830678"/>
              <a:ext cx="363080" cy="30964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200"/>
                </a:spcBef>
              </a:pPr>
              <a:endParaRPr lang="en-IN" sz="2000" dirty="0"/>
            </a:p>
          </p:txBody>
        </p:sp>
        <p:sp>
          <p:nvSpPr>
            <p:cNvPr id="210" name="Rectangle 209"/>
            <p:cNvSpPr/>
            <p:nvPr/>
          </p:nvSpPr>
          <p:spPr>
            <a:xfrm>
              <a:off x="13415933" y="1815154"/>
              <a:ext cx="123767" cy="353971"/>
            </a:xfrm>
            <a:prstGeom prst="rect">
              <a:avLst/>
            </a:prstGeom>
            <a:noFill/>
            <a:ln>
              <a:noFill/>
            </a:ln>
          </p:spPr>
          <p:txBody>
            <a:bodyPr wrap="square" lIns="0" tIns="0" rIns="0" bIns="0" anchor="ctr">
              <a:spAutoFit/>
            </a:bodyPr>
            <a:lstStyle/>
            <a:p>
              <a:pPr>
                <a:lnSpc>
                  <a:spcPct val="107000"/>
                </a:lnSpc>
              </a:pPr>
              <a:r>
                <a:rPr lang="en-US" dirty="0">
                  <a:solidFill>
                    <a:srgbClr val="005AA1"/>
                  </a:solidFill>
                  <a:latin typeface="Segoe UI Semibold" panose="020B0702040204020203" pitchFamily="34" charset="0"/>
                  <a:cs typeface="Segoe UI Semilight" panose="020B0402040204020203" pitchFamily="34" charset="0"/>
                </a:rPr>
                <a:t>?</a:t>
              </a:r>
              <a:endParaRPr lang="en-US" sz="1400" dirty="0">
                <a:solidFill>
                  <a:srgbClr val="005AA1"/>
                </a:solidFill>
                <a:cs typeface="Segoe UI Semilight" panose="020B0402040204020203" pitchFamily="34" charset="0"/>
              </a:endParaRPr>
            </a:p>
          </p:txBody>
        </p:sp>
      </p:grpSp>
      <p:grpSp>
        <p:nvGrpSpPr>
          <p:cNvPr id="22" name="Group 4"/>
          <p:cNvGrpSpPr>
            <a:grpSpLocks noChangeAspect="1"/>
          </p:cNvGrpSpPr>
          <p:nvPr/>
        </p:nvGrpSpPr>
        <p:grpSpPr bwMode="auto">
          <a:xfrm>
            <a:off x="6808344" y="2569369"/>
            <a:ext cx="445943" cy="274320"/>
            <a:chOff x="401" y="948"/>
            <a:chExt cx="647" cy="398"/>
          </a:xfrm>
          <a:solidFill>
            <a:srgbClr val="1CB9F2"/>
          </a:solidFill>
        </p:grpSpPr>
        <p:sp>
          <p:nvSpPr>
            <p:cNvPr id="24" name="Freeform 5"/>
            <p:cNvSpPr>
              <a:spLocks/>
            </p:cNvSpPr>
            <p:nvPr/>
          </p:nvSpPr>
          <p:spPr bwMode="auto">
            <a:xfrm>
              <a:off x="564" y="1204"/>
              <a:ext cx="85" cy="142"/>
            </a:xfrm>
            <a:custGeom>
              <a:avLst/>
              <a:gdLst>
                <a:gd name="T0" fmla="*/ 0 w 1417"/>
                <a:gd name="T1" fmla="*/ 1091 h 2350"/>
                <a:gd name="T2" fmla="*/ 0 w 1417"/>
                <a:gd name="T3" fmla="*/ 2224 h 2350"/>
                <a:gd name="T4" fmla="*/ 125 w 1417"/>
                <a:gd name="T5" fmla="*/ 2350 h 2350"/>
                <a:gd name="T6" fmla="*/ 1292 w 1417"/>
                <a:gd name="T7" fmla="*/ 2350 h 2350"/>
                <a:gd name="T8" fmla="*/ 1417 w 1417"/>
                <a:gd name="T9" fmla="*/ 2224 h 2350"/>
                <a:gd name="T10" fmla="*/ 1417 w 1417"/>
                <a:gd name="T11" fmla="*/ 0 h 2350"/>
                <a:gd name="T12" fmla="*/ 42 w 1417"/>
                <a:gd name="T13" fmla="*/ 1049 h 2350"/>
                <a:gd name="T14" fmla="*/ 0 w 1417"/>
                <a:gd name="T15" fmla="*/ 1091 h 2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7" h="2350">
                  <a:moveTo>
                    <a:pt x="0" y="1091"/>
                  </a:moveTo>
                  <a:cubicBezTo>
                    <a:pt x="0" y="2224"/>
                    <a:pt x="0" y="2224"/>
                    <a:pt x="0" y="2224"/>
                  </a:cubicBezTo>
                  <a:cubicBezTo>
                    <a:pt x="0" y="2308"/>
                    <a:pt x="42" y="2350"/>
                    <a:pt x="125" y="2350"/>
                  </a:cubicBezTo>
                  <a:cubicBezTo>
                    <a:pt x="1292" y="2350"/>
                    <a:pt x="1292" y="2350"/>
                    <a:pt x="1292" y="2350"/>
                  </a:cubicBezTo>
                  <a:cubicBezTo>
                    <a:pt x="1334" y="2350"/>
                    <a:pt x="1417" y="2308"/>
                    <a:pt x="1417" y="2224"/>
                  </a:cubicBezTo>
                  <a:cubicBezTo>
                    <a:pt x="1417" y="0"/>
                    <a:pt x="1417" y="0"/>
                    <a:pt x="1417" y="0"/>
                  </a:cubicBezTo>
                  <a:cubicBezTo>
                    <a:pt x="42" y="1049"/>
                    <a:pt x="42" y="1049"/>
                    <a:pt x="42" y="1049"/>
                  </a:cubicBezTo>
                  <a:lnTo>
                    <a:pt x="0" y="1091"/>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p:cNvSpPr>
              <a:spLocks/>
            </p:cNvSpPr>
            <p:nvPr/>
          </p:nvSpPr>
          <p:spPr bwMode="auto">
            <a:xfrm>
              <a:off x="671" y="1139"/>
              <a:ext cx="85" cy="207"/>
            </a:xfrm>
            <a:custGeom>
              <a:avLst/>
              <a:gdLst>
                <a:gd name="T0" fmla="*/ 453 w 1400"/>
                <a:gd name="T1" fmla="*/ 461 h 3434"/>
                <a:gd name="T2" fmla="*/ 0 w 1400"/>
                <a:gd name="T3" fmla="*/ 796 h 3434"/>
                <a:gd name="T4" fmla="*/ 0 w 1400"/>
                <a:gd name="T5" fmla="*/ 3308 h 3434"/>
                <a:gd name="T6" fmla="*/ 123 w 1400"/>
                <a:gd name="T7" fmla="*/ 3434 h 3434"/>
                <a:gd name="T8" fmla="*/ 1276 w 1400"/>
                <a:gd name="T9" fmla="*/ 3434 h 3434"/>
                <a:gd name="T10" fmla="*/ 1400 w 1400"/>
                <a:gd name="T11" fmla="*/ 3308 h 3434"/>
                <a:gd name="T12" fmla="*/ 1400 w 1400"/>
                <a:gd name="T13" fmla="*/ 419 h 3434"/>
                <a:gd name="T14" fmla="*/ 1029 w 1400"/>
                <a:gd name="T15" fmla="*/ 0 h 3434"/>
                <a:gd name="T16" fmla="*/ 453 w 1400"/>
                <a:gd name="T17" fmla="*/ 461 h 3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3434">
                  <a:moveTo>
                    <a:pt x="453" y="461"/>
                  </a:moveTo>
                  <a:cubicBezTo>
                    <a:pt x="0" y="796"/>
                    <a:pt x="0" y="796"/>
                    <a:pt x="0" y="796"/>
                  </a:cubicBezTo>
                  <a:cubicBezTo>
                    <a:pt x="0" y="3308"/>
                    <a:pt x="0" y="3308"/>
                    <a:pt x="0" y="3308"/>
                  </a:cubicBezTo>
                  <a:cubicBezTo>
                    <a:pt x="0" y="3392"/>
                    <a:pt x="82" y="3434"/>
                    <a:pt x="123" y="3434"/>
                  </a:cubicBezTo>
                  <a:cubicBezTo>
                    <a:pt x="1276" y="3434"/>
                    <a:pt x="1276" y="3434"/>
                    <a:pt x="1276" y="3434"/>
                  </a:cubicBezTo>
                  <a:cubicBezTo>
                    <a:pt x="1359" y="3434"/>
                    <a:pt x="1400" y="3392"/>
                    <a:pt x="1400" y="3308"/>
                  </a:cubicBezTo>
                  <a:cubicBezTo>
                    <a:pt x="1400" y="419"/>
                    <a:pt x="1400" y="419"/>
                    <a:pt x="1400" y="419"/>
                  </a:cubicBezTo>
                  <a:cubicBezTo>
                    <a:pt x="1029" y="0"/>
                    <a:pt x="1029" y="0"/>
                    <a:pt x="1029" y="0"/>
                  </a:cubicBezTo>
                  <a:lnTo>
                    <a:pt x="453" y="461"/>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7"/>
            <p:cNvSpPr>
              <a:spLocks/>
            </p:cNvSpPr>
            <p:nvPr/>
          </p:nvSpPr>
          <p:spPr bwMode="auto">
            <a:xfrm>
              <a:off x="781" y="1170"/>
              <a:ext cx="82" cy="176"/>
            </a:xfrm>
            <a:custGeom>
              <a:avLst/>
              <a:gdLst>
                <a:gd name="T0" fmla="*/ 663 w 1367"/>
                <a:gd name="T1" fmla="*/ 583 h 2917"/>
                <a:gd name="T2" fmla="*/ 208 w 1367"/>
                <a:gd name="T3" fmla="*/ 542 h 2917"/>
                <a:gd name="T4" fmla="*/ 125 w 1367"/>
                <a:gd name="T5" fmla="*/ 458 h 2917"/>
                <a:gd name="T6" fmla="*/ 0 w 1367"/>
                <a:gd name="T7" fmla="*/ 333 h 2917"/>
                <a:gd name="T8" fmla="*/ 0 w 1367"/>
                <a:gd name="T9" fmla="*/ 2792 h 2917"/>
                <a:gd name="T10" fmla="*/ 125 w 1367"/>
                <a:gd name="T11" fmla="*/ 2917 h 2917"/>
                <a:gd name="T12" fmla="*/ 1243 w 1367"/>
                <a:gd name="T13" fmla="*/ 2917 h 2917"/>
                <a:gd name="T14" fmla="*/ 1367 w 1367"/>
                <a:gd name="T15" fmla="*/ 2792 h 2917"/>
                <a:gd name="T16" fmla="*/ 1367 w 1367"/>
                <a:gd name="T17" fmla="*/ 0 h 2917"/>
                <a:gd name="T18" fmla="*/ 829 w 1367"/>
                <a:gd name="T19" fmla="*/ 458 h 2917"/>
                <a:gd name="T20" fmla="*/ 663 w 1367"/>
                <a:gd name="T21" fmla="*/ 583 h 2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7" h="2917">
                  <a:moveTo>
                    <a:pt x="663" y="583"/>
                  </a:moveTo>
                  <a:cubicBezTo>
                    <a:pt x="539" y="667"/>
                    <a:pt x="332" y="667"/>
                    <a:pt x="208" y="542"/>
                  </a:cubicBezTo>
                  <a:cubicBezTo>
                    <a:pt x="125" y="458"/>
                    <a:pt x="125" y="458"/>
                    <a:pt x="125" y="458"/>
                  </a:cubicBezTo>
                  <a:cubicBezTo>
                    <a:pt x="0" y="333"/>
                    <a:pt x="0" y="333"/>
                    <a:pt x="0" y="333"/>
                  </a:cubicBezTo>
                  <a:cubicBezTo>
                    <a:pt x="0" y="2792"/>
                    <a:pt x="0" y="2792"/>
                    <a:pt x="0" y="2792"/>
                  </a:cubicBezTo>
                  <a:cubicBezTo>
                    <a:pt x="0" y="2875"/>
                    <a:pt x="42" y="2917"/>
                    <a:pt x="125" y="2917"/>
                  </a:cubicBezTo>
                  <a:cubicBezTo>
                    <a:pt x="1243" y="2917"/>
                    <a:pt x="1243" y="2917"/>
                    <a:pt x="1243" y="2917"/>
                  </a:cubicBezTo>
                  <a:cubicBezTo>
                    <a:pt x="1326" y="2917"/>
                    <a:pt x="1367" y="2875"/>
                    <a:pt x="1367" y="2792"/>
                  </a:cubicBezTo>
                  <a:cubicBezTo>
                    <a:pt x="1367" y="0"/>
                    <a:pt x="1367" y="0"/>
                    <a:pt x="1367" y="0"/>
                  </a:cubicBezTo>
                  <a:cubicBezTo>
                    <a:pt x="829" y="458"/>
                    <a:pt x="829" y="458"/>
                    <a:pt x="829" y="458"/>
                  </a:cubicBezTo>
                  <a:lnTo>
                    <a:pt x="663" y="583"/>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8"/>
            <p:cNvSpPr>
              <a:spLocks/>
            </p:cNvSpPr>
            <p:nvPr/>
          </p:nvSpPr>
          <p:spPr bwMode="auto">
            <a:xfrm>
              <a:off x="888" y="1084"/>
              <a:ext cx="86" cy="262"/>
            </a:xfrm>
            <a:custGeom>
              <a:avLst/>
              <a:gdLst>
                <a:gd name="T0" fmla="*/ 0 w 1416"/>
                <a:gd name="T1" fmla="*/ 1125 h 4334"/>
                <a:gd name="T2" fmla="*/ 0 w 1416"/>
                <a:gd name="T3" fmla="*/ 4209 h 4334"/>
                <a:gd name="T4" fmla="*/ 125 w 1416"/>
                <a:gd name="T5" fmla="*/ 4334 h 4334"/>
                <a:gd name="T6" fmla="*/ 1291 w 1416"/>
                <a:gd name="T7" fmla="*/ 4334 h 4334"/>
                <a:gd name="T8" fmla="*/ 1416 w 1416"/>
                <a:gd name="T9" fmla="*/ 4209 h 4334"/>
                <a:gd name="T10" fmla="*/ 1416 w 1416"/>
                <a:gd name="T11" fmla="*/ 0 h 4334"/>
                <a:gd name="T12" fmla="*/ 583 w 1416"/>
                <a:gd name="T13" fmla="*/ 667 h 4334"/>
                <a:gd name="T14" fmla="*/ 0 w 1416"/>
                <a:gd name="T15" fmla="*/ 1125 h 4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6" h="4334">
                  <a:moveTo>
                    <a:pt x="0" y="1125"/>
                  </a:moveTo>
                  <a:cubicBezTo>
                    <a:pt x="0" y="4209"/>
                    <a:pt x="0" y="4209"/>
                    <a:pt x="0" y="4209"/>
                  </a:cubicBezTo>
                  <a:cubicBezTo>
                    <a:pt x="0" y="4292"/>
                    <a:pt x="41" y="4334"/>
                    <a:pt x="125" y="4334"/>
                  </a:cubicBezTo>
                  <a:cubicBezTo>
                    <a:pt x="1291" y="4334"/>
                    <a:pt x="1291" y="4334"/>
                    <a:pt x="1291" y="4334"/>
                  </a:cubicBezTo>
                  <a:cubicBezTo>
                    <a:pt x="1333" y="4334"/>
                    <a:pt x="1416" y="4292"/>
                    <a:pt x="1416" y="4209"/>
                  </a:cubicBezTo>
                  <a:cubicBezTo>
                    <a:pt x="1416" y="0"/>
                    <a:pt x="1416" y="0"/>
                    <a:pt x="1416" y="0"/>
                  </a:cubicBezTo>
                  <a:cubicBezTo>
                    <a:pt x="583" y="667"/>
                    <a:pt x="583" y="667"/>
                    <a:pt x="583" y="667"/>
                  </a:cubicBezTo>
                  <a:lnTo>
                    <a:pt x="0" y="1125"/>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9"/>
            <p:cNvSpPr>
              <a:spLocks/>
            </p:cNvSpPr>
            <p:nvPr/>
          </p:nvSpPr>
          <p:spPr bwMode="auto">
            <a:xfrm>
              <a:off x="401" y="948"/>
              <a:ext cx="647" cy="380"/>
            </a:xfrm>
            <a:custGeom>
              <a:avLst/>
              <a:gdLst>
                <a:gd name="T0" fmla="*/ 10692 w 10734"/>
                <a:gd name="T1" fmla="*/ 376 h 6316"/>
                <a:gd name="T2" fmla="*/ 10609 w 10734"/>
                <a:gd name="T3" fmla="*/ 125 h 6316"/>
                <a:gd name="T4" fmla="*/ 10361 w 10734"/>
                <a:gd name="T5" fmla="*/ 0 h 6316"/>
                <a:gd name="T6" fmla="*/ 9946 w 10734"/>
                <a:gd name="T7" fmla="*/ 0 h 6316"/>
                <a:gd name="T8" fmla="*/ 8662 w 10734"/>
                <a:gd name="T9" fmla="*/ 0 h 6316"/>
                <a:gd name="T10" fmla="*/ 8496 w 10734"/>
                <a:gd name="T11" fmla="*/ 42 h 6316"/>
                <a:gd name="T12" fmla="*/ 8496 w 10734"/>
                <a:gd name="T13" fmla="*/ 42 h 6316"/>
                <a:gd name="T14" fmla="*/ 8289 w 10734"/>
                <a:gd name="T15" fmla="*/ 376 h 6316"/>
                <a:gd name="T16" fmla="*/ 8372 w 10734"/>
                <a:gd name="T17" fmla="*/ 627 h 6316"/>
                <a:gd name="T18" fmla="*/ 8372 w 10734"/>
                <a:gd name="T19" fmla="*/ 627 h 6316"/>
                <a:gd name="T20" fmla="*/ 8869 w 10734"/>
                <a:gd name="T21" fmla="*/ 1087 h 6316"/>
                <a:gd name="T22" fmla="*/ 8164 w 10734"/>
                <a:gd name="T23" fmla="*/ 1715 h 6316"/>
                <a:gd name="T24" fmla="*/ 7750 w 10734"/>
                <a:gd name="T25" fmla="*/ 2050 h 6316"/>
                <a:gd name="T26" fmla="*/ 7170 w 10734"/>
                <a:gd name="T27" fmla="*/ 2510 h 6316"/>
                <a:gd name="T28" fmla="*/ 6838 w 10734"/>
                <a:gd name="T29" fmla="*/ 2803 h 6316"/>
                <a:gd name="T30" fmla="*/ 6465 w 10734"/>
                <a:gd name="T31" fmla="*/ 2426 h 6316"/>
                <a:gd name="T32" fmla="*/ 6300 w 10734"/>
                <a:gd name="T33" fmla="*/ 2259 h 6316"/>
                <a:gd name="T34" fmla="*/ 5885 w 10734"/>
                <a:gd name="T35" fmla="*/ 1840 h 6316"/>
                <a:gd name="T36" fmla="*/ 5802 w 10734"/>
                <a:gd name="T37" fmla="*/ 1757 h 6316"/>
                <a:gd name="T38" fmla="*/ 5346 w 10734"/>
                <a:gd name="T39" fmla="*/ 1715 h 6316"/>
                <a:gd name="T40" fmla="*/ 4932 w 10734"/>
                <a:gd name="T41" fmla="*/ 2008 h 6316"/>
                <a:gd name="T42" fmla="*/ 4476 w 10734"/>
                <a:gd name="T43" fmla="*/ 2342 h 6316"/>
                <a:gd name="T44" fmla="*/ 4228 w 10734"/>
                <a:gd name="T45" fmla="*/ 2552 h 6316"/>
                <a:gd name="T46" fmla="*/ 4062 w 10734"/>
                <a:gd name="T47" fmla="*/ 2677 h 6316"/>
                <a:gd name="T48" fmla="*/ 2653 w 10734"/>
                <a:gd name="T49" fmla="*/ 3723 h 6316"/>
                <a:gd name="T50" fmla="*/ 2653 w 10734"/>
                <a:gd name="T51" fmla="*/ 3765 h 6316"/>
                <a:gd name="T52" fmla="*/ 2238 w 10734"/>
                <a:gd name="T53" fmla="*/ 4099 h 6316"/>
                <a:gd name="T54" fmla="*/ 415 w 10734"/>
                <a:gd name="T55" fmla="*/ 5438 h 6316"/>
                <a:gd name="T56" fmla="*/ 166 w 10734"/>
                <a:gd name="T57" fmla="*/ 5605 h 6316"/>
                <a:gd name="T58" fmla="*/ 125 w 10734"/>
                <a:gd name="T59" fmla="*/ 6149 h 6316"/>
                <a:gd name="T60" fmla="*/ 456 w 10734"/>
                <a:gd name="T61" fmla="*/ 6275 h 6316"/>
                <a:gd name="T62" fmla="*/ 622 w 10734"/>
                <a:gd name="T63" fmla="*/ 6191 h 6316"/>
                <a:gd name="T64" fmla="*/ 2238 w 10734"/>
                <a:gd name="T65" fmla="*/ 5020 h 6316"/>
                <a:gd name="T66" fmla="*/ 2653 w 10734"/>
                <a:gd name="T67" fmla="*/ 4685 h 6316"/>
                <a:gd name="T68" fmla="*/ 2653 w 10734"/>
                <a:gd name="T69" fmla="*/ 4685 h 6316"/>
                <a:gd name="T70" fmla="*/ 4062 w 10734"/>
                <a:gd name="T71" fmla="*/ 3597 h 6316"/>
                <a:gd name="T72" fmla="*/ 4228 w 10734"/>
                <a:gd name="T73" fmla="*/ 3472 h 6316"/>
                <a:gd name="T74" fmla="*/ 4476 w 10734"/>
                <a:gd name="T75" fmla="*/ 3305 h 6316"/>
                <a:gd name="T76" fmla="*/ 4932 w 10734"/>
                <a:gd name="T77" fmla="*/ 2970 h 6316"/>
                <a:gd name="T78" fmla="*/ 5512 w 10734"/>
                <a:gd name="T79" fmla="*/ 2510 h 6316"/>
                <a:gd name="T80" fmla="*/ 5885 w 10734"/>
                <a:gd name="T81" fmla="*/ 2886 h 6316"/>
                <a:gd name="T82" fmla="*/ 6300 w 10734"/>
                <a:gd name="T83" fmla="*/ 3346 h 6316"/>
                <a:gd name="T84" fmla="*/ 6465 w 10734"/>
                <a:gd name="T85" fmla="*/ 3472 h 6316"/>
                <a:gd name="T86" fmla="*/ 6548 w 10734"/>
                <a:gd name="T87" fmla="*/ 3556 h 6316"/>
                <a:gd name="T88" fmla="*/ 7004 w 10734"/>
                <a:gd name="T89" fmla="*/ 3597 h 6316"/>
                <a:gd name="T90" fmla="*/ 7170 w 10734"/>
                <a:gd name="T91" fmla="*/ 3472 h 6316"/>
                <a:gd name="T92" fmla="*/ 7750 w 10734"/>
                <a:gd name="T93" fmla="*/ 3012 h 6316"/>
                <a:gd name="T94" fmla="*/ 8164 w 10734"/>
                <a:gd name="T95" fmla="*/ 2677 h 6316"/>
                <a:gd name="T96" fmla="*/ 8745 w 10734"/>
                <a:gd name="T97" fmla="*/ 2217 h 6316"/>
                <a:gd name="T98" fmla="*/ 9408 w 10734"/>
                <a:gd name="T99" fmla="*/ 1631 h 6316"/>
                <a:gd name="T100" fmla="*/ 10029 w 10734"/>
                <a:gd name="T101" fmla="*/ 2217 h 6316"/>
                <a:gd name="T102" fmla="*/ 10361 w 10734"/>
                <a:gd name="T103" fmla="*/ 2384 h 6316"/>
                <a:gd name="T104" fmla="*/ 10734 w 10734"/>
                <a:gd name="T105" fmla="*/ 2008 h 6316"/>
                <a:gd name="T106" fmla="*/ 10692 w 10734"/>
                <a:gd name="T107" fmla="*/ 376 h 6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34" h="6316">
                  <a:moveTo>
                    <a:pt x="10692" y="376"/>
                  </a:moveTo>
                  <a:cubicBezTo>
                    <a:pt x="10692" y="293"/>
                    <a:pt x="10692" y="167"/>
                    <a:pt x="10609" y="125"/>
                  </a:cubicBezTo>
                  <a:cubicBezTo>
                    <a:pt x="10527" y="42"/>
                    <a:pt x="10444" y="0"/>
                    <a:pt x="10361" y="0"/>
                  </a:cubicBezTo>
                  <a:cubicBezTo>
                    <a:pt x="9946" y="0"/>
                    <a:pt x="9946" y="0"/>
                    <a:pt x="9946" y="0"/>
                  </a:cubicBezTo>
                  <a:cubicBezTo>
                    <a:pt x="8662" y="0"/>
                    <a:pt x="8662" y="0"/>
                    <a:pt x="8662" y="0"/>
                  </a:cubicBezTo>
                  <a:cubicBezTo>
                    <a:pt x="8579" y="0"/>
                    <a:pt x="8537" y="42"/>
                    <a:pt x="8496" y="42"/>
                  </a:cubicBezTo>
                  <a:cubicBezTo>
                    <a:pt x="8496" y="42"/>
                    <a:pt x="8496" y="42"/>
                    <a:pt x="8496" y="42"/>
                  </a:cubicBezTo>
                  <a:cubicBezTo>
                    <a:pt x="8372" y="125"/>
                    <a:pt x="8289" y="251"/>
                    <a:pt x="8289" y="376"/>
                  </a:cubicBezTo>
                  <a:cubicBezTo>
                    <a:pt x="8289" y="502"/>
                    <a:pt x="8330" y="585"/>
                    <a:pt x="8372" y="627"/>
                  </a:cubicBezTo>
                  <a:cubicBezTo>
                    <a:pt x="8372" y="627"/>
                    <a:pt x="8372" y="627"/>
                    <a:pt x="8372" y="627"/>
                  </a:cubicBezTo>
                  <a:cubicBezTo>
                    <a:pt x="8869" y="1087"/>
                    <a:pt x="8869" y="1087"/>
                    <a:pt x="8869" y="1087"/>
                  </a:cubicBezTo>
                  <a:cubicBezTo>
                    <a:pt x="8164" y="1715"/>
                    <a:pt x="8164" y="1715"/>
                    <a:pt x="8164" y="1715"/>
                  </a:cubicBezTo>
                  <a:cubicBezTo>
                    <a:pt x="7750" y="2050"/>
                    <a:pt x="7750" y="2050"/>
                    <a:pt x="7750" y="2050"/>
                  </a:cubicBezTo>
                  <a:cubicBezTo>
                    <a:pt x="7170" y="2510"/>
                    <a:pt x="7170" y="2510"/>
                    <a:pt x="7170" y="2510"/>
                  </a:cubicBezTo>
                  <a:cubicBezTo>
                    <a:pt x="6838" y="2803"/>
                    <a:pt x="6838" y="2803"/>
                    <a:pt x="6838" y="2803"/>
                  </a:cubicBezTo>
                  <a:cubicBezTo>
                    <a:pt x="6465" y="2426"/>
                    <a:pt x="6465" y="2426"/>
                    <a:pt x="6465" y="2426"/>
                  </a:cubicBezTo>
                  <a:cubicBezTo>
                    <a:pt x="6300" y="2259"/>
                    <a:pt x="6300" y="2259"/>
                    <a:pt x="6300" y="2259"/>
                  </a:cubicBezTo>
                  <a:cubicBezTo>
                    <a:pt x="5885" y="1840"/>
                    <a:pt x="5885" y="1840"/>
                    <a:pt x="5885" y="1840"/>
                  </a:cubicBezTo>
                  <a:cubicBezTo>
                    <a:pt x="5802" y="1757"/>
                    <a:pt x="5802" y="1757"/>
                    <a:pt x="5802" y="1757"/>
                  </a:cubicBezTo>
                  <a:cubicBezTo>
                    <a:pt x="5678" y="1631"/>
                    <a:pt x="5471" y="1589"/>
                    <a:pt x="5346" y="1715"/>
                  </a:cubicBezTo>
                  <a:cubicBezTo>
                    <a:pt x="4932" y="2008"/>
                    <a:pt x="4932" y="2008"/>
                    <a:pt x="4932" y="2008"/>
                  </a:cubicBezTo>
                  <a:cubicBezTo>
                    <a:pt x="4476" y="2342"/>
                    <a:pt x="4476" y="2342"/>
                    <a:pt x="4476" y="2342"/>
                  </a:cubicBezTo>
                  <a:cubicBezTo>
                    <a:pt x="4228" y="2552"/>
                    <a:pt x="4228" y="2552"/>
                    <a:pt x="4228" y="2552"/>
                  </a:cubicBezTo>
                  <a:cubicBezTo>
                    <a:pt x="4062" y="2677"/>
                    <a:pt x="4062" y="2677"/>
                    <a:pt x="4062" y="2677"/>
                  </a:cubicBezTo>
                  <a:cubicBezTo>
                    <a:pt x="2653" y="3723"/>
                    <a:pt x="2653" y="3723"/>
                    <a:pt x="2653" y="3723"/>
                  </a:cubicBezTo>
                  <a:cubicBezTo>
                    <a:pt x="2653" y="3765"/>
                    <a:pt x="2653" y="3765"/>
                    <a:pt x="2653" y="3765"/>
                  </a:cubicBezTo>
                  <a:cubicBezTo>
                    <a:pt x="2238" y="4099"/>
                    <a:pt x="2238" y="4099"/>
                    <a:pt x="2238" y="4099"/>
                  </a:cubicBezTo>
                  <a:cubicBezTo>
                    <a:pt x="415" y="5438"/>
                    <a:pt x="415" y="5438"/>
                    <a:pt x="415" y="5438"/>
                  </a:cubicBezTo>
                  <a:cubicBezTo>
                    <a:pt x="166" y="5605"/>
                    <a:pt x="166" y="5605"/>
                    <a:pt x="166" y="5605"/>
                  </a:cubicBezTo>
                  <a:cubicBezTo>
                    <a:pt x="0" y="5731"/>
                    <a:pt x="0" y="5982"/>
                    <a:pt x="125" y="6149"/>
                  </a:cubicBezTo>
                  <a:cubicBezTo>
                    <a:pt x="208" y="6233"/>
                    <a:pt x="332" y="6316"/>
                    <a:pt x="456" y="6275"/>
                  </a:cubicBezTo>
                  <a:cubicBezTo>
                    <a:pt x="539" y="6275"/>
                    <a:pt x="581" y="6233"/>
                    <a:pt x="622" y="6191"/>
                  </a:cubicBezTo>
                  <a:cubicBezTo>
                    <a:pt x="2238" y="5020"/>
                    <a:pt x="2238" y="5020"/>
                    <a:pt x="2238" y="5020"/>
                  </a:cubicBezTo>
                  <a:cubicBezTo>
                    <a:pt x="2653" y="4685"/>
                    <a:pt x="2653" y="4685"/>
                    <a:pt x="2653" y="4685"/>
                  </a:cubicBezTo>
                  <a:cubicBezTo>
                    <a:pt x="2653" y="4685"/>
                    <a:pt x="2653" y="4685"/>
                    <a:pt x="2653" y="4685"/>
                  </a:cubicBezTo>
                  <a:cubicBezTo>
                    <a:pt x="4062" y="3597"/>
                    <a:pt x="4062" y="3597"/>
                    <a:pt x="4062" y="3597"/>
                  </a:cubicBezTo>
                  <a:cubicBezTo>
                    <a:pt x="4228" y="3472"/>
                    <a:pt x="4228" y="3472"/>
                    <a:pt x="4228" y="3472"/>
                  </a:cubicBezTo>
                  <a:cubicBezTo>
                    <a:pt x="4476" y="3305"/>
                    <a:pt x="4476" y="3305"/>
                    <a:pt x="4476" y="3305"/>
                  </a:cubicBezTo>
                  <a:cubicBezTo>
                    <a:pt x="4932" y="2970"/>
                    <a:pt x="4932" y="2970"/>
                    <a:pt x="4932" y="2970"/>
                  </a:cubicBezTo>
                  <a:cubicBezTo>
                    <a:pt x="5512" y="2510"/>
                    <a:pt x="5512" y="2510"/>
                    <a:pt x="5512" y="2510"/>
                  </a:cubicBezTo>
                  <a:cubicBezTo>
                    <a:pt x="5885" y="2886"/>
                    <a:pt x="5885" y="2886"/>
                    <a:pt x="5885" y="2886"/>
                  </a:cubicBezTo>
                  <a:cubicBezTo>
                    <a:pt x="6300" y="3346"/>
                    <a:pt x="6300" y="3346"/>
                    <a:pt x="6300" y="3346"/>
                  </a:cubicBezTo>
                  <a:cubicBezTo>
                    <a:pt x="6465" y="3472"/>
                    <a:pt x="6465" y="3472"/>
                    <a:pt x="6465" y="3472"/>
                  </a:cubicBezTo>
                  <a:cubicBezTo>
                    <a:pt x="6548" y="3556"/>
                    <a:pt x="6548" y="3556"/>
                    <a:pt x="6548" y="3556"/>
                  </a:cubicBezTo>
                  <a:cubicBezTo>
                    <a:pt x="6673" y="3681"/>
                    <a:pt x="6880" y="3681"/>
                    <a:pt x="7004" y="3597"/>
                  </a:cubicBezTo>
                  <a:cubicBezTo>
                    <a:pt x="7170" y="3472"/>
                    <a:pt x="7170" y="3472"/>
                    <a:pt x="7170" y="3472"/>
                  </a:cubicBezTo>
                  <a:cubicBezTo>
                    <a:pt x="7750" y="3012"/>
                    <a:pt x="7750" y="3012"/>
                    <a:pt x="7750" y="3012"/>
                  </a:cubicBezTo>
                  <a:cubicBezTo>
                    <a:pt x="8164" y="2677"/>
                    <a:pt x="8164" y="2677"/>
                    <a:pt x="8164" y="2677"/>
                  </a:cubicBezTo>
                  <a:cubicBezTo>
                    <a:pt x="8745" y="2217"/>
                    <a:pt x="8745" y="2217"/>
                    <a:pt x="8745" y="2217"/>
                  </a:cubicBezTo>
                  <a:cubicBezTo>
                    <a:pt x="9408" y="1631"/>
                    <a:pt x="9408" y="1631"/>
                    <a:pt x="9408" y="1631"/>
                  </a:cubicBezTo>
                  <a:cubicBezTo>
                    <a:pt x="10029" y="2217"/>
                    <a:pt x="10029" y="2217"/>
                    <a:pt x="10029" y="2217"/>
                  </a:cubicBezTo>
                  <a:cubicBezTo>
                    <a:pt x="10112" y="2301"/>
                    <a:pt x="10195" y="2384"/>
                    <a:pt x="10361" y="2384"/>
                  </a:cubicBezTo>
                  <a:cubicBezTo>
                    <a:pt x="10568" y="2384"/>
                    <a:pt x="10734" y="2217"/>
                    <a:pt x="10734" y="2008"/>
                  </a:cubicBezTo>
                  <a:lnTo>
                    <a:pt x="10692" y="376"/>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12"/>
          <p:cNvGrpSpPr>
            <a:grpSpLocks noChangeAspect="1"/>
          </p:cNvGrpSpPr>
          <p:nvPr/>
        </p:nvGrpSpPr>
        <p:grpSpPr bwMode="auto">
          <a:xfrm>
            <a:off x="6841443" y="3635576"/>
            <a:ext cx="404886" cy="409661"/>
            <a:chOff x="403" y="947"/>
            <a:chExt cx="424" cy="429"/>
          </a:xfrm>
          <a:solidFill>
            <a:srgbClr val="797979"/>
          </a:solidFill>
        </p:grpSpPr>
        <p:sp>
          <p:nvSpPr>
            <p:cNvPr id="229" name="Freeform 13"/>
            <p:cNvSpPr>
              <a:spLocks/>
            </p:cNvSpPr>
            <p:nvPr/>
          </p:nvSpPr>
          <p:spPr bwMode="auto">
            <a:xfrm>
              <a:off x="600" y="984"/>
              <a:ext cx="192" cy="194"/>
            </a:xfrm>
            <a:custGeom>
              <a:avLst/>
              <a:gdLst>
                <a:gd name="T0" fmla="*/ 780 w 796"/>
                <a:gd name="T1" fmla="*/ 16 h 804"/>
                <a:gd name="T2" fmla="*/ 733 w 796"/>
                <a:gd name="T3" fmla="*/ 16 h 804"/>
                <a:gd name="T4" fmla="*/ 16 w 796"/>
                <a:gd name="T5" fmla="*/ 732 h 804"/>
                <a:gd name="T6" fmla="*/ 16 w 796"/>
                <a:gd name="T7" fmla="*/ 788 h 804"/>
                <a:gd name="T8" fmla="*/ 72 w 796"/>
                <a:gd name="T9" fmla="*/ 788 h 804"/>
                <a:gd name="T10" fmla="*/ 780 w 796"/>
                <a:gd name="T11" fmla="*/ 72 h 804"/>
                <a:gd name="T12" fmla="*/ 780 w 796"/>
                <a:gd name="T13" fmla="*/ 16 h 804"/>
              </a:gdLst>
              <a:ahLst/>
              <a:cxnLst>
                <a:cxn ang="0">
                  <a:pos x="T0" y="T1"/>
                </a:cxn>
                <a:cxn ang="0">
                  <a:pos x="T2" y="T3"/>
                </a:cxn>
                <a:cxn ang="0">
                  <a:pos x="T4" y="T5"/>
                </a:cxn>
                <a:cxn ang="0">
                  <a:pos x="T6" y="T7"/>
                </a:cxn>
                <a:cxn ang="0">
                  <a:pos x="T8" y="T9"/>
                </a:cxn>
                <a:cxn ang="0">
                  <a:pos x="T10" y="T11"/>
                </a:cxn>
                <a:cxn ang="0">
                  <a:pos x="T12" y="T13"/>
                </a:cxn>
              </a:cxnLst>
              <a:rect l="0" t="0" r="r" b="b"/>
              <a:pathLst>
                <a:path w="796" h="804">
                  <a:moveTo>
                    <a:pt x="780" y="16"/>
                  </a:moveTo>
                  <a:cubicBezTo>
                    <a:pt x="772" y="0"/>
                    <a:pt x="741" y="0"/>
                    <a:pt x="733" y="16"/>
                  </a:cubicBezTo>
                  <a:cubicBezTo>
                    <a:pt x="16" y="732"/>
                    <a:pt x="16" y="732"/>
                    <a:pt x="16" y="732"/>
                  </a:cubicBezTo>
                  <a:cubicBezTo>
                    <a:pt x="0" y="748"/>
                    <a:pt x="0" y="772"/>
                    <a:pt x="16" y="788"/>
                  </a:cubicBezTo>
                  <a:cubicBezTo>
                    <a:pt x="32" y="804"/>
                    <a:pt x="56" y="804"/>
                    <a:pt x="72" y="788"/>
                  </a:cubicBezTo>
                  <a:cubicBezTo>
                    <a:pt x="780" y="72"/>
                    <a:pt x="780" y="72"/>
                    <a:pt x="780" y="72"/>
                  </a:cubicBezTo>
                  <a:cubicBezTo>
                    <a:pt x="796" y="56"/>
                    <a:pt x="796" y="32"/>
                    <a:pt x="780" y="16"/>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14"/>
            <p:cNvSpPr>
              <a:spLocks/>
            </p:cNvSpPr>
            <p:nvPr/>
          </p:nvSpPr>
          <p:spPr bwMode="auto">
            <a:xfrm>
              <a:off x="517" y="1101"/>
              <a:ext cx="160" cy="162"/>
            </a:xfrm>
            <a:custGeom>
              <a:avLst/>
              <a:gdLst>
                <a:gd name="T0" fmla="*/ 257 w 666"/>
                <a:gd name="T1" fmla="*/ 8 h 671"/>
                <a:gd name="T2" fmla="*/ 144 w 666"/>
                <a:gd name="T3" fmla="*/ 48 h 671"/>
                <a:gd name="T4" fmla="*/ 56 w 666"/>
                <a:gd name="T5" fmla="*/ 128 h 671"/>
                <a:gd name="T6" fmla="*/ 8 w 666"/>
                <a:gd name="T7" fmla="*/ 240 h 671"/>
                <a:gd name="T8" fmla="*/ 8 w 666"/>
                <a:gd name="T9" fmla="*/ 375 h 671"/>
                <a:gd name="T10" fmla="*/ 72 w 666"/>
                <a:gd name="T11" fmla="*/ 503 h 671"/>
                <a:gd name="T12" fmla="*/ 168 w 666"/>
                <a:gd name="T13" fmla="*/ 607 h 671"/>
                <a:gd name="T14" fmla="*/ 297 w 666"/>
                <a:gd name="T15" fmla="*/ 663 h 671"/>
                <a:gd name="T16" fmla="*/ 425 w 666"/>
                <a:gd name="T17" fmla="*/ 663 h 671"/>
                <a:gd name="T18" fmla="*/ 546 w 666"/>
                <a:gd name="T19" fmla="*/ 615 h 671"/>
                <a:gd name="T20" fmla="*/ 626 w 666"/>
                <a:gd name="T21" fmla="*/ 527 h 671"/>
                <a:gd name="T22" fmla="*/ 658 w 666"/>
                <a:gd name="T23" fmla="*/ 407 h 671"/>
                <a:gd name="T24" fmla="*/ 650 w 666"/>
                <a:gd name="T25" fmla="*/ 280 h 671"/>
                <a:gd name="T26" fmla="*/ 602 w 666"/>
                <a:gd name="T27" fmla="*/ 184 h 671"/>
                <a:gd name="T28" fmla="*/ 449 w 666"/>
                <a:gd name="T29" fmla="*/ 336 h 671"/>
                <a:gd name="T30" fmla="*/ 393 w 666"/>
                <a:gd name="T31" fmla="*/ 360 h 671"/>
                <a:gd name="T32" fmla="*/ 329 w 666"/>
                <a:gd name="T33" fmla="*/ 336 h 671"/>
                <a:gd name="T34" fmla="*/ 329 w 666"/>
                <a:gd name="T35" fmla="*/ 216 h 671"/>
                <a:gd name="T36" fmla="*/ 482 w 666"/>
                <a:gd name="T37" fmla="*/ 64 h 671"/>
                <a:gd name="T38" fmla="*/ 385 w 666"/>
                <a:gd name="T39" fmla="*/ 16 h 671"/>
                <a:gd name="T40" fmla="*/ 257 w 666"/>
                <a:gd name="T41" fmla="*/ 8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6" h="671">
                  <a:moveTo>
                    <a:pt x="257" y="8"/>
                  </a:moveTo>
                  <a:cubicBezTo>
                    <a:pt x="217" y="8"/>
                    <a:pt x="176" y="24"/>
                    <a:pt x="144" y="48"/>
                  </a:cubicBezTo>
                  <a:cubicBezTo>
                    <a:pt x="104" y="64"/>
                    <a:pt x="80" y="96"/>
                    <a:pt x="56" y="128"/>
                  </a:cubicBezTo>
                  <a:cubicBezTo>
                    <a:pt x="32" y="160"/>
                    <a:pt x="16" y="200"/>
                    <a:pt x="8" y="240"/>
                  </a:cubicBezTo>
                  <a:cubicBezTo>
                    <a:pt x="0" y="280"/>
                    <a:pt x="0" y="328"/>
                    <a:pt x="8" y="375"/>
                  </a:cubicBezTo>
                  <a:cubicBezTo>
                    <a:pt x="24" y="423"/>
                    <a:pt x="40" y="463"/>
                    <a:pt x="72" y="503"/>
                  </a:cubicBezTo>
                  <a:cubicBezTo>
                    <a:pt x="96" y="543"/>
                    <a:pt x="128" y="575"/>
                    <a:pt x="168" y="607"/>
                  </a:cubicBezTo>
                  <a:cubicBezTo>
                    <a:pt x="208" y="631"/>
                    <a:pt x="249" y="647"/>
                    <a:pt x="297" y="663"/>
                  </a:cubicBezTo>
                  <a:cubicBezTo>
                    <a:pt x="337" y="671"/>
                    <a:pt x="385" y="671"/>
                    <a:pt x="425" y="663"/>
                  </a:cubicBezTo>
                  <a:cubicBezTo>
                    <a:pt x="474" y="655"/>
                    <a:pt x="514" y="639"/>
                    <a:pt x="546" y="615"/>
                  </a:cubicBezTo>
                  <a:cubicBezTo>
                    <a:pt x="578" y="591"/>
                    <a:pt x="602" y="559"/>
                    <a:pt x="626" y="527"/>
                  </a:cubicBezTo>
                  <a:cubicBezTo>
                    <a:pt x="642" y="487"/>
                    <a:pt x="658" y="455"/>
                    <a:pt x="658" y="407"/>
                  </a:cubicBezTo>
                  <a:cubicBezTo>
                    <a:pt x="666" y="367"/>
                    <a:pt x="658" y="328"/>
                    <a:pt x="650" y="280"/>
                  </a:cubicBezTo>
                  <a:cubicBezTo>
                    <a:pt x="634" y="248"/>
                    <a:pt x="626" y="216"/>
                    <a:pt x="602" y="184"/>
                  </a:cubicBezTo>
                  <a:cubicBezTo>
                    <a:pt x="449" y="336"/>
                    <a:pt x="449" y="336"/>
                    <a:pt x="449" y="336"/>
                  </a:cubicBezTo>
                  <a:cubicBezTo>
                    <a:pt x="433" y="352"/>
                    <a:pt x="409" y="360"/>
                    <a:pt x="393" y="360"/>
                  </a:cubicBezTo>
                  <a:cubicBezTo>
                    <a:pt x="369" y="360"/>
                    <a:pt x="345" y="352"/>
                    <a:pt x="329" y="336"/>
                  </a:cubicBezTo>
                  <a:cubicBezTo>
                    <a:pt x="297" y="304"/>
                    <a:pt x="297" y="248"/>
                    <a:pt x="329" y="216"/>
                  </a:cubicBezTo>
                  <a:cubicBezTo>
                    <a:pt x="482" y="64"/>
                    <a:pt x="482" y="64"/>
                    <a:pt x="482" y="64"/>
                  </a:cubicBezTo>
                  <a:cubicBezTo>
                    <a:pt x="449" y="40"/>
                    <a:pt x="417" y="32"/>
                    <a:pt x="385" y="16"/>
                  </a:cubicBezTo>
                  <a:cubicBezTo>
                    <a:pt x="345" y="8"/>
                    <a:pt x="305" y="0"/>
                    <a:pt x="257" y="8"/>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15"/>
            <p:cNvSpPr>
              <a:spLocks/>
            </p:cNvSpPr>
            <p:nvPr/>
          </p:nvSpPr>
          <p:spPr bwMode="auto">
            <a:xfrm>
              <a:off x="403" y="1006"/>
              <a:ext cx="364" cy="370"/>
            </a:xfrm>
            <a:custGeom>
              <a:avLst/>
              <a:gdLst>
                <a:gd name="T0" fmla="*/ 1165 w 1508"/>
                <a:gd name="T1" fmla="*/ 488 h 1534"/>
                <a:gd name="T2" fmla="*/ 1245 w 1508"/>
                <a:gd name="T3" fmla="*/ 655 h 1534"/>
                <a:gd name="T4" fmla="*/ 1261 w 1508"/>
                <a:gd name="T5" fmla="*/ 839 h 1534"/>
                <a:gd name="T6" fmla="*/ 1213 w 1508"/>
                <a:gd name="T7" fmla="*/ 1007 h 1534"/>
                <a:gd name="T8" fmla="*/ 1101 w 1508"/>
                <a:gd name="T9" fmla="*/ 1134 h 1534"/>
                <a:gd name="T10" fmla="*/ 934 w 1508"/>
                <a:gd name="T11" fmla="*/ 1214 h 1534"/>
                <a:gd name="T12" fmla="*/ 742 w 1508"/>
                <a:gd name="T13" fmla="*/ 1214 h 1534"/>
                <a:gd name="T14" fmla="*/ 558 w 1508"/>
                <a:gd name="T15" fmla="*/ 1134 h 1534"/>
                <a:gd name="T16" fmla="*/ 407 w 1508"/>
                <a:gd name="T17" fmla="*/ 983 h 1534"/>
                <a:gd name="T18" fmla="*/ 327 w 1508"/>
                <a:gd name="T19" fmla="*/ 791 h 1534"/>
                <a:gd name="T20" fmla="*/ 319 w 1508"/>
                <a:gd name="T21" fmla="*/ 591 h 1534"/>
                <a:gd name="T22" fmla="*/ 391 w 1508"/>
                <a:gd name="T23" fmla="*/ 424 h 1534"/>
                <a:gd name="T24" fmla="*/ 519 w 1508"/>
                <a:gd name="T25" fmla="*/ 312 h 1534"/>
                <a:gd name="T26" fmla="*/ 694 w 1508"/>
                <a:gd name="T27" fmla="*/ 256 h 1534"/>
                <a:gd name="T28" fmla="*/ 878 w 1508"/>
                <a:gd name="T29" fmla="*/ 280 h 1534"/>
                <a:gd name="T30" fmla="*/ 1037 w 1508"/>
                <a:gd name="T31" fmla="*/ 360 h 1534"/>
                <a:gd name="T32" fmla="*/ 1045 w 1508"/>
                <a:gd name="T33" fmla="*/ 360 h 1534"/>
                <a:gd name="T34" fmla="*/ 1197 w 1508"/>
                <a:gd name="T35" fmla="*/ 208 h 1534"/>
                <a:gd name="T36" fmla="*/ 1149 w 1508"/>
                <a:gd name="T37" fmla="*/ 176 h 1534"/>
                <a:gd name="T38" fmla="*/ 910 w 1508"/>
                <a:gd name="T39" fmla="*/ 48 h 1534"/>
                <a:gd name="T40" fmla="*/ 630 w 1508"/>
                <a:gd name="T41" fmla="*/ 8 h 1534"/>
                <a:gd name="T42" fmla="*/ 359 w 1508"/>
                <a:gd name="T43" fmla="*/ 80 h 1534"/>
                <a:gd name="T44" fmla="*/ 151 w 1508"/>
                <a:gd name="T45" fmla="*/ 256 h 1534"/>
                <a:gd name="T46" fmla="*/ 24 w 1508"/>
                <a:gd name="T47" fmla="*/ 512 h 1534"/>
                <a:gd name="T48" fmla="*/ 24 w 1508"/>
                <a:gd name="T49" fmla="*/ 831 h 1534"/>
                <a:gd name="T50" fmla="*/ 159 w 1508"/>
                <a:gd name="T51" fmla="*/ 1150 h 1534"/>
                <a:gd name="T52" fmla="*/ 399 w 1508"/>
                <a:gd name="T53" fmla="*/ 1390 h 1534"/>
                <a:gd name="T54" fmla="*/ 694 w 1508"/>
                <a:gd name="T55" fmla="*/ 1510 h 1534"/>
                <a:gd name="T56" fmla="*/ 1013 w 1508"/>
                <a:gd name="T57" fmla="*/ 1510 h 1534"/>
                <a:gd name="T58" fmla="*/ 1269 w 1508"/>
                <a:gd name="T59" fmla="*/ 1374 h 1534"/>
                <a:gd name="T60" fmla="*/ 1436 w 1508"/>
                <a:gd name="T61" fmla="*/ 1158 h 1534"/>
                <a:gd name="T62" fmla="*/ 1500 w 1508"/>
                <a:gd name="T63" fmla="*/ 903 h 1534"/>
                <a:gd name="T64" fmla="*/ 1468 w 1508"/>
                <a:gd name="T65" fmla="*/ 623 h 1534"/>
                <a:gd name="T66" fmla="*/ 1341 w 1508"/>
                <a:gd name="T67" fmla="*/ 368 h 1534"/>
                <a:gd name="T68" fmla="*/ 1317 w 1508"/>
                <a:gd name="T69" fmla="*/ 328 h 1534"/>
                <a:gd name="T70" fmla="*/ 1165 w 1508"/>
                <a:gd name="T71" fmla="*/ 488 h 1534"/>
                <a:gd name="T72" fmla="*/ 1165 w 1508"/>
                <a:gd name="T73" fmla="*/ 488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8" h="1534">
                  <a:moveTo>
                    <a:pt x="1165" y="488"/>
                  </a:moveTo>
                  <a:cubicBezTo>
                    <a:pt x="1197" y="536"/>
                    <a:pt x="1229" y="591"/>
                    <a:pt x="1245" y="655"/>
                  </a:cubicBezTo>
                  <a:cubicBezTo>
                    <a:pt x="1261" y="719"/>
                    <a:pt x="1269" y="783"/>
                    <a:pt x="1261" y="839"/>
                  </a:cubicBezTo>
                  <a:cubicBezTo>
                    <a:pt x="1261" y="895"/>
                    <a:pt x="1245" y="951"/>
                    <a:pt x="1213" y="1007"/>
                  </a:cubicBezTo>
                  <a:cubicBezTo>
                    <a:pt x="1189" y="1055"/>
                    <a:pt x="1149" y="1103"/>
                    <a:pt x="1101" y="1134"/>
                  </a:cubicBezTo>
                  <a:cubicBezTo>
                    <a:pt x="1053" y="1174"/>
                    <a:pt x="997" y="1198"/>
                    <a:pt x="934" y="1214"/>
                  </a:cubicBezTo>
                  <a:cubicBezTo>
                    <a:pt x="870" y="1230"/>
                    <a:pt x="806" y="1222"/>
                    <a:pt x="742" y="1214"/>
                  </a:cubicBezTo>
                  <a:cubicBezTo>
                    <a:pt x="678" y="1198"/>
                    <a:pt x="614" y="1166"/>
                    <a:pt x="558" y="1134"/>
                  </a:cubicBezTo>
                  <a:cubicBezTo>
                    <a:pt x="503" y="1095"/>
                    <a:pt x="447" y="1039"/>
                    <a:pt x="407" y="983"/>
                  </a:cubicBezTo>
                  <a:cubicBezTo>
                    <a:pt x="367" y="927"/>
                    <a:pt x="343" y="863"/>
                    <a:pt x="327" y="791"/>
                  </a:cubicBezTo>
                  <a:cubicBezTo>
                    <a:pt x="311" y="719"/>
                    <a:pt x="311" y="655"/>
                    <a:pt x="319" y="591"/>
                  </a:cubicBezTo>
                  <a:cubicBezTo>
                    <a:pt x="335" y="528"/>
                    <a:pt x="359" y="472"/>
                    <a:pt x="391" y="424"/>
                  </a:cubicBezTo>
                  <a:cubicBezTo>
                    <a:pt x="431" y="376"/>
                    <a:pt x="471" y="336"/>
                    <a:pt x="519" y="312"/>
                  </a:cubicBezTo>
                  <a:cubicBezTo>
                    <a:pt x="574" y="280"/>
                    <a:pt x="630" y="264"/>
                    <a:pt x="694" y="256"/>
                  </a:cubicBezTo>
                  <a:cubicBezTo>
                    <a:pt x="758" y="248"/>
                    <a:pt x="814" y="256"/>
                    <a:pt x="878" y="280"/>
                  </a:cubicBezTo>
                  <a:cubicBezTo>
                    <a:pt x="934" y="296"/>
                    <a:pt x="989" y="320"/>
                    <a:pt x="1037" y="360"/>
                  </a:cubicBezTo>
                  <a:cubicBezTo>
                    <a:pt x="1037" y="360"/>
                    <a:pt x="1037" y="360"/>
                    <a:pt x="1045" y="360"/>
                  </a:cubicBezTo>
                  <a:cubicBezTo>
                    <a:pt x="1197" y="208"/>
                    <a:pt x="1197" y="208"/>
                    <a:pt x="1197" y="208"/>
                  </a:cubicBezTo>
                  <a:cubicBezTo>
                    <a:pt x="1181" y="200"/>
                    <a:pt x="1165" y="184"/>
                    <a:pt x="1149" y="176"/>
                  </a:cubicBezTo>
                  <a:cubicBezTo>
                    <a:pt x="1077" y="120"/>
                    <a:pt x="989" y="72"/>
                    <a:pt x="910" y="48"/>
                  </a:cubicBezTo>
                  <a:cubicBezTo>
                    <a:pt x="822" y="16"/>
                    <a:pt x="726" y="0"/>
                    <a:pt x="630" y="8"/>
                  </a:cubicBezTo>
                  <a:cubicBezTo>
                    <a:pt x="535" y="16"/>
                    <a:pt x="439" y="40"/>
                    <a:pt x="359" y="80"/>
                  </a:cubicBezTo>
                  <a:cubicBezTo>
                    <a:pt x="279" y="120"/>
                    <a:pt x="207" y="184"/>
                    <a:pt x="151" y="256"/>
                  </a:cubicBezTo>
                  <a:cubicBezTo>
                    <a:pt x="96" y="328"/>
                    <a:pt x="48" y="416"/>
                    <a:pt x="24" y="512"/>
                  </a:cubicBezTo>
                  <a:cubicBezTo>
                    <a:pt x="0" y="615"/>
                    <a:pt x="0" y="719"/>
                    <a:pt x="24" y="831"/>
                  </a:cubicBezTo>
                  <a:cubicBezTo>
                    <a:pt x="48" y="951"/>
                    <a:pt x="96" y="1055"/>
                    <a:pt x="159" y="1150"/>
                  </a:cubicBezTo>
                  <a:cubicBezTo>
                    <a:pt x="223" y="1246"/>
                    <a:pt x="303" y="1326"/>
                    <a:pt x="399" y="1390"/>
                  </a:cubicBezTo>
                  <a:cubicBezTo>
                    <a:pt x="487" y="1446"/>
                    <a:pt x="590" y="1494"/>
                    <a:pt x="694" y="1510"/>
                  </a:cubicBezTo>
                  <a:cubicBezTo>
                    <a:pt x="798" y="1534"/>
                    <a:pt x="910" y="1534"/>
                    <a:pt x="1013" y="1510"/>
                  </a:cubicBezTo>
                  <a:cubicBezTo>
                    <a:pt x="1109" y="1478"/>
                    <a:pt x="1197" y="1438"/>
                    <a:pt x="1269" y="1374"/>
                  </a:cubicBezTo>
                  <a:cubicBezTo>
                    <a:pt x="1341" y="1318"/>
                    <a:pt x="1396" y="1246"/>
                    <a:pt x="1436" y="1158"/>
                  </a:cubicBezTo>
                  <a:cubicBezTo>
                    <a:pt x="1476" y="1079"/>
                    <a:pt x="1500" y="991"/>
                    <a:pt x="1500" y="903"/>
                  </a:cubicBezTo>
                  <a:cubicBezTo>
                    <a:pt x="1508" y="815"/>
                    <a:pt x="1500" y="719"/>
                    <a:pt x="1468" y="623"/>
                  </a:cubicBezTo>
                  <a:cubicBezTo>
                    <a:pt x="1444" y="528"/>
                    <a:pt x="1396" y="448"/>
                    <a:pt x="1341" y="368"/>
                  </a:cubicBezTo>
                  <a:cubicBezTo>
                    <a:pt x="1333" y="352"/>
                    <a:pt x="1325" y="344"/>
                    <a:pt x="1317" y="328"/>
                  </a:cubicBezTo>
                  <a:cubicBezTo>
                    <a:pt x="1165" y="488"/>
                    <a:pt x="1165" y="488"/>
                    <a:pt x="1165" y="488"/>
                  </a:cubicBezTo>
                  <a:cubicBezTo>
                    <a:pt x="1165" y="488"/>
                    <a:pt x="1165" y="488"/>
                    <a:pt x="1165" y="488"/>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16"/>
            <p:cNvSpPr>
              <a:spLocks/>
            </p:cNvSpPr>
            <p:nvPr/>
          </p:nvSpPr>
          <p:spPr bwMode="auto">
            <a:xfrm>
              <a:off x="714" y="947"/>
              <a:ext cx="59" cy="81"/>
            </a:xfrm>
            <a:custGeom>
              <a:avLst/>
              <a:gdLst>
                <a:gd name="T0" fmla="*/ 59 w 59"/>
                <a:gd name="T1" fmla="*/ 31 h 81"/>
                <a:gd name="T2" fmla="*/ 51 w 59"/>
                <a:gd name="T3" fmla="*/ 0 h 81"/>
                <a:gd name="T4" fmla="*/ 0 w 59"/>
                <a:gd name="T5" fmla="*/ 52 h 81"/>
                <a:gd name="T6" fmla="*/ 8 w 59"/>
                <a:gd name="T7" fmla="*/ 81 h 81"/>
                <a:gd name="T8" fmla="*/ 59 w 59"/>
                <a:gd name="T9" fmla="*/ 31 h 81"/>
              </a:gdLst>
              <a:ahLst/>
              <a:cxnLst>
                <a:cxn ang="0">
                  <a:pos x="T0" y="T1"/>
                </a:cxn>
                <a:cxn ang="0">
                  <a:pos x="T2" y="T3"/>
                </a:cxn>
                <a:cxn ang="0">
                  <a:pos x="T4" y="T5"/>
                </a:cxn>
                <a:cxn ang="0">
                  <a:pos x="T6" y="T7"/>
                </a:cxn>
                <a:cxn ang="0">
                  <a:pos x="T8" y="T9"/>
                </a:cxn>
              </a:cxnLst>
              <a:rect l="0" t="0" r="r" b="b"/>
              <a:pathLst>
                <a:path w="59" h="81">
                  <a:moveTo>
                    <a:pt x="59" y="31"/>
                  </a:moveTo>
                  <a:lnTo>
                    <a:pt x="51" y="0"/>
                  </a:lnTo>
                  <a:lnTo>
                    <a:pt x="0" y="52"/>
                  </a:lnTo>
                  <a:lnTo>
                    <a:pt x="8" y="81"/>
                  </a:lnTo>
                  <a:lnTo>
                    <a:pt x="5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17"/>
            <p:cNvSpPr>
              <a:spLocks/>
            </p:cNvSpPr>
            <p:nvPr/>
          </p:nvSpPr>
          <p:spPr bwMode="auto">
            <a:xfrm>
              <a:off x="747" y="1006"/>
              <a:ext cx="80" cy="59"/>
            </a:xfrm>
            <a:custGeom>
              <a:avLst/>
              <a:gdLst>
                <a:gd name="T0" fmla="*/ 49 w 80"/>
                <a:gd name="T1" fmla="*/ 0 h 59"/>
                <a:gd name="T2" fmla="*/ 0 w 80"/>
                <a:gd name="T3" fmla="*/ 51 h 59"/>
                <a:gd name="T4" fmla="*/ 30 w 80"/>
                <a:gd name="T5" fmla="*/ 59 h 59"/>
                <a:gd name="T6" fmla="*/ 80 w 80"/>
                <a:gd name="T7" fmla="*/ 8 h 59"/>
                <a:gd name="T8" fmla="*/ 49 w 80"/>
                <a:gd name="T9" fmla="*/ 0 h 59"/>
              </a:gdLst>
              <a:ahLst/>
              <a:cxnLst>
                <a:cxn ang="0">
                  <a:pos x="T0" y="T1"/>
                </a:cxn>
                <a:cxn ang="0">
                  <a:pos x="T2" y="T3"/>
                </a:cxn>
                <a:cxn ang="0">
                  <a:pos x="T4" y="T5"/>
                </a:cxn>
                <a:cxn ang="0">
                  <a:pos x="T6" y="T7"/>
                </a:cxn>
                <a:cxn ang="0">
                  <a:pos x="T8" y="T9"/>
                </a:cxn>
              </a:cxnLst>
              <a:rect l="0" t="0" r="r" b="b"/>
              <a:pathLst>
                <a:path w="80" h="59">
                  <a:moveTo>
                    <a:pt x="49" y="0"/>
                  </a:moveTo>
                  <a:lnTo>
                    <a:pt x="0" y="51"/>
                  </a:lnTo>
                  <a:lnTo>
                    <a:pt x="30" y="59"/>
                  </a:lnTo>
                  <a:lnTo>
                    <a:pt x="80" y="8"/>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7" name="Freeform 21"/>
          <p:cNvSpPr>
            <a:spLocks noEditPoints="1"/>
          </p:cNvSpPr>
          <p:nvPr/>
        </p:nvSpPr>
        <p:spPr bwMode="auto">
          <a:xfrm>
            <a:off x="6863474" y="4794511"/>
            <a:ext cx="381662" cy="331880"/>
          </a:xfrm>
          <a:custGeom>
            <a:avLst/>
            <a:gdLst>
              <a:gd name="T0" fmla="*/ 1667 w 1721"/>
              <a:gd name="T1" fmla="*/ 1387 h 1495"/>
              <a:gd name="T2" fmla="*/ 55 w 1721"/>
              <a:gd name="T3" fmla="*/ 1387 h 1495"/>
              <a:gd name="T4" fmla="*/ 0 w 1721"/>
              <a:gd name="T5" fmla="*/ 1441 h 1495"/>
              <a:gd name="T6" fmla="*/ 55 w 1721"/>
              <a:gd name="T7" fmla="*/ 1495 h 1495"/>
              <a:gd name="T8" fmla="*/ 1667 w 1721"/>
              <a:gd name="T9" fmla="*/ 1495 h 1495"/>
              <a:gd name="T10" fmla="*/ 1721 w 1721"/>
              <a:gd name="T11" fmla="*/ 1441 h 1495"/>
              <a:gd name="T12" fmla="*/ 1667 w 1721"/>
              <a:gd name="T13" fmla="*/ 1387 h 1495"/>
              <a:gd name="T14" fmla="*/ 246 w 1721"/>
              <a:gd name="T15" fmla="*/ 1033 h 1495"/>
              <a:gd name="T16" fmla="*/ 465 w 1721"/>
              <a:gd name="T17" fmla="*/ 816 h 1495"/>
              <a:gd name="T18" fmla="*/ 451 w 1721"/>
              <a:gd name="T19" fmla="*/ 734 h 1495"/>
              <a:gd name="T20" fmla="*/ 588 w 1721"/>
              <a:gd name="T21" fmla="*/ 598 h 1495"/>
              <a:gd name="T22" fmla="*/ 683 w 1721"/>
              <a:gd name="T23" fmla="*/ 612 h 1495"/>
              <a:gd name="T24" fmla="*/ 724 w 1721"/>
              <a:gd name="T25" fmla="*/ 612 h 1495"/>
              <a:gd name="T26" fmla="*/ 888 w 1721"/>
              <a:gd name="T27" fmla="*/ 870 h 1495"/>
              <a:gd name="T28" fmla="*/ 861 w 1721"/>
              <a:gd name="T29" fmla="*/ 992 h 1495"/>
              <a:gd name="T30" fmla="*/ 1066 w 1721"/>
              <a:gd name="T31" fmla="*/ 1210 h 1495"/>
              <a:gd name="T32" fmla="*/ 1284 w 1721"/>
              <a:gd name="T33" fmla="*/ 992 h 1495"/>
              <a:gd name="T34" fmla="*/ 1230 w 1721"/>
              <a:gd name="T35" fmla="*/ 856 h 1495"/>
              <a:gd name="T36" fmla="*/ 1462 w 1721"/>
              <a:gd name="T37" fmla="*/ 421 h 1495"/>
              <a:gd name="T38" fmla="*/ 1475 w 1721"/>
              <a:gd name="T39" fmla="*/ 421 h 1495"/>
              <a:gd name="T40" fmla="*/ 1694 w 1721"/>
              <a:gd name="T41" fmla="*/ 217 h 1495"/>
              <a:gd name="T42" fmla="*/ 1475 w 1721"/>
              <a:gd name="T43" fmla="*/ 0 h 1495"/>
              <a:gd name="T44" fmla="*/ 1271 w 1721"/>
              <a:gd name="T45" fmla="*/ 217 h 1495"/>
              <a:gd name="T46" fmla="*/ 1312 w 1721"/>
              <a:gd name="T47" fmla="*/ 353 h 1495"/>
              <a:gd name="T48" fmla="*/ 1093 w 1721"/>
              <a:gd name="T49" fmla="*/ 788 h 1495"/>
              <a:gd name="T50" fmla="*/ 1066 w 1721"/>
              <a:gd name="T51" fmla="*/ 775 h 1495"/>
              <a:gd name="T52" fmla="*/ 1025 w 1721"/>
              <a:gd name="T53" fmla="*/ 788 h 1495"/>
              <a:gd name="T54" fmla="*/ 861 w 1721"/>
              <a:gd name="T55" fmla="*/ 516 h 1495"/>
              <a:gd name="T56" fmla="*/ 888 w 1721"/>
              <a:gd name="T57" fmla="*/ 408 h 1495"/>
              <a:gd name="T58" fmla="*/ 683 w 1721"/>
              <a:gd name="T59" fmla="*/ 190 h 1495"/>
              <a:gd name="T60" fmla="*/ 465 w 1721"/>
              <a:gd name="T61" fmla="*/ 408 h 1495"/>
              <a:gd name="T62" fmla="*/ 478 w 1721"/>
              <a:gd name="T63" fmla="*/ 476 h 1495"/>
              <a:gd name="T64" fmla="*/ 328 w 1721"/>
              <a:gd name="T65" fmla="*/ 625 h 1495"/>
              <a:gd name="T66" fmla="*/ 246 w 1721"/>
              <a:gd name="T67" fmla="*/ 612 h 1495"/>
              <a:gd name="T68" fmla="*/ 41 w 1721"/>
              <a:gd name="T69" fmla="*/ 816 h 1495"/>
              <a:gd name="T70" fmla="*/ 246 w 1721"/>
              <a:gd name="T71" fmla="*/ 1033 h 1495"/>
              <a:gd name="T72" fmla="*/ 1475 w 1721"/>
              <a:gd name="T73" fmla="*/ 108 h 1495"/>
              <a:gd name="T74" fmla="*/ 1585 w 1721"/>
              <a:gd name="T75" fmla="*/ 217 h 1495"/>
              <a:gd name="T76" fmla="*/ 1475 w 1721"/>
              <a:gd name="T77" fmla="*/ 326 h 1495"/>
              <a:gd name="T78" fmla="*/ 1380 w 1721"/>
              <a:gd name="T79" fmla="*/ 217 h 1495"/>
              <a:gd name="T80" fmla="*/ 1475 w 1721"/>
              <a:gd name="T81" fmla="*/ 108 h 1495"/>
              <a:gd name="T82" fmla="*/ 1066 w 1721"/>
              <a:gd name="T83" fmla="*/ 884 h 1495"/>
              <a:gd name="T84" fmla="*/ 1175 w 1721"/>
              <a:gd name="T85" fmla="*/ 992 h 1495"/>
              <a:gd name="T86" fmla="*/ 1066 w 1721"/>
              <a:gd name="T87" fmla="*/ 1101 h 1495"/>
              <a:gd name="T88" fmla="*/ 956 w 1721"/>
              <a:gd name="T89" fmla="*/ 992 h 1495"/>
              <a:gd name="T90" fmla="*/ 1066 w 1721"/>
              <a:gd name="T91" fmla="*/ 884 h 1495"/>
              <a:gd name="T92" fmla="*/ 683 w 1721"/>
              <a:gd name="T93" fmla="*/ 299 h 1495"/>
              <a:gd name="T94" fmla="*/ 793 w 1721"/>
              <a:gd name="T95" fmla="*/ 408 h 1495"/>
              <a:gd name="T96" fmla="*/ 683 w 1721"/>
              <a:gd name="T97" fmla="*/ 516 h 1495"/>
              <a:gd name="T98" fmla="*/ 574 w 1721"/>
              <a:gd name="T99" fmla="*/ 408 h 1495"/>
              <a:gd name="T100" fmla="*/ 683 w 1721"/>
              <a:gd name="T101" fmla="*/ 299 h 1495"/>
              <a:gd name="T102" fmla="*/ 246 w 1721"/>
              <a:gd name="T103" fmla="*/ 707 h 1495"/>
              <a:gd name="T104" fmla="*/ 356 w 1721"/>
              <a:gd name="T105" fmla="*/ 816 h 1495"/>
              <a:gd name="T106" fmla="*/ 246 w 1721"/>
              <a:gd name="T107" fmla="*/ 924 h 1495"/>
              <a:gd name="T108" fmla="*/ 137 w 1721"/>
              <a:gd name="T109" fmla="*/ 816 h 1495"/>
              <a:gd name="T110" fmla="*/ 246 w 1721"/>
              <a:gd name="T111" fmla="*/ 707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21" h="1495">
                <a:moveTo>
                  <a:pt x="1667" y="1387"/>
                </a:moveTo>
                <a:cubicBezTo>
                  <a:pt x="55" y="1387"/>
                  <a:pt x="55" y="1387"/>
                  <a:pt x="55" y="1387"/>
                </a:cubicBezTo>
                <a:cubicBezTo>
                  <a:pt x="28" y="1387"/>
                  <a:pt x="0" y="1414"/>
                  <a:pt x="0" y="1441"/>
                </a:cubicBezTo>
                <a:cubicBezTo>
                  <a:pt x="0" y="1468"/>
                  <a:pt x="28" y="1495"/>
                  <a:pt x="55" y="1495"/>
                </a:cubicBezTo>
                <a:cubicBezTo>
                  <a:pt x="1667" y="1495"/>
                  <a:pt x="1667" y="1495"/>
                  <a:pt x="1667" y="1495"/>
                </a:cubicBezTo>
                <a:cubicBezTo>
                  <a:pt x="1694" y="1495"/>
                  <a:pt x="1721" y="1468"/>
                  <a:pt x="1721" y="1441"/>
                </a:cubicBezTo>
                <a:cubicBezTo>
                  <a:pt x="1721" y="1414"/>
                  <a:pt x="1694" y="1387"/>
                  <a:pt x="1667" y="1387"/>
                </a:cubicBezTo>
                <a:close/>
                <a:moveTo>
                  <a:pt x="246" y="1033"/>
                </a:moveTo>
                <a:cubicBezTo>
                  <a:pt x="369" y="1033"/>
                  <a:pt x="465" y="938"/>
                  <a:pt x="465" y="816"/>
                </a:cubicBezTo>
                <a:cubicBezTo>
                  <a:pt x="465" y="788"/>
                  <a:pt x="451" y="761"/>
                  <a:pt x="451" y="734"/>
                </a:cubicBezTo>
                <a:cubicBezTo>
                  <a:pt x="588" y="598"/>
                  <a:pt x="588" y="598"/>
                  <a:pt x="588" y="598"/>
                </a:cubicBezTo>
                <a:cubicBezTo>
                  <a:pt x="615" y="612"/>
                  <a:pt x="642" y="612"/>
                  <a:pt x="683" y="612"/>
                </a:cubicBezTo>
                <a:cubicBezTo>
                  <a:pt x="697" y="612"/>
                  <a:pt x="711" y="612"/>
                  <a:pt x="724" y="612"/>
                </a:cubicBezTo>
                <a:cubicBezTo>
                  <a:pt x="888" y="870"/>
                  <a:pt x="888" y="870"/>
                  <a:pt x="888" y="870"/>
                </a:cubicBezTo>
                <a:cubicBezTo>
                  <a:pt x="875" y="911"/>
                  <a:pt x="861" y="952"/>
                  <a:pt x="861" y="992"/>
                </a:cubicBezTo>
                <a:cubicBezTo>
                  <a:pt x="861" y="1115"/>
                  <a:pt x="956" y="1210"/>
                  <a:pt x="1066" y="1210"/>
                </a:cubicBezTo>
                <a:cubicBezTo>
                  <a:pt x="1189" y="1210"/>
                  <a:pt x="1284" y="1115"/>
                  <a:pt x="1284" y="992"/>
                </a:cubicBezTo>
                <a:cubicBezTo>
                  <a:pt x="1284" y="938"/>
                  <a:pt x="1257" y="897"/>
                  <a:pt x="1230" y="856"/>
                </a:cubicBezTo>
                <a:cubicBezTo>
                  <a:pt x="1462" y="421"/>
                  <a:pt x="1462" y="421"/>
                  <a:pt x="1462" y="421"/>
                </a:cubicBezTo>
                <a:cubicBezTo>
                  <a:pt x="1475" y="421"/>
                  <a:pt x="1475" y="421"/>
                  <a:pt x="1475" y="421"/>
                </a:cubicBezTo>
                <a:cubicBezTo>
                  <a:pt x="1598" y="421"/>
                  <a:pt x="1694" y="326"/>
                  <a:pt x="1694" y="217"/>
                </a:cubicBezTo>
                <a:cubicBezTo>
                  <a:pt x="1694" y="95"/>
                  <a:pt x="1598" y="0"/>
                  <a:pt x="1475" y="0"/>
                </a:cubicBezTo>
                <a:cubicBezTo>
                  <a:pt x="1366" y="0"/>
                  <a:pt x="1271" y="95"/>
                  <a:pt x="1271" y="217"/>
                </a:cubicBezTo>
                <a:cubicBezTo>
                  <a:pt x="1271" y="272"/>
                  <a:pt x="1284" y="312"/>
                  <a:pt x="1312" y="353"/>
                </a:cubicBezTo>
                <a:cubicBezTo>
                  <a:pt x="1093" y="788"/>
                  <a:pt x="1093" y="788"/>
                  <a:pt x="1093" y="788"/>
                </a:cubicBezTo>
                <a:cubicBezTo>
                  <a:pt x="1079" y="775"/>
                  <a:pt x="1079" y="775"/>
                  <a:pt x="1066" y="775"/>
                </a:cubicBezTo>
                <a:cubicBezTo>
                  <a:pt x="1052" y="775"/>
                  <a:pt x="1038" y="775"/>
                  <a:pt x="1025" y="788"/>
                </a:cubicBezTo>
                <a:cubicBezTo>
                  <a:pt x="861" y="516"/>
                  <a:pt x="861" y="516"/>
                  <a:pt x="861" y="516"/>
                </a:cubicBezTo>
                <a:cubicBezTo>
                  <a:pt x="875" y="489"/>
                  <a:pt x="888" y="448"/>
                  <a:pt x="888" y="408"/>
                </a:cubicBezTo>
                <a:cubicBezTo>
                  <a:pt x="888" y="285"/>
                  <a:pt x="793" y="190"/>
                  <a:pt x="683" y="190"/>
                </a:cubicBezTo>
                <a:cubicBezTo>
                  <a:pt x="560" y="190"/>
                  <a:pt x="465" y="285"/>
                  <a:pt x="465" y="408"/>
                </a:cubicBezTo>
                <a:cubicBezTo>
                  <a:pt x="465" y="435"/>
                  <a:pt x="465" y="448"/>
                  <a:pt x="478" y="476"/>
                </a:cubicBezTo>
                <a:cubicBezTo>
                  <a:pt x="328" y="625"/>
                  <a:pt x="328" y="625"/>
                  <a:pt x="328" y="625"/>
                </a:cubicBezTo>
                <a:cubicBezTo>
                  <a:pt x="301" y="612"/>
                  <a:pt x="274" y="612"/>
                  <a:pt x="246" y="612"/>
                </a:cubicBezTo>
                <a:cubicBezTo>
                  <a:pt x="137" y="612"/>
                  <a:pt x="41" y="693"/>
                  <a:pt x="41" y="816"/>
                </a:cubicBezTo>
                <a:cubicBezTo>
                  <a:pt x="41" y="938"/>
                  <a:pt x="137" y="1033"/>
                  <a:pt x="246" y="1033"/>
                </a:cubicBezTo>
                <a:close/>
                <a:moveTo>
                  <a:pt x="1475" y="108"/>
                </a:moveTo>
                <a:cubicBezTo>
                  <a:pt x="1544" y="108"/>
                  <a:pt x="1585" y="163"/>
                  <a:pt x="1585" y="217"/>
                </a:cubicBezTo>
                <a:cubicBezTo>
                  <a:pt x="1585" y="272"/>
                  <a:pt x="1544" y="326"/>
                  <a:pt x="1475" y="326"/>
                </a:cubicBezTo>
                <a:cubicBezTo>
                  <a:pt x="1421" y="326"/>
                  <a:pt x="1380" y="272"/>
                  <a:pt x="1380" y="217"/>
                </a:cubicBezTo>
                <a:cubicBezTo>
                  <a:pt x="1380" y="163"/>
                  <a:pt x="1421" y="108"/>
                  <a:pt x="1475" y="108"/>
                </a:cubicBezTo>
                <a:close/>
                <a:moveTo>
                  <a:pt x="1066" y="884"/>
                </a:moveTo>
                <a:cubicBezTo>
                  <a:pt x="1134" y="884"/>
                  <a:pt x="1175" y="938"/>
                  <a:pt x="1175" y="992"/>
                </a:cubicBezTo>
                <a:cubicBezTo>
                  <a:pt x="1175" y="1047"/>
                  <a:pt x="1134" y="1101"/>
                  <a:pt x="1066" y="1101"/>
                </a:cubicBezTo>
                <a:cubicBezTo>
                  <a:pt x="1011" y="1101"/>
                  <a:pt x="956" y="1047"/>
                  <a:pt x="956" y="992"/>
                </a:cubicBezTo>
                <a:cubicBezTo>
                  <a:pt x="956" y="938"/>
                  <a:pt x="1011" y="884"/>
                  <a:pt x="1066" y="884"/>
                </a:cubicBezTo>
                <a:close/>
                <a:moveTo>
                  <a:pt x="683" y="299"/>
                </a:moveTo>
                <a:cubicBezTo>
                  <a:pt x="738" y="299"/>
                  <a:pt x="793" y="353"/>
                  <a:pt x="793" y="408"/>
                </a:cubicBezTo>
                <a:cubicBezTo>
                  <a:pt x="793" y="462"/>
                  <a:pt x="738" y="516"/>
                  <a:pt x="683" y="516"/>
                </a:cubicBezTo>
                <a:cubicBezTo>
                  <a:pt x="615" y="516"/>
                  <a:pt x="574" y="462"/>
                  <a:pt x="574" y="408"/>
                </a:cubicBezTo>
                <a:cubicBezTo>
                  <a:pt x="574" y="353"/>
                  <a:pt x="615" y="299"/>
                  <a:pt x="683" y="299"/>
                </a:cubicBezTo>
                <a:close/>
                <a:moveTo>
                  <a:pt x="246" y="707"/>
                </a:moveTo>
                <a:cubicBezTo>
                  <a:pt x="315" y="707"/>
                  <a:pt x="356" y="761"/>
                  <a:pt x="356" y="816"/>
                </a:cubicBezTo>
                <a:cubicBezTo>
                  <a:pt x="356" y="884"/>
                  <a:pt x="315" y="924"/>
                  <a:pt x="246" y="924"/>
                </a:cubicBezTo>
                <a:cubicBezTo>
                  <a:pt x="192" y="924"/>
                  <a:pt x="137" y="884"/>
                  <a:pt x="137" y="816"/>
                </a:cubicBezTo>
                <a:cubicBezTo>
                  <a:pt x="137" y="761"/>
                  <a:pt x="192" y="707"/>
                  <a:pt x="246" y="707"/>
                </a:cubicBezTo>
                <a:close/>
              </a:path>
            </a:pathLst>
          </a:custGeom>
          <a:solidFill>
            <a:srgbClr val="00386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Rectangle 122"/>
          <p:cNvSpPr/>
          <p:nvPr/>
        </p:nvSpPr>
        <p:spPr>
          <a:xfrm>
            <a:off x="6750555" y="5889004"/>
            <a:ext cx="614499" cy="461665"/>
          </a:xfrm>
          <a:prstGeom prst="rect">
            <a:avLst/>
          </a:prstGeom>
        </p:spPr>
        <p:txBody>
          <a:bodyPr wrap="square">
            <a:spAutoFit/>
          </a:bodyPr>
          <a:lstStyle/>
          <a:p>
            <a:pPr>
              <a:spcBef>
                <a:spcPts val="200"/>
              </a:spcBef>
            </a:pPr>
            <a:r>
              <a:rPr lang="en-US" sz="1200" dirty="0">
                <a:solidFill>
                  <a:srgbClr val="0990FF"/>
                </a:solidFill>
                <a:cs typeface="Segoe UI Semilight" panose="020B0402040204020203" pitchFamily="34" charset="0"/>
              </a:rPr>
              <a:t>1001001010</a:t>
            </a:r>
            <a:endParaRPr lang="en-US" sz="1200" dirty="0">
              <a:solidFill>
                <a:srgbClr val="0990FF"/>
              </a:solidFill>
              <a:effectLst/>
              <a:cs typeface="Segoe UI Semilight" panose="020B0402040204020203" pitchFamily="34" charset="0"/>
            </a:endParaRPr>
          </a:p>
        </p:txBody>
      </p:sp>
    </p:spTree>
    <p:extLst>
      <p:ext uri="{BB962C8B-B14F-4D97-AF65-F5344CB8AC3E}">
        <p14:creationId xmlns:p14="http://schemas.microsoft.com/office/powerpoint/2010/main" val="5678191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Predictive Maintenance </a:t>
            </a:r>
            <a:r>
              <a:rPr sz="4400" dirty="0">
                <a:solidFill>
                  <a:srgbClr val="505050">
                    <a:lumMod val="50000"/>
                  </a:srgbClr>
                </a:solidFill>
              </a:rPr>
              <a:t>| </a:t>
            </a:r>
            <a:r>
              <a:rPr lang="en-US" sz="4400" dirty="0">
                <a:solidFill>
                  <a:srgbClr val="0070C0"/>
                </a:solidFill>
              </a:rPr>
              <a:t>Benefits</a:t>
            </a:r>
            <a:endParaRPr lang="en-IN" sz="4400" dirty="0">
              <a:solidFill>
                <a:srgbClr val="0070C0"/>
              </a:solidFill>
            </a:endParaRPr>
          </a:p>
        </p:txBody>
      </p:sp>
      <p:grpSp>
        <p:nvGrpSpPr>
          <p:cNvPr id="2" name="Group 1"/>
          <p:cNvGrpSpPr/>
          <p:nvPr/>
        </p:nvGrpSpPr>
        <p:grpSpPr>
          <a:xfrm>
            <a:off x="0" y="965200"/>
            <a:ext cx="4545013" cy="5880100"/>
            <a:chOff x="0" y="965200"/>
            <a:chExt cx="4545013" cy="5880100"/>
          </a:xfrm>
        </p:grpSpPr>
        <p:sp>
          <p:nvSpPr>
            <p:cNvPr id="4" name="AutoShape 3"/>
            <p:cNvSpPr>
              <a:spLocks noChangeAspect="1" noChangeArrowheads="1" noTextEdit="1"/>
            </p:cNvSpPr>
            <p:nvPr/>
          </p:nvSpPr>
          <p:spPr bwMode="auto">
            <a:xfrm>
              <a:off x="0" y="965200"/>
              <a:ext cx="4545013" cy="58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Rectangle 5"/>
            <p:cNvSpPr>
              <a:spLocks noChangeArrowheads="1"/>
            </p:cNvSpPr>
            <p:nvPr/>
          </p:nvSpPr>
          <p:spPr bwMode="auto">
            <a:xfrm>
              <a:off x="0" y="965200"/>
              <a:ext cx="4545013" cy="5880100"/>
            </a:xfrm>
            <a:prstGeom prst="rect">
              <a:avLst/>
            </a:prstGeom>
            <a:solidFill>
              <a:srgbClr val="00B0F0"/>
            </a:solidFill>
            <a:ln w="28575">
              <a:solidFill>
                <a:schemeClr val="bg2">
                  <a:lumMod val="7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222" name="Rectangle 6"/>
            <p:cNvSpPr>
              <a:spLocks noChangeArrowheads="1"/>
            </p:cNvSpPr>
            <p:nvPr/>
          </p:nvSpPr>
          <p:spPr bwMode="auto">
            <a:xfrm>
              <a:off x="0" y="965200"/>
              <a:ext cx="4545013" cy="58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7"/>
            <p:cNvSpPr>
              <a:spLocks/>
            </p:cNvSpPr>
            <p:nvPr/>
          </p:nvSpPr>
          <p:spPr bwMode="auto">
            <a:xfrm>
              <a:off x="354013" y="5430838"/>
              <a:ext cx="1203325" cy="161925"/>
            </a:xfrm>
            <a:custGeom>
              <a:avLst/>
              <a:gdLst>
                <a:gd name="T0" fmla="*/ 460 w 648"/>
                <a:gd name="T1" fmla="*/ 0 h 87"/>
                <a:gd name="T2" fmla="*/ 306 w 648"/>
                <a:gd name="T3" fmla="*/ 0 h 87"/>
                <a:gd name="T4" fmla="*/ 334 w 648"/>
                <a:gd name="T5" fmla="*/ 29 h 87"/>
                <a:gd name="T6" fmla="*/ 334 w 648"/>
                <a:gd name="T7" fmla="*/ 45 h 87"/>
                <a:gd name="T8" fmla="*/ 211 w 648"/>
                <a:gd name="T9" fmla="*/ 45 h 87"/>
                <a:gd name="T10" fmla="*/ 211 w 648"/>
                <a:gd name="T11" fmla="*/ 0 h 87"/>
                <a:gd name="T12" fmla="*/ 43 w 648"/>
                <a:gd name="T13" fmla="*/ 0 h 87"/>
                <a:gd name="T14" fmla="*/ 0 w 648"/>
                <a:gd name="T15" fmla="*/ 43 h 87"/>
                <a:gd name="T16" fmla="*/ 43 w 648"/>
                <a:gd name="T17" fmla="*/ 87 h 87"/>
                <a:gd name="T18" fmla="*/ 604 w 648"/>
                <a:gd name="T19" fmla="*/ 87 h 87"/>
                <a:gd name="T20" fmla="*/ 648 w 648"/>
                <a:gd name="T21" fmla="*/ 43 h 87"/>
                <a:gd name="T22" fmla="*/ 647 w 648"/>
                <a:gd name="T23" fmla="*/ 39 h 87"/>
                <a:gd name="T24" fmla="*/ 460 w 648"/>
                <a:gd name="T25" fmla="*/ 39 h 87"/>
                <a:gd name="T26" fmla="*/ 460 w 648"/>
                <a:gd name="T2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8" h="87">
                  <a:moveTo>
                    <a:pt x="460" y="0"/>
                  </a:moveTo>
                  <a:cubicBezTo>
                    <a:pt x="306" y="0"/>
                    <a:pt x="306" y="0"/>
                    <a:pt x="306" y="0"/>
                  </a:cubicBezTo>
                  <a:cubicBezTo>
                    <a:pt x="334" y="29"/>
                    <a:pt x="334" y="29"/>
                    <a:pt x="334" y="29"/>
                  </a:cubicBezTo>
                  <a:cubicBezTo>
                    <a:pt x="334" y="45"/>
                    <a:pt x="334" y="45"/>
                    <a:pt x="334" y="45"/>
                  </a:cubicBezTo>
                  <a:cubicBezTo>
                    <a:pt x="211" y="45"/>
                    <a:pt x="211" y="45"/>
                    <a:pt x="211" y="45"/>
                  </a:cubicBezTo>
                  <a:cubicBezTo>
                    <a:pt x="211" y="0"/>
                    <a:pt x="211" y="0"/>
                    <a:pt x="211" y="0"/>
                  </a:cubicBezTo>
                  <a:cubicBezTo>
                    <a:pt x="43" y="0"/>
                    <a:pt x="43" y="0"/>
                    <a:pt x="43" y="0"/>
                  </a:cubicBezTo>
                  <a:cubicBezTo>
                    <a:pt x="19" y="0"/>
                    <a:pt x="0" y="20"/>
                    <a:pt x="0" y="43"/>
                  </a:cubicBezTo>
                  <a:cubicBezTo>
                    <a:pt x="0" y="67"/>
                    <a:pt x="19" y="87"/>
                    <a:pt x="43" y="87"/>
                  </a:cubicBezTo>
                  <a:cubicBezTo>
                    <a:pt x="604" y="87"/>
                    <a:pt x="604" y="87"/>
                    <a:pt x="604" y="87"/>
                  </a:cubicBezTo>
                  <a:cubicBezTo>
                    <a:pt x="628" y="87"/>
                    <a:pt x="648" y="67"/>
                    <a:pt x="648" y="43"/>
                  </a:cubicBezTo>
                  <a:cubicBezTo>
                    <a:pt x="648" y="42"/>
                    <a:pt x="648" y="41"/>
                    <a:pt x="647" y="39"/>
                  </a:cubicBezTo>
                  <a:cubicBezTo>
                    <a:pt x="460" y="39"/>
                    <a:pt x="460" y="39"/>
                    <a:pt x="460" y="39"/>
                  </a:cubicBezTo>
                  <a:cubicBezTo>
                    <a:pt x="460" y="0"/>
                    <a:pt x="460" y="0"/>
                    <a:pt x="460"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Rectangle 8"/>
            <p:cNvSpPr>
              <a:spLocks noChangeArrowheads="1"/>
            </p:cNvSpPr>
            <p:nvPr/>
          </p:nvSpPr>
          <p:spPr bwMode="auto">
            <a:xfrm>
              <a:off x="746125" y="4545013"/>
              <a:ext cx="128588" cy="8413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9"/>
            <p:cNvSpPr>
              <a:spLocks noChangeArrowheads="1"/>
            </p:cNvSpPr>
            <p:nvPr/>
          </p:nvSpPr>
          <p:spPr bwMode="auto">
            <a:xfrm>
              <a:off x="746125" y="4545013"/>
              <a:ext cx="128588"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0"/>
            <p:cNvSpPr>
              <a:spLocks/>
            </p:cNvSpPr>
            <p:nvPr/>
          </p:nvSpPr>
          <p:spPr bwMode="auto">
            <a:xfrm>
              <a:off x="746125" y="5386388"/>
              <a:ext cx="228600" cy="128588"/>
            </a:xfrm>
            <a:custGeom>
              <a:avLst/>
              <a:gdLst>
                <a:gd name="T0" fmla="*/ 144 w 144"/>
                <a:gd name="T1" fmla="*/ 62 h 81"/>
                <a:gd name="T2" fmla="*/ 82 w 144"/>
                <a:gd name="T3" fmla="*/ 0 h 81"/>
                <a:gd name="T4" fmla="*/ 0 w 144"/>
                <a:gd name="T5" fmla="*/ 0 h 81"/>
                <a:gd name="T6" fmla="*/ 0 w 144"/>
                <a:gd name="T7" fmla="*/ 81 h 81"/>
                <a:gd name="T8" fmla="*/ 144 w 144"/>
                <a:gd name="T9" fmla="*/ 81 h 81"/>
                <a:gd name="T10" fmla="*/ 144 w 144"/>
                <a:gd name="T11" fmla="*/ 62 h 81"/>
              </a:gdLst>
              <a:ahLst/>
              <a:cxnLst>
                <a:cxn ang="0">
                  <a:pos x="T0" y="T1"/>
                </a:cxn>
                <a:cxn ang="0">
                  <a:pos x="T2" y="T3"/>
                </a:cxn>
                <a:cxn ang="0">
                  <a:pos x="T4" y="T5"/>
                </a:cxn>
                <a:cxn ang="0">
                  <a:pos x="T6" y="T7"/>
                </a:cxn>
                <a:cxn ang="0">
                  <a:pos x="T8" y="T9"/>
                </a:cxn>
                <a:cxn ang="0">
                  <a:pos x="T10" y="T11"/>
                </a:cxn>
              </a:cxnLst>
              <a:rect l="0" t="0" r="r" b="b"/>
              <a:pathLst>
                <a:path w="144" h="81">
                  <a:moveTo>
                    <a:pt x="144" y="62"/>
                  </a:moveTo>
                  <a:lnTo>
                    <a:pt x="82" y="0"/>
                  </a:lnTo>
                  <a:lnTo>
                    <a:pt x="0" y="0"/>
                  </a:lnTo>
                  <a:lnTo>
                    <a:pt x="0" y="81"/>
                  </a:lnTo>
                  <a:lnTo>
                    <a:pt x="144" y="81"/>
                  </a:lnTo>
                  <a:lnTo>
                    <a:pt x="144" y="6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1"/>
            <p:cNvSpPr>
              <a:spLocks/>
            </p:cNvSpPr>
            <p:nvPr/>
          </p:nvSpPr>
          <p:spPr bwMode="auto">
            <a:xfrm>
              <a:off x="746125" y="5386388"/>
              <a:ext cx="228600" cy="128588"/>
            </a:xfrm>
            <a:custGeom>
              <a:avLst/>
              <a:gdLst>
                <a:gd name="T0" fmla="*/ 144 w 144"/>
                <a:gd name="T1" fmla="*/ 62 h 81"/>
                <a:gd name="T2" fmla="*/ 82 w 144"/>
                <a:gd name="T3" fmla="*/ 0 h 81"/>
                <a:gd name="T4" fmla="*/ 0 w 144"/>
                <a:gd name="T5" fmla="*/ 0 h 81"/>
                <a:gd name="T6" fmla="*/ 0 w 144"/>
                <a:gd name="T7" fmla="*/ 81 h 81"/>
                <a:gd name="T8" fmla="*/ 144 w 144"/>
                <a:gd name="T9" fmla="*/ 81 h 81"/>
                <a:gd name="T10" fmla="*/ 144 w 144"/>
                <a:gd name="T11" fmla="*/ 62 h 81"/>
              </a:gdLst>
              <a:ahLst/>
              <a:cxnLst>
                <a:cxn ang="0">
                  <a:pos x="T0" y="T1"/>
                </a:cxn>
                <a:cxn ang="0">
                  <a:pos x="T2" y="T3"/>
                </a:cxn>
                <a:cxn ang="0">
                  <a:pos x="T4" y="T5"/>
                </a:cxn>
                <a:cxn ang="0">
                  <a:pos x="T6" y="T7"/>
                </a:cxn>
                <a:cxn ang="0">
                  <a:pos x="T8" y="T9"/>
                </a:cxn>
                <a:cxn ang="0">
                  <a:pos x="T10" y="T11"/>
                </a:cxn>
              </a:cxnLst>
              <a:rect l="0" t="0" r="r" b="b"/>
              <a:pathLst>
                <a:path w="144" h="81">
                  <a:moveTo>
                    <a:pt x="144" y="62"/>
                  </a:moveTo>
                  <a:lnTo>
                    <a:pt x="82" y="0"/>
                  </a:lnTo>
                  <a:lnTo>
                    <a:pt x="0" y="0"/>
                  </a:lnTo>
                  <a:lnTo>
                    <a:pt x="0" y="81"/>
                  </a:lnTo>
                  <a:lnTo>
                    <a:pt x="144" y="81"/>
                  </a:lnTo>
                  <a:lnTo>
                    <a:pt x="144"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Rectangle 12"/>
            <p:cNvSpPr>
              <a:spLocks noChangeArrowheads="1"/>
            </p:cNvSpPr>
            <p:nvPr/>
          </p:nvSpPr>
          <p:spPr bwMode="auto">
            <a:xfrm>
              <a:off x="746125" y="4584700"/>
              <a:ext cx="61913" cy="801688"/>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Rectangle 13"/>
            <p:cNvSpPr>
              <a:spLocks noChangeArrowheads="1"/>
            </p:cNvSpPr>
            <p:nvPr/>
          </p:nvSpPr>
          <p:spPr bwMode="auto">
            <a:xfrm>
              <a:off x="746125" y="4584700"/>
              <a:ext cx="61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Rectangle 14"/>
            <p:cNvSpPr>
              <a:spLocks noChangeArrowheads="1"/>
            </p:cNvSpPr>
            <p:nvPr/>
          </p:nvSpPr>
          <p:spPr bwMode="auto">
            <a:xfrm>
              <a:off x="746125" y="5386388"/>
              <a:ext cx="61913" cy="128588"/>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Rectangle 15"/>
            <p:cNvSpPr>
              <a:spLocks noChangeArrowheads="1"/>
            </p:cNvSpPr>
            <p:nvPr/>
          </p:nvSpPr>
          <p:spPr bwMode="auto">
            <a:xfrm>
              <a:off x="746125" y="5386388"/>
              <a:ext cx="61913"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16"/>
            <p:cNvSpPr>
              <a:spLocks noEditPoints="1"/>
            </p:cNvSpPr>
            <p:nvPr/>
          </p:nvSpPr>
          <p:spPr bwMode="auto">
            <a:xfrm>
              <a:off x="960438" y="4476750"/>
              <a:ext cx="495300" cy="631825"/>
            </a:xfrm>
            <a:custGeom>
              <a:avLst/>
              <a:gdLst>
                <a:gd name="T0" fmla="*/ 138 w 267"/>
                <a:gd name="T1" fmla="*/ 318 h 340"/>
                <a:gd name="T2" fmla="*/ 192 w 267"/>
                <a:gd name="T3" fmla="*/ 176 h 340"/>
                <a:gd name="T4" fmla="*/ 0 w 267"/>
                <a:gd name="T5" fmla="*/ 54 h 340"/>
                <a:gd name="T6" fmla="*/ 34 w 267"/>
                <a:gd name="T7" fmla="*/ 0 h 340"/>
                <a:gd name="T8" fmla="*/ 248 w 267"/>
                <a:gd name="T9" fmla="*/ 136 h 340"/>
                <a:gd name="T10" fmla="*/ 261 w 267"/>
                <a:gd name="T11" fmla="*/ 174 h 340"/>
                <a:gd name="T12" fmla="*/ 198 w 267"/>
                <a:gd name="T13" fmla="*/ 340 h 340"/>
                <a:gd name="T14" fmla="*/ 138 w 267"/>
                <a:gd name="T15" fmla="*/ 318 h 340"/>
                <a:gd name="T16" fmla="*/ 0 w 267"/>
                <a:gd name="T17" fmla="*/ 54 h 340"/>
                <a:gd name="T18" fmla="*/ 0 w 267"/>
                <a:gd name="T19" fmla="*/ 54 h 340"/>
                <a:gd name="T20" fmla="*/ 0 w 267"/>
                <a:gd name="T21" fmla="*/ 54 h 340"/>
                <a:gd name="T22" fmla="*/ 0 w 267"/>
                <a:gd name="T23" fmla="*/ 5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340">
                  <a:moveTo>
                    <a:pt x="138" y="318"/>
                  </a:moveTo>
                  <a:cubicBezTo>
                    <a:pt x="192" y="176"/>
                    <a:pt x="192" y="176"/>
                    <a:pt x="192" y="176"/>
                  </a:cubicBezTo>
                  <a:cubicBezTo>
                    <a:pt x="0" y="54"/>
                    <a:pt x="0" y="54"/>
                    <a:pt x="0" y="54"/>
                  </a:cubicBezTo>
                  <a:cubicBezTo>
                    <a:pt x="34" y="0"/>
                    <a:pt x="34" y="0"/>
                    <a:pt x="34" y="0"/>
                  </a:cubicBezTo>
                  <a:cubicBezTo>
                    <a:pt x="248" y="136"/>
                    <a:pt x="248" y="136"/>
                    <a:pt x="248" y="136"/>
                  </a:cubicBezTo>
                  <a:cubicBezTo>
                    <a:pt x="261" y="144"/>
                    <a:pt x="267" y="160"/>
                    <a:pt x="261" y="174"/>
                  </a:cubicBezTo>
                  <a:cubicBezTo>
                    <a:pt x="198" y="340"/>
                    <a:pt x="198" y="340"/>
                    <a:pt x="198" y="340"/>
                  </a:cubicBezTo>
                  <a:cubicBezTo>
                    <a:pt x="138" y="318"/>
                    <a:pt x="138" y="318"/>
                    <a:pt x="138" y="318"/>
                  </a:cubicBezTo>
                  <a:moveTo>
                    <a:pt x="0" y="54"/>
                  </a:moveTo>
                  <a:cubicBezTo>
                    <a:pt x="0" y="54"/>
                    <a:pt x="0" y="54"/>
                    <a:pt x="0" y="54"/>
                  </a:cubicBezTo>
                  <a:cubicBezTo>
                    <a:pt x="0" y="54"/>
                    <a:pt x="0" y="54"/>
                    <a:pt x="0" y="54"/>
                  </a:cubicBezTo>
                  <a:cubicBezTo>
                    <a:pt x="0" y="54"/>
                    <a:pt x="0" y="54"/>
                    <a:pt x="0" y="54"/>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17"/>
            <p:cNvSpPr>
              <a:spLocks/>
            </p:cNvSpPr>
            <p:nvPr/>
          </p:nvSpPr>
          <p:spPr bwMode="auto">
            <a:xfrm>
              <a:off x="1216025" y="5060950"/>
              <a:ext cx="230188" cy="130175"/>
            </a:xfrm>
            <a:custGeom>
              <a:avLst/>
              <a:gdLst>
                <a:gd name="T0" fmla="*/ 145 w 145"/>
                <a:gd name="T1" fmla="*/ 62 h 82"/>
                <a:gd name="T2" fmla="*/ 83 w 145"/>
                <a:gd name="T3" fmla="*/ 0 h 82"/>
                <a:gd name="T4" fmla="*/ 0 w 145"/>
                <a:gd name="T5" fmla="*/ 0 h 82"/>
                <a:gd name="T6" fmla="*/ 0 w 145"/>
                <a:gd name="T7" fmla="*/ 82 h 82"/>
                <a:gd name="T8" fmla="*/ 145 w 145"/>
                <a:gd name="T9" fmla="*/ 82 h 82"/>
                <a:gd name="T10" fmla="*/ 145 w 145"/>
                <a:gd name="T11" fmla="*/ 62 h 82"/>
              </a:gdLst>
              <a:ahLst/>
              <a:cxnLst>
                <a:cxn ang="0">
                  <a:pos x="T0" y="T1"/>
                </a:cxn>
                <a:cxn ang="0">
                  <a:pos x="T2" y="T3"/>
                </a:cxn>
                <a:cxn ang="0">
                  <a:pos x="T4" y="T5"/>
                </a:cxn>
                <a:cxn ang="0">
                  <a:pos x="T6" y="T7"/>
                </a:cxn>
                <a:cxn ang="0">
                  <a:pos x="T8" y="T9"/>
                </a:cxn>
                <a:cxn ang="0">
                  <a:pos x="T10" y="T11"/>
                </a:cxn>
              </a:cxnLst>
              <a:rect l="0" t="0" r="r" b="b"/>
              <a:pathLst>
                <a:path w="145" h="82">
                  <a:moveTo>
                    <a:pt x="145" y="62"/>
                  </a:moveTo>
                  <a:lnTo>
                    <a:pt x="83" y="0"/>
                  </a:lnTo>
                  <a:lnTo>
                    <a:pt x="0" y="0"/>
                  </a:lnTo>
                  <a:lnTo>
                    <a:pt x="0" y="82"/>
                  </a:lnTo>
                  <a:lnTo>
                    <a:pt x="145" y="82"/>
                  </a:lnTo>
                  <a:lnTo>
                    <a:pt x="145" y="6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18"/>
            <p:cNvSpPr>
              <a:spLocks/>
            </p:cNvSpPr>
            <p:nvPr/>
          </p:nvSpPr>
          <p:spPr bwMode="auto">
            <a:xfrm>
              <a:off x="1216025" y="5060950"/>
              <a:ext cx="230188" cy="130175"/>
            </a:xfrm>
            <a:custGeom>
              <a:avLst/>
              <a:gdLst>
                <a:gd name="T0" fmla="*/ 145 w 145"/>
                <a:gd name="T1" fmla="*/ 62 h 82"/>
                <a:gd name="T2" fmla="*/ 83 w 145"/>
                <a:gd name="T3" fmla="*/ 0 h 82"/>
                <a:gd name="T4" fmla="*/ 0 w 145"/>
                <a:gd name="T5" fmla="*/ 0 h 82"/>
                <a:gd name="T6" fmla="*/ 0 w 145"/>
                <a:gd name="T7" fmla="*/ 82 h 82"/>
                <a:gd name="T8" fmla="*/ 145 w 145"/>
                <a:gd name="T9" fmla="*/ 82 h 82"/>
                <a:gd name="T10" fmla="*/ 145 w 145"/>
                <a:gd name="T11" fmla="*/ 62 h 82"/>
              </a:gdLst>
              <a:ahLst/>
              <a:cxnLst>
                <a:cxn ang="0">
                  <a:pos x="T0" y="T1"/>
                </a:cxn>
                <a:cxn ang="0">
                  <a:pos x="T2" y="T3"/>
                </a:cxn>
                <a:cxn ang="0">
                  <a:pos x="T4" y="T5"/>
                </a:cxn>
                <a:cxn ang="0">
                  <a:pos x="T6" y="T7"/>
                </a:cxn>
                <a:cxn ang="0">
                  <a:pos x="T8" y="T9"/>
                </a:cxn>
                <a:cxn ang="0">
                  <a:pos x="T10" y="T11"/>
                </a:cxn>
              </a:cxnLst>
              <a:rect l="0" t="0" r="r" b="b"/>
              <a:pathLst>
                <a:path w="145" h="82">
                  <a:moveTo>
                    <a:pt x="145" y="62"/>
                  </a:moveTo>
                  <a:lnTo>
                    <a:pt x="83" y="0"/>
                  </a:lnTo>
                  <a:lnTo>
                    <a:pt x="0" y="0"/>
                  </a:lnTo>
                  <a:lnTo>
                    <a:pt x="0" y="82"/>
                  </a:lnTo>
                  <a:lnTo>
                    <a:pt x="145" y="82"/>
                  </a:lnTo>
                  <a:lnTo>
                    <a:pt x="145"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9"/>
            <p:cNvSpPr>
              <a:spLocks/>
            </p:cNvSpPr>
            <p:nvPr/>
          </p:nvSpPr>
          <p:spPr bwMode="auto">
            <a:xfrm>
              <a:off x="971550" y="4584700"/>
              <a:ext cx="406400" cy="476250"/>
            </a:xfrm>
            <a:custGeom>
              <a:avLst/>
              <a:gdLst>
                <a:gd name="T0" fmla="*/ 59 w 256"/>
                <a:gd name="T1" fmla="*/ 0 h 300"/>
                <a:gd name="T2" fmla="*/ 0 w 256"/>
                <a:gd name="T3" fmla="*/ 0 h 300"/>
                <a:gd name="T4" fmla="*/ 217 w 256"/>
                <a:gd name="T5" fmla="*/ 138 h 300"/>
                <a:gd name="T6" fmla="*/ 155 w 256"/>
                <a:gd name="T7" fmla="*/ 300 h 300"/>
                <a:gd name="T8" fmla="*/ 155 w 256"/>
                <a:gd name="T9" fmla="*/ 300 h 300"/>
                <a:gd name="T10" fmla="*/ 193 w 256"/>
                <a:gd name="T11" fmla="*/ 300 h 300"/>
                <a:gd name="T12" fmla="*/ 193 w 256"/>
                <a:gd name="T13" fmla="*/ 298 h 300"/>
                <a:gd name="T14" fmla="*/ 256 w 256"/>
                <a:gd name="T15" fmla="*/ 123 h 300"/>
                <a:gd name="T16" fmla="*/ 59 w 256"/>
                <a:gd name="T1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00">
                  <a:moveTo>
                    <a:pt x="59" y="0"/>
                  </a:moveTo>
                  <a:lnTo>
                    <a:pt x="0" y="0"/>
                  </a:lnTo>
                  <a:lnTo>
                    <a:pt x="217" y="138"/>
                  </a:lnTo>
                  <a:lnTo>
                    <a:pt x="155" y="300"/>
                  </a:lnTo>
                  <a:lnTo>
                    <a:pt x="155" y="300"/>
                  </a:lnTo>
                  <a:lnTo>
                    <a:pt x="193" y="300"/>
                  </a:lnTo>
                  <a:lnTo>
                    <a:pt x="193" y="298"/>
                  </a:lnTo>
                  <a:lnTo>
                    <a:pt x="256" y="123"/>
                  </a:lnTo>
                  <a:lnTo>
                    <a:pt x="59"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20"/>
            <p:cNvSpPr>
              <a:spLocks/>
            </p:cNvSpPr>
            <p:nvPr/>
          </p:nvSpPr>
          <p:spPr bwMode="auto">
            <a:xfrm>
              <a:off x="971550" y="4584700"/>
              <a:ext cx="406400" cy="476250"/>
            </a:xfrm>
            <a:custGeom>
              <a:avLst/>
              <a:gdLst>
                <a:gd name="T0" fmla="*/ 59 w 256"/>
                <a:gd name="T1" fmla="*/ 0 h 300"/>
                <a:gd name="T2" fmla="*/ 0 w 256"/>
                <a:gd name="T3" fmla="*/ 0 h 300"/>
                <a:gd name="T4" fmla="*/ 217 w 256"/>
                <a:gd name="T5" fmla="*/ 138 h 300"/>
                <a:gd name="T6" fmla="*/ 155 w 256"/>
                <a:gd name="T7" fmla="*/ 300 h 300"/>
                <a:gd name="T8" fmla="*/ 155 w 256"/>
                <a:gd name="T9" fmla="*/ 300 h 300"/>
                <a:gd name="T10" fmla="*/ 193 w 256"/>
                <a:gd name="T11" fmla="*/ 300 h 300"/>
                <a:gd name="T12" fmla="*/ 193 w 256"/>
                <a:gd name="T13" fmla="*/ 298 h 300"/>
                <a:gd name="T14" fmla="*/ 256 w 256"/>
                <a:gd name="T15" fmla="*/ 123 h 300"/>
                <a:gd name="T16" fmla="*/ 59 w 256"/>
                <a:gd name="T1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00">
                  <a:moveTo>
                    <a:pt x="59" y="0"/>
                  </a:moveTo>
                  <a:lnTo>
                    <a:pt x="0" y="0"/>
                  </a:lnTo>
                  <a:lnTo>
                    <a:pt x="217" y="138"/>
                  </a:lnTo>
                  <a:lnTo>
                    <a:pt x="155" y="300"/>
                  </a:lnTo>
                  <a:lnTo>
                    <a:pt x="155" y="300"/>
                  </a:lnTo>
                  <a:lnTo>
                    <a:pt x="193" y="300"/>
                  </a:lnTo>
                  <a:lnTo>
                    <a:pt x="193" y="298"/>
                  </a:lnTo>
                  <a:lnTo>
                    <a:pt x="256" y="12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21"/>
            <p:cNvSpPr>
              <a:spLocks/>
            </p:cNvSpPr>
            <p:nvPr/>
          </p:nvSpPr>
          <p:spPr bwMode="auto">
            <a:xfrm>
              <a:off x="1216025" y="5060950"/>
              <a:ext cx="61913" cy="98425"/>
            </a:xfrm>
            <a:custGeom>
              <a:avLst/>
              <a:gdLst>
                <a:gd name="T0" fmla="*/ 39 w 39"/>
                <a:gd name="T1" fmla="*/ 0 h 62"/>
                <a:gd name="T2" fmla="*/ 1 w 39"/>
                <a:gd name="T3" fmla="*/ 0 h 62"/>
                <a:gd name="T4" fmla="*/ 0 w 39"/>
                <a:gd name="T5" fmla="*/ 0 h 62"/>
                <a:gd name="T6" fmla="*/ 0 w 39"/>
                <a:gd name="T7" fmla="*/ 62 h 62"/>
                <a:gd name="T8" fmla="*/ 39 w 39"/>
                <a:gd name="T9" fmla="*/ 62 h 62"/>
                <a:gd name="T10" fmla="*/ 39 w 39"/>
                <a:gd name="T11" fmla="*/ 0 h 62"/>
              </a:gdLst>
              <a:ahLst/>
              <a:cxnLst>
                <a:cxn ang="0">
                  <a:pos x="T0" y="T1"/>
                </a:cxn>
                <a:cxn ang="0">
                  <a:pos x="T2" y="T3"/>
                </a:cxn>
                <a:cxn ang="0">
                  <a:pos x="T4" y="T5"/>
                </a:cxn>
                <a:cxn ang="0">
                  <a:pos x="T6" y="T7"/>
                </a:cxn>
                <a:cxn ang="0">
                  <a:pos x="T8" y="T9"/>
                </a:cxn>
                <a:cxn ang="0">
                  <a:pos x="T10" y="T11"/>
                </a:cxn>
              </a:cxnLst>
              <a:rect l="0" t="0" r="r" b="b"/>
              <a:pathLst>
                <a:path w="39" h="62">
                  <a:moveTo>
                    <a:pt x="39" y="0"/>
                  </a:moveTo>
                  <a:lnTo>
                    <a:pt x="1" y="0"/>
                  </a:lnTo>
                  <a:lnTo>
                    <a:pt x="0" y="0"/>
                  </a:lnTo>
                  <a:lnTo>
                    <a:pt x="0" y="62"/>
                  </a:lnTo>
                  <a:lnTo>
                    <a:pt x="39" y="62"/>
                  </a:lnTo>
                  <a:lnTo>
                    <a:pt x="39" y="0"/>
                  </a:lnTo>
                  <a:close/>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22"/>
            <p:cNvSpPr>
              <a:spLocks/>
            </p:cNvSpPr>
            <p:nvPr/>
          </p:nvSpPr>
          <p:spPr bwMode="auto">
            <a:xfrm>
              <a:off x="1216025" y="5060950"/>
              <a:ext cx="61913" cy="98425"/>
            </a:xfrm>
            <a:custGeom>
              <a:avLst/>
              <a:gdLst>
                <a:gd name="T0" fmla="*/ 39 w 39"/>
                <a:gd name="T1" fmla="*/ 0 h 62"/>
                <a:gd name="T2" fmla="*/ 1 w 39"/>
                <a:gd name="T3" fmla="*/ 0 h 62"/>
                <a:gd name="T4" fmla="*/ 0 w 39"/>
                <a:gd name="T5" fmla="*/ 0 h 62"/>
                <a:gd name="T6" fmla="*/ 0 w 39"/>
                <a:gd name="T7" fmla="*/ 62 h 62"/>
                <a:gd name="T8" fmla="*/ 39 w 39"/>
                <a:gd name="T9" fmla="*/ 62 h 62"/>
                <a:gd name="T10" fmla="*/ 39 w 39"/>
                <a:gd name="T11" fmla="*/ 0 h 62"/>
              </a:gdLst>
              <a:ahLst/>
              <a:cxnLst>
                <a:cxn ang="0">
                  <a:pos x="T0" y="T1"/>
                </a:cxn>
                <a:cxn ang="0">
                  <a:pos x="T2" y="T3"/>
                </a:cxn>
                <a:cxn ang="0">
                  <a:pos x="T4" y="T5"/>
                </a:cxn>
                <a:cxn ang="0">
                  <a:pos x="T6" y="T7"/>
                </a:cxn>
                <a:cxn ang="0">
                  <a:pos x="T8" y="T9"/>
                </a:cxn>
                <a:cxn ang="0">
                  <a:pos x="T10" y="T11"/>
                </a:cxn>
              </a:cxnLst>
              <a:rect l="0" t="0" r="r" b="b"/>
              <a:pathLst>
                <a:path w="39" h="62">
                  <a:moveTo>
                    <a:pt x="39" y="0"/>
                  </a:moveTo>
                  <a:lnTo>
                    <a:pt x="1" y="0"/>
                  </a:lnTo>
                  <a:lnTo>
                    <a:pt x="0" y="0"/>
                  </a:lnTo>
                  <a:lnTo>
                    <a:pt x="0" y="62"/>
                  </a:lnTo>
                  <a:lnTo>
                    <a:pt x="39" y="62"/>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Rectangle 23"/>
            <p:cNvSpPr>
              <a:spLocks noChangeArrowheads="1"/>
            </p:cNvSpPr>
            <p:nvPr/>
          </p:nvSpPr>
          <p:spPr bwMode="auto">
            <a:xfrm>
              <a:off x="531813" y="3513138"/>
              <a:ext cx="604838" cy="8207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Rectangle 24"/>
            <p:cNvSpPr>
              <a:spLocks noChangeArrowheads="1"/>
            </p:cNvSpPr>
            <p:nvPr/>
          </p:nvSpPr>
          <p:spPr bwMode="auto">
            <a:xfrm>
              <a:off x="531813" y="3513138"/>
              <a:ext cx="604838"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Rectangle 25"/>
            <p:cNvSpPr>
              <a:spLocks noChangeArrowheads="1"/>
            </p:cNvSpPr>
            <p:nvPr/>
          </p:nvSpPr>
          <p:spPr bwMode="auto">
            <a:xfrm>
              <a:off x="531813" y="4364038"/>
              <a:ext cx="604838" cy="1889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Rectangle 26"/>
            <p:cNvSpPr>
              <a:spLocks noChangeArrowheads="1"/>
            </p:cNvSpPr>
            <p:nvPr/>
          </p:nvSpPr>
          <p:spPr bwMode="auto">
            <a:xfrm>
              <a:off x="531813" y="4364038"/>
              <a:ext cx="604838"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27"/>
            <p:cNvSpPr>
              <a:spLocks/>
            </p:cNvSpPr>
            <p:nvPr/>
          </p:nvSpPr>
          <p:spPr bwMode="auto">
            <a:xfrm>
              <a:off x="601663" y="3513138"/>
              <a:ext cx="534988" cy="820738"/>
            </a:xfrm>
            <a:custGeom>
              <a:avLst/>
              <a:gdLst>
                <a:gd name="T0" fmla="*/ 288 w 288"/>
                <a:gd name="T1" fmla="*/ 0 h 442"/>
                <a:gd name="T2" fmla="*/ 247 w 288"/>
                <a:gd name="T3" fmla="*/ 0 h 442"/>
                <a:gd name="T4" fmla="*/ 180 w 288"/>
                <a:gd name="T5" fmla="*/ 28 h 442"/>
                <a:gd name="T6" fmla="*/ 149 w 288"/>
                <a:gd name="T7" fmla="*/ 20 h 442"/>
                <a:gd name="T8" fmla="*/ 148 w 288"/>
                <a:gd name="T9" fmla="*/ 21 h 442"/>
                <a:gd name="T10" fmla="*/ 139 w 288"/>
                <a:gd name="T11" fmla="*/ 21 h 442"/>
                <a:gd name="T12" fmla="*/ 83 w 288"/>
                <a:gd name="T13" fmla="*/ 0 h 442"/>
                <a:gd name="T14" fmla="*/ 0 w 288"/>
                <a:gd name="T15" fmla="*/ 0 h 442"/>
                <a:gd name="T16" fmla="*/ 0 w 288"/>
                <a:gd name="T17" fmla="*/ 442 h 442"/>
                <a:gd name="T18" fmla="*/ 31 w 288"/>
                <a:gd name="T19" fmla="*/ 442 h 442"/>
                <a:gd name="T20" fmla="*/ 31 w 288"/>
                <a:gd name="T21" fmla="*/ 60 h 442"/>
                <a:gd name="T22" fmla="*/ 288 w 288"/>
                <a:gd name="T23" fmla="*/ 60 h 442"/>
                <a:gd name="T24" fmla="*/ 288 w 288"/>
                <a:gd name="T25"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442">
                  <a:moveTo>
                    <a:pt x="288" y="0"/>
                  </a:moveTo>
                  <a:cubicBezTo>
                    <a:pt x="247" y="0"/>
                    <a:pt x="247" y="0"/>
                    <a:pt x="247" y="0"/>
                  </a:cubicBezTo>
                  <a:cubicBezTo>
                    <a:pt x="226" y="17"/>
                    <a:pt x="203" y="28"/>
                    <a:pt x="180" y="28"/>
                  </a:cubicBezTo>
                  <a:cubicBezTo>
                    <a:pt x="170" y="28"/>
                    <a:pt x="159" y="26"/>
                    <a:pt x="149" y="20"/>
                  </a:cubicBezTo>
                  <a:cubicBezTo>
                    <a:pt x="148" y="21"/>
                    <a:pt x="148" y="21"/>
                    <a:pt x="148" y="21"/>
                  </a:cubicBezTo>
                  <a:cubicBezTo>
                    <a:pt x="148" y="21"/>
                    <a:pt x="145" y="21"/>
                    <a:pt x="139" y="21"/>
                  </a:cubicBezTo>
                  <a:cubicBezTo>
                    <a:pt x="126" y="21"/>
                    <a:pt x="100" y="19"/>
                    <a:pt x="83" y="0"/>
                  </a:cubicBezTo>
                  <a:cubicBezTo>
                    <a:pt x="0" y="0"/>
                    <a:pt x="0" y="0"/>
                    <a:pt x="0" y="0"/>
                  </a:cubicBezTo>
                  <a:cubicBezTo>
                    <a:pt x="0" y="442"/>
                    <a:pt x="0" y="442"/>
                    <a:pt x="0" y="442"/>
                  </a:cubicBezTo>
                  <a:cubicBezTo>
                    <a:pt x="31" y="442"/>
                    <a:pt x="31" y="442"/>
                    <a:pt x="31" y="442"/>
                  </a:cubicBezTo>
                  <a:cubicBezTo>
                    <a:pt x="31" y="60"/>
                    <a:pt x="31" y="60"/>
                    <a:pt x="31" y="60"/>
                  </a:cubicBezTo>
                  <a:cubicBezTo>
                    <a:pt x="288" y="60"/>
                    <a:pt x="288" y="60"/>
                    <a:pt x="288" y="60"/>
                  </a:cubicBezTo>
                  <a:cubicBezTo>
                    <a:pt x="288" y="0"/>
                    <a:pt x="288" y="0"/>
                    <a:pt x="288"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28"/>
            <p:cNvSpPr>
              <a:spLocks noChangeArrowheads="1"/>
            </p:cNvSpPr>
            <p:nvPr/>
          </p:nvSpPr>
          <p:spPr bwMode="auto">
            <a:xfrm>
              <a:off x="601663" y="4364038"/>
              <a:ext cx="57150" cy="188913"/>
            </a:xfrm>
            <a:prstGeom prst="rect">
              <a:avLst/>
            </a:prstGeom>
            <a:solidFill>
              <a:srgbClr val="001D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Rectangle 29"/>
            <p:cNvSpPr>
              <a:spLocks noChangeArrowheads="1"/>
            </p:cNvSpPr>
            <p:nvPr/>
          </p:nvSpPr>
          <p:spPr bwMode="auto">
            <a:xfrm>
              <a:off x="601663" y="4364038"/>
              <a:ext cx="57150"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0"/>
            <p:cNvSpPr>
              <a:spLocks/>
            </p:cNvSpPr>
            <p:nvPr/>
          </p:nvSpPr>
          <p:spPr bwMode="auto">
            <a:xfrm>
              <a:off x="658813" y="3624263"/>
              <a:ext cx="530225" cy="960438"/>
            </a:xfrm>
            <a:custGeom>
              <a:avLst/>
              <a:gdLst>
                <a:gd name="T0" fmla="*/ 285 w 285"/>
                <a:gd name="T1" fmla="*/ 230 h 517"/>
                <a:gd name="T2" fmla="*/ 285 w 285"/>
                <a:gd name="T3" fmla="*/ 0 h 517"/>
                <a:gd name="T4" fmla="*/ 0 w 285"/>
                <a:gd name="T5" fmla="*/ 0 h 517"/>
                <a:gd name="T6" fmla="*/ 0 w 285"/>
                <a:gd name="T7" fmla="*/ 517 h 517"/>
                <a:gd name="T8" fmla="*/ 285 w 285"/>
                <a:gd name="T9" fmla="*/ 517 h 517"/>
                <a:gd name="T10" fmla="*/ 257 w 285"/>
                <a:gd name="T11" fmla="*/ 230 h 517"/>
                <a:gd name="T12" fmla="*/ 285 w 285"/>
                <a:gd name="T13" fmla="*/ 230 h 517"/>
              </a:gdLst>
              <a:ahLst/>
              <a:cxnLst>
                <a:cxn ang="0">
                  <a:pos x="T0" y="T1"/>
                </a:cxn>
                <a:cxn ang="0">
                  <a:pos x="T2" y="T3"/>
                </a:cxn>
                <a:cxn ang="0">
                  <a:pos x="T4" y="T5"/>
                </a:cxn>
                <a:cxn ang="0">
                  <a:pos x="T6" y="T7"/>
                </a:cxn>
                <a:cxn ang="0">
                  <a:pos x="T8" y="T9"/>
                </a:cxn>
                <a:cxn ang="0">
                  <a:pos x="T10" y="T11"/>
                </a:cxn>
                <a:cxn ang="0">
                  <a:pos x="T12" y="T13"/>
                </a:cxn>
              </a:cxnLst>
              <a:rect l="0" t="0" r="r" b="b"/>
              <a:pathLst>
                <a:path w="285" h="517">
                  <a:moveTo>
                    <a:pt x="285" y="230"/>
                  </a:moveTo>
                  <a:cubicBezTo>
                    <a:pt x="285" y="0"/>
                    <a:pt x="285" y="0"/>
                    <a:pt x="285" y="0"/>
                  </a:cubicBezTo>
                  <a:cubicBezTo>
                    <a:pt x="0" y="0"/>
                    <a:pt x="0" y="0"/>
                    <a:pt x="0" y="0"/>
                  </a:cubicBezTo>
                  <a:cubicBezTo>
                    <a:pt x="0" y="517"/>
                    <a:pt x="0" y="517"/>
                    <a:pt x="0" y="517"/>
                  </a:cubicBezTo>
                  <a:cubicBezTo>
                    <a:pt x="285" y="517"/>
                    <a:pt x="285" y="517"/>
                    <a:pt x="285" y="517"/>
                  </a:cubicBezTo>
                  <a:cubicBezTo>
                    <a:pt x="285" y="517"/>
                    <a:pt x="278" y="276"/>
                    <a:pt x="257" y="230"/>
                  </a:cubicBezTo>
                  <a:cubicBezTo>
                    <a:pt x="285" y="230"/>
                    <a:pt x="285" y="230"/>
                    <a:pt x="285" y="230"/>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1"/>
            <p:cNvSpPr>
              <a:spLocks noEditPoints="1"/>
            </p:cNvSpPr>
            <p:nvPr/>
          </p:nvSpPr>
          <p:spPr bwMode="auto">
            <a:xfrm>
              <a:off x="1189038" y="4583113"/>
              <a:ext cx="0" cy="1588"/>
            </a:xfrm>
            <a:custGeom>
              <a:avLst/>
              <a:gdLst>
                <a:gd name="T0" fmla="*/ 1 h 1"/>
                <a:gd name="T1" fmla="*/ 1 h 1"/>
                <a:gd name="T2" fmla="*/ 1 h 1"/>
                <a:gd name="T3" fmla="*/ 0 h 1"/>
                <a:gd name="T4" fmla="*/ 1 h 1"/>
                <a:gd name="T5" fmla="*/ 0 h 1"/>
                <a:gd name="T6" fmla="*/ 0 h 1"/>
                <a:gd name="T7" fmla="*/ 0 h 1"/>
                <a:gd name="T8" fmla="*/ 0 h 1"/>
                <a:gd name="T9" fmla="*/ 0 h 1"/>
                <a:gd name="T10" fmla="*/ 0 h 1"/>
                <a:gd name="T11" fmla="*/ 0 h 1"/>
                <a:gd name="T12" fmla="*/ 0 h 1"/>
                <a:gd name="T13" fmla="*/ 0 h 1"/>
                <a:gd name="T14" fmla="*/ 0 h 1"/>
                <a:gd name="T15" fmla="*/ 0 h 1"/>
                <a:gd name="T16" fmla="*/ 0 h 1"/>
                <a:gd name="T17" fmla="*/ 0 h 1"/>
                <a:gd name="T18" fmla="*/ 0 h 1"/>
                <a:gd name="T19" fmla="*/ 0 h 1"/>
                <a:gd name="T20"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Lst>
              <a:rect l="0" t="0" r="r" b="b"/>
              <a:pathLst>
                <a:path h="1">
                  <a:moveTo>
                    <a:pt x="0" y="1"/>
                  </a:moveTo>
                  <a:cubicBezTo>
                    <a:pt x="0" y="1"/>
                    <a:pt x="0" y="1"/>
                    <a:pt x="0" y="1"/>
                  </a:cubicBezTo>
                  <a:cubicBezTo>
                    <a:pt x="0" y="1"/>
                    <a:pt x="0" y="1"/>
                    <a:pt x="0" y="1"/>
                  </a:cubicBezTo>
                  <a:moveTo>
                    <a:pt x="0" y="0"/>
                  </a:moveTo>
                  <a:cubicBezTo>
                    <a:pt x="0" y="0"/>
                    <a:pt x="0" y="1"/>
                    <a:pt x="0" y="1"/>
                  </a:cubicBezTo>
                  <a:cubicBezTo>
                    <a:pt x="0" y="1"/>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2"/>
            <p:cNvSpPr>
              <a:spLocks/>
            </p:cNvSpPr>
            <p:nvPr/>
          </p:nvSpPr>
          <p:spPr bwMode="auto">
            <a:xfrm>
              <a:off x="658813" y="3881438"/>
              <a:ext cx="530225" cy="703263"/>
            </a:xfrm>
            <a:custGeom>
              <a:avLst/>
              <a:gdLst>
                <a:gd name="T0" fmla="*/ 0 w 285"/>
                <a:gd name="T1" fmla="*/ 0 h 379"/>
                <a:gd name="T2" fmla="*/ 0 w 285"/>
                <a:gd name="T3" fmla="*/ 379 h 379"/>
                <a:gd name="T4" fmla="*/ 285 w 285"/>
                <a:gd name="T5" fmla="*/ 379 h 379"/>
                <a:gd name="T6" fmla="*/ 285 w 285"/>
                <a:gd name="T7" fmla="*/ 379 h 379"/>
                <a:gd name="T8" fmla="*/ 285 w 285"/>
                <a:gd name="T9" fmla="*/ 379 h 379"/>
                <a:gd name="T10" fmla="*/ 285 w 285"/>
                <a:gd name="T11" fmla="*/ 379 h 379"/>
                <a:gd name="T12" fmla="*/ 285 w 285"/>
                <a:gd name="T13" fmla="*/ 379 h 379"/>
                <a:gd name="T14" fmla="*/ 285 w 285"/>
                <a:gd name="T15" fmla="*/ 378 h 379"/>
                <a:gd name="T16" fmla="*/ 285 w 285"/>
                <a:gd name="T17" fmla="*/ 378 h 379"/>
                <a:gd name="T18" fmla="*/ 285 w 285"/>
                <a:gd name="T19" fmla="*/ 378 h 379"/>
                <a:gd name="T20" fmla="*/ 285 w 285"/>
                <a:gd name="T21" fmla="*/ 378 h 379"/>
                <a:gd name="T22" fmla="*/ 285 w 285"/>
                <a:gd name="T23" fmla="*/ 378 h 379"/>
                <a:gd name="T24" fmla="*/ 285 w 285"/>
                <a:gd name="T25" fmla="*/ 378 h 379"/>
                <a:gd name="T26" fmla="*/ 285 w 285"/>
                <a:gd name="T27" fmla="*/ 378 h 379"/>
                <a:gd name="T28" fmla="*/ 285 w 285"/>
                <a:gd name="T29" fmla="*/ 378 h 379"/>
                <a:gd name="T30" fmla="*/ 285 w 285"/>
                <a:gd name="T31" fmla="*/ 378 h 379"/>
                <a:gd name="T32" fmla="*/ 285 w 285"/>
                <a:gd name="T33" fmla="*/ 378 h 379"/>
                <a:gd name="T34" fmla="*/ 285 w 285"/>
                <a:gd name="T35" fmla="*/ 378 h 379"/>
                <a:gd name="T36" fmla="*/ 277 w 285"/>
                <a:gd name="T37" fmla="*/ 220 h 379"/>
                <a:gd name="T38" fmla="*/ 0 w 285"/>
                <a:gd name="T39"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 h="379">
                  <a:moveTo>
                    <a:pt x="0" y="0"/>
                  </a:moveTo>
                  <a:cubicBezTo>
                    <a:pt x="0" y="379"/>
                    <a:pt x="0" y="379"/>
                    <a:pt x="0" y="379"/>
                  </a:cubicBezTo>
                  <a:cubicBezTo>
                    <a:pt x="285" y="379"/>
                    <a:pt x="285" y="379"/>
                    <a:pt x="285" y="379"/>
                  </a:cubicBezTo>
                  <a:cubicBezTo>
                    <a:pt x="285" y="379"/>
                    <a:pt x="285" y="379"/>
                    <a:pt x="285" y="379"/>
                  </a:cubicBezTo>
                  <a:cubicBezTo>
                    <a:pt x="285" y="379"/>
                    <a:pt x="285" y="379"/>
                    <a:pt x="285" y="379"/>
                  </a:cubicBezTo>
                  <a:cubicBezTo>
                    <a:pt x="285" y="379"/>
                    <a:pt x="285" y="379"/>
                    <a:pt x="285" y="379"/>
                  </a:cubicBezTo>
                  <a:cubicBezTo>
                    <a:pt x="285" y="379"/>
                    <a:pt x="285" y="379"/>
                    <a:pt x="285" y="379"/>
                  </a:cubicBezTo>
                  <a:cubicBezTo>
                    <a:pt x="285" y="379"/>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68"/>
                    <a:pt x="282" y="292"/>
                    <a:pt x="277" y="220"/>
                  </a:cubicBezTo>
                  <a:cubicBezTo>
                    <a:pt x="0" y="0"/>
                    <a:pt x="0" y="0"/>
                    <a:pt x="0" y="0"/>
                  </a:cubicBezTo>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3"/>
            <p:cNvSpPr>
              <a:spLocks noEditPoints="1"/>
            </p:cNvSpPr>
            <p:nvPr/>
          </p:nvSpPr>
          <p:spPr bwMode="auto">
            <a:xfrm>
              <a:off x="3371850" y="2405063"/>
              <a:ext cx="442913" cy="587375"/>
            </a:xfrm>
            <a:custGeom>
              <a:avLst/>
              <a:gdLst>
                <a:gd name="T0" fmla="*/ 239 w 239"/>
                <a:gd name="T1" fmla="*/ 120 h 316"/>
                <a:gd name="T2" fmla="*/ 119 w 239"/>
                <a:gd name="T3" fmla="*/ 0 h 316"/>
                <a:gd name="T4" fmla="*/ 0 w 239"/>
                <a:gd name="T5" fmla="*/ 119 h 316"/>
                <a:gd name="T6" fmla="*/ 53 w 239"/>
                <a:gd name="T7" fmla="*/ 218 h 316"/>
                <a:gd name="T8" fmla="*/ 79 w 239"/>
                <a:gd name="T9" fmla="*/ 299 h 316"/>
                <a:gd name="T10" fmla="*/ 119 w 239"/>
                <a:gd name="T11" fmla="*/ 316 h 316"/>
                <a:gd name="T12" fmla="*/ 119 w 239"/>
                <a:gd name="T13" fmla="*/ 316 h 316"/>
                <a:gd name="T14" fmla="*/ 119 w 239"/>
                <a:gd name="T15" fmla="*/ 316 h 316"/>
                <a:gd name="T16" fmla="*/ 119 w 239"/>
                <a:gd name="T17" fmla="*/ 316 h 316"/>
                <a:gd name="T18" fmla="*/ 119 w 239"/>
                <a:gd name="T19" fmla="*/ 316 h 316"/>
                <a:gd name="T20" fmla="*/ 160 w 239"/>
                <a:gd name="T21" fmla="*/ 299 h 316"/>
                <a:gd name="T22" fmla="*/ 160 w 239"/>
                <a:gd name="T23" fmla="*/ 299 h 316"/>
                <a:gd name="T24" fmla="*/ 160 w 239"/>
                <a:gd name="T25" fmla="*/ 293 h 316"/>
                <a:gd name="T26" fmla="*/ 186 w 239"/>
                <a:gd name="T27" fmla="*/ 219 h 316"/>
                <a:gd name="T28" fmla="*/ 239 w 239"/>
                <a:gd name="T29" fmla="*/ 120 h 316"/>
                <a:gd name="T30" fmla="*/ 119 w 239"/>
                <a:gd name="T31" fmla="*/ 314 h 316"/>
                <a:gd name="T32" fmla="*/ 119 w 239"/>
                <a:gd name="T33" fmla="*/ 299 h 316"/>
                <a:gd name="T34" fmla="*/ 120 w 239"/>
                <a:gd name="T35" fmla="*/ 299 h 316"/>
                <a:gd name="T36" fmla="*/ 119 w 239"/>
                <a:gd name="T37" fmla="*/ 31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316">
                  <a:moveTo>
                    <a:pt x="239" y="120"/>
                  </a:moveTo>
                  <a:cubicBezTo>
                    <a:pt x="239" y="54"/>
                    <a:pt x="185" y="0"/>
                    <a:pt x="119" y="0"/>
                  </a:cubicBezTo>
                  <a:cubicBezTo>
                    <a:pt x="54" y="0"/>
                    <a:pt x="0" y="54"/>
                    <a:pt x="0" y="119"/>
                  </a:cubicBezTo>
                  <a:cubicBezTo>
                    <a:pt x="0" y="161"/>
                    <a:pt x="21" y="197"/>
                    <a:pt x="53" y="218"/>
                  </a:cubicBezTo>
                  <a:cubicBezTo>
                    <a:pt x="53" y="218"/>
                    <a:pt x="79" y="239"/>
                    <a:pt x="79" y="299"/>
                  </a:cubicBezTo>
                  <a:cubicBezTo>
                    <a:pt x="119" y="316"/>
                    <a:pt x="119" y="316"/>
                    <a:pt x="119" y="316"/>
                  </a:cubicBezTo>
                  <a:cubicBezTo>
                    <a:pt x="119" y="316"/>
                    <a:pt x="119" y="316"/>
                    <a:pt x="119" y="316"/>
                  </a:cubicBezTo>
                  <a:cubicBezTo>
                    <a:pt x="119" y="316"/>
                    <a:pt x="119" y="316"/>
                    <a:pt x="119" y="316"/>
                  </a:cubicBezTo>
                  <a:cubicBezTo>
                    <a:pt x="119" y="316"/>
                    <a:pt x="119" y="316"/>
                    <a:pt x="119" y="316"/>
                  </a:cubicBezTo>
                  <a:cubicBezTo>
                    <a:pt x="119" y="316"/>
                    <a:pt x="119" y="316"/>
                    <a:pt x="119" y="316"/>
                  </a:cubicBezTo>
                  <a:cubicBezTo>
                    <a:pt x="160" y="299"/>
                    <a:pt x="160" y="299"/>
                    <a:pt x="160" y="299"/>
                  </a:cubicBezTo>
                  <a:cubicBezTo>
                    <a:pt x="160" y="299"/>
                    <a:pt x="160" y="299"/>
                    <a:pt x="160" y="299"/>
                  </a:cubicBezTo>
                  <a:cubicBezTo>
                    <a:pt x="160" y="293"/>
                    <a:pt x="160" y="293"/>
                    <a:pt x="160" y="293"/>
                  </a:cubicBezTo>
                  <a:cubicBezTo>
                    <a:pt x="162" y="241"/>
                    <a:pt x="183" y="221"/>
                    <a:pt x="186" y="219"/>
                  </a:cubicBezTo>
                  <a:cubicBezTo>
                    <a:pt x="218" y="197"/>
                    <a:pt x="239" y="161"/>
                    <a:pt x="239" y="120"/>
                  </a:cubicBezTo>
                  <a:moveTo>
                    <a:pt x="119" y="314"/>
                  </a:moveTo>
                  <a:cubicBezTo>
                    <a:pt x="119" y="299"/>
                    <a:pt x="119" y="299"/>
                    <a:pt x="119" y="299"/>
                  </a:cubicBezTo>
                  <a:cubicBezTo>
                    <a:pt x="120" y="299"/>
                    <a:pt x="120" y="299"/>
                    <a:pt x="120" y="299"/>
                  </a:cubicBezTo>
                  <a:cubicBezTo>
                    <a:pt x="119" y="314"/>
                    <a:pt x="119" y="314"/>
                    <a:pt x="119" y="3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Rectangle 34"/>
            <p:cNvSpPr>
              <a:spLocks noChangeArrowheads="1"/>
            </p:cNvSpPr>
            <p:nvPr/>
          </p:nvSpPr>
          <p:spPr bwMode="auto">
            <a:xfrm>
              <a:off x="3519488" y="2960688"/>
              <a:ext cx="152400" cy="100013"/>
            </a:xfrm>
            <a:prstGeom prst="rect">
              <a:avLst/>
            </a:prstGeom>
            <a:solidFill>
              <a:srgbClr val="466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35"/>
            <p:cNvSpPr>
              <a:spLocks noChangeArrowheads="1"/>
            </p:cNvSpPr>
            <p:nvPr/>
          </p:nvSpPr>
          <p:spPr bwMode="auto">
            <a:xfrm>
              <a:off x="3519488" y="2960688"/>
              <a:ext cx="152400" cy="10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6"/>
            <p:cNvSpPr>
              <a:spLocks/>
            </p:cNvSpPr>
            <p:nvPr/>
          </p:nvSpPr>
          <p:spPr bwMode="auto">
            <a:xfrm>
              <a:off x="3519488" y="2974975"/>
              <a:ext cx="152400" cy="31750"/>
            </a:xfrm>
            <a:custGeom>
              <a:avLst/>
              <a:gdLst>
                <a:gd name="T0" fmla="*/ 0 w 96"/>
                <a:gd name="T1" fmla="*/ 20 h 20"/>
                <a:gd name="T2" fmla="*/ 0 w 96"/>
                <a:gd name="T3" fmla="*/ 15 h 20"/>
                <a:gd name="T4" fmla="*/ 95 w 96"/>
                <a:gd name="T5" fmla="*/ 0 h 20"/>
                <a:gd name="T6" fmla="*/ 96 w 96"/>
                <a:gd name="T7" fmla="*/ 5 h 20"/>
                <a:gd name="T8" fmla="*/ 0 w 96"/>
                <a:gd name="T9" fmla="*/ 20 h 20"/>
              </a:gdLst>
              <a:ahLst/>
              <a:cxnLst>
                <a:cxn ang="0">
                  <a:pos x="T0" y="T1"/>
                </a:cxn>
                <a:cxn ang="0">
                  <a:pos x="T2" y="T3"/>
                </a:cxn>
                <a:cxn ang="0">
                  <a:pos x="T4" y="T5"/>
                </a:cxn>
                <a:cxn ang="0">
                  <a:pos x="T6" y="T7"/>
                </a:cxn>
                <a:cxn ang="0">
                  <a:pos x="T8" y="T9"/>
                </a:cxn>
              </a:cxnLst>
              <a:rect l="0" t="0" r="r" b="b"/>
              <a:pathLst>
                <a:path w="96" h="20">
                  <a:moveTo>
                    <a:pt x="0" y="20"/>
                  </a:moveTo>
                  <a:lnTo>
                    <a:pt x="0" y="15"/>
                  </a:lnTo>
                  <a:lnTo>
                    <a:pt x="95" y="0"/>
                  </a:lnTo>
                  <a:lnTo>
                    <a:pt x="96" y="5"/>
                  </a:lnTo>
                  <a:lnTo>
                    <a:pt x="0" y="2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
            <p:cNvSpPr>
              <a:spLocks/>
            </p:cNvSpPr>
            <p:nvPr/>
          </p:nvSpPr>
          <p:spPr bwMode="auto">
            <a:xfrm>
              <a:off x="3519488" y="2974975"/>
              <a:ext cx="152400" cy="31750"/>
            </a:xfrm>
            <a:custGeom>
              <a:avLst/>
              <a:gdLst>
                <a:gd name="T0" fmla="*/ 0 w 96"/>
                <a:gd name="T1" fmla="*/ 20 h 20"/>
                <a:gd name="T2" fmla="*/ 0 w 96"/>
                <a:gd name="T3" fmla="*/ 15 h 20"/>
                <a:gd name="T4" fmla="*/ 95 w 96"/>
                <a:gd name="T5" fmla="*/ 0 h 20"/>
                <a:gd name="T6" fmla="*/ 96 w 96"/>
                <a:gd name="T7" fmla="*/ 5 h 20"/>
                <a:gd name="T8" fmla="*/ 0 w 96"/>
                <a:gd name="T9" fmla="*/ 20 h 20"/>
              </a:gdLst>
              <a:ahLst/>
              <a:cxnLst>
                <a:cxn ang="0">
                  <a:pos x="T0" y="T1"/>
                </a:cxn>
                <a:cxn ang="0">
                  <a:pos x="T2" y="T3"/>
                </a:cxn>
                <a:cxn ang="0">
                  <a:pos x="T4" y="T5"/>
                </a:cxn>
                <a:cxn ang="0">
                  <a:pos x="T6" y="T7"/>
                </a:cxn>
                <a:cxn ang="0">
                  <a:pos x="T8" y="T9"/>
                </a:cxn>
              </a:cxnLst>
              <a:rect l="0" t="0" r="r" b="b"/>
              <a:pathLst>
                <a:path w="96" h="20">
                  <a:moveTo>
                    <a:pt x="0" y="20"/>
                  </a:moveTo>
                  <a:lnTo>
                    <a:pt x="0" y="15"/>
                  </a:lnTo>
                  <a:lnTo>
                    <a:pt x="95" y="0"/>
                  </a:lnTo>
                  <a:lnTo>
                    <a:pt x="96" y="5"/>
                  </a:lnTo>
                  <a:lnTo>
                    <a:pt x="0"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8"/>
            <p:cNvSpPr>
              <a:spLocks/>
            </p:cNvSpPr>
            <p:nvPr/>
          </p:nvSpPr>
          <p:spPr bwMode="auto">
            <a:xfrm>
              <a:off x="3519488" y="3006725"/>
              <a:ext cx="152400" cy="31750"/>
            </a:xfrm>
            <a:custGeom>
              <a:avLst/>
              <a:gdLst>
                <a:gd name="T0" fmla="*/ 0 w 96"/>
                <a:gd name="T1" fmla="*/ 20 h 20"/>
                <a:gd name="T2" fmla="*/ 0 w 96"/>
                <a:gd name="T3" fmla="*/ 15 h 20"/>
                <a:gd name="T4" fmla="*/ 95 w 96"/>
                <a:gd name="T5" fmla="*/ 0 h 20"/>
                <a:gd name="T6" fmla="*/ 96 w 96"/>
                <a:gd name="T7" fmla="*/ 5 h 20"/>
                <a:gd name="T8" fmla="*/ 0 w 96"/>
                <a:gd name="T9" fmla="*/ 20 h 20"/>
              </a:gdLst>
              <a:ahLst/>
              <a:cxnLst>
                <a:cxn ang="0">
                  <a:pos x="T0" y="T1"/>
                </a:cxn>
                <a:cxn ang="0">
                  <a:pos x="T2" y="T3"/>
                </a:cxn>
                <a:cxn ang="0">
                  <a:pos x="T4" y="T5"/>
                </a:cxn>
                <a:cxn ang="0">
                  <a:pos x="T6" y="T7"/>
                </a:cxn>
                <a:cxn ang="0">
                  <a:pos x="T8" y="T9"/>
                </a:cxn>
              </a:cxnLst>
              <a:rect l="0" t="0" r="r" b="b"/>
              <a:pathLst>
                <a:path w="96" h="20">
                  <a:moveTo>
                    <a:pt x="0" y="20"/>
                  </a:moveTo>
                  <a:lnTo>
                    <a:pt x="0" y="15"/>
                  </a:lnTo>
                  <a:lnTo>
                    <a:pt x="95" y="0"/>
                  </a:lnTo>
                  <a:lnTo>
                    <a:pt x="96" y="5"/>
                  </a:lnTo>
                  <a:lnTo>
                    <a:pt x="0" y="2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9"/>
            <p:cNvSpPr>
              <a:spLocks/>
            </p:cNvSpPr>
            <p:nvPr/>
          </p:nvSpPr>
          <p:spPr bwMode="auto">
            <a:xfrm>
              <a:off x="3519488" y="3006725"/>
              <a:ext cx="152400" cy="31750"/>
            </a:xfrm>
            <a:custGeom>
              <a:avLst/>
              <a:gdLst>
                <a:gd name="T0" fmla="*/ 0 w 96"/>
                <a:gd name="T1" fmla="*/ 20 h 20"/>
                <a:gd name="T2" fmla="*/ 0 w 96"/>
                <a:gd name="T3" fmla="*/ 15 h 20"/>
                <a:gd name="T4" fmla="*/ 95 w 96"/>
                <a:gd name="T5" fmla="*/ 0 h 20"/>
                <a:gd name="T6" fmla="*/ 96 w 96"/>
                <a:gd name="T7" fmla="*/ 5 h 20"/>
                <a:gd name="T8" fmla="*/ 0 w 96"/>
                <a:gd name="T9" fmla="*/ 20 h 20"/>
              </a:gdLst>
              <a:ahLst/>
              <a:cxnLst>
                <a:cxn ang="0">
                  <a:pos x="T0" y="T1"/>
                </a:cxn>
                <a:cxn ang="0">
                  <a:pos x="T2" y="T3"/>
                </a:cxn>
                <a:cxn ang="0">
                  <a:pos x="T4" y="T5"/>
                </a:cxn>
                <a:cxn ang="0">
                  <a:pos x="T6" y="T7"/>
                </a:cxn>
                <a:cxn ang="0">
                  <a:pos x="T8" y="T9"/>
                </a:cxn>
              </a:cxnLst>
              <a:rect l="0" t="0" r="r" b="b"/>
              <a:pathLst>
                <a:path w="96" h="20">
                  <a:moveTo>
                    <a:pt x="0" y="20"/>
                  </a:moveTo>
                  <a:lnTo>
                    <a:pt x="0" y="15"/>
                  </a:lnTo>
                  <a:lnTo>
                    <a:pt x="95" y="0"/>
                  </a:lnTo>
                  <a:lnTo>
                    <a:pt x="96" y="5"/>
                  </a:lnTo>
                  <a:lnTo>
                    <a:pt x="0"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40"/>
            <p:cNvSpPr>
              <a:spLocks/>
            </p:cNvSpPr>
            <p:nvPr/>
          </p:nvSpPr>
          <p:spPr bwMode="auto">
            <a:xfrm>
              <a:off x="3519488" y="3035300"/>
              <a:ext cx="152400" cy="28575"/>
            </a:xfrm>
            <a:custGeom>
              <a:avLst/>
              <a:gdLst>
                <a:gd name="T0" fmla="*/ 0 w 96"/>
                <a:gd name="T1" fmla="*/ 18 h 18"/>
                <a:gd name="T2" fmla="*/ 0 w 96"/>
                <a:gd name="T3" fmla="*/ 14 h 18"/>
                <a:gd name="T4" fmla="*/ 95 w 96"/>
                <a:gd name="T5" fmla="*/ 0 h 18"/>
                <a:gd name="T6" fmla="*/ 96 w 96"/>
                <a:gd name="T7" fmla="*/ 4 h 18"/>
                <a:gd name="T8" fmla="*/ 0 w 96"/>
                <a:gd name="T9" fmla="*/ 18 h 18"/>
              </a:gdLst>
              <a:ahLst/>
              <a:cxnLst>
                <a:cxn ang="0">
                  <a:pos x="T0" y="T1"/>
                </a:cxn>
                <a:cxn ang="0">
                  <a:pos x="T2" y="T3"/>
                </a:cxn>
                <a:cxn ang="0">
                  <a:pos x="T4" y="T5"/>
                </a:cxn>
                <a:cxn ang="0">
                  <a:pos x="T6" y="T7"/>
                </a:cxn>
                <a:cxn ang="0">
                  <a:pos x="T8" y="T9"/>
                </a:cxn>
              </a:cxnLst>
              <a:rect l="0" t="0" r="r" b="b"/>
              <a:pathLst>
                <a:path w="96" h="18">
                  <a:moveTo>
                    <a:pt x="0" y="18"/>
                  </a:moveTo>
                  <a:lnTo>
                    <a:pt x="0" y="14"/>
                  </a:lnTo>
                  <a:lnTo>
                    <a:pt x="95" y="0"/>
                  </a:lnTo>
                  <a:lnTo>
                    <a:pt x="96" y="4"/>
                  </a:lnTo>
                  <a:lnTo>
                    <a:pt x="0" y="18"/>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41"/>
            <p:cNvSpPr>
              <a:spLocks/>
            </p:cNvSpPr>
            <p:nvPr/>
          </p:nvSpPr>
          <p:spPr bwMode="auto">
            <a:xfrm>
              <a:off x="3519488" y="3035300"/>
              <a:ext cx="152400" cy="28575"/>
            </a:xfrm>
            <a:custGeom>
              <a:avLst/>
              <a:gdLst>
                <a:gd name="T0" fmla="*/ 0 w 96"/>
                <a:gd name="T1" fmla="*/ 18 h 18"/>
                <a:gd name="T2" fmla="*/ 0 w 96"/>
                <a:gd name="T3" fmla="*/ 14 h 18"/>
                <a:gd name="T4" fmla="*/ 95 w 96"/>
                <a:gd name="T5" fmla="*/ 0 h 18"/>
                <a:gd name="T6" fmla="*/ 96 w 96"/>
                <a:gd name="T7" fmla="*/ 4 h 18"/>
                <a:gd name="T8" fmla="*/ 0 w 96"/>
                <a:gd name="T9" fmla="*/ 18 h 18"/>
              </a:gdLst>
              <a:ahLst/>
              <a:cxnLst>
                <a:cxn ang="0">
                  <a:pos x="T0" y="T1"/>
                </a:cxn>
                <a:cxn ang="0">
                  <a:pos x="T2" y="T3"/>
                </a:cxn>
                <a:cxn ang="0">
                  <a:pos x="T4" y="T5"/>
                </a:cxn>
                <a:cxn ang="0">
                  <a:pos x="T6" y="T7"/>
                </a:cxn>
                <a:cxn ang="0">
                  <a:pos x="T8" y="T9"/>
                </a:cxn>
              </a:cxnLst>
              <a:rect l="0" t="0" r="r" b="b"/>
              <a:pathLst>
                <a:path w="96" h="18">
                  <a:moveTo>
                    <a:pt x="0" y="18"/>
                  </a:moveTo>
                  <a:lnTo>
                    <a:pt x="0" y="14"/>
                  </a:lnTo>
                  <a:lnTo>
                    <a:pt x="95" y="0"/>
                  </a:lnTo>
                  <a:lnTo>
                    <a:pt x="96" y="4"/>
                  </a:lnTo>
                  <a:lnTo>
                    <a:pt x="0" y="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42"/>
            <p:cNvSpPr>
              <a:spLocks/>
            </p:cNvSpPr>
            <p:nvPr/>
          </p:nvSpPr>
          <p:spPr bwMode="auto">
            <a:xfrm>
              <a:off x="3557588" y="3060700"/>
              <a:ext cx="77788" cy="28575"/>
            </a:xfrm>
            <a:custGeom>
              <a:avLst/>
              <a:gdLst>
                <a:gd name="T0" fmla="*/ 0 w 49"/>
                <a:gd name="T1" fmla="*/ 0 h 18"/>
                <a:gd name="T2" fmla="*/ 7 w 49"/>
                <a:gd name="T3" fmla="*/ 18 h 18"/>
                <a:gd name="T4" fmla="*/ 41 w 49"/>
                <a:gd name="T5" fmla="*/ 18 h 18"/>
                <a:gd name="T6" fmla="*/ 49 w 49"/>
                <a:gd name="T7" fmla="*/ 0 h 18"/>
                <a:gd name="T8" fmla="*/ 0 w 49"/>
                <a:gd name="T9" fmla="*/ 0 h 18"/>
              </a:gdLst>
              <a:ahLst/>
              <a:cxnLst>
                <a:cxn ang="0">
                  <a:pos x="T0" y="T1"/>
                </a:cxn>
                <a:cxn ang="0">
                  <a:pos x="T2" y="T3"/>
                </a:cxn>
                <a:cxn ang="0">
                  <a:pos x="T4" y="T5"/>
                </a:cxn>
                <a:cxn ang="0">
                  <a:pos x="T6" y="T7"/>
                </a:cxn>
                <a:cxn ang="0">
                  <a:pos x="T8" y="T9"/>
                </a:cxn>
              </a:cxnLst>
              <a:rect l="0" t="0" r="r" b="b"/>
              <a:pathLst>
                <a:path w="49" h="18">
                  <a:moveTo>
                    <a:pt x="0" y="0"/>
                  </a:moveTo>
                  <a:lnTo>
                    <a:pt x="7" y="18"/>
                  </a:lnTo>
                  <a:lnTo>
                    <a:pt x="41" y="18"/>
                  </a:lnTo>
                  <a:lnTo>
                    <a:pt x="49"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43"/>
            <p:cNvSpPr>
              <a:spLocks/>
            </p:cNvSpPr>
            <p:nvPr/>
          </p:nvSpPr>
          <p:spPr bwMode="auto">
            <a:xfrm>
              <a:off x="3557588" y="3060700"/>
              <a:ext cx="77788" cy="28575"/>
            </a:xfrm>
            <a:custGeom>
              <a:avLst/>
              <a:gdLst>
                <a:gd name="T0" fmla="*/ 0 w 49"/>
                <a:gd name="T1" fmla="*/ 0 h 18"/>
                <a:gd name="T2" fmla="*/ 7 w 49"/>
                <a:gd name="T3" fmla="*/ 18 h 18"/>
                <a:gd name="T4" fmla="*/ 41 w 49"/>
                <a:gd name="T5" fmla="*/ 18 h 18"/>
                <a:gd name="T6" fmla="*/ 49 w 49"/>
                <a:gd name="T7" fmla="*/ 0 h 18"/>
                <a:gd name="T8" fmla="*/ 0 w 49"/>
                <a:gd name="T9" fmla="*/ 0 h 18"/>
              </a:gdLst>
              <a:ahLst/>
              <a:cxnLst>
                <a:cxn ang="0">
                  <a:pos x="T0" y="T1"/>
                </a:cxn>
                <a:cxn ang="0">
                  <a:pos x="T2" y="T3"/>
                </a:cxn>
                <a:cxn ang="0">
                  <a:pos x="T4" y="T5"/>
                </a:cxn>
                <a:cxn ang="0">
                  <a:pos x="T6" y="T7"/>
                </a:cxn>
                <a:cxn ang="0">
                  <a:pos x="T8" y="T9"/>
                </a:cxn>
              </a:cxnLst>
              <a:rect l="0" t="0" r="r" b="b"/>
              <a:pathLst>
                <a:path w="49" h="18">
                  <a:moveTo>
                    <a:pt x="0" y="0"/>
                  </a:moveTo>
                  <a:lnTo>
                    <a:pt x="7" y="18"/>
                  </a:lnTo>
                  <a:lnTo>
                    <a:pt x="41" y="18"/>
                  </a:lnTo>
                  <a:lnTo>
                    <a:pt x="4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44"/>
            <p:cNvSpPr>
              <a:spLocks noEditPoints="1"/>
            </p:cNvSpPr>
            <p:nvPr/>
          </p:nvSpPr>
          <p:spPr bwMode="auto">
            <a:xfrm>
              <a:off x="3508375" y="2625725"/>
              <a:ext cx="306388" cy="354013"/>
            </a:xfrm>
            <a:custGeom>
              <a:avLst/>
              <a:gdLst>
                <a:gd name="T0" fmla="*/ 5 w 165"/>
                <a:gd name="T1" fmla="*/ 180 h 190"/>
                <a:gd name="T2" fmla="*/ 6 w 165"/>
                <a:gd name="T3" fmla="*/ 181 h 190"/>
                <a:gd name="T4" fmla="*/ 6 w 165"/>
                <a:gd name="T5" fmla="*/ 181 h 190"/>
                <a:gd name="T6" fmla="*/ 5 w 165"/>
                <a:gd name="T7" fmla="*/ 180 h 190"/>
                <a:gd name="T8" fmla="*/ 5 w 165"/>
                <a:gd name="T9" fmla="*/ 179 h 190"/>
                <a:gd name="T10" fmla="*/ 5 w 165"/>
                <a:gd name="T11" fmla="*/ 180 h 190"/>
                <a:gd name="T12" fmla="*/ 5 w 165"/>
                <a:gd name="T13" fmla="*/ 179 h 190"/>
                <a:gd name="T14" fmla="*/ 5 w 165"/>
                <a:gd name="T15" fmla="*/ 179 h 190"/>
                <a:gd name="T16" fmla="*/ 5 w 165"/>
                <a:gd name="T17" fmla="*/ 179 h 190"/>
                <a:gd name="T18" fmla="*/ 5 w 165"/>
                <a:gd name="T19" fmla="*/ 179 h 190"/>
                <a:gd name="T20" fmla="*/ 86 w 165"/>
                <a:gd name="T21" fmla="*/ 174 h 190"/>
                <a:gd name="T22" fmla="*/ 86 w 165"/>
                <a:gd name="T23" fmla="*/ 174 h 190"/>
                <a:gd name="T24" fmla="*/ 86 w 165"/>
                <a:gd name="T25" fmla="*/ 180 h 190"/>
                <a:gd name="T26" fmla="*/ 86 w 165"/>
                <a:gd name="T27" fmla="*/ 180 h 190"/>
                <a:gd name="T28" fmla="*/ 88 w 165"/>
                <a:gd name="T29" fmla="*/ 180 h 190"/>
                <a:gd name="T30" fmla="*/ 88 w 165"/>
                <a:gd name="T31" fmla="*/ 190 h 190"/>
                <a:gd name="T32" fmla="*/ 88 w 165"/>
                <a:gd name="T33" fmla="*/ 180 h 190"/>
                <a:gd name="T34" fmla="*/ 86 w 165"/>
                <a:gd name="T35" fmla="*/ 180 h 190"/>
                <a:gd name="T36" fmla="*/ 86 w 165"/>
                <a:gd name="T37" fmla="*/ 174 h 190"/>
                <a:gd name="T38" fmla="*/ 3 w 165"/>
                <a:gd name="T39" fmla="*/ 152 h 190"/>
                <a:gd name="T40" fmla="*/ 3 w 165"/>
                <a:gd name="T41" fmla="*/ 152 h 190"/>
                <a:gd name="T42" fmla="*/ 3 w 165"/>
                <a:gd name="T43" fmla="*/ 152 h 190"/>
                <a:gd name="T44" fmla="*/ 2 w 165"/>
                <a:gd name="T45" fmla="*/ 151 h 190"/>
                <a:gd name="T46" fmla="*/ 2 w 165"/>
                <a:gd name="T47" fmla="*/ 151 h 190"/>
                <a:gd name="T48" fmla="*/ 2 w 165"/>
                <a:gd name="T49" fmla="*/ 151 h 190"/>
                <a:gd name="T50" fmla="*/ 0 w 165"/>
                <a:gd name="T51" fmla="*/ 138 h 190"/>
                <a:gd name="T52" fmla="*/ 0 w 165"/>
                <a:gd name="T53" fmla="*/ 138 h 190"/>
                <a:gd name="T54" fmla="*/ 2 w 165"/>
                <a:gd name="T55" fmla="*/ 151 h 190"/>
                <a:gd name="T56" fmla="*/ 0 w 165"/>
                <a:gd name="T57" fmla="*/ 138 h 190"/>
                <a:gd name="T58" fmla="*/ 165 w 165"/>
                <a:gd name="T59" fmla="*/ 0 h 190"/>
                <a:gd name="T60" fmla="*/ 165 w 165"/>
                <a:gd name="T61" fmla="*/ 1 h 190"/>
                <a:gd name="T62" fmla="*/ 165 w 165"/>
                <a:gd name="T63" fmla="*/ 1 h 190"/>
                <a:gd name="T64" fmla="*/ 165 w 165"/>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5" h="190">
                  <a:moveTo>
                    <a:pt x="5" y="180"/>
                  </a:moveTo>
                  <a:cubicBezTo>
                    <a:pt x="6" y="181"/>
                    <a:pt x="6" y="181"/>
                    <a:pt x="6" y="181"/>
                  </a:cubicBezTo>
                  <a:cubicBezTo>
                    <a:pt x="6" y="181"/>
                    <a:pt x="6" y="181"/>
                    <a:pt x="6" y="181"/>
                  </a:cubicBezTo>
                  <a:cubicBezTo>
                    <a:pt x="5" y="180"/>
                    <a:pt x="5" y="180"/>
                    <a:pt x="5" y="180"/>
                  </a:cubicBezTo>
                  <a:moveTo>
                    <a:pt x="5" y="179"/>
                  </a:moveTo>
                  <a:cubicBezTo>
                    <a:pt x="5" y="180"/>
                    <a:pt x="5" y="180"/>
                    <a:pt x="5" y="180"/>
                  </a:cubicBezTo>
                  <a:cubicBezTo>
                    <a:pt x="5" y="180"/>
                    <a:pt x="5" y="180"/>
                    <a:pt x="5" y="179"/>
                  </a:cubicBezTo>
                  <a:moveTo>
                    <a:pt x="5" y="179"/>
                  </a:moveTo>
                  <a:cubicBezTo>
                    <a:pt x="5" y="179"/>
                    <a:pt x="5" y="179"/>
                    <a:pt x="5" y="179"/>
                  </a:cubicBezTo>
                  <a:cubicBezTo>
                    <a:pt x="5" y="179"/>
                    <a:pt x="5" y="179"/>
                    <a:pt x="5" y="179"/>
                  </a:cubicBezTo>
                  <a:moveTo>
                    <a:pt x="86" y="174"/>
                  </a:moveTo>
                  <a:cubicBezTo>
                    <a:pt x="86" y="174"/>
                    <a:pt x="86" y="174"/>
                    <a:pt x="86" y="174"/>
                  </a:cubicBezTo>
                  <a:cubicBezTo>
                    <a:pt x="86" y="180"/>
                    <a:pt x="86" y="180"/>
                    <a:pt x="86" y="180"/>
                  </a:cubicBezTo>
                  <a:cubicBezTo>
                    <a:pt x="86" y="180"/>
                    <a:pt x="86" y="180"/>
                    <a:pt x="86" y="180"/>
                  </a:cubicBezTo>
                  <a:cubicBezTo>
                    <a:pt x="88" y="180"/>
                    <a:pt x="88" y="180"/>
                    <a:pt x="88" y="180"/>
                  </a:cubicBezTo>
                  <a:cubicBezTo>
                    <a:pt x="88" y="190"/>
                    <a:pt x="88" y="190"/>
                    <a:pt x="88" y="190"/>
                  </a:cubicBezTo>
                  <a:cubicBezTo>
                    <a:pt x="88" y="180"/>
                    <a:pt x="88" y="180"/>
                    <a:pt x="88" y="180"/>
                  </a:cubicBezTo>
                  <a:cubicBezTo>
                    <a:pt x="86" y="180"/>
                    <a:pt x="86" y="180"/>
                    <a:pt x="86" y="180"/>
                  </a:cubicBezTo>
                  <a:cubicBezTo>
                    <a:pt x="86" y="174"/>
                    <a:pt x="86" y="174"/>
                    <a:pt x="86" y="174"/>
                  </a:cubicBezTo>
                  <a:moveTo>
                    <a:pt x="3" y="152"/>
                  </a:moveTo>
                  <a:cubicBezTo>
                    <a:pt x="3" y="152"/>
                    <a:pt x="3" y="152"/>
                    <a:pt x="3" y="152"/>
                  </a:cubicBezTo>
                  <a:cubicBezTo>
                    <a:pt x="3" y="152"/>
                    <a:pt x="3" y="152"/>
                    <a:pt x="3" y="152"/>
                  </a:cubicBezTo>
                  <a:moveTo>
                    <a:pt x="2" y="151"/>
                  </a:moveTo>
                  <a:cubicBezTo>
                    <a:pt x="2" y="151"/>
                    <a:pt x="2" y="151"/>
                    <a:pt x="2" y="151"/>
                  </a:cubicBezTo>
                  <a:cubicBezTo>
                    <a:pt x="2" y="151"/>
                    <a:pt x="2" y="151"/>
                    <a:pt x="2" y="151"/>
                  </a:cubicBezTo>
                  <a:moveTo>
                    <a:pt x="0" y="138"/>
                  </a:moveTo>
                  <a:cubicBezTo>
                    <a:pt x="0" y="138"/>
                    <a:pt x="0" y="138"/>
                    <a:pt x="0" y="138"/>
                  </a:cubicBezTo>
                  <a:cubicBezTo>
                    <a:pt x="1" y="142"/>
                    <a:pt x="2" y="146"/>
                    <a:pt x="2" y="151"/>
                  </a:cubicBezTo>
                  <a:cubicBezTo>
                    <a:pt x="2" y="146"/>
                    <a:pt x="1" y="142"/>
                    <a:pt x="0" y="138"/>
                  </a:cubicBezTo>
                  <a:moveTo>
                    <a:pt x="165" y="0"/>
                  </a:moveTo>
                  <a:cubicBezTo>
                    <a:pt x="165" y="0"/>
                    <a:pt x="165" y="0"/>
                    <a:pt x="165" y="1"/>
                  </a:cubicBezTo>
                  <a:cubicBezTo>
                    <a:pt x="165" y="1"/>
                    <a:pt x="165" y="1"/>
                    <a:pt x="165" y="1"/>
                  </a:cubicBezTo>
                  <a:cubicBezTo>
                    <a:pt x="165" y="0"/>
                    <a:pt x="165" y="0"/>
                    <a:pt x="165"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45"/>
            <p:cNvSpPr>
              <a:spLocks/>
            </p:cNvSpPr>
            <p:nvPr/>
          </p:nvSpPr>
          <p:spPr bwMode="auto">
            <a:xfrm>
              <a:off x="3508375" y="2584450"/>
              <a:ext cx="306388" cy="377825"/>
            </a:xfrm>
            <a:custGeom>
              <a:avLst/>
              <a:gdLst>
                <a:gd name="T0" fmla="*/ 162 w 165"/>
                <a:gd name="T1" fmla="*/ 0 h 204"/>
                <a:gd name="T2" fmla="*/ 160 w 165"/>
                <a:gd name="T3" fmla="*/ 0 h 204"/>
                <a:gd name="T4" fmla="*/ 0 w 165"/>
                <a:gd name="T5" fmla="*/ 161 h 204"/>
                <a:gd name="T6" fmla="*/ 2 w 165"/>
                <a:gd name="T7" fmla="*/ 174 h 204"/>
                <a:gd name="T8" fmla="*/ 2 w 165"/>
                <a:gd name="T9" fmla="*/ 174 h 204"/>
                <a:gd name="T10" fmla="*/ 2 w 165"/>
                <a:gd name="T11" fmla="*/ 174 h 204"/>
                <a:gd name="T12" fmla="*/ 3 w 165"/>
                <a:gd name="T13" fmla="*/ 175 h 204"/>
                <a:gd name="T14" fmla="*/ 3 w 165"/>
                <a:gd name="T15" fmla="*/ 175 h 204"/>
                <a:gd name="T16" fmla="*/ 5 w 165"/>
                <a:gd name="T17" fmla="*/ 202 h 204"/>
                <a:gd name="T18" fmla="*/ 5 w 165"/>
                <a:gd name="T19" fmla="*/ 202 h 204"/>
                <a:gd name="T20" fmla="*/ 5 w 165"/>
                <a:gd name="T21" fmla="*/ 202 h 204"/>
                <a:gd name="T22" fmla="*/ 5 w 165"/>
                <a:gd name="T23" fmla="*/ 203 h 204"/>
                <a:gd name="T24" fmla="*/ 5 w 165"/>
                <a:gd name="T25" fmla="*/ 203 h 204"/>
                <a:gd name="T26" fmla="*/ 6 w 165"/>
                <a:gd name="T27" fmla="*/ 204 h 204"/>
                <a:gd name="T28" fmla="*/ 6 w 165"/>
                <a:gd name="T29" fmla="*/ 203 h 204"/>
                <a:gd name="T30" fmla="*/ 86 w 165"/>
                <a:gd name="T31" fmla="*/ 203 h 204"/>
                <a:gd name="T32" fmla="*/ 86 w 165"/>
                <a:gd name="T33" fmla="*/ 203 h 204"/>
                <a:gd name="T34" fmla="*/ 86 w 165"/>
                <a:gd name="T35" fmla="*/ 203 h 204"/>
                <a:gd name="T36" fmla="*/ 86 w 165"/>
                <a:gd name="T37" fmla="*/ 197 h 204"/>
                <a:gd name="T38" fmla="*/ 86 w 165"/>
                <a:gd name="T39" fmla="*/ 197 h 204"/>
                <a:gd name="T40" fmla="*/ 112 w 165"/>
                <a:gd name="T41" fmla="*/ 123 h 204"/>
                <a:gd name="T42" fmla="*/ 165 w 165"/>
                <a:gd name="T43" fmla="*/ 24 h 204"/>
                <a:gd name="T44" fmla="*/ 165 w 165"/>
                <a:gd name="T45" fmla="*/ 23 h 204"/>
                <a:gd name="T46" fmla="*/ 162 w 165"/>
                <a:gd name="T4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5" h="204">
                  <a:moveTo>
                    <a:pt x="162" y="0"/>
                  </a:moveTo>
                  <a:cubicBezTo>
                    <a:pt x="160" y="0"/>
                    <a:pt x="160" y="0"/>
                    <a:pt x="160" y="0"/>
                  </a:cubicBezTo>
                  <a:cubicBezTo>
                    <a:pt x="0" y="161"/>
                    <a:pt x="0" y="161"/>
                    <a:pt x="0" y="161"/>
                  </a:cubicBezTo>
                  <a:cubicBezTo>
                    <a:pt x="1" y="165"/>
                    <a:pt x="2" y="169"/>
                    <a:pt x="2" y="174"/>
                  </a:cubicBezTo>
                  <a:cubicBezTo>
                    <a:pt x="2" y="174"/>
                    <a:pt x="2" y="174"/>
                    <a:pt x="2" y="174"/>
                  </a:cubicBezTo>
                  <a:cubicBezTo>
                    <a:pt x="2" y="174"/>
                    <a:pt x="2" y="174"/>
                    <a:pt x="2" y="174"/>
                  </a:cubicBezTo>
                  <a:cubicBezTo>
                    <a:pt x="2" y="175"/>
                    <a:pt x="2" y="175"/>
                    <a:pt x="3" y="175"/>
                  </a:cubicBezTo>
                  <a:cubicBezTo>
                    <a:pt x="3" y="175"/>
                    <a:pt x="3" y="175"/>
                    <a:pt x="3" y="175"/>
                  </a:cubicBezTo>
                  <a:cubicBezTo>
                    <a:pt x="4" y="183"/>
                    <a:pt x="5" y="192"/>
                    <a:pt x="5" y="202"/>
                  </a:cubicBezTo>
                  <a:cubicBezTo>
                    <a:pt x="5" y="202"/>
                    <a:pt x="5" y="202"/>
                    <a:pt x="5" y="202"/>
                  </a:cubicBezTo>
                  <a:cubicBezTo>
                    <a:pt x="5" y="202"/>
                    <a:pt x="5" y="202"/>
                    <a:pt x="5" y="202"/>
                  </a:cubicBezTo>
                  <a:cubicBezTo>
                    <a:pt x="5" y="203"/>
                    <a:pt x="5" y="203"/>
                    <a:pt x="5" y="203"/>
                  </a:cubicBezTo>
                  <a:cubicBezTo>
                    <a:pt x="5" y="203"/>
                    <a:pt x="5" y="203"/>
                    <a:pt x="5" y="203"/>
                  </a:cubicBezTo>
                  <a:cubicBezTo>
                    <a:pt x="6" y="204"/>
                    <a:pt x="6" y="204"/>
                    <a:pt x="6" y="204"/>
                  </a:cubicBezTo>
                  <a:cubicBezTo>
                    <a:pt x="6" y="203"/>
                    <a:pt x="6" y="203"/>
                    <a:pt x="6" y="203"/>
                  </a:cubicBezTo>
                  <a:cubicBezTo>
                    <a:pt x="86" y="203"/>
                    <a:pt x="86" y="203"/>
                    <a:pt x="86" y="203"/>
                  </a:cubicBezTo>
                  <a:cubicBezTo>
                    <a:pt x="86" y="203"/>
                    <a:pt x="86" y="203"/>
                    <a:pt x="86" y="203"/>
                  </a:cubicBezTo>
                  <a:cubicBezTo>
                    <a:pt x="86" y="203"/>
                    <a:pt x="86" y="203"/>
                    <a:pt x="86" y="203"/>
                  </a:cubicBezTo>
                  <a:cubicBezTo>
                    <a:pt x="86" y="197"/>
                    <a:pt x="86" y="197"/>
                    <a:pt x="86" y="197"/>
                  </a:cubicBezTo>
                  <a:cubicBezTo>
                    <a:pt x="86" y="197"/>
                    <a:pt x="86" y="197"/>
                    <a:pt x="86" y="197"/>
                  </a:cubicBezTo>
                  <a:cubicBezTo>
                    <a:pt x="88" y="145"/>
                    <a:pt x="109" y="125"/>
                    <a:pt x="112" y="123"/>
                  </a:cubicBezTo>
                  <a:cubicBezTo>
                    <a:pt x="144" y="101"/>
                    <a:pt x="165" y="65"/>
                    <a:pt x="165" y="24"/>
                  </a:cubicBezTo>
                  <a:cubicBezTo>
                    <a:pt x="165" y="23"/>
                    <a:pt x="165" y="23"/>
                    <a:pt x="165" y="23"/>
                  </a:cubicBezTo>
                  <a:cubicBezTo>
                    <a:pt x="165" y="15"/>
                    <a:pt x="164" y="7"/>
                    <a:pt x="16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46"/>
            <p:cNvSpPr>
              <a:spLocks noEditPoints="1"/>
            </p:cNvSpPr>
            <p:nvPr/>
          </p:nvSpPr>
          <p:spPr bwMode="auto">
            <a:xfrm>
              <a:off x="3519488" y="2960688"/>
              <a:ext cx="152400" cy="69850"/>
            </a:xfrm>
            <a:custGeom>
              <a:avLst/>
              <a:gdLst>
                <a:gd name="T0" fmla="*/ 96 w 96"/>
                <a:gd name="T1" fmla="*/ 14 h 44"/>
                <a:gd name="T2" fmla="*/ 0 w 96"/>
                <a:gd name="T3" fmla="*/ 29 h 44"/>
                <a:gd name="T4" fmla="*/ 0 w 96"/>
                <a:gd name="T5" fmla="*/ 27 h 44"/>
                <a:gd name="T6" fmla="*/ 0 w 96"/>
                <a:gd name="T7" fmla="*/ 44 h 44"/>
                <a:gd name="T8" fmla="*/ 95 w 96"/>
                <a:gd name="T9" fmla="*/ 29 h 44"/>
                <a:gd name="T10" fmla="*/ 96 w 96"/>
                <a:gd name="T11" fmla="*/ 31 h 44"/>
                <a:gd name="T12" fmla="*/ 96 w 96"/>
                <a:gd name="T13" fmla="*/ 14 h 44"/>
                <a:gd name="T14" fmla="*/ 96 w 96"/>
                <a:gd name="T15" fmla="*/ 0 h 44"/>
                <a:gd name="T16" fmla="*/ 94 w 96"/>
                <a:gd name="T17" fmla="*/ 0 h 44"/>
                <a:gd name="T18" fmla="*/ 0 w 96"/>
                <a:gd name="T19" fmla="*/ 0 h 44"/>
                <a:gd name="T20" fmla="*/ 0 w 96"/>
                <a:gd name="T21" fmla="*/ 1 h 44"/>
                <a:gd name="T22" fmla="*/ 0 w 96"/>
                <a:gd name="T23" fmla="*/ 1 h 44"/>
                <a:gd name="T24" fmla="*/ 0 w 96"/>
                <a:gd name="T25" fmla="*/ 24 h 44"/>
                <a:gd name="T26" fmla="*/ 95 w 96"/>
                <a:gd name="T27" fmla="*/ 9 h 44"/>
                <a:gd name="T28" fmla="*/ 96 w 96"/>
                <a:gd name="T29" fmla="*/ 12 h 44"/>
                <a:gd name="T30" fmla="*/ 96 w 96"/>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44">
                  <a:moveTo>
                    <a:pt x="96" y="14"/>
                  </a:moveTo>
                  <a:lnTo>
                    <a:pt x="0" y="29"/>
                  </a:lnTo>
                  <a:lnTo>
                    <a:pt x="0" y="27"/>
                  </a:lnTo>
                  <a:lnTo>
                    <a:pt x="0" y="44"/>
                  </a:lnTo>
                  <a:lnTo>
                    <a:pt x="95" y="29"/>
                  </a:lnTo>
                  <a:lnTo>
                    <a:pt x="96" y="31"/>
                  </a:lnTo>
                  <a:lnTo>
                    <a:pt x="96" y="14"/>
                  </a:lnTo>
                  <a:close/>
                  <a:moveTo>
                    <a:pt x="96" y="0"/>
                  </a:moveTo>
                  <a:lnTo>
                    <a:pt x="94" y="0"/>
                  </a:lnTo>
                  <a:lnTo>
                    <a:pt x="0" y="0"/>
                  </a:lnTo>
                  <a:lnTo>
                    <a:pt x="0" y="1"/>
                  </a:lnTo>
                  <a:lnTo>
                    <a:pt x="0" y="1"/>
                  </a:lnTo>
                  <a:lnTo>
                    <a:pt x="0" y="24"/>
                  </a:lnTo>
                  <a:lnTo>
                    <a:pt x="95" y="9"/>
                  </a:lnTo>
                  <a:lnTo>
                    <a:pt x="96" y="12"/>
                  </a:lnTo>
                  <a:lnTo>
                    <a:pt x="96" y="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47"/>
            <p:cNvSpPr>
              <a:spLocks noEditPoints="1"/>
            </p:cNvSpPr>
            <p:nvPr/>
          </p:nvSpPr>
          <p:spPr bwMode="auto">
            <a:xfrm>
              <a:off x="3519488" y="2960688"/>
              <a:ext cx="152400" cy="69850"/>
            </a:xfrm>
            <a:custGeom>
              <a:avLst/>
              <a:gdLst>
                <a:gd name="T0" fmla="*/ 96 w 96"/>
                <a:gd name="T1" fmla="*/ 14 h 44"/>
                <a:gd name="T2" fmla="*/ 0 w 96"/>
                <a:gd name="T3" fmla="*/ 29 h 44"/>
                <a:gd name="T4" fmla="*/ 0 w 96"/>
                <a:gd name="T5" fmla="*/ 27 h 44"/>
                <a:gd name="T6" fmla="*/ 0 w 96"/>
                <a:gd name="T7" fmla="*/ 44 h 44"/>
                <a:gd name="T8" fmla="*/ 95 w 96"/>
                <a:gd name="T9" fmla="*/ 29 h 44"/>
                <a:gd name="T10" fmla="*/ 96 w 96"/>
                <a:gd name="T11" fmla="*/ 31 h 44"/>
                <a:gd name="T12" fmla="*/ 96 w 96"/>
                <a:gd name="T13" fmla="*/ 14 h 44"/>
                <a:gd name="T14" fmla="*/ 96 w 96"/>
                <a:gd name="T15" fmla="*/ 0 h 44"/>
                <a:gd name="T16" fmla="*/ 94 w 96"/>
                <a:gd name="T17" fmla="*/ 0 h 44"/>
                <a:gd name="T18" fmla="*/ 0 w 96"/>
                <a:gd name="T19" fmla="*/ 0 h 44"/>
                <a:gd name="T20" fmla="*/ 0 w 96"/>
                <a:gd name="T21" fmla="*/ 1 h 44"/>
                <a:gd name="T22" fmla="*/ 0 w 96"/>
                <a:gd name="T23" fmla="*/ 1 h 44"/>
                <a:gd name="T24" fmla="*/ 0 w 96"/>
                <a:gd name="T25" fmla="*/ 24 h 44"/>
                <a:gd name="T26" fmla="*/ 95 w 96"/>
                <a:gd name="T27" fmla="*/ 9 h 44"/>
                <a:gd name="T28" fmla="*/ 96 w 96"/>
                <a:gd name="T29" fmla="*/ 12 h 44"/>
                <a:gd name="T30" fmla="*/ 96 w 96"/>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44">
                  <a:moveTo>
                    <a:pt x="96" y="14"/>
                  </a:moveTo>
                  <a:lnTo>
                    <a:pt x="0" y="29"/>
                  </a:lnTo>
                  <a:lnTo>
                    <a:pt x="0" y="27"/>
                  </a:lnTo>
                  <a:lnTo>
                    <a:pt x="0" y="44"/>
                  </a:lnTo>
                  <a:lnTo>
                    <a:pt x="95" y="29"/>
                  </a:lnTo>
                  <a:lnTo>
                    <a:pt x="96" y="31"/>
                  </a:lnTo>
                  <a:lnTo>
                    <a:pt x="96" y="14"/>
                  </a:lnTo>
                  <a:moveTo>
                    <a:pt x="96" y="0"/>
                  </a:moveTo>
                  <a:lnTo>
                    <a:pt x="94" y="0"/>
                  </a:lnTo>
                  <a:lnTo>
                    <a:pt x="0" y="0"/>
                  </a:lnTo>
                  <a:lnTo>
                    <a:pt x="0" y="1"/>
                  </a:lnTo>
                  <a:lnTo>
                    <a:pt x="0" y="1"/>
                  </a:lnTo>
                  <a:lnTo>
                    <a:pt x="0" y="24"/>
                  </a:lnTo>
                  <a:lnTo>
                    <a:pt x="95" y="9"/>
                  </a:lnTo>
                  <a:lnTo>
                    <a:pt x="96" y="12"/>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48"/>
            <p:cNvSpPr>
              <a:spLocks/>
            </p:cNvSpPr>
            <p:nvPr/>
          </p:nvSpPr>
          <p:spPr bwMode="auto">
            <a:xfrm>
              <a:off x="3519488" y="2974975"/>
              <a:ext cx="152400" cy="31750"/>
            </a:xfrm>
            <a:custGeom>
              <a:avLst/>
              <a:gdLst>
                <a:gd name="T0" fmla="*/ 95 w 96"/>
                <a:gd name="T1" fmla="*/ 0 h 20"/>
                <a:gd name="T2" fmla="*/ 0 w 96"/>
                <a:gd name="T3" fmla="*/ 15 h 20"/>
                <a:gd name="T4" fmla="*/ 0 w 96"/>
                <a:gd name="T5" fmla="*/ 18 h 20"/>
                <a:gd name="T6" fmla="*/ 0 w 96"/>
                <a:gd name="T7" fmla="*/ 20 h 20"/>
                <a:gd name="T8" fmla="*/ 96 w 96"/>
                <a:gd name="T9" fmla="*/ 5 h 20"/>
                <a:gd name="T10" fmla="*/ 96 w 96"/>
                <a:gd name="T11" fmla="*/ 3 h 20"/>
                <a:gd name="T12" fmla="*/ 95 w 9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6" h="20">
                  <a:moveTo>
                    <a:pt x="95" y="0"/>
                  </a:moveTo>
                  <a:lnTo>
                    <a:pt x="0" y="15"/>
                  </a:lnTo>
                  <a:lnTo>
                    <a:pt x="0" y="18"/>
                  </a:lnTo>
                  <a:lnTo>
                    <a:pt x="0" y="20"/>
                  </a:lnTo>
                  <a:lnTo>
                    <a:pt x="96" y="5"/>
                  </a:lnTo>
                  <a:lnTo>
                    <a:pt x="96" y="3"/>
                  </a:lnTo>
                  <a:lnTo>
                    <a:pt x="95"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49"/>
            <p:cNvSpPr>
              <a:spLocks/>
            </p:cNvSpPr>
            <p:nvPr/>
          </p:nvSpPr>
          <p:spPr bwMode="auto">
            <a:xfrm>
              <a:off x="3519488" y="2974975"/>
              <a:ext cx="152400" cy="31750"/>
            </a:xfrm>
            <a:custGeom>
              <a:avLst/>
              <a:gdLst>
                <a:gd name="T0" fmla="*/ 95 w 96"/>
                <a:gd name="T1" fmla="*/ 0 h 20"/>
                <a:gd name="T2" fmla="*/ 0 w 96"/>
                <a:gd name="T3" fmla="*/ 15 h 20"/>
                <a:gd name="T4" fmla="*/ 0 w 96"/>
                <a:gd name="T5" fmla="*/ 18 h 20"/>
                <a:gd name="T6" fmla="*/ 0 w 96"/>
                <a:gd name="T7" fmla="*/ 20 h 20"/>
                <a:gd name="T8" fmla="*/ 96 w 96"/>
                <a:gd name="T9" fmla="*/ 5 h 20"/>
                <a:gd name="T10" fmla="*/ 96 w 96"/>
                <a:gd name="T11" fmla="*/ 3 h 20"/>
                <a:gd name="T12" fmla="*/ 95 w 9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6" h="20">
                  <a:moveTo>
                    <a:pt x="95" y="0"/>
                  </a:moveTo>
                  <a:lnTo>
                    <a:pt x="0" y="15"/>
                  </a:lnTo>
                  <a:lnTo>
                    <a:pt x="0" y="18"/>
                  </a:lnTo>
                  <a:lnTo>
                    <a:pt x="0" y="20"/>
                  </a:lnTo>
                  <a:lnTo>
                    <a:pt x="96" y="5"/>
                  </a:lnTo>
                  <a:lnTo>
                    <a:pt x="96" y="3"/>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50"/>
            <p:cNvSpPr>
              <a:spLocks/>
            </p:cNvSpPr>
            <p:nvPr/>
          </p:nvSpPr>
          <p:spPr bwMode="auto">
            <a:xfrm>
              <a:off x="3519488" y="3014663"/>
              <a:ext cx="152400" cy="42863"/>
            </a:xfrm>
            <a:custGeom>
              <a:avLst/>
              <a:gdLst>
                <a:gd name="T0" fmla="*/ 96 w 96"/>
                <a:gd name="T1" fmla="*/ 0 h 27"/>
                <a:gd name="T2" fmla="*/ 0 w 96"/>
                <a:gd name="T3" fmla="*/ 15 h 27"/>
                <a:gd name="T4" fmla="*/ 0 w 96"/>
                <a:gd name="T5" fmla="*/ 13 h 27"/>
                <a:gd name="T6" fmla="*/ 0 w 96"/>
                <a:gd name="T7" fmla="*/ 27 h 27"/>
                <a:gd name="T8" fmla="*/ 95 w 96"/>
                <a:gd name="T9" fmla="*/ 13 h 27"/>
                <a:gd name="T10" fmla="*/ 96 w 96"/>
                <a:gd name="T11" fmla="*/ 15 h 27"/>
                <a:gd name="T12" fmla="*/ 96 w 9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96" h="27">
                  <a:moveTo>
                    <a:pt x="96" y="0"/>
                  </a:moveTo>
                  <a:lnTo>
                    <a:pt x="0" y="15"/>
                  </a:lnTo>
                  <a:lnTo>
                    <a:pt x="0" y="13"/>
                  </a:lnTo>
                  <a:lnTo>
                    <a:pt x="0" y="27"/>
                  </a:lnTo>
                  <a:lnTo>
                    <a:pt x="95" y="13"/>
                  </a:lnTo>
                  <a:lnTo>
                    <a:pt x="96" y="15"/>
                  </a:lnTo>
                  <a:lnTo>
                    <a:pt x="96" y="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51"/>
            <p:cNvSpPr>
              <a:spLocks/>
            </p:cNvSpPr>
            <p:nvPr/>
          </p:nvSpPr>
          <p:spPr bwMode="auto">
            <a:xfrm>
              <a:off x="3519488" y="3014663"/>
              <a:ext cx="152400" cy="42863"/>
            </a:xfrm>
            <a:custGeom>
              <a:avLst/>
              <a:gdLst>
                <a:gd name="T0" fmla="*/ 96 w 96"/>
                <a:gd name="T1" fmla="*/ 0 h 27"/>
                <a:gd name="T2" fmla="*/ 0 w 96"/>
                <a:gd name="T3" fmla="*/ 15 h 27"/>
                <a:gd name="T4" fmla="*/ 0 w 96"/>
                <a:gd name="T5" fmla="*/ 13 h 27"/>
                <a:gd name="T6" fmla="*/ 0 w 96"/>
                <a:gd name="T7" fmla="*/ 27 h 27"/>
                <a:gd name="T8" fmla="*/ 95 w 96"/>
                <a:gd name="T9" fmla="*/ 13 h 27"/>
                <a:gd name="T10" fmla="*/ 96 w 96"/>
                <a:gd name="T11" fmla="*/ 15 h 27"/>
                <a:gd name="T12" fmla="*/ 96 w 9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96" h="27">
                  <a:moveTo>
                    <a:pt x="96" y="0"/>
                  </a:moveTo>
                  <a:lnTo>
                    <a:pt x="0" y="15"/>
                  </a:lnTo>
                  <a:lnTo>
                    <a:pt x="0" y="13"/>
                  </a:lnTo>
                  <a:lnTo>
                    <a:pt x="0" y="27"/>
                  </a:lnTo>
                  <a:lnTo>
                    <a:pt x="95" y="13"/>
                  </a:lnTo>
                  <a:lnTo>
                    <a:pt x="96" y="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52"/>
            <p:cNvSpPr>
              <a:spLocks/>
            </p:cNvSpPr>
            <p:nvPr/>
          </p:nvSpPr>
          <p:spPr bwMode="auto">
            <a:xfrm>
              <a:off x="3544888" y="3041650"/>
              <a:ext cx="127000" cy="19050"/>
            </a:xfrm>
            <a:custGeom>
              <a:avLst/>
              <a:gdLst>
                <a:gd name="T0" fmla="*/ 80 w 80"/>
                <a:gd name="T1" fmla="*/ 0 h 12"/>
                <a:gd name="T2" fmla="*/ 0 w 80"/>
                <a:gd name="T3" fmla="*/ 12 h 12"/>
                <a:gd name="T4" fmla="*/ 57 w 80"/>
                <a:gd name="T5" fmla="*/ 12 h 12"/>
                <a:gd name="T6" fmla="*/ 80 w 80"/>
                <a:gd name="T7" fmla="*/ 12 h 12"/>
                <a:gd name="T8" fmla="*/ 80 w 80"/>
                <a:gd name="T9" fmla="*/ 0 h 12"/>
              </a:gdLst>
              <a:ahLst/>
              <a:cxnLst>
                <a:cxn ang="0">
                  <a:pos x="T0" y="T1"/>
                </a:cxn>
                <a:cxn ang="0">
                  <a:pos x="T2" y="T3"/>
                </a:cxn>
                <a:cxn ang="0">
                  <a:pos x="T4" y="T5"/>
                </a:cxn>
                <a:cxn ang="0">
                  <a:pos x="T6" y="T7"/>
                </a:cxn>
                <a:cxn ang="0">
                  <a:pos x="T8" y="T9"/>
                </a:cxn>
              </a:cxnLst>
              <a:rect l="0" t="0" r="r" b="b"/>
              <a:pathLst>
                <a:path w="80" h="12">
                  <a:moveTo>
                    <a:pt x="80" y="0"/>
                  </a:moveTo>
                  <a:lnTo>
                    <a:pt x="0" y="12"/>
                  </a:lnTo>
                  <a:lnTo>
                    <a:pt x="57" y="12"/>
                  </a:lnTo>
                  <a:lnTo>
                    <a:pt x="80" y="12"/>
                  </a:lnTo>
                  <a:lnTo>
                    <a:pt x="80" y="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53"/>
            <p:cNvSpPr>
              <a:spLocks/>
            </p:cNvSpPr>
            <p:nvPr/>
          </p:nvSpPr>
          <p:spPr bwMode="auto">
            <a:xfrm>
              <a:off x="3544888" y="3041650"/>
              <a:ext cx="127000" cy="19050"/>
            </a:xfrm>
            <a:custGeom>
              <a:avLst/>
              <a:gdLst>
                <a:gd name="T0" fmla="*/ 80 w 80"/>
                <a:gd name="T1" fmla="*/ 0 h 12"/>
                <a:gd name="T2" fmla="*/ 0 w 80"/>
                <a:gd name="T3" fmla="*/ 12 h 12"/>
                <a:gd name="T4" fmla="*/ 57 w 80"/>
                <a:gd name="T5" fmla="*/ 12 h 12"/>
                <a:gd name="T6" fmla="*/ 80 w 80"/>
                <a:gd name="T7" fmla="*/ 12 h 12"/>
                <a:gd name="T8" fmla="*/ 80 w 80"/>
                <a:gd name="T9" fmla="*/ 0 h 12"/>
              </a:gdLst>
              <a:ahLst/>
              <a:cxnLst>
                <a:cxn ang="0">
                  <a:pos x="T0" y="T1"/>
                </a:cxn>
                <a:cxn ang="0">
                  <a:pos x="T2" y="T3"/>
                </a:cxn>
                <a:cxn ang="0">
                  <a:pos x="T4" y="T5"/>
                </a:cxn>
                <a:cxn ang="0">
                  <a:pos x="T6" y="T7"/>
                </a:cxn>
                <a:cxn ang="0">
                  <a:pos x="T8" y="T9"/>
                </a:cxn>
              </a:cxnLst>
              <a:rect l="0" t="0" r="r" b="b"/>
              <a:pathLst>
                <a:path w="80" h="12">
                  <a:moveTo>
                    <a:pt x="80" y="0"/>
                  </a:moveTo>
                  <a:lnTo>
                    <a:pt x="0" y="12"/>
                  </a:lnTo>
                  <a:lnTo>
                    <a:pt x="57" y="12"/>
                  </a:lnTo>
                  <a:lnTo>
                    <a:pt x="80" y="12"/>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54"/>
            <p:cNvSpPr>
              <a:spLocks/>
            </p:cNvSpPr>
            <p:nvPr/>
          </p:nvSpPr>
          <p:spPr bwMode="auto">
            <a:xfrm>
              <a:off x="3519488" y="3006725"/>
              <a:ext cx="152400" cy="31750"/>
            </a:xfrm>
            <a:custGeom>
              <a:avLst/>
              <a:gdLst>
                <a:gd name="T0" fmla="*/ 95 w 96"/>
                <a:gd name="T1" fmla="*/ 0 h 20"/>
                <a:gd name="T2" fmla="*/ 0 w 96"/>
                <a:gd name="T3" fmla="*/ 15 h 20"/>
                <a:gd name="T4" fmla="*/ 0 w 96"/>
                <a:gd name="T5" fmla="*/ 18 h 20"/>
                <a:gd name="T6" fmla="*/ 0 w 96"/>
                <a:gd name="T7" fmla="*/ 20 h 20"/>
                <a:gd name="T8" fmla="*/ 96 w 96"/>
                <a:gd name="T9" fmla="*/ 5 h 20"/>
                <a:gd name="T10" fmla="*/ 96 w 96"/>
                <a:gd name="T11" fmla="*/ 2 h 20"/>
                <a:gd name="T12" fmla="*/ 95 w 9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6" h="20">
                  <a:moveTo>
                    <a:pt x="95" y="0"/>
                  </a:moveTo>
                  <a:lnTo>
                    <a:pt x="0" y="15"/>
                  </a:lnTo>
                  <a:lnTo>
                    <a:pt x="0" y="18"/>
                  </a:lnTo>
                  <a:lnTo>
                    <a:pt x="0" y="20"/>
                  </a:lnTo>
                  <a:lnTo>
                    <a:pt x="96" y="5"/>
                  </a:lnTo>
                  <a:lnTo>
                    <a:pt x="96" y="2"/>
                  </a:lnTo>
                  <a:lnTo>
                    <a:pt x="95"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55"/>
            <p:cNvSpPr>
              <a:spLocks/>
            </p:cNvSpPr>
            <p:nvPr/>
          </p:nvSpPr>
          <p:spPr bwMode="auto">
            <a:xfrm>
              <a:off x="3519488" y="3006725"/>
              <a:ext cx="152400" cy="31750"/>
            </a:xfrm>
            <a:custGeom>
              <a:avLst/>
              <a:gdLst>
                <a:gd name="T0" fmla="*/ 95 w 96"/>
                <a:gd name="T1" fmla="*/ 0 h 20"/>
                <a:gd name="T2" fmla="*/ 0 w 96"/>
                <a:gd name="T3" fmla="*/ 15 h 20"/>
                <a:gd name="T4" fmla="*/ 0 w 96"/>
                <a:gd name="T5" fmla="*/ 18 h 20"/>
                <a:gd name="T6" fmla="*/ 0 w 96"/>
                <a:gd name="T7" fmla="*/ 20 h 20"/>
                <a:gd name="T8" fmla="*/ 96 w 96"/>
                <a:gd name="T9" fmla="*/ 5 h 20"/>
                <a:gd name="T10" fmla="*/ 96 w 96"/>
                <a:gd name="T11" fmla="*/ 2 h 20"/>
                <a:gd name="T12" fmla="*/ 95 w 9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6" h="20">
                  <a:moveTo>
                    <a:pt x="95" y="0"/>
                  </a:moveTo>
                  <a:lnTo>
                    <a:pt x="0" y="15"/>
                  </a:lnTo>
                  <a:lnTo>
                    <a:pt x="0" y="18"/>
                  </a:lnTo>
                  <a:lnTo>
                    <a:pt x="0" y="20"/>
                  </a:lnTo>
                  <a:lnTo>
                    <a:pt x="96" y="5"/>
                  </a:lnTo>
                  <a:lnTo>
                    <a:pt x="96" y="2"/>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56"/>
            <p:cNvSpPr>
              <a:spLocks/>
            </p:cNvSpPr>
            <p:nvPr/>
          </p:nvSpPr>
          <p:spPr bwMode="auto">
            <a:xfrm>
              <a:off x="3519488" y="3035300"/>
              <a:ext cx="152400" cy="25400"/>
            </a:xfrm>
            <a:custGeom>
              <a:avLst/>
              <a:gdLst>
                <a:gd name="T0" fmla="*/ 95 w 96"/>
                <a:gd name="T1" fmla="*/ 0 h 16"/>
                <a:gd name="T2" fmla="*/ 0 w 96"/>
                <a:gd name="T3" fmla="*/ 14 h 16"/>
                <a:gd name="T4" fmla="*/ 0 w 96"/>
                <a:gd name="T5" fmla="*/ 16 h 16"/>
                <a:gd name="T6" fmla="*/ 16 w 96"/>
                <a:gd name="T7" fmla="*/ 16 h 16"/>
                <a:gd name="T8" fmla="*/ 96 w 96"/>
                <a:gd name="T9" fmla="*/ 4 h 16"/>
                <a:gd name="T10" fmla="*/ 96 w 96"/>
                <a:gd name="T11" fmla="*/ 2 h 16"/>
                <a:gd name="T12" fmla="*/ 95 w 96"/>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96" h="16">
                  <a:moveTo>
                    <a:pt x="95" y="0"/>
                  </a:moveTo>
                  <a:lnTo>
                    <a:pt x="0" y="14"/>
                  </a:lnTo>
                  <a:lnTo>
                    <a:pt x="0" y="16"/>
                  </a:lnTo>
                  <a:lnTo>
                    <a:pt x="16" y="16"/>
                  </a:lnTo>
                  <a:lnTo>
                    <a:pt x="96" y="4"/>
                  </a:lnTo>
                  <a:lnTo>
                    <a:pt x="96" y="2"/>
                  </a:lnTo>
                  <a:lnTo>
                    <a:pt x="95"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57"/>
            <p:cNvSpPr>
              <a:spLocks/>
            </p:cNvSpPr>
            <p:nvPr/>
          </p:nvSpPr>
          <p:spPr bwMode="auto">
            <a:xfrm>
              <a:off x="3519488" y="3035300"/>
              <a:ext cx="152400" cy="25400"/>
            </a:xfrm>
            <a:custGeom>
              <a:avLst/>
              <a:gdLst>
                <a:gd name="T0" fmla="*/ 95 w 96"/>
                <a:gd name="T1" fmla="*/ 0 h 16"/>
                <a:gd name="T2" fmla="*/ 0 w 96"/>
                <a:gd name="T3" fmla="*/ 14 h 16"/>
                <a:gd name="T4" fmla="*/ 0 w 96"/>
                <a:gd name="T5" fmla="*/ 16 h 16"/>
                <a:gd name="T6" fmla="*/ 16 w 96"/>
                <a:gd name="T7" fmla="*/ 16 h 16"/>
                <a:gd name="T8" fmla="*/ 96 w 96"/>
                <a:gd name="T9" fmla="*/ 4 h 16"/>
                <a:gd name="T10" fmla="*/ 96 w 96"/>
                <a:gd name="T11" fmla="*/ 2 h 16"/>
                <a:gd name="T12" fmla="*/ 95 w 96"/>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96" h="16">
                  <a:moveTo>
                    <a:pt x="95" y="0"/>
                  </a:moveTo>
                  <a:lnTo>
                    <a:pt x="0" y="14"/>
                  </a:lnTo>
                  <a:lnTo>
                    <a:pt x="0" y="16"/>
                  </a:lnTo>
                  <a:lnTo>
                    <a:pt x="16" y="16"/>
                  </a:lnTo>
                  <a:lnTo>
                    <a:pt x="96" y="4"/>
                  </a:lnTo>
                  <a:lnTo>
                    <a:pt x="96" y="2"/>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58"/>
            <p:cNvSpPr>
              <a:spLocks/>
            </p:cNvSpPr>
            <p:nvPr/>
          </p:nvSpPr>
          <p:spPr bwMode="auto">
            <a:xfrm>
              <a:off x="3557588" y="3060700"/>
              <a:ext cx="77788" cy="28575"/>
            </a:xfrm>
            <a:custGeom>
              <a:avLst/>
              <a:gdLst>
                <a:gd name="T0" fmla="*/ 49 w 49"/>
                <a:gd name="T1" fmla="*/ 0 h 18"/>
                <a:gd name="T2" fmla="*/ 0 w 49"/>
                <a:gd name="T3" fmla="*/ 0 h 18"/>
                <a:gd name="T4" fmla="*/ 7 w 49"/>
                <a:gd name="T5" fmla="*/ 18 h 18"/>
                <a:gd name="T6" fmla="*/ 41 w 49"/>
                <a:gd name="T7" fmla="*/ 18 h 18"/>
                <a:gd name="T8" fmla="*/ 49 w 49"/>
                <a:gd name="T9" fmla="*/ 0 h 18"/>
              </a:gdLst>
              <a:ahLst/>
              <a:cxnLst>
                <a:cxn ang="0">
                  <a:pos x="T0" y="T1"/>
                </a:cxn>
                <a:cxn ang="0">
                  <a:pos x="T2" y="T3"/>
                </a:cxn>
                <a:cxn ang="0">
                  <a:pos x="T4" y="T5"/>
                </a:cxn>
                <a:cxn ang="0">
                  <a:pos x="T6" y="T7"/>
                </a:cxn>
                <a:cxn ang="0">
                  <a:pos x="T8" y="T9"/>
                </a:cxn>
              </a:cxnLst>
              <a:rect l="0" t="0" r="r" b="b"/>
              <a:pathLst>
                <a:path w="49" h="18">
                  <a:moveTo>
                    <a:pt x="49" y="0"/>
                  </a:moveTo>
                  <a:lnTo>
                    <a:pt x="0" y="0"/>
                  </a:lnTo>
                  <a:lnTo>
                    <a:pt x="7" y="18"/>
                  </a:lnTo>
                  <a:lnTo>
                    <a:pt x="41" y="18"/>
                  </a:lnTo>
                  <a:lnTo>
                    <a:pt x="49"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59"/>
            <p:cNvSpPr>
              <a:spLocks/>
            </p:cNvSpPr>
            <p:nvPr/>
          </p:nvSpPr>
          <p:spPr bwMode="auto">
            <a:xfrm>
              <a:off x="3557588" y="3060700"/>
              <a:ext cx="77788" cy="28575"/>
            </a:xfrm>
            <a:custGeom>
              <a:avLst/>
              <a:gdLst>
                <a:gd name="T0" fmla="*/ 49 w 49"/>
                <a:gd name="T1" fmla="*/ 0 h 18"/>
                <a:gd name="T2" fmla="*/ 0 w 49"/>
                <a:gd name="T3" fmla="*/ 0 h 18"/>
                <a:gd name="T4" fmla="*/ 7 w 49"/>
                <a:gd name="T5" fmla="*/ 18 h 18"/>
                <a:gd name="T6" fmla="*/ 41 w 49"/>
                <a:gd name="T7" fmla="*/ 18 h 18"/>
                <a:gd name="T8" fmla="*/ 49 w 49"/>
                <a:gd name="T9" fmla="*/ 0 h 18"/>
              </a:gdLst>
              <a:ahLst/>
              <a:cxnLst>
                <a:cxn ang="0">
                  <a:pos x="T0" y="T1"/>
                </a:cxn>
                <a:cxn ang="0">
                  <a:pos x="T2" y="T3"/>
                </a:cxn>
                <a:cxn ang="0">
                  <a:pos x="T4" y="T5"/>
                </a:cxn>
                <a:cxn ang="0">
                  <a:pos x="T6" y="T7"/>
                </a:cxn>
                <a:cxn ang="0">
                  <a:pos x="T8" y="T9"/>
                </a:cxn>
              </a:cxnLst>
              <a:rect l="0" t="0" r="r" b="b"/>
              <a:pathLst>
                <a:path w="49" h="18">
                  <a:moveTo>
                    <a:pt x="49" y="0"/>
                  </a:moveTo>
                  <a:lnTo>
                    <a:pt x="0" y="0"/>
                  </a:lnTo>
                  <a:lnTo>
                    <a:pt x="7" y="18"/>
                  </a:lnTo>
                  <a:lnTo>
                    <a:pt x="41" y="18"/>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60"/>
            <p:cNvSpPr>
              <a:spLocks/>
            </p:cNvSpPr>
            <p:nvPr/>
          </p:nvSpPr>
          <p:spPr bwMode="auto">
            <a:xfrm>
              <a:off x="325438" y="3624263"/>
              <a:ext cx="400050" cy="315913"/>
            </a:xfrm>
            <a:custGeom>
              <a:avLst/>
              <a:gdLst>
                <a:gd name="T0" fmla="*/ 15 w 216"/>
                <a:gd name="T1" fmla="*/ 115 h 170"/>
                <a:gd name="T2" fmla="*/ 15 w 216"/>
                <a:gd name="T3" fmla="*/ 115 h 170"/>
                <a:gd name="T4" fmla="*/ 4 w 216"/>
                <a:gd name="T5" fmla="*/ 149 h 170"/>
                <a:gd name="T6" fmla="*/ 32 w 216"/>
                <a:gd name="T7" fmla="*/ 170 h 170"/>
                <a:gd name="T8" fmla="*/ 166 w 216"/>
                <a:gd name="T9" fmla="*/ 170 h 170"/>
                <a:gd name="T10" fmla="*/ 166 w 216"/>
                <a:gd name="T11" fmla="*/ 110 h 170"/>
                <a:gd name="T12" fmla="*/ 127 w 216"/>
                <a:gd name="T13" fmla="*/ 110 h 170"/>
                <a:gd name="T14" fmla="*/ 216 w 216"/>
                <a:gd name="T15" fmla="*/ 48 h 170"/>
                <a:gd name="T16" fmla="*/ 180 w 216"/>
                <a:gd name="T17" fmla="*/ 0 h 170"/>
                <a:gd name="T18" fmla="*/ 15 w 216"/>
                <a:gd name="T19" fmla="*/ 11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70">
                  <a:moveTo>
                    <a:pt x="15" y="115"/>
                  </a:moveTo>
                  <a:cubicBezTo>
                    <a:pt x="15" y="115"/>
                    <a:pt x="15" y="115"/>
                    <a:pt x="15" y="115"/>
                  </a:cubicBezTo>
                  <a:cubicBezTo>
                    <a:pt x="5" y="123"/>
                    <a:pt x="0" y="136"/>
                    <a:pt x="4" y="149"/>
                  </a:cubicBezTo>
                  <a:cubicBezTo>
                    <a:pt x="8" y="161"/>
                    <a:pt x="19" y="170"/>
                    <a:pt x="32" y="170"/>
                  </a:cubicBezTo>
                  <a:cubicBezTo>
                    <a:pt x="166" y="170"/>
                    <a:pt x="166" y="170"/>
                    <a:pt x="166" y="170"/>
                  </a:cubicBezTo>
                  <a:cubicBezTo>
                    <a:pt x="166" y="110"/>
                    <a:pt x="166" y="110"/>
                    <a:pt x="166" y="110"/>
                  </a:cubicBezTo>
                  <a:cubicBezTo>
                    <a:pt x="127" y="110"/>
                    <a:pt x="127" y="110"/>
                    <a:pt x="127" y="110"/>
                  </a:cubicBezTo>
                  <a:cubicBezTo>
                    <a:pt x="216" y="48"/>
                    <a:pt x="216" y="48"/>
                    <a:pt x="216" y="48"/>
                  </a:cubicBezTo>
                  <a:cubicBezTo>
                    <a:pt x="180" y="0"/>
                    <a:pt x="180" y="0"/>
                    <a:pt x="180" y="0"/>
                  </a:cubicBezTo>
                  <a:lnTo>
                    <a:pt x="15" y="1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61"/>
            <p:cNvSpPr>
              <a:spLocks/>
            </p:cNvSpPr>
            <p:nvPr/>
          </p:nvSpPr>
          <p:spPr bwMode="auto">
            <a:xfrm>
              <a:off x="836613" y="3624263"/>
              <a:ext cx="161925" cy="61913"/>
            </a:xfrm>
            <a:custGeom>
              <a:avLst/>
              <a:gdLst>
                <a:gd name="T0" fmla="*/ 0 w 87"/>
                <a:gd name="T1" fmla="*/ 0 h 33"/>
                <a:gd name="T2" fmla="*/ 44 w 87"/>
                <a:gd name="T3" fmla="*/ 33 h 33"/>
                <a:gd name="T4" fmla="*/ 87 w 87"/>
                <a:gd name="T5" fmla="*/ 0 h 33"/>
                <a:gd name="T6" fmla="*/ 0 w 87"/>
                <a:gd name="T7" fmla="*/ 0 h 33"/>
              </a:gdLst>
              <a:ahLst/>
              <a:cxnLst>
                <a:cxn ang="0">
                  <a:pos x="T0" y="T1"/>
                </a:cxn>
                <a:cxn ang="0">
                  <a:pos x="T2" y="T3"/>
                </a:cxn>
                <a:cxn ang="0">
                  <a:pos x="T4" y="T5"/>
                </a:cxn>
                <a:cxn ang="0">
                  <a:pos x="T6" y="T7"/>
                </a:cxn>
              </a:cxnLst>
              <a:rect l="0" t="0" r="r" b="b"/>
              <a:pathLst>
                <a:path w="87" h="33">
                  <a:moveTo>
                    <a:pt x="0" y="0"/>
                  </a:moveTo>
                  <a:cubicBezTo>
                    <a:pt x="5" y="19"/>
                    <a:pt x="23" y="33"/>
                    <a:pt x="44" y="33"/>
                  </a:cubicBezTo>
                  <a:cubicBezTo>
                    <a:pt x="64" y="33"/>
                    <a:pt x="82" y="19"/>
                    <a:pt x="87"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62"/>
            <p:cNvSpPr>
              <a:spLocks/>
            </p:cNvSpPr>
            <p:nvPr/>
          </p:nvSpPr>
          <p:spPr bwMode="auto">
            <a:xfrm>
              <a:off x="876300" y="3479800"/>
              <a:ext cx="123825" cy="150813"/>
            </a:xfrm>
            <a:custGeom>
              <a:avLst/>
              <a:gdLst>
                <a:gd name="T0" fmla="*/ 67 w 67"/>
                <a:gd name="T1" fmla="*/ 7 h 81"/>
                <a:gd name="T2" fmla="*/ 46 w 67"/>
                <a:gd name="T3" fmla="*/ 0 h 81"/>
                <a:gd name="T4" fmla="*/ 39 w 67"/>
                <a:gd name="T5" fmla="*/ 18 h 81"/>
                <a:gd name="T6" fmla="*/ 0 w 67"/>
                <a:gd name="T7" fmla="*/ 18 h 81"/>
                <a:gd name="T8" fmla="*/ 0 w 67"/>
                <a:gd name="T9" fmla="*/ 81 h 81"/>
                <a:gd name="T10" fmla="*/ 46 w 67"/>
                <a:gd name="T11" fmla="*/ 81 h 81"/>
                <a:gd name="T12" fmla="*/ 46 w 67"/>
                <a:gd name="T13" fmla="*/ 45 h 81"/>
                <a:gd name="T14" fmla="*/ 67 w 67"/>
                <a:gd name="T15" fmla="*/ 7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1">
                  <a:moveTo>
                    <a:pt x="67" y="7"/>
                  </a:moveTo>
                  <a:cubicBezTo>
                    <a:pt x="46" y="0"/>
                    <a:pt x="46" y="0"/>
                    <a:pt x="46" y="0"/>
                  </a:cubicBezTo>
                  <a:cubicBezTo>
                    <a:pt x="39" y="18"/>
                    <a:pt x="39" y="18"/>
                    <a:pt x="39" y="18"/>
                  </a:cubicBezTo>
                  <a:cubicBezTo>
                    <a:pt x="0" y="18"/>
                    <a:pt x="0" y="18"/>
                    <a:pt x="0" y="18"/>
                  </a:cubicBezTo>
                  <a:cubicBezTo>
                    <a:pt x="0" y="81"/>
                    <a:pt x="0" y="81"/>
                    <a:pt x="0" y="81"/>
                  </a:cubicBezTo>
                  <a:cubicBezTo>
                    <a:pt x="46" y="81"/>
                    <a:pt x="46" y="81"/>
                    <a:pt x="46" y="81"/>
                  </a:cubicBezTo>
                  <a:cubicBezTo>
                    <a:pt x="46" y="45"/>
                    <a:pt x="46" y="45"/>
                    <a:pt x="46" y="45"/>
                  </a:cubicBezTo>
                  <a:cubicBezTo>
                    <a:pt x="47" y="33"/>
                    <a:pt x="51" y="13"/>
                    <a:pt x="67" y="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63"/>
            <p:cNvSpPr>
              <a:spLocks/>
            </p:cNvSpPr>
            <p:nvPr/>
          </p:nvSpPr>
          <p:spPr bwMode="auto">
            <a:xfrm>
              <a:off x="944563" y="3314700"/>
              <a:ext cx="115888" cy="111125"/>
            </a:xfrm>
            <a:custGeom>
              <a:avLst/>
              <a:gdLst>
                <a:gd name="T0" fmla="*/ 0 w 73"/>
                <a:gd name="T1" fmla="*/ 0 h 70"/>
                <a:gd name="T2" fmla="*/ 73 w 73"/>
                <a:gd name="T3" fmla="*/ 40 h 70"/>
                <a:gd name="T4" fmla="*/ 41 w 73"/>
                <a:gd name="T5" fmla="*/ 70 h 70"/>
                <a:gd name="T6" fmla="*/ 0 w 73"/>
                <a:gd name="T7" fmla="*/ 0 h 70"/>
              </a:gdLst>
              <a:ahLst/>
              <a:cxnLst>
                <a:cxn ang="0">
                  <a:pos x="T0" y="T1"/>
                </a:cxn>
                <a:cxn ang="0">
                  <a:pos x="T2" y="T3"/>
                </a:cxn>
                <a:cxn ang="0">
                  <a:pos x="T4" y="T5"/>
                </a:cxn>
                <a:cxn ang="0">
                  <a:pos x="T6" y="T7"/>
                </a:cxn>
              </a:cxnLst>
              <a:rect l="0" t="0" r="r" b="b"/>
              <a:pathLst>
                <a:path w="73" h="70">
                  <a:moveTo>
                    <a:pt x="0" y="0"/>
                  </a:moveTo>
                  <a:lnTo>
                    <a:pt x="73" y="40"/>
                  </a:lnTo>
                  <a:lnTo>
                    <a:pt x="41" y="70"/>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64"/>
            <p:cNvSpPr>
              <a:spLocks/>
            </p:cNvSpPr>
            <p:nvPr/>
          </p:nvSpPr>
          <p:spPr bwMode="auto">
            <a:xfrm>
              <a:off x="915988" y="3370263"/>
              <a:ext cx="19050" cy="19050"/>
            </a:xfrm>
            <a:custGeom>
              <a:avLst/>
              <a:gdLst>
                <a:gd name="T0" fmla="*/ 9 w 11"/>
                <a:gd name="T1" fmla="*/ 1 h 10"/>
                <a:gd name="T2" fmla="*/ 9 w 11"/>
                <a:gd name="T3" fmla="*/ 8 h 10"/>
                <a:gd name="T4" fmla="*/ 2 w 11"/>
                <a:gd name="T5" fmla="*/ 8 h 10"/>
                <a:gd name="T6" fmla="*/ 2 w 11"/>
                <a:gd name="T7" fmla="*/ 1 h 10"/>
                <a:gd name="T8" fmla="*/ 9 w 11"/>
                <a:gd name="T9" fmla="*/ 1 h 10"/>
              </a:gdLst>
              <a:ahLst/>
              <a:cxnLst>
                <a:cxn ang="0">
                  <a:pos x="T0" y="T1"/>
                </a:cxn>
                <a:cxn ang="0">
                  <a:pos x="T2" y="T3"/>
                </a:cxn>
                <a:cxn ang="0">
                  <a:pos x="T4" y="T5"/>
                </a:cxn>
                <a:cxn ang="0">
                  <a:pos x="T6" y="T7"/>
                </a:cxn>
                <a:cxn ang="0">
                  <a:pos x="T8" y="T9"/>
                </a:cxn>
              </a:cxnLst>
              <a:rect l="0" t="0" r="r" b="b"/>
              <a:pathLst>
                <a:path w="11" h="10">
                  <a:moveTo>
                    <a:pt x="9" y="1"/>
                  </a:moveTo>
                  <a:cubicBezTo>
                    <a:pt x="11" y="3"/>
                    <a:pt x="11" y="6"/>
                    <a:pt x="9" y="8"/>
                  </a:cubicBezTo>
                  <a:cubicBezTo>
                    <a:pt x="7" y="10"/>
                    <a:pt x="4" y="10"/>
                    <a:pt x="2" y="8"/>
                  </a:cubicBezTo>
                  <a:cubicBezTo>
                    <a:pt x="0" y="6"/>
                    <a:pt x="0" y="3"/>
                    <a:pt x="2" y="1"/>
                  </a:cubicBezTo>
                  <a:cubicBezTo>
                    <a:pt x="4" y="0"/>
                    <a:pt x="7" y="0"/>
                    <a:pt x="9"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65"/>
            <p:cNvSpPr>
              <a:spLocks/>
            </p:cNvSpPr>
            <p:nvPr/>
          </p:nvSpPr>
          <p:spPr bwMode="auto">
            <a:xfrm>
              <a:off x="944563" y="3314700"/>
              <a:ext cx="115888" cy="111125"/>
            </a:xfrm>
            <a:custGeom>
              <a:avLst/>
              <a:gdLst>
                <a:gd name="T0" fmla="*/ 0 w 73"/>
                <a:gd name="T1" fmla="*/ 0 h 70"/>
                <a:gd name="T2" fmla="*/ 73 w 73"/>
                <a:gd name="T3" fmla="*/ 40 h 70"/>
                <a:gd name="T4" fmla="*/ 41 w 73"/>
                <a:gd name="T5" fmla="*/ 70 h 70"/>
                <a:gd name="T6" fmla="*/ 0 w 73"/>
                <a:gd name="T7" fmla="*/ 0 h 70"/>
              </a:gdLst>
              <a:ahLst/>
              <a:cxnLst>
                <a:cxn ang="0">
                  <a:pos x="T0" y="T1"/>
                </a:cxn>
                <a:cxn ang="0">
                  <a:pos x="T2" y="T3"/>
                </a:cxn>
                <a:cxn ang="0">
                  <a:pos x="T4" y="T5"/>
                </a:cxn>
                <a:cxn ang="0">
                  <a:pos x="T6" y="T7"/>
                </a:cxn>
              </a:cxnLst>
              <a:rect l="0" t="0" r="r" b="b"/>
              <a:pathLst>
                <a:path w="73" h="70">
                  <a:moveTo>
                    <a:pt x="0" y="0"/>
                  </a:moveTo>
                  <a:lnTo>
                    <a:pt x="73" y="40"/>
                  </a:lnTo>
                  <a:lnTo>
                    <a:pt x="41" y="7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66"/>
            <p:cNvSpPr>
              <a:spLocks/>
            </p:cNvSpPr>
            <p:nvPr/>
          </p:nvSpPr>
          <p:spPr bwMode="auto">
            <a:xfrm>
              <a:off x="723900" y="3254375"/>
              <a:ext cx="381000" cy="347663"/>
            </a:xfrm>
            <a:custGeom>
              <a:avLst/>
              <a:gdLst>
                <a:gd name="T0" fmla="*/ 0 w 205"/>
                <a:gd name="T1" fmla="*/ 85 h 188"/>
                <a:gd name="T2" fmla="*/ 61 w 205"/>
                <a:gd name="T3" fmla="*/ 146 h 188"/>
                <a:gd name="T4" fmla="*/ 61 w 205"/>
                <a:gd name="T5" fmla="*/ 146 h 188"/>
                <a:gd name="T6" fmla="*/ 205 w 205"/>
                <a:gd name="T7" fmla="*/ 119 h 188"/>
                <a:gd name="T8" fmla="*/ 201 w 205"/>
                <a:gd name="T9" fmla="*/ 115 h 188"/>
                <a:gd name="T10" fmla="*/ 167 w 205"/>
                <a:gd name="T11" fmla="*/ 80 h 188"/>
                <a:gd name="T12" fmla="*/ 124 w 205"/>
                <a:gd name="T13" fmla="*/ 37 h 188"/>
                <a:gd name="T14" fmla="*/ 86 w 205"/>
                <a:gd name="T15" fmla="*/ 0 h 188"/>
                <a:gd name="T16" fmla="*/ 0 w 205"/>
                <a:gd name="T17" fmla="*/ 8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88">
                  <a:moveTo>
                    <a:pt x="0" y="85"/>
                  </a:moveTo>
                  <a:cubicBezTo>
                    <a:pt x="61" y="146"/>
                    <a:pt x="61" y="146"/>
                    <a:pt x="61" y="146"/>
                  </a:cubicBezTo>
                  <a:cubicBezTo>
                    <a:pt x="61" y="146"/>
                    <a:pt x="61" y="146"/>
                    <a:pt x="61" y="146"/>
                  </a:cubicBezTo>
                  <a:cubicBezTo>
                    <a:pt x="109" y="188"/>
                    <a:pt x="160" y="164"/>
                    <a:pt x="205" y="119"/>
                  </a:cubicBezTo>
                  <a:cubicBezTo>
                    <a:pt x="201" y="115"/>
                    <a:pt x="201" y="115"/>
                    <a:pt x="201" y="115"/>
                  </a:cubicBezTo>
                  <a:cubicBezTo>
                    <a:pt x="167" y="80"/>
                    <a:pt x="167" y="80"/>
                    <a:pt x="167" y="80"/>
                  </a:cubicBezTo>
                  <a:cubicBezTo>
                    <a:pt x="124" y="37"/>
                    <a:pt x="124" y="37"/>
                    <a:pt x="124" y="37"/>
                  </a:cubicBezTo>
                  <a:cubicBezTo>
                    <a:pt x="86" y="0"/>
                    <a:pt x="86" y="0"/>
                    <a:pt x="86" y="0"/>
                  </a:cubicBezTo>
                  <a:cubicBezTo>
                    <a:pt x="0" y="85"/>
                    <a:pt x="0" y="85"/>
                    <a:pt x="0" y="85"/>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67"/>
            <p:cNvSpPr>
              <a:spLocks/>
            </p:cNvSpPr>
            <p:nvPr/>
          </p:nvSpPr>
          <p:spPr bwMode="auto">
            <a:xfrm>
              <a:off x="915988" y="3370263"/>
              <a:ext cx="19050" cy="19050"/>
            </a:xfrm>
            <a:custGeom>
              <a:avLst/>
              <a:gdLst>
                <a:gd name="T0" fmla="*/ 9 w 11"/>
                <a:gd name="T1" fmla="*/ 1 h 10"/>
                <a:gd name="T2" fmla="*/ 9 w 11"/>
                <a:gd name="T3" fmla="*/ 8 h 10"/>
                <a:gd name="T4" fmla="*/ 2 w 11"/>
                <a:gd name="T5" fmla="*/ 8 h 10"/>
                <a:gd name="T6" fmla="*/ 2 w 11"/>
                <a:gd name="T7" fmla="*/ 1 h 10"/>
                <a:gd name="T8" fmla="*/ 9 w 11"/>
                <a:gd name="T9" fmla="*/ 1 h 10"/>
              </a:gdLst>
              <a:ahLst/>
              <a:cxnLst>
                <a:cxn ang="0">
                  <a:pos x="T0" y="T1"/>
                </a:cxn>
                <a:cxn ang="0">
                  <a:pos x="T2" y="T3"/>
                </a:cxn>
                <a:cxn ang="0">
                  <a:pos x="T4" y="T5"/>
                </a:cxn>
                <a:cxn ang="0">
                  <a:pos x="T6" y="T7"/>
                </a:cxn>
                <a:cxn ang="0">
                  <a:pos x="T8" y="T9"/>
                </a:cxn>
              </a:cxnLst>
              <a:rect l="0" t="0" r="r" b="b"/>
              <a:pathLst>
                <a:path w="11" h="10">
                  <a:moveTo>
                    <a:pt x="9" y="1"/>
                  </a:moveTo>
                  <a:cubicBezTo>
                    <a:pt x="11" y="3"/>
                    <a:pt x="11" y="6"/>
                    <a:pt x="9" y="8"/>
                  </a:cubicBezTo>
                  <a:cubicBezTo>
                    <a:pt x="7" y="10"/>
                    <a:pt x="4" y="10"/>
                    <a:pt x="2" y="8"/>
                  </a:cubicBezTo>
                  <a:cubicBezTo>
                    <a:pt x="0" y="6"/>
                    <a:pt x="0" y="3"/>
                    <a:pt x="2" y="1"/>
                  </a:cubicBezTo>
                  <a:cubicBezTo>
                    <a:pt x="4" y="0"/>
                    <a:pt x="7" y="0"/>
                    <a:pt x="9" y="1"/>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68"/>
            <p:cNvSpPr>
              <a:spLocks/>
            </p:cNvSpPr>
            <p:nvPr/>
          </p:nvSpPr>
          <p:spPr bwMode="auto">
            <a:xfrm>
              <a:off x="1120775" y="3624263"/>
              <a:ext cx="400050" cy="315913"/>
            </a:xfrm>
            <a:custGeom>
              <a:avLst/>
              <a:gdLst>
                <a:gd name="T0" fmla="*/ 200 w 215"/>
                <a:gd name="T1" fmla="*/ 115 h 170"/>
                <a:gd name="T2" fmla="*/ 200 w 215"/>
                <a:gd name="T3" fmla="*/ 115 h 170"/>
                <a:gd name="T4" fmla="*/ 212 w 215"/>
                <a:gd name="T5" fmla="*/ 149 h 170"/>
                <a:gd name="T6" fmla="*/ 183 w 215"/>
                <a:gd name="T7" fmla="*/ 170 h 170"/>
                <a:gd name="T8" fmla="*/ 50 w 215"/>
                <a:gd name="T9" fmla="*/ 170 h 170"/>
                <a:gd name="T10" fmla="*/ 49 w 215"/>
                <a:gd name="T11" fmla="*/ 110 h 170"/>
                <a:gd name="T12" fmla="*/ 89 w 215"/>
                <a:gd name="T13" fmla="*/ 110 h 170"/>
                <a:gd name="T14" fmla="*/ 0 w 215"/>
                <a:gd name="T15" fmla="*/ 48 h 170"/>
                <a:gd name="T16" fmla="*/ 36 w 215"/>
                <a:gd name="T17" fmla="*/ 0 h 170"/>
                <a:gd name="T18" fmla="*/ 200 w 215"/>
                <a:gd name="T19" fmla="*/ 11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70">
                  <a:moveTo>
                    <a:pt x="200" y="115"/>
                  </a:moveTo>
                  <a:cubicBezTo>
                    <a:pt x="200" y="115"/>
                    <a:pt x="200" y="115"/>
                    <a:pt x="200" y="115"/>
                  </a:cubicBezTo>
                  <a:cubicBezTo>
                    <a:pt x="211" y="123"/>
                    <a:pt x="215" y="136"/>
                    <a:pt x="212" y="149"/>
                  </a:cubicBezTo>
                  <a:cubicBezTo>
                    <a:pt x="208" y="161"/>
                    <a:pt x="196" y="170"/>
                    <a:pt x="183" y="170"/>
                  </a:cubicBezTo>
                  <a:cubicBezTo>
                    <a:pt x="50" y="170"/>
                    <a:pt x="50" y="170"/>
                    <a:pt x="50" y="170"/>
                  </a:cubicBezTo>
                  <a:cubicBezTo>
                    <a:pt x="49" y="110"/>
                    <a:pt x="49" y="110"/>
                    <a:pt x="49" y="110"/>
                  </a:cubicBezTo>
                  <a:cubicBezTo>
                    <a:pt x="89" y="110"/>
                    <a:pt x="89" y="110"/>
                    <a:pt x="89" y="110"/>
                  </a:cubicBezTo>
                  <a:cubicBezTo>
                    <a:pt x="0" y="48"/>
                    <a:pt x="0" y="48"/>
                    <a:pt x="0" y="48"/>
                  </a:cubicBezTo>
                  <a:cubicBezTo>
                    <a:pt x="36" y="0"/>
                    <a:pt x="36" y="0"/>
                    <a:pt x="36" y="0"/>
                  </a:cubicBezTo>
                  <a:lnTo>
                    <a:pt x="200" y="1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69"/>
            <p:cNvSpPr>
              <a:spLocks/>
            </p:cNvSpPr>
            <p:nvPr/>
          </p:nvSpPr>
          <p:spPr bwMode="auto">
            <a:xfrm>
              <a:off x="2344738" y="2841625"/>
              <a:ext cx="1076325" cy="647700"/>
            </a:xfrm>
            <a:custGeom>
              <a:avLst/>
              <a:gdLst>
                <a:gd name="T0" fmla="*/ 523 w 580"/>
                <a:gd name="T1" fmla="*/ 173 h 349"/>
                <a:gd name="T2" fmla="*/ 427 w 580"/>
                <a:gd name="T3" fmla="*/ 98 h 349"/>
                <a:gd name="T4" fmla="*/ 426 w 580"/>
                <a:gd name="T5" fmla="*/ 98 h 349"/>
                <a:gd name="T6" fmla="*/ 426 w 580"/>
                <a:gd name="T7" fmla="*/ 98 h 349"/>
                <a:gd name="T8" fmla="*/ 328 w 580"/>
                <a:gd name="T9" fmla="*/ 0 h 349"/>
                <a:gd name="T10" fmla="*/ 241 w 580"/>
                <a:gd name="T11" fmla="*/ 52 h 349"/>
                <a:gd name="T12" fmla="*/ 210 w 580"/>
                <a:gd name="T13" fmla="*/ 46 h 349"/>
                <a:gd name="T14" fmla="*/ 117 w 580"/>
                <a:gd name="T15" fmla="*/ 139 h 349"/>
                <a:gd name="T16" fmla="*/ 117 w 580"/>
                <a:gd name="T17" fmla="*/ 140 h 349"/>
                <a:gd name="T18" fmla="*/ 105 w 580"/>
                <a:gd name="T19" fmla="*/ 139 h 349"/>
                <a:gd name="T20" fmla="*/ 0 w 580"/>
                <a:gd name="T21" fmla="*/ 244 h 349"/>
                <a:gd name="T22" fmla="*/ 105 w 580"/>
                <a:gd name="T23" fmla="*/ 349 h 349"/>
                <a:gd name="T24" fmla="*/ 489 w 580"/>
                <a:gd name="T25" fmla="*/ 349 h 349"/>
                <a:gd name="T26" fmla="*/ 580 w 580"/>
                <a:gd name="T27" fmla="*/ 258 h 349"/>
                <a:gd name="T28" fmla="*/ 523 w 580"/>
                <a:gd name="T29" fmla="*/ 17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349">
                  <a:moveTo>
                    <a:pt x="523" y="173"/>
                  </a:moveTo>
                  <a:cubicBezTo>
                    <a:pt x="512" y="130"/>
                    <a:pt x="473" y="98"/>
                    <a:pt x="427" y="98"/>
                  </a:cubicBezTo>
                  <a:cubicBezTo>
                    <a:pt x="426" y="98"/>
                    <a:pt x="426" y="98"/>
                    <a:pt x="426" y="98"/>
                  </a:cubicBezTo>
                  <a:cubicBezTo>
                    <a:pt x="426" y="98"/>
                    <a:pt x="426" y="98"/>
                    <a:pt x="426" y="98"/>
                  </a:cubicBezTo>
                  <a:cubicBezTo>
                    <a:pt x="426" y="44"/>
                    <a:pt x="382" y="0"/>
                    <a:pt x="328" y="0"/>
                  </a:cubicBezTo>
                  <a:cubicBezTo>
                    <a:pt x="290" y="0"/>
                    <a:pt x="258" y="21"/>
                    <a:pt x="241" y="52"/>
                  </a:cubicBezTo>
                  <a:cubicBezTo>
                    <a:pt x="231" y="48"/>
                    <a:pt x="221" y="46"/>
                    <a:pt x="210" y="46"/>
                  </a:cubicBezTo>
                  <a:cubicBezTo>
                    <a:pt x="159" y="46"/>
                    <a:pt x="117" y="88"/>
                    <a:pt x="117" y="139"/>
                  </a:cubicBezTo>
                  <a:cubicBezTo>
                    <a:pt x="117" y="140"/>
                    <a:pt x="117" y="140"/>
                    <a:pt x="117" y="140"/>
                  </a:cubicBezTo>
                  <a:cubicBezTo>
                    <a:pt x="113" y="139"/>
                    <a:pt x="109" y="139"/>
                    <a:pt x="105" y="139"/>
                  </a:cubicBezTo>
                  <a:cubicBezTo>
                    <a:pt x="47" y="139"/>
                    <a:pt x="0" y="186"/>
                    <a:pt x="0" y="244"/>
                  </a:cubicBezTo>
                  <a:cubicBezTo>
                    <a:pt x="0" y="302"/>
                    <a:pt x="47" y="349"/>
                    <a:pt x="105" y="349"/>
                  </a:cubicBezTo>
                  <a:cubicBezTo>
                    <a:pt x="489" y="349"/>
                    <a:pt x="489" y="349"/>
                    <a:pt x="489" y="349"/>
                  </a:cubicBezTo>
                  <a:cubicBezTo>
                    <a:pt x="540" y="349"/>
                    <a:pt x="580" y="308"/>
                    <a:pt x="580" y="258"/>
                  </a:cubicBezTo>
                  <a:cubicBezTo>
                    <a:pt x="580" y="219"/>
                    <a:pt x="557" y="187"/>
                    <a:pt x="523" y="17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Freeform 70"/>
            <p:cNvSpPr>
              <a:spLocks noEditPoints="1"/>
            </p:cNvSpPr>
            <p:nvPr/>
          </p:nvSpPr>
          <p:spPr bwMode="auto">
            <a:xfrm>
              <a:off x="2562225" y="3086100"/>
              <a:ext cx="0" cy="11113"/>
            </a:xfrm>
            <a:custGeom>
              <a:avLst/>
              <a:gdLst>
                <a:gd name="T0" fmla="*/ 6 h 6"/>
                <a:gd name="T1" fmla="*/ 6 h 6"/>
                <a:gd name="T2" fmla="*/ 6 h 6"/>
                <a:gd name="T3" fmla="*/ 5 h 6"/>
                <a:gd name="T4" fmla="*/ 5 h 6"/>
                <a:gd name="T5" fmla="*/ 5 h 6"/>
                <a:gd name="T6" fmla="*/ 4 h 6"/>
                <a:gd name="T7" fmla="*/ 5 h 6"/>
                <a:gd name="T8" fmla="*/ 4 h 6"/>
                <a:gd name="T9" fmla="*/ 4 h 6"/>
                <a:gd name="T10" fmla="*/ 4 h 6"/>
                <a:gd name="T11" fmla="*/ 4 h 6"/>
                <a:gd name="T12" fmla="*/ 3 h 6"/>
                <a:gd name="T13" fmla="*/ 3 h 6"/>
                <a:gd name="T14" fmla="*/ 3 h 6"/>
                <a:gd name="T15" fmla="*/ 2 h 6"/>
                <a:gd name="T16" fmla="*/ 2 h 6"/>
                <a:gd name="T17" fmla="*/ 2 h 6"/>
                <a:gd name="T18" fmla="*/ 1 h 6"/>
                <a:gd name="T19" fmla="*/ 1 h 6"/>
                <a:gd name="T20" fmla="*/ 1 h 6"/>
                <a:gd name="T21" fmla="*/ 0 h 6"/>
                <a:gd name="T22" fmla="*/ 0 h 6"/>
                <a:gd name="T23" fmla="*/ 0 h 6"/>
                <a:gd name="T24" fmla="*/ 0 h 6"/>
                <a:gd name="T25" fmla="*/ 0 h 6"/>
                <a:gd name="T26" fmla="*/ 0 h 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Lst>
              <a:rect l="0" t="0" r="r" b="b"/>
              <a:pathLst>
                <a:path h="6">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4"/>
                  </a:moveTo>
                  <a:cubicBezTo>
                    <a:pt x="0" y="5"/>
                    <a:pt x="0" y="5"/>
                    <a:pt x="0" y="5"/>
                  </a:cubicBezTo>
                  <a:cubicBezTo>
                    <a:pt x="0" y="5"/>
                    <a:pt x="0" y="5"/>
                    <a:pt x="0" y="4"/>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Freeform 71"/>
            <p:cNvSpPr>
              <a:spLocks/>
            </p:cNvSpPr>
            <p:nvPr/>
          </p:nvSpPr>
          <p:spPr bwMode="auto">
            <a:xfrm>
              <a:off x="2344738" y="2962275"/>
              <a:ext cx="830263" cy="527050"/>
            </a:xfrm>
            <a:custGeom>
              <a:avLst/>
              <a:gdLst>
                <a:gd name="T0" fmla="*/ 154 w 447"/>
                <a:gd name="T1" fmla="*/ 0 h 284"/>
                <a:gd name="T2" fmla="*/ 117 w 447"/>
                <a:gd name="T3" fmla="*/ 67 h 284"/>
                <a:gd name="T4" fmla="*/ 117 w 447"/>
                <a:gd name="T5" fmla="*/ 67 h 284"/>
                <a:gd name="T6" fmla="*/ 117 w 447"/>
                <a:gd name="T7" fmla="*/ 67 h 284"/>
                <a:gd name="T8" fmla="*/ 117 w 447"/>
                <a:gd name="T9" fmla="*/ 67 h 284"/>
                <a:gd name="T10" fmla="*/ 117 w 447"/>
                <a:gd name="T11" fmla="*/ 68 h 284"/>
                <a:gd name="T12" fmla="*/ 117 w 447"/>
                <a:gd name="T13" fmla="*/ 68 h 284"/>
                <a:gd name="T14" fmla="*/ 117 w 447"/>
                <a:gd name="T15" fmla="*/ 69 h 284"/>
                <a:gd name="T16" fmla="*/ 117 w 447"/>
                <a:gd name="T17" fmla="*/ 69 h 284"/>
                <a:gd name="T18" fmla="*/ 117 w 447"/>
                <a:gd name="T19" fmla="*/ 70 h 284"/>
                <a:gd name="T20" fmla="*/ 117 w 447"/>
                <a:gd name="T21" fmla="*/ 70 h 284"/>
                <a:gd name="T22" fmla="*/ 117 w 447"/>
                <a:gd name="T23" fmla="*/ 71 h 284"/>
                <a:gd name="T24" fmla="*/ 117 w 447"/>
                <a:gd name="T25" fmla="*/ 71 h 284"/>
                <a:gd name="T26" fmla="*/ 117 w 447"/>
                <a:gd name="T27" fmla="*/ 71 h 284"/>
                <a:gd name="T28" fmla="*/ 117 w 447"/>
                <a:gd name="T29" fmla="*/ 72 h 284"/>
                <a:gd name="T30" fmla="*/ 117 w 447"/>
                <a:gd name="T31" fmla="*/ 72 h 284"/>
                <a:gd name="T32" fmla="*/ 117 w 447"/>
                <a:gd name="T33" fmla="*/ 72 h 284"/>
                <a:gd name="T34" fmla="*/ 117 w 447"/>
                <a:gd name="T35" fmla="*/ 73 h 284"/>
                <a:gd name="T36" fmla="*/ 117 w 447"/>
                <a:gd name="T37" fmla="*/ 73 h 284"/>
                <a:gd name="T38" fmla="*/ 117 w 447"/>
                <a:gd name="T39" fmla="*/ 74 h 284"/>
                <a:gd name="T40" fmla="*/ 117 w 447"/>
                <a:gd name="T41" fmla="*/ 74 h 284"/>
                <a:gd name="T42" fmla="*/ 117 w 447"/>
                <a:gd name="T43" fmla="*/ 75 h 284"/>
                <a:gd name="T44" fmla="*/ 117 w 447"/>
                <a:gd name="T45" fmla="*/ 75 h 284"/>
                <a:gd name="T46" fmla="*/ 105 w 447"/>
                <a:gd name="T47" fmla="*/ 74 h 284"/>
                <a:gd name="T48" fmla="*/ 0 w 447"/>
                <a:gd name="T49" fmla="*/ 179 h 284"/>
                <a:gd name="T50" fmla="*/ 105 w 447"/>
                <a:gd name="T51" fmla="*/ 284 h 284"/>
                <a:gd name="T52" fmla="*/ 447 w 447"/>
                <a:gd name="T53" fmla="*/ 284 h 284"/>
                <a:gd name="T54" fmla="*/ 154 w 447"/>
                <a:gd name="T55"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7" h="284">
                  <a:moveTo>
                    <a:pt x="154" y="0"/>
                  </a:moveTo>
                  <a:cubicBezTo>
                    <a:pt x="133" y="16"/>
                    <a:pt x="120" y="40"/>
                    <a:pt x="117" y="67"/>
                  </a:cubicBezTo>
                  <a:cubicBezTo>
                    <a:pt x="117" y="67"/>
                    <a:pt x="117" y="67"/>
                    <a:pt x="117" y="67"/>
                  </a:cubicBezTo>
                  <a:cubicBezTo>
                    <a:pt x="117" y="67"/>
                    <a:pt x="117" y="67"/>
                    <a:pt x="117" y="67"/>
                  </a:cubicBezTo>
                  <a:cubicBezTo>
                    <a:pt x="117" y="67"/>
                    <a:pt x="117" y="67"/>
                    <a:pt x="117" y="67"/>
                  </a:cubicBezTo>
                  <a:cubicBezTo>
                    <a:pt x="117" y="68"/>
                    <a:pt x="117" y="68"/>
                    <a:pt x="117" y="68"/>
                  </a:cubicBezTo>
                  <a:cubicBezTo>
                    <a:pt x="117" y="68"/>
                    <a:pt x="117" y="68"/>
                    <a:pt x="117" y="68"/>
                  </a:cubicBezTo>
                  <a:cubicBezTo>
                    <a:pt x="117" y="68"/>
                    <a:pt x="117" y="69"/>
                    <a:pt x="117" y="69"/>
                  </a:cubicBezTo>
                  <a:cubicBezTo>
                    <a:pt x="117" y="69"/>
                    <a:pt x="117" y="69"/>
                    <a:pt x="117" y="69"/>
                  </a:cubicBezTo>
                  <a:cubicBezTo>
                    <a:pt x="117" y="69"/>
                    <a:pt x="117" y="70"/>
                    <a:pt x="117" y="70"/>
                  </a:cubicBezTo>
                  <a:cubicBezTo>
                    <a:pt x="117" y="70"/>
                    <a:pt x="117" y="70"/>
                    <a:pt x="117" y="70"/>
                  </a:cubicBezTo>
                  <a:cubicBezTo>
                    <a:pt x="117" y="70"/>
                    <a:pt x="117" y="71"/>
                    <a:pt x="117" y="71"/>
                  </a:cubicBezTo>
                  <a:cubicBezTo>
                    <a:pt x="117" y="71"/>
                    <a:pt x="117" y="71"/>
                    <a:pt x="117" y="71"/>
                  </a:cubicBezTo>
                  <a:cubicBezTo>
                    <a:pt x="117" y="71"/>
                    <a:pt x="117" y="71"/>
                    <a:pt x="117" y="71"/>
                  </a:cubicBezTo>
                  <a:cubicBezTo>
                    <a:pt x="117" y="72"/>
                    <a:pt x="117" y="72"/>
                    <a:pt x="117" y="72"/>
                  </a:cubicBezTo>
                  <a:cubicBezTo>
                    <a:pt x="117" y="72"/>
                    <a:pt x="117" y="72"/>
                    <a:pt x="117" y="72"/>
                  </a:cubicBezTo>
                  <a:cubicBezTo>
                    <a:pt x="117" y="72"/>
                    <a:pt x="117" y="72"/>
                    <a:pt x="117" y="72"/>
                  </a:cubicBezTo>
                  <a:cubicBezTo>
                    <a:pt x="117" y="73"/>
                    <a:pt x="117" y="73"/>
                    <a:pt x="117" y="73"/>
                  </a:cubicBezTo>
                  <a:cubicBezTo>
                    <a:pt x="117" y="73"/>
                    <a:pt x="117" y="73"/>
                    <a:pt x="117" y="73"/>
                  </a:cubicBezTo>
                  <a:cubicBezTo>
                    <a:pt x="117" y="73"/>
                    <a:pt x="117" y="73"/>
                    <a:pt x="117" y="74"/>
                  </a:cubicBezTo>
                  <a:cubicBezTo>
                    <a:pt x="117" y="74"/>
                    <a:pt x="117" y="74"/>
                    <a:pt x="117" y="74"/>
                  </a:cubicBezTo>
                  <a:cubicBezTo>
                    <a:pt x="117" y="75"/>
                    <a:pt x="117" y="75"/>
                    <a:pt x="117" y="75"/>
                  </a:cubicBezTo>
                  <a:cubicBezTo>
                    <a:pt x="117" y="75"/>
                    <a:pt x="117" y="75"/>
                    <a:pt x="117" y="75"/>
                  </a:cubicBezTo>
                  <a:cubicBezTo>
                    <a:pt x="113" y="74"/>
                    <a:pt x="109" y="74"/>
                    <a:pt x="105" y="74"/>
                  </a:cubicBezTo>
                  <a:cubicBezTo>
                    <a:pt x="47" y="74"/>
                    <a:pt x="0" y="121"/>
                    <a:pt x="0" y="179"/>
                  </a:cubicBezTo>
                  <a:cubicBezTo>
                    <a:pt x="0" y="237"/>
                    <a:pt x="47" y="284"/>
                    <a:pt x="105" y="284"/>
                  </a:cubicBezTo>
                  <a:cubicBezTo>
                    <a:pt x="447" y="284"/>
                    <a:pt x="447" y="284"/>
                    <a:pt x="447" y="284"/>
                  </a:cubicBezTo>
                  <a:cubicBezTo>
                    <a:pt x="154" y="0"/>
                    <a:pt x="154" y="0"/>
                    <a:pt x="15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2"/>
            <p:cNvSpPr>
              <a:spLocks/>
            </p:cNvSpPr>
            <p:nvPr/>
          </p:nvSpPr>
          <p:spPr bwMode="auto">
            <a:xfrm>
              <a:off x="1208088" y="3813175"/>
              <a:ext cx="2674938" cy="1690688"/>
            </a:xfrm>
            <a:custGeom>
              <a:avLst/>
              <a:gdLst>
                <a:gd name="T0" fmla="*/ 1348 w 1685"/>
                <a:gd name="T1" fmla="*/ 0 h 1065"/>
                <a:gd name="T2" fmla="*/ 1348 w 1685"/>
                <a:gd name="T3" fmla="*/ 210 h 1065"/>
                <a:gd name="T4" fmla="*/ 1011 w 1685"/>
                <a:gd name="T5" fmla="*/ 210 h 1065"/>
                <a:gd name="T6" fmla="*/ 1011 w 1685"/>
                <a:gd name="T7" fmla="*/ 420 h 1065"/>
                <a:gd name="T8" fmla="*/ 674 w 1685"/>
                <a:gd name="T9" fmla="*/ 420 h 1065"/>
                <a:gd name="T10" fmla="*/ 674 w 1685"/>
                <a:gd name="T11" fmla="*/ 638 h 1065"/>
                <a:gd name="T12" fmla="*/ 675 w 1685"/>
                <a:gd name="T13" fmla="*/ 638 h 1065"/>
                <a:gd name="T14" fmla="*/ 674 w 1685"/>
                <a:gd name="T15" fmla="*/ 639 h 1065"/>
                <a:gd name="T16" fmla="*/ 674 w 1685"/>
                <a:gd name="T17" fmla="*/ 638 h 1065"/>
                <a:gd name="T18" fmla="*/ 337 w 1685"/>
                <a:gd name="T19" fmla="*/ 638 h 1065"/>
                <a:gd name="T20" fmla="*/ 337 w 1685"/>
                <a:gd name="T21" fmla="*/ 848 h 1065"/>
                <a:gd name="T22" fmla="*/ 0 w 1685"/>
                <a:gd name="T23" fmla="*/ 848 h 1065"/>
                <a:gd name="T24" fmla="*/ 0 w 1685"/>
                <a:gd name="T25" fmla="*/ 1065 h 1065"/>
                <a:gd name="T26" fmla="*/ 337 w 1685"/>
                <a:gd name="T27" fmla="*/ 1065 h 1065"/>
                <a:gd name="T28" fmla="*/ 1685 w 1685"/>
                <a:gd name="T29" fmla="*/ 1065 h 1065"/>
                <a:gd name="T30" fmla="*/ 1685 w 1685"/>
                <a:gd name="T31" fmla="*/ 217 h 1065"/>
                <a:gd name="T32" fmla="*/ 1685 w 1685"/>
                <a:gd name="T33" fmla="*/ 0 h 1065"/>
                <a:gd name="T34" fmla="*/ 1348 w 1685"/>
                <a:gd name="T35" fmla="*/ 0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5" h="1065">
                  <a:moveTo>
                    <a:pt x="1348" y="0"/>
                  </a:moveTo>
                  <a:lnTo>
                    <a:pt x="1348" y="210"/>
                  </a:lnTo>
                  <a:lnTo>
                    <a:pt x="1011" y="210"/>
                  </a:lnTo>
                  <a:lnTo>
                    <a:pt x="1011" y="420"/>
                  </a:lnTo>
                  <a:lnTo>
                    <a:pt x="674" y="420"/>
                  </a:lnTo>
                  <a:lnTo>
                    <a:pt x="674" y="638"/>
                  </a:lnTo>
                  <a:lnTo>
                    <a:pt x="675" y="638"/>
                  </a:lnTo>
                  <a:lnTo>
                    <a:pt x="674" y="639"/>
                  </a:lnTo>
                  <a:lnTo>
                    <a:pt x="674" y="638"/>
                  </a:lnTo>
                  <a:lnTo>
                    <a:pt x="337" y="638"/>
                  </a:lnTo>
                  <a:lnTo>
                    <a:pt x="337" y="848"/>
                  </a:lnTo>
                  <a:lnTo>
                    <a:pt x="0" y="848"/>
                  </a:lnTo>
                  <a:lnTo>
                    <a:pt x="0" y="1065"/>
                  </a:lnTo>
                  <a:lnTo>
                    <a:pt x="337" y="1065"/>
                  </a:lnTo>
                  <a:lnTo>
                    <a:pt x="1685" y="1065"/>
                  </a:lnTo>
                  <a:lnTo>
                    <a:pt x="1685" y="217"/>
                  </a:lnTo>
                  <a:lnTo>
                    <a:pt x="1685" y="0"/>
                  </a:lnTo>
                  <a:lnTo>
                    <a:pt x="1348" y="0"/>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73"/>
            <p:cNvSpPr>
              <a:spLocks/>
            </p:cNvSpPr>
            <p:nvPr/>
          </p:nvSpPr>
          <p:spPr bwMode="auto">
            <a:xfrm>
              <a:off x="1208088" y="3813175"/>
              <a:ext cx="2674938" cy="1690688"/>
            </a:xfrm>
            <a:custGeom>
              <a:avLst/>
              <a:gdLst>
                <a:gd name="T0" fmla="*/ 1348 w 1685"/>
                <a:gd name="T1" fmla="*/ 0 h 1065"/>
                <a:gd name="T2" fmla="*/ 1348 w 1685"/>
                <a:gd name="T3" fmla="*/ 210 h 1065"/>
                <a:gd name="T4" fmla="*/ 1011 w 1685"/>
                <a:gd name="T5" fmla="*/ 210 h 1065"/>
                <a:gd name="T6" fmla="*/ 1011 w 1685"/>
                <a:gd name="T7" fmla="*/ 420 h 1065"/>
                <a:gd name="T8" fmla="*/ 674 w 1685"/>
                <a:gd name="T9" fmla="*/ 420 h 1065"/>
                <a:gd name="T10" fmla="*/ 674 w 1685"/>
                <a:gd name="T11" fmla="*/ 638 h 1065"/>
                <a:gd name="T12" fmla="*/ 675 w 1685"/>
                <a:gd name="T13" fmla="*/ 638 h 1065"/>
                <a:gd name="T14" fmla="*/ 674 w 1685"/>
                <a:gd name="T15" fmla="*/ 639 h 1065"/>
                <a:gd name="T16" fmla="*/ 674 w 1685"/>
                <a:gd name="T17" fmla="*/ 638 h 1065"/>
                <a:gd name="T18" fmla="*/ 337 w 1685"/>
                <a:gd name="T19" fmla="*/ 638 h 1065"/>
                <a:gd name="T20" fmla="*/ 337 w 1685"/>
                <a:gd name="T21" fmla="*/ 848 h 1065"/>
                <a:gd name="T22" fmla="*/ 0 w 1685"/>
                <a:gd name="T23" fmla="*/ 848 h 1065"/>
                <a:gd name="T24" fmla="*/ 0 w 1685"/>
                <a:gd name="T25" fmla="*/ 1065 h 1065"/>
                <a:gd name="T26" fmla="*/ 337 w 1685"/>
                <a:gd name="T27" fmla="*/ 1065 h 1065"/>
                <a:gd name="T28" fmla="*/ 1685 w 1685"/>
                <a:gd name="T29" fmla="*/ 1065 h 1065"/>
                <a:gd name="T30" fmla="*/ 1685 w 1685"/>
                <a:gd name="T31" fmla="*/ 217 h 1065"/>
                <a:gd name="T32" fmla="*/ 1685 w 1685"/>
                <a:gd name="T33" fmla="*/ 0 h 1065"/>
                <a:gd name="T34" fmla="*/ 1348 w 1685"/>
                <a:gd name="T35" fmla="*/ 0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5" h="1065">
                  <a:moveTo>
                    <a:pt x="1348" y="0"/>
                  </a:moveTo>
                  <a:lnTo>
                    <a:pt x="1348" y="210"/>
                  </a:lnTo>
                  <a:lnTo>
                    <a:pt x="1011" y="210"/>
                  </a:lnTo>
                  <a:lnTo>
                    <a:pt x="1011" y="420"/>
                  </a:lnTo>
                  <a:lnTo>
                    <a:pt x="674" y="420"/>
                  </a:lnTo>
                  <a:lnTo>
                    <a:pt x="674" y="638"/>
                  </a:lnTo>
                  <a:lnTo>
                    <a:pt x="675" y="638"/>
                  </a:lnTo>
                  <a:lnTo>
                    <a:pt x="674" y="639"/>
                  </a:lnTo>
                  <a:lnTo>
                    <a:pt x="674" y="638"/>
                  </a:lnTo>
                  <a:lnTo>
                    <a:pt x="337" y="638"/>
                  </a:lnTo>
                  <a:lnTo>
                    <a:pt x="337" y="848"/>
                  </a:lnTo>
                  <a:lnTo>
                    <a:pt x="0" y="848"/>
                  </a:lnTo>
                  <a:lnTo>
                    <a:pt x="0" y="1065"/>
                  </a:lnTo>
                  <a:lnTo>
                    <a:pt x="337" y="1065"/>
                  </a:lnTo>
                  <a:lnTo>
                    <a:pt x="1685" y="1065"/>
                  </a:lnTo>
                  <a:lnTo>
                    <a:pt x="1685" y="217"/>
                  </a:lnTo>
                  <a:lnTo>
                    <a:pt x="1685" y="0"/>
                  </a:lnTo>
                  <a:lnTo>
                    <a:pt x="13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Rectangle 74"/>
            <p:cNvSpPr>
              <a:spLocks noChangeArrowheads="1"/>
            </p:cNvSpPr>
            <p:nvPr/>
          </p:nvSpPr>
          <p:spPr bwMode="auto">
            <a:xfrm>
              <a:off x="3055938" y="4357688"/>
              <a:ext cx="127000" cy="60325"/>
            </a:xfrm>
            <a:prstGeom prst="rect">
              <a:avLst/>
            </a:prstGeom>
            <a:solidFill>
              <a:srgbClr val="3F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Rectangle 75"/>
            <p:cNvSpPr>
              <a:spLocks noChangeArrowheads="1"/>
            </p:cNvSpPr>
            <p:nvPr/>
          </p:nvSpPr>
          <p:spPr bwMode="auto">
            <a:xfrm>
              <a:off x="3055938" y="4357688"/>
              <a:ext cx="127000"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Rectangle 76"/>
            <p:cNvSpPr>
              <a:spLocks noChangeArrowheads="1"/>
            </p:cNvSpPr>
            <p:nvPr/>
          </p:nvSpPr>
          <p:spPr bwMode="auto">
            <a:xfrm>
              <a:off x="3154363" y="4456113"/>
              <a:ext cx="127000" cy="60325"/>
            </a:xfrm>
            <a:prstGeom prst="rect">
              <a:avLst/>
            </a:prstGeom>
            <a:solidFill>
              <a:srgbClr val="3F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Rectangle 77"/>
            <p:cNvSpPr>
              <a:spLocks noChangeArrowheads="1"/>
            </p:cNvSpPr>
            <p:nvPr/>
          </p:nvSpPr>
          <p:spPr bwMode="auto">
            <a:xfrm>
              <a:off x="3154363" y="4456113"/>
              <a:ext cx="127000"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78"/>
            <p:cNvSpPr>
              <a:spLocks/>
            </p:cNvSpPr>
            <p:nvPr/>
          </p:nvSpPr>
          <p:spPr bwMode="auto">
            <a:xfrm>
              <a:off x="3694113" y="4298950"/>
              <a:ext cx="188913" cy="320675"/>
            </a:xfrm>
            <a:custGeom>
              <a:avLst/>
              <a:gdLst>
                <a:gd name="T0" fmla="*/ 101 w 101"/>
                <a:gd name="T1" fmla="*/ 0 h 173"/>
                <a:gd name="T2" fmla="*/ 39 w 101"/>
                <a:gd name="T3" fmla="*/ 52 h 173"/>
                <a:gd name="T4" fmla="*/ 0 w 101"/>
                <a:gd name="T5" fmla="*/ 110 h 173"/>
                <a:gd name="T6" fmla="*/ 62 w 101"/>
                <a:gd name="T7" fmla="*/ 173 h 173"/>
                <a:gd name="T8" fmla="*/ 101 w 101"/>
                <a:gd name="T9" fmla="*/ 173 h 173"/>
                <a:gd name="T10" fmla="*/ 101 w 101"/>
                <a:gd name="T11" fmla="*/ 0 h 173"/>
              </a:gdLst>
              <a:ahLst/>
              <a:cxnLst>
                <a:cxn ang="0">
                  <a:pos x="T0" y="T1"/>
                </a:cxn>
                <a:cxn ang="0">
                  <a:pos x="T2" y="T3"/>
                </a:cxn>
                <a:cxn ang="0">
                  <a:pos x="T4" y="T5"/>
                </a:cxn>
                <a:cxn ang="0">
                  <a:pos x="T6" y="T7"/>
                </a:cxn>
                <a:cxn ang="0">
                  <a:pos x="T8" y="T9"/>
                </a:cxn>
                <a:cxn ang="0">
                  <a:pos x="T10" y="T11"/>
                </a:cxn>
              </a:cxnLst>
              <a:rect l="0" t="0" r="r" b="b"/>
              <a:pathLst>
                <a:path w="101" h="173">
                  <a:moveTo>
                    <a:pt x="101" y="0"/>
                  </a:moveTo>
                  <a:cubicBezTo>
                    <a:pt x="71" y="2"/>
                    <a:pt x="46" y="23"/>
                    <a:pt x="39" y="52"/>
                  </a:cubicBezTo>
                  <a:cubicBezTo>
                    <a:pt x="16" y="61"/>
                    <a:pt x="0" y="84"/>
                    <a:pt x="0" y="110"/>
                  </a:cubicBezTo>
                  <a:cubicBezTo>
                    <a:pt x="0" y="145"/>
                    <a:pt x="28" y="173"/>
                    <a:pt x="62" y="173"/>
                  </a:cubicBezTo>
                  <a:cubicBezTo>
                    <a:pt x="101" y="173"/>
                    <a:pt x="101" y="173"/>
                    <a:pt x="101" y="173"/>
                  </a:cubicBezTo>
                  <a:cubicBezTo>
                    <a:pt x="101" y="0"/>
                    <a:pt x="101" y="0"/>
                    <a:pt x="101" y="0"/>
                  </a:cubicBezTo>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79"/>
            <p:cNvSpPr>
              <a:spLocks/>
            </p:cNvSpPr>
            <p:nvPr/>
          </p:nvSpPr>
          <p:spPr bwMode="auto">
            <a:xfrm>
              <a:off x="3538538" y="3890963"/>
              <a:ext cx="744538" cy="446088"/>
            </a:xfrm>
            <a:custGeom>
              <a:avLst/>
              <a:gdLst>
                <a:gd name="T0" fmla="*/ 39 w 401"/>
                <a:gd name="T1" fmla="*/ 120 h 241"/>
                <a:gd name="T2" fmla="*/ 105 w 401"/>
                <a:gd name="T3" fmla="*/ 68 h 241"/>
                <a:gd name="T4" fmla="*/ 106 w 401"/>
                <a:gd name="T5" fmla="*/ 68 h 241"/>
                <a:gd name="T6" fmla="*/ 106 w 401"/>
                <a:gd name="T7" fmla="*/ 68 h 241"/>
                <a:gd name="T8" fmla="*/ 174 w 401"/>
                <a:gd name="T9" fmla="*/ 0 h 241"/>
                <a:gd name="T10" fmla="*/ 234 w 401"/>
                <a:gd name="T11" fmla="*/ 36 h 241"/>
                <a:gd name="T12" fmla="*/ 256 w 401"/>
                <a:gd name="T13" fmla="*/ 32 h 241"/>
                <a:gd name="T14" fmla="*/ 319 w 401"/>
                <a:gd name="T15" fmla="*/ 96 h 241"/>
                <a:gd name="T16" fmla="*/ 319 w 401"/>
                <a:gd name="T17" fmla="*/ 96 h 241"/>
                <a:gd name="T18" fmla="*/ 328 w 401"/>
                <a:gd name="T19" fmla="*/ 96 h 241"/>
                <a:gd name="T20" fmla="*/ 401 w 401"/>
                <a:gd name="T21" fmla="*/ 168 h 241"/>
                <a:gd name="T22" fmla="*/ 328 w 401"/>
                <a:gd name="T23" fmla="*/ 241 h 241"/>
                <a:gd name="T24" fmla="*/ 62 w 401"/>
                <a:gd name="T25" fmla="*/ 241 h 241"/>
                <a:gd name="T26" fmla="*/ 0 w 401"/>
                <a:gd name="T27" fmla="*/ 178 h 241"/>
                <a:gd name="T28" fmla="*/ 39 w 401"/>
                <a:gd name="T29" fmla="*/ 12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1" h="241">
                  <a:moveTo>
                    <a:pt x="39" y="120"/>
                  </a:moveTo>
                  <a:cubicBezTo>
                    <a:pt x="47" y="90"/>
                    <a:pt x="73" y="68"/>
                    <a:pt x="105" y="68"/>
                  </a:cubicBezTo>
                  <a:cubicBezTo>
                    <a:pt x="106" y="68"/>
                    <a:pt x="106" y="68"/>
                    <a:pt x="106" y="68"/>
                  </a:cubicBezTo>
                  <a:cubicBezTo>
                    <a:pt x="106" y="68"/>
                    <a:pt x="106" y="68"/>
                    <a:pt x="106" y="68"/>
                  </a:cubicBezTo>
                  <a:cubicBezTo>
                    <a:pt x="106" y="30"/>
                    <a:pt x="136" y="0"/>
                    <a:pt x="174" y="0"/>
                  </a:cubicBezTo>
                  <a:cubicBezTo>
                    <a:pt x="200" y="0"/>
                    <a:pt x="223" y="14"/>
                    <a:pt x="234" y="36"/>
                  </a:cubicBezTo>
                  <a:cubicBezTo>
                    <a:pt x="241" y="33"/>
                    <a:pt x="248" y="32"/>
                    <a:pt x="256" y="32"/>
                  </a:cubicBezTo>
                  <a:cubicBezTo>
                    <a:pt x="291" y="32"/>
                    <a:pt x="319" y="61"/>
                    <a:pt x="319" y="96"/>
                  </a:cubicBezTo>
                  <a:cubicBezTo>
                    <a:pt x="319" y="96"/>
                    <a:pt x="319" y="96"/>
                    <a:pt x="319" y="96"/>
                  </a:cubicBezTo>
                  <a:cubicBezTo>
                    <a:pt x="322" y="96"/>
                    <a:pt x="325" y="96"/>
                    <a:pt x="328" y="96"/>
                  </a:cubicBezTo>
                  <a:cubicBezTo>
                    <a:pt x="368" y="96"/>
                    <a:pt x="401" y="128"/>
                    <a:pt x="401" y="168"/>
                  </a:cubicBezTo>
                  <a:cubicBezTo>
                    <a:pt x="401" y="208"/>
                    <a:pt x="368" y="241"/>
                    <a:pt x="328" y="241"/>
                  </a:cubicBezTo>
                  <a:cubicBezTo>
                    <a:pt x="62" y="241"/>
                    <a:pt x="62" y="241"/>
                    <a:pt x="62" y="241"/>
                  </a:cubicBezTo>
                  <a:cubicBezTo>
                    <a:pt x="28" y="241"/>
                    <a:pt x="0" y="213"/>
                    <a:pt x="0" y="178"/>
                  </a:cubicBezTo>
                  <a:cubicBezTo>
                    <a:pt x="0" y="152"/>
                    <a:pt x="16" y="129"/>
                    <a:pt x="39" y="1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80"/>
            <p:cNvSpPr>
              <a:spLocks/>
            </p:cNvSpPr>
            <p:nvPr/>
          </p:nvSpPr>
          <p:spPr bwMode="auto">
            <a:xfrm>
              <a:off x="649288" y="3182938"/>
              <a:ext cx="250825" cy="385763"/>
            </a:xfrm>
            <a:custGeom>
              <a:avLst/>
              <a:gdLst>
                <a:gd name="T0" fmla="*/ 94 w 135"/>
                <a:gd name="T1" fmla="*/ 127 h 208"/>
                <a:gd name="T2" fmla="*/ 95 w 135"/>
                <a:gd name="T3" fmla="*/ 123 h 208"/>
                <a:gd name="T4" fmla="*/ 112 w 135"/>
                <a:gd name="T5" fmla="*/ 95 h 208"/>
                <a:gd name="T6" fmla="*/ 126 w 135"/>
                <a:gd name="T7" fmla="*/ 38 h 208"/>
                <a:gd name="T8" fmla="*/ 126 w 135"/>
                <a:gd name="T9" fmla="*/ 36 h 208"/>
                <a:gd name="T10" fmla="*/ 105 w 135"/>
                <a:gd name="T11" fmla="*/ 22 h 208"/>
                <a:gd name="T12" fmla="*/ 53 w 135"/>
                <a:gd name="T13" fmla="*/ 38 h 208"/>
                <a:gd name="T14" fmla="*/ 32 w 135"/>
                <a:gd name="T15" fmla="*/ 71 h 208"/>
                <a:gd name="T16" fmla="*/ 32 w 135"/>
                <a:gd name="T17" fmla="*/ 71 h 208"/>
                <a:gd name="T18" fmla="*/ 40 w 135"/>
                <a:gd name="T19" fmla="*/ 142 h 208"/>
                <a:gd name="T20" fmla="*/ 122 w 135"/>
                <a:gd name="T21" fmla="*/ 199 h 208"/>
                <a:gd name="T22" fmla="*/ 94 w 135"/>
                <a:gd name="T23" fmla="*/ 12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208">
                  <a:moveTo>
                    <a:pt x="94" y="127"/>
                  </a:moveTo>
                  <a:cubicBezTo>
                    <a:pt x="95" y="126"/>
                    <a:pt x="95" y="124"/>
                    <a:pt x="95" y="123"/>
                  </a:cubicBezTo>
                  <a:cubicBezTo>
                    <a:pt x="95" y="109"/>
                    <a:pt x="102" y="105"/>
                    <a:pt x="112" y="95"/>
                  </a:cubicBezTo>
                  <a:cubicBezTo>
                    <a:pt x="123" y="82"/>
                    <a:pt x="135" y="54"/>
                    <a:pt x="126" y="38"/>
                  </a:cubicBezTo>
                  <a:cubicBezTo>
                    <a:pt x="126" y="37"/>
                    <a:pt x="126" y="37"/>
                    <a:pt x="126" y="36"/>
                  </a:cubicBezTo>
                  <a:cubicBezTo>
                    <a:pt x="125" y="7"/>
                    <a:pt x="105" y="22"/>
                    <a:pt x="105" y="22"/>
                  </a:cubicBezTo>
                  <a:cubicBezTo>
                    <a:pt x="78" y="0"/>
                    <a:pt x="53" y="38"/>
                    <a:pt x="53" y="38"/>
                  </a:cubicBezTo>
                  <a:cubicBezTo>
                    <a:pt x="37" y="37"/>
                    <a:pt x="32" y="53"/>
                    <a:pt x="32" y="71"/>
                  </a:cubicBezTo>
                  <a:cubicBezTo>
                    <a:pt x="32" y="71"/>
                    <a:pt x="32" y="71"/>
                    <a:pt x="32" y="71"/>
                  </a:cubicBezTo>
                  <a:cubicBezTo>
                    <a:pt x="0" y="102"/>
                    <a:pt x="26" y="131"/>
                    <a:pt x="40" y="142"/>
                  </a:cubicBezTo>
                  <a:cubicBezTo>
                    <a:pt x="52" y="208"/>
                    <a:pt x="122" y="199"/>
                    <a:pt x="122" y="199"/>
                  </a:cubicBezTo>
                  <a:cubicBezTo>
                    <a:pt x="131" y="162"/>
                    <a:pt x="95" y="127"/>
                    <a:pt x="94" y="12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81"/>
            <p:cNvSpPr>
              <a:spLocks noEditPoints="1"/>
            </p:cNvSpPr>
            <p:nvPr/>
          </p:nvSpPr>
          <p:spPr bwMode="auto">
            <a:xfrm>
              <a:off x="1208088" y="4479925"/>
              <a:ext cx="2674938" cy="1023938"/>
            </a:xfrm>
            <a:custGeom>
              <a:avLst/>
              <a:gdLst>
                <a:gd name="T0" fmla="*/ 674 w 1685"/>
                <a:gd name="T1" fmla="*/ 218 h 645"/>
                <a:gd name="T2" fmla="*/ 675 w 1685"/>
                <a:gd name="T3" fmla="*/ 218 h 645"/>
                <a:gd name="T4" fmla="*/ 674 w 1685"/>
                <a:gd name="T5" fmla="*/ 219 h 645"/>
                <a:gd name="T6" fmla="*/ 674 w 1685"/>
                <a:gd name="T7" fmla="*/ 218 h 645"/>
                <a:gd name="T8" fmla="*/ 674 w 1685"/>
                <a:gd name="T9" fmla="*/ 0 h 645"/>
                <a:gd name="T10" fmla="*/ 674 w 1685"/>
                <a:gd name="T11" fmla="*/ 0 h 645"/>
                <a:gd name="T12" fmla="*/ 674 w 1685"/>
                <a:gd name="T13" fmla="*/ 218 h 645"/>
                <a:gd name="T14" fmla="*/ 337 w 1685"/>
                <a:gd name="T15" fmla="*/ 218 h 645"/>
                <a:gd name="T16" fmla="*/ 337 w 1685"/>
                <a:gd name="T17" fmla="*/ 428 h 645"/>
                <a:gd name="T18" fmla="*/ 44 w 1685"/>
                <a:gd name="T19" fmla="*/ 428 h 645"/>
                <a:gd name="T20" fmla="*/ 5 w 1685"/>
                <a:gd name="T21" fmla="*/ 428 h 645"/>
                <a:gd name="T22" fmla="*/ 0 w 1685"/>
                <a:gd name="T23" fmla="*/ 428 h 645"/>
                <a:gd name="T24" fmla="*/ 0 w 1685"/>
                <a:gd name="T25" fmla="*/ 645 h 645"/>
                <a:gd name="T26" fmla="*/ 337 w 1685"/>
                <a:gd name="T27" fmla="*/ 645 h 645"/>
                <a:gd name="T28" fmla="*/ 1685 w 1685"/>
                <a:gd name="T29" fmla="*/ 645 h 645"/>
                <a:gd name="T30" fmla="*/ 674 w 1685"/>
                <a:gd name="T31"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5" h="645">
                  <a:moveTo>
                    <a:pt x="674" y="218"/>
                  </a:moveTo>
                  <a:lnTo>
                    <a:pt x="675" y="218"/>
                  </a:lnTo>
                  <a:lnTo>
                    <a:pt x="674" y="219"/>
                  </a:lnTo>
                  <a:lnTo>
                    <a:pt x="674" y="218"/>
                  </a:lnTo>
                  <a:close/>
                  <a:moveTo>
                    <a:pt x="674" y="0"/>
                  </a:moveTo>
                  <a:lnTo>
                    <a:pt x="674" y="0"/>
                  </a:lnTo>
                  <a:lnTo>
                    <a:pt x="674" y="218"/>
                  </a:lnTo>
                  <a:lnTo>
                    <a:pt x="337" y="218"/>
                  </a:lnTo>
                  <a:lnTo>
                    <a:pt x="337" y="428"/>
                  </a:lnTo>
                  <a:lnTo>
                    <a:pt x="44" y="428"/>
                  </a:lnTo>
                  <a:lnTo>
                    <a:pt x="5" y="428"/>
                  </a:lnTo>
                  <a:lnTo>
                    <a:pt x="0" y="428"/>
                  </a:lnTo>
                  <a:lnTo>
                    <a:pt x="0" y="645"/>
                  </a:lnTo>
                  <a:lnTo>
                    <a:pt x="337" y="645"/>
                  </a:lnTo>
                  <a:lnTo>
                    <a:pt x="1685" y="645"/>
                  </a:lnTo>
                  <a:lnTo>
                    <a:pt x="674" y="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82"/>
            <p:cNvSpPr>
              <a:spLocks noEditPoints="1"/>
            </p:cNvSpPr>
            <p:nvPr/>
          </p:nvSpPr>
          <p:spPr bwMode="auto">
            <a:xfrm>
              <a:off x="1208088" y="4479925"/>
              <a:ext cx="2674938" cy="1023938"/>
            </a:xfrm>
            <a:custGeom>
              <a:avLst/>
              <a:gdLst>
                <a:gd name="T0" fmla="*/ 674 w 1685"/>
                <a:gd name="T1" fmla="*/ 218 h 645"/>
                <a:gd name="T2" fmla="*/ 675 w 1685"/>
                <a:gd name="T3" fmla="*/ 218 h 645"/>
                <a:gd name="T4" fmla="*/ 674 w 1685"/>
                <a:gd name="T5" fmla="*/ 219 h 645"/>
                <a:gd name="T6" fmla="*/ 674 w 1685"/>
                <a:gd name="T7" fmla="*/ 218 h 645"/>
                <a:gd name="T8" fmla="*/ 674 w 1685"/>
                <a:gd name="T9" fmla="*/ 0 h 645"/>
                <a:gd name="T10" fmla="*/ 674 w 1685"/>
                <a:gd name="T11" fmla="*/ 0 h 645"/>
                <a:gd name="T12" fmla="*/ 674 w 1685"/>
                <a:gd name="T13" fmla="*/ 218 h 645"/>
                <a:gd name="T14" fmla="*/ 337 w 1685"/>
                <a:gd name="T15" fmla="*/ 218 h 645"/>
                <a:gd name="T16" fmla="*/ 337 w 1685"/>
                <a:gd name="T17" fmla="*/ 428 h 645"/>
                <a:gd name="T18" fmla="*/ 44 w 1685"/>
                <a:gd name="T19" fmla="*/ 428 h 645"/>
                <a:gd name="T20" fmla="*/ 5 w 1685"/>
                <a:gd name="T21" fmla="*/ 428 h 645"/>
                <a:gd name="T22" fmla="*/ 0 w 1685"/>
                <a:gd name="T23" fmla="*/ 428 h 645"/>
                <a:gd name="T24" fmla="*/ 0 w 1685"/>
                <a:gd name="T25" fmla="*/ 645 h 645"/>
                <a:gd name="T26" fmla="*/ 337 w 1685"/>
                <a:gd name="T27" fmla="*/ 645 h 645"/>
                <a:gd name="T28" fmla="*/ 1685 w 1685"/>
                <a:gd name="T29" fmla="*/ 645 h 645"/>
                <a:gd name="T30" fmla="*/ 674 w 1685"/>
                <a:gd name="T31"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5" h="645">
                  <a:moveTo>
                    <a:pt x="674" y="218"/>
                  </a:moveTo>
                  <a:lnTo>
                    <a:pt x="675" y="218"/>
                  </a:lnTo>
                  <a:lnTo>
                    <a:pt x="674" y="219"/>
                  </a:lnTo>
                  <a:lnTo>
                    <a:pt x="674" y="218"/>
                  </a:lnTo>
                  <a:moveTo>
                    <a:pt x="674" y="0"/>
                  </a:moveTo>
                  <a:lnTo>
                    <a:pt x="674" y="0"/>
                  </a:lnTo>
                  <a:lnTo>
                    <a:pt x="674" y="218"/>
                  </a:lnTo>
                  <a:lnTo>
                    <a:pt x="337" y="218"/>
                  </a:lnTo>
                  <a:lnTo>
                    <a:pt x="337" y="428"/>
                  </a:lnTo>
                  <a:lnTo>
                    <a:pt x="44" y="428"/>
                  </a:lnTo>
                  <a:lnTo>
                    <a:pt x="5" y="428"/>
                  </a:lnTo>
                  <a:lnTo>
                    <a:pt x="0" y="428"/>
                  </a:lnTo>
                  <a:lnTo>
                    <a:pt x="0" y="645"/>
                  </a:lnTo>
                  <a:lnTo>
                    <a:pt x="337" y="645"/>
                  </a:lnTo>
                  <a:lnTo>
                    <a:pt x="1685" y="645"/>
                  </a:lnTo>
                  <a:lnTo>
                    <a:pt x="6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Rectangle 83"/>
            <p:cNvSpPr>
              <a:spLocks noChangeArrowheads="1"/>
            </p:cNvSpPr>
            <p:nvPr/>
          </p:nvSpPr>
          <p:spPr bwMode="auto">
            <a:xfrm>
              <a:off x="644525" y="3606800"/>
              <a:ext cx="76200" cy="444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Rectangle 84"/>
            <p:cNvSpPr>
              <a:spLocks noChangeArrowheads="1"/>
            </p:cNvSpPr>
            <p:nvPr/>
          </p:nvSpPr>
          <p:spPr bwMode="auto">
            <a:xfrm>
              <a:off x="1136650" y="3606800"/>
              <a:ext cx="77788" cy="444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85"/>
            <p:cNvSpPr>
              <a:spLocks/>
            </p:cNvSpPr>
            <p:nvPr/>
          </p:nvSpPr>
          <p:spPr bwMode="auto">
            <a:xfrm>
              <a:off x="633413" y="3829050"/>
              <a:ext cx="114300" cy="112713"/>
            </a:xfrm>
            <a:custGeom>
              <a:avLst/>
              <a:gdLst>
                <a:gd name="T0" fmla="*/ 31 w 62"/>
                <a:gd name="T1" fmla="*/ 60 h 61"/>
                <a:gd name="T2" fmla="*/ 32 w 62"/>
                <a:gd name="T3" fmla="*/ 61 h 61"/>
                <a:gd name="T4" fmla="*/ 62 w 62"/>
                <a:gd name="T5" fmla="*/ 31 h 61"/>
                <a:gd name="T6" fmla="*/ 32 w 62"/>
                <a:gd name="T7" fmla="*/ 0 h 61"/>
                <a:gd name="T8" fmla="*/ 31 w 62"/>
                <a:gd name="T9" fmla="*/ 1 h 61"/>
                <a:gd name="T10" fmla="*/ 31 w 62"/>
                <a:gd name="T11" fmla="*/ 0 h 61"/>
                <a:gd name="T12" fmla="*/ 0 w 62"/>
                <a:gd name="T13" fmla="*/ 0 h 61"/>
                <a:gd name="T14" fmla="*/ 0 w 62"/>
                <a:gd name="T15" fmla="*/ 61 h 61"/>
                <a:gd name="T16" fmla="*/ 31 w 62"/>
                <a:gd name="T17" fmla="*/ 61 h 61"/>
                <a:gd name="T18" fmla="*/ 31 w 62"/>
                <a:gd name="T19"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31" y="60"/>
                  </a:moveTo>
                  <a:cubicBezTo>
                    <a:pt x="31" y="60"/>
                    <a:pt x="32" y="61"/>
                    <a:pt x="32" y="61"/>
                  </a:cubicBezTo>
                  <a:cubicBezTo>
                    <a:pt x="49" y="61"/>
                    <a:pt x="62" y="47"/>
                    <a:pt x="62" y="31"/>
                  </a:cubicBezTo>
                  <a:cubicBezTo>
                    <a:pt x="62" y="14"/>
                    <a:pt x="49" y="0"/>
                    <a:pt x="32" y="0"/>
                  </a:cubicBezTo>
                  <a:cubicBezTo>
                    <a:pt x="32" y="0"/>
                    <a:pt x="31" y="1"/>
                    <a:pt x="31" y="1"/>
                  </a:cubicBezTo>
                  <a:cubicBezTo>
                    <a:pt x="31" y="0"/>
                    <a:pt x="31" y="0"/>
                    <a:pt x="31" y="0"/>
                  </a:cubicBezTo>
                  <a:cubicBezTo>
                    <a:pt x="0" y="0"/>
                    <a:pt x="0" y="0"/>
                    <a:pt x="0" y="0"/>
                  </a:cubicBezTo>
                  <a:cubicBezTo>
                    <a:pt x="0" y="61"/>
                    <a:pt x="0" y="61"/>
                    <a:pt x="0" y="61"/>
                  </a:cubicBezTo>
                  <a:cubicBezTo>
                    <a:pt x="31" y="61"/>
                    <a:pt x="31" y="61"/>
                    <a:pt x="31" y="61"/>
                  </a:cubicBezTo>
                  <a:lnTo>
                    <a:pt x="31" y="6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86"/>
            <p:cNvSpPr>
              <a:spLocks/>
            </p:cNvSpPr>
            <p:nvPr/>
          </p:nvSpPr>
          <p:spPr bwMode="auto">
            <a:xfrm>
              <a:off x="1098550" y="3829050"/>
              <a:ext cx="115888" cy="112713"/>
            </a:xfrm>
            <a:custGeom>
              <a:avLst/>
              <a:gdLst>
                <a:gd name="T0" fmla="*/ 31 w 62"/>
                <a:gd name="T1" fmla="*/ 60 h 61"/>
                <a:gd name="T2" fmla="*/ 30 w 62"/>
                <a:gd name="T3" fmla="*/ 61 h 61"/>
                <a:gd name="T4" fmla="*/ 0 w 62"/>
                <a:gd name="T5" fmla="*/ 31 h 61"/>
                <a:gd name="T6" fmla="*/ 30 w 62"/>
                <a:gd name="T7" fmla="*/ 0 h 61"/>
                <a:gd name="T8" fmla="*/ 31 w 62"/>
                <a:gd name="T9" fmla="*/ 1 h 61"/>
                <a:gd name="T10" fmla="*/ 31 w 62"/>
                <a:gd name="T11" fmla="*/ 0 h 61"/>
                <a:gd name="T12" fmla="*/ 62 w 62"/>
                <a:gd name="T13" fmla="*/ 0 h 61"/>
                <a:gd name="T14" fmla="*/ 62 w 62"/>
                <a:gd name="T15" fmla="*/ 61 h 61"/>
                <a:gd name="T16" fmla="*/ 31 w 62"/>
                <a:gd name="T17" fmla="*/ 61 h 61"/>
                <a:gd name="T18" fmla="*/ 31 w 62"/>
                <a:gd name="T19"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31" y="60"/>
                  </a:moveTo>
                  <a:cubicBezTo>
                    <a:pt x="30" y="60"/>
                    <a:pt x="30" y="61"/>
                    <a:pt x="30" y="61"/>
                  </a:cubicBezTo>
                  <a:cubicBezTo>
                    <a:pt x="13" y="61"/>
                    <a:pt x="0" y="47"/>
                    <a:pt x="0" y="31"/>
                  </a:cubicBezTo>
                  <a:cubicBezTo>
                    <a:pt x="0" y="14"/>
                    <a:pt x="13" y="0"/>
                    <a:pt x="30" y="0"/>
                  </a:cubicBezTo>
                  <a:cubicBezTo>
                    <a:pt x="30" y="0"/>
                    <a:pt x="30" y="1"/>
                    <a:pt x="31" y="1"/>
                  </a:cubicBezTo>
                  <a:cubicBezTo>
                    <a:pt x="31" y="0"/>
                    <a:pt x="31" y="0"/>
                    <a:pt x="31" y="0"/>
                  </a:cubicBezTo>
                  <a:cubicBezTo>
                    <a:pt x="62" y="0"/>
                    <a:pt x="62" y="0"/>
                    <a:pt x="62" y="0"/>
                  </a:cubicBezTo>
                  <a:cubicBezTo>
                    <a:pt x="62" y="61"/>
                    <a:pt x="62" y="61"/>
                    <a:pt x="62" y="61"/>
                  </a:cubicBezTo>
                  <a:cubicBezTo>
                    <a:pt x="31" y="61"/>
                    <a:pt x="31" y="61"/>
                    <a:pt x="31" y="61"/>
                  </a:cubicBezTo>
                  <a:lnTo>
                    <a:pt x="31" y="6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87"/>
            <p:cNvSpPr>
              <a:spLocks/>
            </p:cNvSpPr>
            <p:nvPr/>
          </p:nvSpPr>
          <p:spPr bwMode="auto">
            <a:xfrm>
              <a:off x="806450" y="3419475"/>
              <a:ext cx="90488" cy="90488"/>
            </a:xfrm>
            <a:custGeom>
              <a:avLst/>
              <a:gdLst>
                <a:gd name="T0" fmla="*/ 11 w 49"/>
                <a:gd name="T1" fmla="*/ 0 h 49"/>
                <a:gd name="T2" fmla="*/ 11 w 49"/>
                <a:gd name="T3" fmla="*/ 38 h 49"/>
                <a:gd name="T4" fmla="*/ 49 w 49"/>
                <a:gd name="T5" fmla="*/ 38 h 49"/>
                <a:gd name="T6" fmla="*/ 11 w 49"/>
                <a:gd name="T7" fmla="*/ 0 h 49"/>
              </a:gdLst>
              <a:ahLst/>
              <a:cxnLst>
                <a:cxn ang="0">
                  <a:pos x="T0" y="T1"/>
                </a:cxn>
                <a:cxn ang="0">
                  <a:pos x="T2" y="T3"/>
                </a:cxn>
                <a:cxn ang="0">
                  <a:pos x="T4" y="T5"/>
                </a:cxn>
                <a:cxn ang="0">
                  <a:pos x="T6" y="T7"/>
                </a:cxn>
              </a:cxnLst>
              <a:rect l="0" t="0" r="r" b="b"/>
              <a:pathLst>
                <a:path w="49" h="49">
                  <a:moveTo>
                    <a:pt x="11" y="0"/>
                  </a:moveTo>
                  <a:cubicBezTo>
                    <a:pt x="0" y="10"/>
                    <a:pt x="0" y="27"/>
                    <a:pt x="11" y="38"/>
                  </a:cubicBezTo>
                  <a:cubicBezTo>
                    <a:pt x="21" y="49"/>
                    <a:pt x="39" y="49"/>
                    <a:pt x="49" y="38"/>
                  </a:cubicBezTo>
                  <a:cubicBezTo>
                    <a:pt x="11" y="0"/>
                    <a:pt x="11" y="0"/>
                    <a:pt x="11" y="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88"/>
            <p:cNvSpPr>
              <a:spLocks/>
            </p:cNvSpPr>
            <p:nvPr/>
          </p:nvSpPr>
          <p:spPr bwMode="auto">
            <a:xfrm>
              <a:off x="842963" y="3435350"/>
              <a:ext cx="36513" cy="34925"/>
            </a:xfrm>
            <a:custGeom>
              <a:avLst/>
              <a:gdLst>
                <a:gd name="T0" fmla="*/ 0 w 20"/>
                <a:gd name="T1" fmla="*/ 0 h 19"/>
                <a:gd name="T2" fmla="*/ 0 w 20"/>
                <a:gd name="T3" fmla="*/ 0 h 19"/>
                <a:gd name="T4" fmla="*/ 20 w 20"/>
                <a:gd name="T5" fmla="*/ 19 h 19"/>
                <a:gd name="T6" fmla="*/ 20 w 20"/>
                <a:gd name="T7" fmla="*/ 19 h 19"/>
                <a:gd name="T8" fmla="*/ 0 w 20"/>
                <a:gd name="T9" fmla="*/ 0 h 19"/>
              </a:gdLst>
              <a:ahLst/>
              <a:cxnLst>
                <a:cxn ang="0">
                  <a:pos x="T0" y="T1"/>
                </a:cxn>
                <a:cxn ang="0">
                  <a:pos x="T2" y="T3"/>
                </a:cxn>
                <a:cxn ang="0">
                  <a:pos x="T4" y="T5"/>
                </a:cxn>
                <a:cxn ang="0">
                  <a:pos x="T6" y="T7"/>
                </a:cxn>
                <a:cxn ang="0">
                  <a:pos x="T8" y="T9"/>
                </a:cxn>
              </a:cxnLst>
              <a:rect l="0" t="0" r="r" b="b"/>
              <a:pathLst>
                <a:path w="20" h="19">
                  <a:moveTo>
                    <a:pt x="0" y="0"/>
                  </a:moveTo>
                  <a:cubicBezTo>
                    <a:pt x="0" y="0"/>
                    <a:pt x="0" y="0"/>
                    <a:pt x="0" y="0"/>
                  </a:cubicBezTo>
                  <a:cubicBezTo>
                    <a:pt x="20" y="19"/>
                    <a:pt x="20" y="19"/>
                    <a:pt x="20" y="19"/>
                  </a:cubicBezTo>
                  <a:cubicBezTo>
                    <a:pt x="20" y="19"/>
                    <a:pt x="20" y="19"/>
                    <a:pt x="20" y="19"/>
                  </a:cubicBezTo>
                  <a:cubicBezTo>
                    <a:pt x="0" y="0"/>
                    <a:pt x="0" y="0"/>
                    <a:pt x="0" y="0"/>
                  </a:cubicBezTo>
                </a:path>
              </a:pathLst>
            </a:custGeom>
            <a:solidFill>
              <a:srgbClr val="D9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89"/>
            <p:cNvSpPr>
              <a:spLocks/>
            </p:cNvSpPr>
            <p:nvPr/>
          </p:nvSpPr>
          <p:spPr bwMode="auto">
            <a:xfrm>
              <a:off x="833438" y="3435350"/>
              <a:ext cx="46038" cy="42863"/>
            </a:xfrm>
            <a:custGeom>
              <a:avLst/>
              <a:gdLst>
                <a:gd name="T0" fmla="*/ 5 w 25"/>
                <a:gd name="T1" fmla="*/ 0 h 23"/>
                <a:gd name="T2" fmla="*/ 5 w 25"/>
                <a:gd name="T3" fmla="*/ 19 h 23"/>
                <a:gd name="T4" fmla="*/ 15 w 25"/>
                <a:gd name="T5" fmla="*/ 23 h 23"/>
                <a:gd name="T6" fmla="*/ 25 w 25"/>
                <a:gd name="T7" fmla="*/ 19 h 23"/>
                <a:gd name="T8" fmla="*/ 5 w 25"/>
                <a:gd name="T9" fmla="*/ 0 h 23"/>
              </a:gdLst>
              <a:ahLst/>
              <a:cxnLst>
                <a:cxn ang="0">
                  <a:pos x="T0" y="T1"/>
                </a:cxn>
                <a:cxn ang="0">
                  <a:pos x="T2" y="T3"/>
                </a:cxn>
                <a:cxn ang="0">
                  <a:pos x="T4" y="T5"/>
                </a:cxn>
                <a:cxn ang="0">
                  <a:pos x="T6" y="T7"/>
                </a:cxn>
                <a:cxn ang="0">
                  <a:pos x="T8" y="T9"/>
                </a:cxn>
              </a:cxnLst>
              <a:rect l="0" t="0" r="r" b="b"/>
              <a:pathLst>
                <a:path w="25" h="23">
                  <a:moveTo>
                    <a:pt x="5" y="0"/>
                  </a:moveTo>
                  <a:cubicBezTo>
                    <a:pt x="0" y="5"/>
                    <a:pt x="0" y="14"/>
                    <a:pt x="5" y="19"/>
                  </a:cubicBezTo>
                  <a:cubicBezTo>
                    <a:pt x="8" y="22"/>
                    <a:pt x="12" y="23"/>
                    <a:pt x="15" y="23"/>
                  </a:cubicBezTo>
                  <a:cubicBezTo>
                    <a:pt x="18" y="23"/>
                    <a:pt x="22" y="22"/>
                    <a:pt x="25" y="19"/>
                  </a:cubicBezTo>
                  <a:cubicBezTo>
                    <a:pt x="5" y="0"/>
                    <a:pt x="5" y="0"/>
                    <a:pt x="5" y="0"/>
                  </a:cubicBezTo>
                </a:path>
              </a:pathLst>
            </a:custGeom>
            <a:solidFill>
              <a:srgbClr val="D9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6" name="Rectangle 305"/>
          <p:cNvSpPr/>
          <p:nvPr/>
        </p:nvSpPr>
        <p:spPr bwMode="auto">
          <a:xfrm>
            <a:off x="4544702" y="965200"/>
            <a:ext cx="7647298" cy="5878800"/>
          </a:xfrm>
          <a:prstGeom prst="rect">
            <a:avLst/>
          </a:prstGeom>
          <a:noFill/>
          <a:ln w="28575">
            <a:solidFill>
              <a:schemeClr val="bg2">
                <a:lumMod val="75000"/>
              </a:schemeClr>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8" name="Group 7"/>
          <p:cNvGrpSpPr/>
          <p:nvPr/>
        </p:nvGrpSpPr>
        <p:grpSpPr>
          <a:xfrm>
            <a:off x="5668351" y="2168886"/>
            <a:ext cx="5400000" cy="3471429"/>
            <a:chOff x="5668351" y="2180470"/>
            <a:chExt cx="5400000" cy="3471429"/>
          </a:xfrm>
        </p:grpSpPr>
        <p:sp>
          <p:nvSpPr>
            <p:cNvPr id="146" name="Freeform 368"/>
            <p:cNvSpPr>
              <a:spLocks/>
            </p:cNvSpPr>
            <p:nvPr/>
          </p:nvSpPr>
          <p:spPr bwMode="auto">
            <a:xfrm>
              <a:off x="9729695" y="4275429"/>
              <a:ext cx="1338656" cy="1376470"/>
            </a:xfrm>
            <a:custGeom>
              <a:avLst/>
              <a:gdLst>
                <a:gd name="T0" fmla="*/ 0 w 160"/>
                <a:gd name="T1" fmla="*/ 127 h 164"/>
                <a:gd name="T2" fmla="*/ 124 w 160"/>
                <a:gd name="T3" fmla="*/ 164 h 164"/>
                <a:gd name="T4" fmla="*/ 146 w 160"/>
                <a:gd name="T5" fmla="*/ 147 h 164"/>
                <a:gd name="T6" fmla="*/ 148 w 160"/>
                <a:gd name="T7" fmla="*/ 0 h 164"/>
              </a:gdLst>
              <a:ahLst/>
              <a:cxnLst>
                <a:cxn ang="0">
                  <a:pos x="T0" y="T1"/>
                </a:cxn>
                <a:cxn ang="0">
                  <a:pos x="T2" y="T3"/>
                </a:cxn>
                <a:cxn ang="0">
                  <a:pos x="T4" y="T5"/>
                </a:cxn>
                <a:cxn ang="0">
                  <a:pos x="T6" y="T7"/>
                </a:cxn>
              </a:cxnLst>
              <a:rect l="0" t="0" r="r" b="b"/>
              <a:pathLst>
                <a:path w="160" h="164">
                  <a:moveTo>
                    <a:pt x="0" y="127"/>
                  </a:moveTo>
                  <a:cubicBezTo>
                    <a:pt x="124" y="164"/>
                    <a:pt x="124" y="164"/>
                    <a:pt x="124" y="164"/>
                  </a:cubicBezTo>
                  <a:cubicBezTo>
                    <a:pt x="124" y="164"/>
                    <a:pt x="143" y="163"/>
                    <a:pt x="146" y="147"/>
                  </a:cubicBezTo>
                  <a:cubicBezTo>
                    <a:pt x="156" y="99"/>
                    <a:pt x="160" y="49"/>
                    <a:pt x="148"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369"/>
            <p:cNvSpPr>
              <a:spLocks/>
            </p:cNvSpPr>
            <p:nvPr/>
          </p:nvSpPr>
          <p:spPr bwMode="auto">
            <a:xfrm>
              <a:off x="9729695" y="2830890"/>
              <a:ext cx="1164704" cy="1633614"/>
            </a:xfrm>
            <a:custGeom>
              <a:avLst/>
              <a:gdLst>
                <a:gd name="T0" fmla="*/ 0 w 139"/>
                <a:gd name="T1" fmla="*/ 195 h 195"/>
                <a:gd name="T2" fmla="*/ 115 w 139"/>
                <a:gd name="T3" fmla="*/ 156 h 195"/>
                <a:gd name="T4" fmla="*/ 131 w 139"/>
                <a:gd name="T5" fmla="*/ 115 h 195"/>
                <a:gd name="T6" fmla="*/ 44 w 139"/>
                <a:gd name="T7" fmla="*/ 0 h 195"/>
              </a:gdLst>
              <a:ahLst/>
              <a:cxnLst>
                <a:cxn ang="0">
                  <a:pos x="T0" y="T1"/>
                </a:cxn>
                <a:cxn ang="0">
                  <a:pos x="T2" y="T3"/>
                </a:cxn>
                <a:cxn ang="0">
                  <a:pos x="T4" y="T5"/>
                </a:cxn>
                <a:cxn ang="0">
                  <a:pos x="T6" y="T7"/>
                </a:cxn>
              </a:cxnLst>
              <a:rect l="0" t="0" r="r" b="b"/>
              <a:pathLst>
                <a:path w="139" h="195">
                  <a:moveTo>
                    <a:pt x="0" y="195"/>
                  </a:moveTo>
                  <a:cubicBezTo>
                    <a:pt x="115" y="156"/>
                    <a:pt x="115" y="156"/>
                    <a:pt x="115" y="156"/>
                  </a:cubicBezTo>
                  <a:cubicBezTo>
                    <a:pt x="115" y="156"/>
                    <a:pt x="139" y="146"/>
                    <a:pt x="131" y="115"/>
                  </a:cubicBezTo>
                  <a:cubicBezTo>
                    <a:pt x="118" y="68"/>
                    <a:pt x="81" y="31"/>
                    <a:pt x="44" y="0"/>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70"/>
            <p:cNvSpPr>
              <a:spLocks/>
            </p:cNvSpPr>
            <p:nvPr/>
          </p:nvSpPr>
          <p:spPr bwMode="auto">
            <a:xfrm>
              <a:off x="8564991" y="2195595"/>
              <a:ext cx="1391596" cy="1535296"/>
            </a:xfrm>
            <a:custGeom>
              <a:avLst/>
              <a:gdLst>
                <a:gd name="T0" fmla="*/ 76 w 166"/>
                <a:gd name="T1" fmla="*/ 183 h 183"/>
                <a:gd name="T2" fmla="*/ 149 w 166"/>
                <a:gd name="T3" fmla="*/ 84 h 183"/>
                <a:gd name="T4" fmla="*/ 130 w 166"/>
                <a:gd name="T5" fmla="*/ 39 h 183"/>
                <a:gd name="T6" fmla="*/ 0 w 166"/>
                <a:gd name="T7" fmla="*/ 0 h 183"/>
              </a:gdLst>
              <a:ahLst/>
              <a:cxnLst>
                <a:cxn ang="0">
                  <a:pos x="T0" y="T1"/>
                </a:cxn>
                <a:cxn ang="0">
                  <a:pos x="T2" y="T3"/>
                </a:cxn>
                <a:cxn ang="0">
                  <a:pos x="T4" y="T5"/>
                </a:cxn>
                <a:cxn ang="0">
                  <a:pos x="T6" y="T7"/>
                </a:cxn>
              </a:cxnLst>
              <a:rect l="0" t="0" r="r" b="b"/>
              <a:pathLst>
                <a:path w="166" h="183">
                  <a:moveTo>
                    <a:pt x="76" y="183"/>
                  </a:moveTo>
                  <a:cubicBezTo>
                    <a:pt x="149" y="84"/>
                    <a:pt x="149" y="84"/>
                    <a:pt x="149" y="84"/>
                  </a:cubicBezTo>
                  <a:cubicBezTo>
                    <a:pt x="149" y="84"/>
                    <a:pt x="166" y="62"/>
                    <a:pt x="130" y="39"/>
                  </a:cubicBezTo>
                  <a:cubicBezTo>
                    <a:pt x="93" y="14"/>
                    <a:pt x="47" y="4"/>
                    <a:pt x="0" y="0"/>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371"/>
            <p:cNvSpPr>
              <a:spLocks/>
            </p:cNvSpPr>
            <p:nvPr/>
          </p:nvSpPr>
          <p:spPr bwMode="auto">
            <a:xfrm>
              <a:off x="6961630" y="2180470"/>
              <a:ext cx="1421848" cy="1285713"/>
            </a:xfrm>
            <a:custGeom>
              <a:avLst/>
              <a:gdLst>
                <a:gd name="T0" fmla="*/ 170 w 170"/>
                <a:gd name="T1" fmla="*/ 153 h 153"/>
                <a:gd name="T2" fmla="*/ 168 w 170"/>
                <a:gd name="T3" fmla="*/ 30 h 153"/>
                <a:gd name="T4" fmla="*/ 134 w 170"/>
                <a:gd name="T5" fmla="*/ 3 h 153"/>
                <a:gd name="T6" fmla="*/ 0 w 170"/>
                <a:gd name="T7" fmla="*/ 48 h 153"/>
              </a:gdLst>
              <a:ahLst/>
              <a:cxnLst>
                <a:cxn ang="0">
                  <a:pos x="T0" y="T1"/>
                </a:cxn>
                <a:cxn ang="0">
                  <a:pos x="T2" y="T3"/>
                </a:cxn>
                <a:cxn ang="0">
                  <a:pos x="T4" y="T5"/>
                </a:cxn>
                <a:cxn ang="0">
                  <a:pos x="T6" y="T7"/>
                </a:cxn>
              </a:cxnLst>
              <a:rect l="0" t="0" r="r" b="b"/>
              <a:pathLst>
                <a:path w="170" h="153">
                  <a:moveTo>
                    <a:pt x="170" y="153"/>
                  </a:moveTo>
                  <a:cubicBezTo>
                    <a:pt x="168" y="30"/>
                    <a:pt x="168" y="30"/>
                    <a:pt x="168" y="30"/>
                  </a:cubicBezTo>
                  <a:cubicBezTo>
                    <a:pt x="168" y="30"/>
                    <a:pt x="166" y="5"/>
                    <a:pt x="134" y="3"/>
                  </a:cubicBezTo>
                  <a:cubicBezTo>
                    <a:pt x="86" y="0"/>
                    <a:pt x="40" y="24"/>
                    <a:pt x="0" y="48"/>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372"/>
            <p:cNvSpPr>
              <a:spLocks/>
            </p:cNvSpPr>
            <p:nvPr/>
          </p:nvSpPr>
          <p:spPr bwMode="auto">
            <a:xfrm>
              <a:off x="5880115" y="2725008"/>
              <a:ext cx="1648739" cy="1126893"/>
            </a:xfrm>
            <a:custGeom>
              <a:avLst/>
              <a:gdLst>
                <a:gd name="T0" fmla="*/ 197 w 197"/>
                <a:gd name="T1" fmla="*/ 120 h 134"/>
                <a:gd name="T2" fmla="*/ 121 w 197"/>
                <a:gd name="T3" fmla="*/ 18 h 134"/>
                <a:gd name="T4" fmla="*/ 78 w 197"/>
                <a:gd name="T5" fmla="*/ 22 h 134"/>
                <a:gd name="T6" fmla="*/ 0 w 197"/>
                <a:gd name="T7" fmla="*/ 134 h 134"/>
              </a:gdLst>
              <a:ahLst/>
              <a:cxnLst>
                <a:cxn ang="0">
                  <a:pos x="T0" y="T1"/>
                </a:cxn>
                <a:cxn ang="0">
                  <a:pos x="T2" y="T3"/>
                </a:cxn>
                <a:cxn ang="0">
                  <a:pos x="T4" y="T5"/>
                </a:cxn>
                <a:cxn ang="0">
                  <a:pos x="T6" y="T7"/>
                </a:cxn>
              </a:cxnLst>
              <a:rect l="0" t="0" r="r" b="b"/>
              <a:pathLst>
                <a:path w="197" h="134">
                  <a:moveTo>
                    <a:pt x="197" y="120"/>
                  </a:moveTo>
                  <a:cubicBezTo>
                    <a:pt x="121" y="18"/>
                    <a:pt x="121" y="18"/>
                    <a:pt x="121" y="18"/>
                  </a:cubicBezTo>
                  <a:cubicBezTo>
                    <a:pt x="121" y="18"/>
                    <a:pt x="104" y="0"/>
                    <a:pt x="78" y="22"/>
                  </a:cubicBezTo>
                  <a:cubicBezTo>
                    <a:pt x="43" y="51"/>
                    <a:pt x="18" y="91"/>
                    <a:pt x="0" y="134"/>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373"/>
            <p:cNvSpPr>
              <a:spLocks/>
            </p:cNvSpPr>
            <p:nvPr/>
          </p:nvSpPr>
          <p:spPr bwMode="auto">
            <a:xfrm>
              <a:off x="5668351" y="4086351"/>
              <a:ext cx="1315965" cy="1406722"/>
            </a:xfrm>
            <a:custGeom>
              <a:avLst/>
              <a:gdLst>
                <a:gd name="T0" fmla="*/ 157 w 157"/>
                <a:gd name="T1" fmla="*/ 43 h 168"/>
                <a:gd name="T2" fmla="*/ 49 w 157"/>
                <a:gd name="T3" fmla="*/ 6 h 168"/>
                <a:gd name="T4" fmla="*/ 7 w 157"/>
                <a:gd name="T5" fmla="*/ 32 h 168"/>
                <a:gd name="T6" fmla="*/ 0 w 157"/>
                <a:gd name="T7" fmla="*/ 95 h 168"/>
                <a:gd name="T8" fmla="*/ 9 w 157"/>
                <a:gd name="T9" fmla="*/ 168 h 168"/>
              </a:gdLst>
              <a:ahLst/>
              <a:cxnLst>
                <a:cxn ang="0">
                  <a:pos x="T0" y="T1"/>
                </a:cxn>
                <a:cxn ang="0">
                  <a:pos x="T2" y="T3"/>
                </a:cxn>
                <a:cxn ang="0">
                  <a:pos x="T4" y="T5"/>
                </a:cxn>
                <a:cxn ang="0">
                  <a:pos x="T6" y="T7"/>
                </a:cxn>
                <a:cxn ang="0">
                  <a:pos x="T8" y="T9"/>
                </a:cxn>
              </a:cxnLst>
              <a:rect l="0" t="0" r="r" b="b"/>
              <a:pathLst>
                <a:path w="157" h="168">
                  <a:moveTo>
                    <a:pt x="157" y="43"/>
                  </a:moveTo>
                  <a:cubicBezTo>
                    <a:pt x="49" y="6"/>
                    <a:pt x="49" y="6"/>
                    <a:pt x="49" y="6"/>
                  </a:cubicBezTo>
                  <a:cubicBezTo>
                    <a:pt x="49" y="6"/>
                    <a:pt x="18" y="0"/>
                    <a:pt x="7" y="32"/>
                  </a:cubicBezTo>
                  <a:cubicBezTo>
                    <a:pt x="0" y="52"/>
                    <a:pt x="0" y="74"/>
                    <a:pt x="0" y="95"/>
                  </a:cubicBezTo>
                  <a:cubicBezTo>
                    <a:pt x="0" y="120"/>
                    <a:pt x="3" y="145"/>
                    <a:pt x="9" y="168"/>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3" name="Line 375"/>
            <p:cNvSpPr>
              <a:spLocks noChangeShapeType="1"/>
            </p:cNvSpPr>
            <p:nvPr/>
          </p:nvSpPr>
          <p:spPr bwMode="auto">
            <a:xfrm flipV="1">
              <a:off x="5800299" y="5185368"/>
              <a:ext cx="1319127" cy="396570"/>
            </a:xfrm>
            <a:prstGeom prst="line">
              <a:avLst/>
            </a:prstGeom>
            <a:noFill/>
            <a:ln w="28575" cap="flat">
              <a:solidFill>
                <a:srgbClr val="0733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376"/>
            <p:cNvSpPr>
              <a:spLocks/>
            </p:cNvSpPr>
            <p:nvPr/>
          </p:nvSpPr>
          <p:spPr bwMode="auto">
            <a:xfrm>
              <a:off x="7785996" y="3625008"/>
              <a:ext cx="589915" cy="143700"/>
            </a:xfrm>
            <a:custGeom>
              <a:avLst/>
              <a:gdLst>
                <a:gd name="T0" fmla="*/ 0 w 71"/>
                <a:gd name="T1" fmla="*/ 17 h 17"/>
                <a:gd name="T2" fmla="*/ 71 w 71"/>
                <a:gd name="T3" fmla="*/ 0 h 17"/>
              </a:gdLst>
              <a:ahLst/>
              <a:cxnLst>
                <a:cxn ang="0">
                  <a:pos x="T0" y="T1"/>
                </a:cxn>
                <a:cxn ang="0">
                  <a:pos x="T2" y="T3"/>
                </a:cxn>
              </a:cxnLst>
              <a:rect l="0" t="0" r="r" b="b"/>
              <a:pathLst>
                <a:path w="71" h="17">
                  <a:moveTo>
                    <a:pt x="0" y="17"/>
                  </a:moveTo>
                  <a:cubicBezTo>
                    <a:pt x="21" y="6"/>
                    <a:pt x="45" y="0"/>
                    <a:pt x="71" y="0"/>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77"/>
            <p:cNvSpPr>
              <a:spLocks/>
            </p:cNvSpPr>
            <p:nvPr/>
          </p:nvSpPr>
          <p:spPr bwMode="auto">
            <a:xfrm>
              <a:off x="7233898" y="3874587"/>
              <a:ext cx="378151" cy="453782"/>
            </a:xfrm>
            <a:custGeom>
              <a:avLst/>
              <a:gdLst>
                <a:gd name="T0" fmla="*/ 0 w 45"/>
                <a:gd name="T1" fmla="*/ 54 h 54"/>
                <a:gd name="T2" fmla="*/ 45 w 45"/>
                <a:gd name="T3" fmla="*/ 0 h 54"/>
              </a:gdLst>
              <a:ahLst/>
              <a:cxnLst>
                <a:cxn ang="0">
                  <a:pos x="T0" y="T1"/>
                </a:cxn>
                <a:cxn ang="0">
                  <a:pos x="T2" y="T3"/>
                </a:cxn>
              </a:cxnLst>
              <a:rect l="0" t="0" r="r" b="b"/>
              <a:pathLst>
                <a:path w="45" h="54">
                  <a:moveTo>
                    <a:pt x="0" y="54"/>
                  </a:moveTo>
                  <a:cubicBezTo>
                    <a:pt x="10" y="33"/>
                    <a:pt x="26" y="14"/>
                    <a:pt x="45" y="0"/>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378"/>
            <p:cNvSpPr>
              <a:spLocks/>
            </p:cNvSpPr>
            <p:nvPr/>
          </p:nvSpPr>
          <p:spPr bwMode="auto">
            <a:xfrm>
              <a:off x="7105324" y="4509881"/>
              <a:ext cx="52944" cy="589915"/>
            </a:xfrm>
            <a:custGeom>
              <a:avLst/>
              <a:gdLst>
                <a:gd name="T0" fmla="*/ 2 w 7"/>
                <a:gd name="T1" fmla="*/ 70 h 70"/>
                <a:gd name="T2" fmla="*/ 0 w 7"/>
                <a:gd name="T3" fmla="*/ 45 h 70"/>
                <a:gd name="T4" fmla="*/ 7 w 7"/>
                <a:gd name="T5" fmla="*/ 0 h 70"/>
              </a:gdLst>
              <a:ahLst/>
              <a:cxnLst>
                <a:cxn ang="0">
                  <a:pos x="T0" y="T1"/>
                </a:cxn>
                <a:cxn ang="0">
                  <a:pos x="T2" y="T3"/>
                </a:cxn>
                <a:cxn ang="0">
                  <a:pos x="T4" y="T5"/>
                </a:cxn>
              </a:cxnLst>
              <a:rect l="0" t="0" r="r" b="b"/>
              <a:pathLst>
                <a:path w="7" h="70">
                  <a:moveTo>
                    <a:pt x="2" y="70"/>
                  </a:moveTo>
                  <a:cubicBezTo>
                    <a:pt x="1" y="62"/>
                    <a:pt x="0" y="53"/>
                    <a:pt x="0" y="45"/>
                  </a:cubicBezTo>
                  <a:cubicBezTo>
                    <a:pt x="0" y="29"/>
                    <a:pt x="3" y="14"/>
                    <a:pt x="7" y="0"/>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381"/>
            <p:cNvSpPr>
              <a:spLocks/>
            </p:cNvSpPr>
            <p:nvPr/>
          </p:nvSpPr>
          <p:spPr bwMode="auto">
            <a:xfrm>
              <a:off x="9578434" y="4683832"/>
              <a:ext cx="68070" cy="597480"/>
            </a:xfrm>
            <a:custGeom>
              <a:avLst/>
              <a:gdLst>
                <a:gd name="T0" fmla="*/ 6 w 8"/>
                <a:gd name="T1" fmla="*/ 0 h 72"/>
                <a:gd name="T2" fmla="*/ 8 w 8"/>
                <a:gd name="T3" fmla="*/ 25 h 72"/>
                <a:gd name="T4" fmla="*/ 0 w 8"/>
                <a:gd name="T5" fmla="*/ 72 h 72"/>
              </a:gdLst>
              <a:ahLst/>
              <a:cxnLst>
                <a:cxn ang="0">
                  <a:pos x="T0" y="T1"/>
                </a:cxn>
                <a:cxn ang="0">
                  <a:pos x="T2" y="T3"/>
                </a:cxn>
                <a:cxn ang="0">
                  <a:pos x="T4" y="T5"/>
                </a:cxn>
              </a:cxnLst>
              <a:rect l="0" t="0" r="r" b="b"/>
              <a:pathLst>
                <a:path w="8" h="72">
                  <a:moveTo>
                    <a:pt x="6" y="0"/>
                  </a:moveTo>
                  <a:cubicBezTo>
                    <a:pt x="7" y="8"/>
                    <a:pt x="8" y="16"/>
                    <a:pt x="8" y="25"/>
                  </a:cubicBezTo>
                  <a:cubicBezTo>
                    <a:pt x="8" y="41"/>
                    <a:pt x="5" y="57"/>
                    <a:pt x="0" y="7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382"/>
            <p:cNvSpPr>
              <a:spLocks/>
            </p:cNvSpPr>
            <p:nvPr/>
          </p:nvSpPr>
          <p:spPr bwMode="auto">
            <a:xfrm>
              <a:off x="9230535" y="3950217"/>
              <a:ext cx="347898" cy="536977"/>
            </a:xfrm>
            <a:custGeom>
              <a:avLst/>
              <a:gdLst>
                <a:gd name="T0" fmla="*/ 0 w 41"/>
                <a:gd name="T1" fmla="*/ 0 h 64"/>
                <a:gd name="T2" fmla="*/ 41 w 41"/>
                <a:gd name="T3" fmla="*/ 64 h 64"/>
              </a:gdLst>
              <a:ahLst/>
              <a:cxnLst>
                <a:cxn ang="0">
                  <a:pos x="T0" y="T1"/>
                </a:cxn>
                <a:cxn ang="0">
                  <a:pos x="T2" y="T3"/>
                </a:cxn>
              </a:cxnLst>
              <a:rect l="0" t="0" r="r" b="b"/>
              <a:pathLst>
                <a:path w="41" h="64">
                  <a:moveTo>
                    <a:pt x="0" y="0"/>
                  </a:moveTo>
                  <a:cubicBezTo>
                    <a:pt x="18" y="17"/>
                    <a:pt x="33" y="39"/>
                    <a:pt x="41" y="64"/>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383"/>
            <p:cNvSpPr>
              <a:spLocks/>
            </p:cNvSpPr>
            <p:nvPr/>
          </p:nvSpPr>
          <p:spPr bwMode="auto">
            <a:xfrm>
              <a:off x="8542298" y="3632570"/>
              <a:ext cx="574790" cy="226891"/>
            </a:xfrm>
            <a:custGeom>
              <a:avLst/>
              <a:gdLst>
                <a:gd name="T0" fmla="*/ 0 w 68"/>
                <a:gd name="T1" fmla="*/ 0 h 27"/>
                <a:gd name="T2" fmla="*/ 68 w 68"/>
                <a:gd name="T3" fmla="*/ 27 h 27"/>
              </a:gdLst>
              <a:ahLst/>
              <a:cxnLst>
                <a:cxn ang="0">
                  <a:pos x="T0" y="T1"/>
                </a:cxn>
                <a:cxn ang="0">
                  <a:pos x="T2" y="T3"/>
                </a:cxn>
              </a:cxnLst>
              <a:rect l="0" t="0" r="r" b="b"/>
              <a:pathLst>
                <a:path w="68" h="27">
                  <a:moveTo>
                    <a:pt x="0" y="0"/>
                  </a:moveTo>
                  <a:cubicBezTo>
                    <a:pt x="25" y="3"/>
                    <a:pt x="48" y="13"/>
                    <a:pt x="68" y="27"/>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84"/>
            <p:cNvSpPr>
              <a:spLocks noEditPoints="1"/>
            </p:cNvSpPr>
            <p:nvPr/>
          </p:nvSpPr>
          <p:spPr bwMode="auto">
            <a:xfrm>
              <a:off x="7663393" y="4208247"/>
              <a:ext cx="1287527" cy="1083920"/>
            </a:xfrm>
            <a:custGeom>
              <a:avLst/>
              <a:gdLst>
                <a:gd name="T0" fmla="*/ 178 w 178"/>
                <a:gd name="T1" fmla="*/ 119 h 151"/>
                <a:gd name="T2" fmla="*/ 170 w 178"/>
                <a:gd name="T3" fmla="*/ 124 h 151"/>
                <a:gd name="T4" fmla="*/ 169 w 178"/>
                <a:gd name="T5" fmla="*/ 126 h 151"/>
                <a:gd name="T6" fmla="*/ 157 w 178"/>
                <a:gd name="T7" fmla="*/ 136 h 151"/>
                <a:gd name="T8" fmla="*/ 136 w 178"/>
                <a:gd name="T9" fmla="*/ 145 h 151"/>
                <a:gd name="T10" fmla="*/ 100 w 178"/>
                <a:gd name="T11" fmla="*/ 149 h 151"/>
                <a:gd name="T12" fmla="*/ 28 w 178"/>
                <a:gd name="T13" fmla="*/ 136 h 151"/>
                <a:gd name="T14" fmla="*/ 28 w 178"/>
                <a:gd name="T15" fmla="*/ 110 h 151"/>
                <a:gd name="T16" fmla="*/ 53 w 178"/>
                <a:gd name="T17" fmla="*/ 99 h 151"/>
                <a:gd name="T18" fmla="*/ 77 w 178"/>
                <a:gd name="T19" fmla="*/ 101 h 151"/>
                <a:gd name="T20" fmla="*/ 97 w 178"/>
                <a:gd name="T21" fmla="*/ 103 h 151"/>
                <a:gd name="T22" fmla="*/ 117 w 178"/>
                <a:gd name="T23" fmla="*/ 100 h 151"/>
                <a:gd name="T24" fmla="*/ 130 w 178"/>
                <a:gd name="T25" fmla="*/ 108 h 151"/>
                <a:gd name="T26" fmla="*/ 119 w 178"/>
                <a:gd name="T27" fmla="*/ 115 h 151"/>
                <a:gd name="T28" fmla="*/ 103 w 178"/>
                <a:gd name="T29" fmla="*/ 115 h 151"/>
                <a:gd name="T30" fmla="*/ 85 w 178"/>
                <a:gd name="T31" fmla="*/ 119 h 151"/>
                <a:gd name="T32" fmla="*/ 105 w 178"/>
                <a:gd name="T33" fmla="*/ 128 h 151"/>
                <a:gd name="T34" fmla="*/ 132 w 178"/>
                <a:gd name="T35" fmla="*/ 129 h 151"/>
                <a:gd name="T36" fmla="*/ 151 w 178"/>
                <a:gd name="T37" fmla="*/ 123 h 151"/>
                <a:gd name="T38" fmla="*/ 170 w 178"/>
                <a:gd name="T39" fmla="*/ 114 h 151"/>
                <a:gd name="T40" fmla="*/ 178 w 178"/>
                <a:gd name="T41" fmla="*/ 119 h 151"/>
                <a:gd name="T42" fmla="*/ 20 w 178"/>
                <a:gd name="T43" fmla="*/ 102 h 151"/>
                <a:gd name="T44" fmla="*/ 0 w 178"/>
                <a:gd name="T45" fmla="*/ 102 h 151"/>
                <a:gd name="T46" fmla="*/ 0 w 178"/>
                <a:gd name="T47" fmla="*/ 142 h 151"/>
                <a:gd name="T48" fmla="*/ 20 w 178"/>
                <a:gd name="T49" fmla="*/ 142 h 151"/>
                <a:gd name="T50" fmla="*/ 23 w 178"/>
                <a:gd name="T51" fmla="*/ 139 h 151"/>
                <a:gd name="T52" fmla="*/ 23 w 178"/>
                <a:gd name="T53" fmla="*/ 105 h 151"/>
                <a:gd name="T54" fmla="*/ 20 w 178"/>
                <a:gd name="T55" fmla="*/ 102 h 151"/>
                <a:gd name="T56" fmla="*/ 146 w 178"/>
                <a:gd name="T57" fmla="*/ 14 h 151"/>
                <a:gd name="T58" fmla="*/ 146 w 178"/>
                <a:gd name="T59" fmla="*/ 87 h 151"/>
                <a:gd name="T60" fmla="*/ 73 w 178"/>
                <a:gd name="T61" fmla="*/ 87 h 151"/>
                <a:gd name="T62" fmla="*/ 73 w 178"/>
                <a:gd name="T63" fmla="*/ 72 h 151"/>
                <a:gd name="T64" fmla="*/ 59 w 178"/>
                <a:gd name="T65" fmla="*/ 72 h 151"/>
                <a:gd name="T66" fmla="*/ 59 w 178"/>
                <a:gd name="T67" fmla="*/ 0 h 151"/>
                <a:gd name="T68" fmla="*/ 131 w 178"/>
                <a:gd name="T69" fmla="*/ 0 h 151"/>
                <a:gd name="T70" fmla="*/ 131 w 178"/>
                <a:gd name="T71" fmla="*/ 14 h 151"/>
                <a:gd name="T72" fmla="*/ 146 w 178"/>
                <a:gd name="T73" fmla="*/ 14 h 151"/>
                <a:gd name="T74" fmla="*/ 73 w 178"/>
                <a:gd name="T75" fmla="*/ 68 h 151"/>
                <a:gd name="T76" fmla="*/ 73 w 178"/>
                <a:gd name="T77" fmla="*/ 14 h 151"/>
                <a:gd name="T78" fmla="*/ 127 w 178"/>
                <a:gd name="T79" fmla="*/ 14 h 151"/>
                <a:gd name="T80" fmla="*/ 127 w 178"/>
                <a:gd name="T81" fmla="*/ 3 h 151"/>
                <a:gd name="T82" fmla="*/ 62 w 178"/>
                <a:gd name="T83" fmla="*/ 3 h 151"/>
                <a:gd name="T84" fmla="*/ 62 w 178"/>
                <a:gd name="T85" fmla="*/ 68 h 151"/>
                <a:gd name="T86" fmla="*/ 73 w 178"/>
                <a:gd name="T87" fmla="*/ 68 h 151"/>
                <a:gd name="T88" fmla="*/ 133 w 178"/>
                <a:gd name="T89" fmla="*/ 50 h 151"/>
                <a:gd name="T90" fmla="*/ 108 w 178"/>
                <a:gd name="T91" fmla="*/ 33 h 151"/>
                <a:gd name="T92" fmla="*/ 108 w 178"/>
                <a:gd name="T93" fmla="*/ 45 h 151"/>
                <a:gd name="T94" fmla="*/ 86 w 178"/>
                <a:gd name="T95" fmla="*/ 45 h 151"/>
                <a:gd name="T96" fmla="*/ 86 w 178"/>
                <a:gd name="T97" fmla="*/ 55 h 151"/>
                <a:gd name="T98" fmla="*/ 108 w 178"/>
                <a:gd name="T99" fmla="*/ 55 h 151"/>
                <a:gd name="T100" fmla="*/ 108 w 178"/>
                <a:gd name="T101" fmla="*/ 68 h 151"/>
                <a:gd name="T102" fmla="*/ 133 w 178"/>
                <a:gd name="T103" fmla="*/ 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8" h="151">
                  <a:moveTo>
                    <a:pt x="178" y="119"/>
                  </a:moveTo>
                  <a:cubicBezTo>
                    <a:pt x="178" y="119"/>
                    <a:pt x="177" y="119"/>
                    <a:pt x="170" y="124"/>
                  </a:cubicBezTo>
                  <a:cubicBezTo>
                    <a:pt x="170" y="124"/>
                    <a:pt x="169" y="126"/>
                    <a:pt x="169" y="126"/>
                  </a:cubicBezTo>
                  <a:cubicBezTo>
                    <a:pt x="166" y="129"/>
                    <a:pt x="163" y="132"/>
                    <a:pt x="157" y="136"/>
                  </a:cubicBezTo>
                  <a:cubicBezTo>
                    <a:pt x="152" y="136"/>
                    <a:pt x="141" y="142"/>
                    <a:pt x="136" y="145"/>
                  </a:cubicBezTo>
                  <a:cubicBezTo>
                    <a:pt x="126" y="144"/>
                    <a:pt x="111" y="147"/>
                    <a:pt x="100" y="149"/>
                  </a:cubicBezTo>
                  <a:cubicBezTo>
                    <a:pt x="85" y="147"/>
                    <a:pt x="83" y="151"/>
                    <a:pt x="28" y="136"/>
                  </a:cubicBezTo>
                  <a:cubicBezTo>
                    <a:pt x="28" y="136"/>
                    <a:pt x="28" y="115"/>
                    <a:pt x="28" y="110"/>
                  </a:cubicBezTo>
                  <a:cubicBezTo>
                    <a:pt x="38" y="108"/>
                    <a:pt x="41" y="101"/>
                    <a:pt x="53" y="99"/>
                  </a:cubicBezTo>
                  <a:cubicBezTo>
                    <a:pt x="61" y="98"/>
                    <a:pt x="69" y="99"/>
                    <a:pt x="77" y="101"/>
                  </a:cubicBezTo>
                  <a:cubicBezTo>
                    <a:pt x="82" y="103"/>
                    <a:pt x="88" y="104"/>
                    <a:pt x="97" y="103"/>
                  </a:cubicBezTo>
                  <a:cubicBezTo>
                    <a:pt x="104" y="102"/>
                    <a:pt x="107" y="100"/>
                    <a:pt x="117" y="100"/>
                  </a:cubicBezTo>
                  <a:cubicBezTo>
                    <a:pt x="124" y="100"/>
                    <a:pt x="130" y="104"/>
                    <a:pt x="130" y="108"/>
                  </a:cubicBezTo>
                  <a:cubicBezTo>
                    <a:pt x="130" y="111"/>
                    <a:pt x="123" y="115"/>
                    <a:pt x="119" y="115"/>
                  </a:cubicBezTo>
                  <a:cubicBezTo>
                    <a:pt x="110" y="115"/>
                    <a:pt x="112" y="115"/>
                    <a:pt x="103" y="115"/>
                  </a:cubicBezTo>
                  <a:cubicBezTo>
                    <a:pt x="93" y="115"/>
                    <a:pt x="92" y="116"/>
                    <a:pt x="85" y="119"/>
                  </a:cubicBezTo>
                  <a:cubicBezTo>
                    <a:pt x="92" y="121"/>
                    <a:pt x="96" y="123"/>
                    <a:pt x="105" y="128"/>
                  </a:cubicBezTo>
                  <a:cubicBezTo>
                    <a:pt x="114" y="127"/>
                    <a:pt x="124" y="128"/>
                    <a:pt x="132" y="129"/>
                  </a:cubicBezTo>
                  <a:cubicBezTo>
                    <a:pt x="139" y="127"/>
                    <a:pt x="143" y="124"/>
                    <a:pt x="151" y="123"/>
                  </a:cubicBezTo>
                  <a:cubicBezTo>
                    <a:pt x="156" y="119"/>
                    <a:pt x="163" y="113"/>
                    <a:pt x="170" y="114"/>
                  </a:cubicBezTo>
                  <a:cubicBezTo>
                    <a:pt x="173" y="115"/>
                    <a:pt x="178" y="119"/>
                    <a:pt x="178" y="119"/>
                  </a:cubicBezTo>
                  <a:close/>
                  <a:moveTo>
                    <a:pt x="20" y="102"/>
                  </a:moveTo>
                  <a:cubicBezTo>
                    <a:pt x="0" y="102"/>
                    <a:pt x="0" y="102"/>
                    <a:pt x="0" y="102"/>
                  </a:cubicBezTo>
                  <a:cubicBezTo>
                    <a:pt x="0" y="142"/>
                    <a:pt x="0" y="142"/>
                    <a:pt x="0" y="142"/>
                  </a:cubicBezTo>
                  <a:cubicBezTo>
                    <a:pt x="20" y="142"/>
                    <a:pt x="20" y="142"/>
                    <a:pt x="20" y="142"/>
                  </a:cubicBezTo>
                  <a:cubicBezTo>
                    <a:pt x="22" y="142"/>
                    <a:pt x="23" y="141"/>
                    <a:pt x="23" y="139"/>
                  </a:cubicBezTo>
                  <a:cubicBezTo>
                    <a:pt x="23" y="105"/>
                    <a:pt x="23" y="105"/>
                    <a:pt x="23" y="105"/>
                  </a:cubicBezTo>
                  <a:cubicBezTo>
                    <a:pt x="23" y="103"/>
                    <a:pt x="22" y="102"/>
                    <a:pt x="20" y="102"/>
                  </a:cubicBezTo>
                  <a:close/>
                  <a:moveTo>
                    <a:pt x="146" y="14"/>
                  </a:moveTo>
                  <a:cubicBezTo>
                    <a:pt x="146" y="87"/>
                    <a:pt x="146" y="87"/>
                    <a:pt x="146" y="87"/>
                  </a:cubicBezTo>
                  <a:cubicBezTo>
                    <a:pt x="73" y="87"/>
                    <a:pt x="73" y="87"/>
                    <a:pt x="73" y="87"/>
                  </a:cubicBezTo>
                  <a:cubicBezTo>
                    <a:pt x="73" y="72"/>
                    <a:pt x="73" y="72"/>
                    <a:pt x="73" y="72"/>
                  </a:cubicBezTo>
                  <a:cubicBezTo>
                    <a:pt x="59" y="72"/>
                    <a:pt x="59" y="72"/>
                    <a:pt x="59" y="72"/>
                  </a:cubicBezTo>
                  <a:cubicBezTo>
                    <a:pt x="59" y="0"/>
                    <a:pt x="59" y="0"/>
                    <a:pt x="59" y="0"/>
                  </a:cubicBezTo>
                  <a:cubicBezTo>
                    <a:pt x="131" y="0"/>
                    <a:pt x="131" y="0"/>
                    <a:pt x="131" y="0"/>
                  </a:cubicBezTo>
                  <a:cubicBezTo>
                    <a:pt x="131" y="14"/>
                    <a:pt x="131" y="14"/>
                    <a:pt x="131" y="14"/>
                  </a:cubicBezTo>
                  <a:lnTo>
                    <a:pt x="146" y="14"/>
                  </a:lnTo>
                  <a:close/>
                  <a:moveTo>
                    <a:pt x="73" y="68"/>
                  </a:moveTo>
                  <a:cubicBezTo>
                    <a:pt x="73" y="14"/>
                    <a:pt x="73" y="14"/>
                    <a:pt x="73" y="14"/>
                  </a:cubicBezTo>
                  <a:cubicBezTo>
                    <a:pt x="127" y="14"/>
                    <a:pt x="127" y="14"/>
                    <a:pt x="127" y="14"/>
                  </a:cubicBezTo>
                  <a:cubicBezTo>
                    <a:pt x="127" y="3"/>
                    <a:pt x="127" y="3"/>
                    <a:pt x="127" y="3"/>
                  </a:cubicBezTo>
                  <a:cubicBezTo>
                    <a:pt x="62" y="3"/>
                    <a:pt x="62" y="3"/>
                    <a:pt x="62" y="3"/>
                  </a:cubicBezTo>
                  <a:cubicBezTo>
                    <a:pt x="62" y="68"/>
                    <a:pt x="62" y="68"/>
                    <a:pt x="62" y="68"/>
                  </a:cubicBezTo>
                  <a:lnTo>
                    <a:pt x="73" y="68"/>
                  </a:lnTo>
                  <a:close/>
                  <a:moveTo>
                    <a:pt x="133" y="50"/>
                  </a:moveTo>
                  <a:cubicBezTo>
                    <a:pt x="108" y="33"/>
                    <a:pt x="108" y="33"/>
                    <a:pt x="108" y="33"/>
                  </a:cubicBezTo>
                  <a:cubicBezTo>
                    <a:pt x="108" y="45"/>
                    <a:pt x="108" y="45"/>
                    <a:pt x="108" y="45"/>
                  </a:cubicBezTo>
                  <a:cubicBezTo>
                    <a:pt x="86" y="45"/>
                    <a:pt x="86" y="45"/>
                    <a:pt x="86" y="45"/>
                  </a:cubicBezTo>
                  <a:cubicBezTo>
                    <a:pt x="86" y="55"/>
                    <a:pt x="86" y="55"/>
                    <a:pt x="86" y="55"/>
                  </a:cubicBezTo>
                  <a:cubicBezTo>
                    <a:pt x="108" y="55"/>
                    <a:pt x="108" y="55"/>
                    <a:pt x="108" y="55"/>
                  </a:cubicBezTo>
                  <a:cubicBezTo>
                    <a:pt x="108" y="68"/>
                    <a:pt x="108" y="68"/>
                    <a:pt x="108" y="68"/>
                  </a:cubicBezTo>
                  <a:lnTo>
                    <a:pt x="133" y="50"/>
                  </a:lnTo>
                  <a:close/>
                </a:path>
              </a:pathLst>
            </a:custGeom>
            <a:solidFill>
              <a:schemeClr val="tx1">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63"/>
            <p:cNvSpPr>
              <a:spLocks/>
            </p:cNvSpPr>
            <p:nvPr/>
          </p:nvSpPr>
          <p:spPr bwMode="auto">
            <a:xfrm>
              <a:off x="9612469" y="4792913"/>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Discover patterns connected to various maintenance problems</a:t>
              </a:r>
            </a:p>
          </p:txBody>
        </p:sp>
        <p:sp>
          <p:nvSpPr>
            <p:cNvPr id="165" name="Freeform 164"/>
            <p:cNvSpPr>
              <a:spLocks/>
            </p:cNvSpPr>
            <p:nvPr/>
          </p:nvSpPr>
          <p:spPr bwMode="auto">
            <a:xfrm>
              <a:off x="5899927" y="4572002"/>
              <a:ext cx="1005838" cy="805218"/>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Reduce operational risk</a:t>
              </a:r>
            </a:p>
          </p:txBody>
        </p:sp>
        <p:sp>
          <p:nvSpPr>
            <p:cNvPr id="167" name="Freeform 166"/>
            <p:cNvSpPr>
              <a:spLocks/>
            </p:cNvSpPr>
            <p:nvPr/>
          </p:nvSpPr>
          <p:spPr bwMode="auto">
            <a:xfrm>
              <a:off x="7058973" y="2939322"/>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Control cost of maintenance</a:t>
              </a:r>
            </a:p>
          </p:txBody>
        </p:sp>
        <p:sp>
          <p:nvSpPr>
            <p:cNvPr id="168" name="Freeform 167"/>
            <p:cNvSpPr>
              <a:spLocks/>
            </p:cNvSpPr>
            <p:nvPr/>
          </p:nvSpPr>
          <p:spPr bwMode="auto">
            <a:xfrm>
              <a:off x="8344837" y="2723113"/>
              <a:ext cx="1248153" cy="921993"/>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Improve overall brand image</a:t>
              </a:r>
            </a:p>
          </p:txBody>
        </p:sp>
        <p:sp>
          <p:nvSpPr>
            <p:cNvPr id="169" name="Freeform 168"/>
            <p:cNvSpPr>
              <a:spLocks/>
            </p:cNvSpPr>
            <p:nvPr/>
          </p:nvSpPr>
          <p:spPr bwMode="auto">
            <a:xfrm>
              <a:off x="9315250" y="3568612"/>
              <a:ext cx="1343651"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Lower inventory costs by reducing inventory levels by predicting the reorder point</a:t>
              </a:r>
            </a:p>
          </p:txBody>
        </p:sp>
        <p:sp>
          <p:nvSpPr>
            <p:cNvPr id="172" name="AutoShape 22"/>
            <p:cNvSpPr>
              <a:spLocks noChangeAspect="1" noChangeArrowheads="1" noTextEdit="1"/>
            </p:cNvSpPr>
            <p:nvPr/>
          </p:nvSpPr>
          <p:spPr bwMode="auto">
            <a:xfrm rot="18353286">
              <a:off x="7892617" y="2247800"/>
              <a:ext cx="143532" cy="47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AutoShape 26"/>
            <p:cNvSpPr>
              <a:spLocks noChangeAspect="1" noChangeArrowheads="1" noTextEdit="1"/>
            </p:cNvSpPr>
            <p:nvPr/>
          </p:nvSpPr>
          <p:spPr bwMode="auto">
            <a:xfrm rot="2053077">
              <a:off x="7895385" y="2244108"/>
              <a:ext cx="137994" cy="48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74" name="Group 173"/>
            <p:cNvGrpSpPr/>
            <p:nvPr/>
          </p:nvGrpSpPr>
          <p:grpSpPr>
            <a:xfrm>
              <a:off x="7629673" y="2365485"/>
              <a:ext cx="475361" cy="480900"/>
              <a:chOff x="7753765" y="1453226"/>
              <a:chExt cx="474970" cy="480504"/>
            </a:xfrm>
            <a:solidFill>
              <a:srgbClr val="0070C0"/>
            </a:solidFill>
          </p:grpSpPr>
          <p:sp>
            <p:nvSpPr>
              <p:cNvPr id="199" name="Freeform 24"/>
              <p:cNvSpPr>
                <a:spLocks noEditPoints="1"/>
              </p:cNvSpPr>
              <p:nvPr/>
            </p:nvSpPr>
            <p:spPr bwMode="auto">
              <a:xfrm rot="18353286">
                <a:off x="7921388" y="1470921"/>
                <a:ext cx="139724" cy="474970"/>
              </a:xfrm>
              <a:custGeom>
                <a:avLst/>
                <a:gdLst>
                  <a:gd name="T0" fmla="*/ 55 w 73"/>
                  <a:gd name="T1" fmla="*/ 190 h 255"/>
                  <a:gd name="T2" fmla="*/ 55 w 73"/>
                  <a:gd name="T3" fmla="*/ 68 h 255"/>
                  <a:gd name="T4" fmla="*/ 73 w 73"/>
                  <a:gd name="T5" fmla="*/ 37 h 255"/>
                  <a:gd name="T6" fmla="*/ 36 w 73"/>
                  <a:gd name="T7" fmla="*/ 0 h 255"/>
                  <a:gd name="T8" fmla="*/ 0 w 73"/>
                  <a:gd name="T9" fmla="*/ 37 h 255"/>
                  <a:gd name="T10" fmla="*/ 18 w 73"/>
                  <a:gd name="T11" fmla="*/ 68 h 255"/>
                  <a:gd name="T12" fmla="*/ 18 w 73"/>
                  <a:gd name="T13" fmla="*/ 190 h 255"/>
                  <a:gd name="T14" fmla="*/ 0 w 73"/>
                  <a:gd name="T15" fmla="*/ 221 h 255"/>
                  <a:gd name="T16" fmla="*/ 22 w 73"/>
                  <a:gd name="T17" fmla="*/ 255 h 255"/>
                  <a:gd name="T18" fmla="*/ 22 w 73"/>
                  <a:gd name="T19" fmla="*/ 212 h 255"/>
                  <a:gd name="T20" fmla="*/ 50 w 73"/>
                  <a:gd name="T21" fmla="*/ 212 h 255"/>
                  <a:gd name="T22" fmla="*/ 50 w 73"/>
                  <a:gd name="T23" fmla="*/ 255 h 255"/>
                  <a:gd name="T24" fmla="*/ 73 w 73"/>
                  <a:gd name="T25" fmla="*/ 221 h 255"/>
                  <a:gd name="T26" fmla="*/ 55 w 73"/>
                  <a:gd name="T27" fmla="*/ 190 h 255"/>
                  <a:gd name="T28" fmla="*/ 26 w 73"/>
                  <a:gd name="T29" fmla="*/ 18 h 255"/>
                  <a:gd name="T30" fmla="*/ 47 w 73"/>
                  <a:gd name="T31" fmla="*/ 18 h 255"/>
                  <a:gd name="T32" fmla="*/ 58 w 73"/>
                  <a:gd name="T33" fmla="*/ 37 h 255"/>
                  <a:gd name="T34" fmla="*/ 47 w 73"/>
                  <a:gd name="T35" fmla="*/ 55 h 255"/>
                  <a:gd name="T36" fmla="*/ 26 w 73"/>
                  <a:gd name="T37" fmla="*/ 55 h 255"/>
                  <a:gd name="T38" fmla="*/ 15 w 73"/>
                  <a:gd name="T39" fmla="*/ 37 h 255"/>
                  <a:gd name="T40" fmla="*/ 26 w 73"/>
                  <a:gd name="T41" fmla="*/ 1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255">
                    <a:moveTo>
                      <a:pt x="55" y="190"/>
                    </a:moveTo>
                    <a:cubicBezTo>
                      <a:pt x="55" y="68"/>
                      <a:pt x="55" y="68"/>
                      <a:pt x="55" y="68"/>
                    </a:cubicBezTo>
                    <a:cubicBezTo>
                      <a:pt x="66" y="62"/>
                      <a:pt x="73" y="50"/>
                      <a:pt x="73" y="37"/>
                    </a:cubicBezTo>
                    <a:cubicBezTo>
                      <a:pt x="73" y="17"/>
                      <a:pt x="57" y="0"/>
                      <a:pt x="36" y="0"/>
                    </a:cubicBezTo>
                    <a:cubicBezTo>
                      <a:pt x="16" y="0"/>
                      <a:pt x="0" y="17"/>
                      <a:pt x="0" y="37"/>
                    </a:cubicBezTo>
                    <a:cubicBezTo>
                      <a:pt x="0" y="50"/>
                      <a:pt x="7" y="62"/>
                      <a:pt x="18" y="68"/>
                    </a:cubicBezTo>
                    <a:cubicBezTo>
                      <a:pt x="18" y="190"/>
                      <a:pt x="18" y="190"/>
                      <a:pt x="18" y="190"/>
                    </a:cubicBezTo>
                    <a:cubicBezTo>
                      <a:pt x="7" y="196"/>
                      <a:pt x="0" y="208"/>
                      <a:pt x="0" y="221"/>
                    </a:cubicBezTo>
                    <a:cubicBezTo>
                      <a:pt x="0" y="237"/>
                      <a:pt x="9" y="250"/>
                      <a:pt x="22" y="255"/>
                    </a:cubicBezTo>
                    <a:cubicBezTo>
                      <a:pt x="22" y="212"/>
                      <a:pt x="22" y="212"/>
                      <a:pt x="22" y="212"/>
                    </a:cubicBezTo>
                    <a:cubicBezTo>
                      <a:pt x="50" y="212"/>
                      <a:pt x="50" y="212"/>
                      <a:pt x="50" y="212"/>
                    </a:cubicBezTo>
                    <a:cubicBezTo>
                      <a:pt x="50" y="255"/>
                      <a:pt x="50" y="255"/>
                      <a:pt x="50" y="255"/>
                    </a:cubicBezTo>
                    <a:cubicBezTo>
                      <a:pt x="64" y="250"/>
                      <a:pt x="73" y="237"/>
                      <a:pt x="73" y="221"/>
                    </a:cubicBezTo>
                    <a:cubicBezTo>
                      <a:pt x="73" y="208"/>
                      <a:pt x="66" y="196"/>
                      <a:pt x="55" y="190"/>
                    </a:cubicBezTo>
                    <a:close/>
                    <a:moveTo>
                      <a:pt x="26" y="18"/>
                    </a:moveTo>
                    <a:cubicBezTo>
                      <a:pt x="47" y="18"/>
                      <a:pt x="47" y="18"/>
                      <a:pt x="47" y="18"/>
                    </a:cubicBezTo>
                    <a:cubicBezTo>
                      <a:pt x="58" y="37"/>
                      <a:pt x="58" y="37"/>
                      <a:pt x="58" y="37"/>
                    </a:cubicBezTo>
                    <a:cubicBezTo>
                      <a:pt x="47" y="55"/>
                      <a:pt x="47" y="55"/>
                      <a:pt x="47" y="55"/>
                    </a:cubicBezTo>
                    <a:cubicBezTo>
                      <a:pt x="26" y="55"/>
                      <a:pt x="26" y="55"/>
                      <a:pt x="26" y="55"/>
                    </a:cubicBezTo>
                    <a:cubicBezTo>
                      <a:pt x="15" y="37"/>
                      <a:pt x="15" y="37"/>
                      <a:pt x="15" y="37"/>
                    </a:cubicBezTo>
                    <a:lnTo>
                      <a:pt x="26" y="18"/>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28"/>
              <p:cNvSpPr>
                <a:spLocks/>
              </p:cNvSpPr>
              <p:nvPr/>
            </p:nvSpPr>
            <p:spPr bwMode="auto">
              <a:xfrm rot="2053077">
                <a:off x="7912559" y="1453226"/>
                <a:ext cx="137880" cy="480504"/>
              </a:xfrm>
              <a:custGeom>
                <a:avLst/>
                <a:gdLst>
                  <a:gd name="T0" fmla="*/ 55 w 72"/>
                  <a:gd name="T1" fmla="*/ 194 h 258"/>
                  <a:gd name="T2" fmla="*/ 55 w 72"/>
                  <a:gd name="T3" fmla="*/ 65 h 258"/>
                  <a:gd name="T4" fmla="*/ 72 w 72"/>
                  <a:gd name="T5" fmla="*/ 34 h 258"/>
                  <a:gd name="T6" fmla="*/ 50 w 72"/>
                  <a:gd name="T7" fmla="*/ 0 h 258"/>
                  <a:gd name="T8" fmla="*/ 50 w 72"/>
                  <a:gd name="T9" fmla="*/ 40 h 258"/>
                  <a:gd name="T10" fmla="*/ 23 w 72"/>
                  <a:gd name="T11" fmla="*/ 40 h 258"/>
                  <a:gd name="T12" fmla="*/ 23 w 72"/>
                  <a:gd name="T13" fmla="*/ 0 h 258"/>
                  <a:gd name="T14" fmla="*/ 0 w 72"/>
                  <a:gd name="T15" fmla="*/ 34 h 258"/>
                  <a:gd name="T16" fmla="*/ 18 w 72"/>
                  <a:gd name="T17" fmla="*/ 65 h 258"/>
                  <a:gd name="T18" fmla="*/ 18 w 72"/>
                  <a:gd name="T19" fmla="*/ 194 h 258"/>
                  <a:gd name="T20" fmla="*/ 0 w 72"/>
                  <a:gd name="T21" fmla="*/ 225 h 258"/>
                  <a:gd name="T22" fmla="*/ 23 w 72"/>
                  <a:gd name="T23" fmla="*/ 258 h 258"/>
                  <a:gd name="T24" fmla="*/ 23 w 72"/>
                  <a:gd name="T25" fmla="*/ 218 h 258"/>
                  <a:gd name="T26" fmla="*/ 50 w 72"/>
                  <a:gd name="T27" fmla="*/ 218 h 258"/>
                  <a:gd name="T28" fmla="*/ 50 w 72"/>
                  <a:gd name="T29" fmla="*/ 258 h 258"/>
                  <a:gd name="T30" fmla="*/ 72 w 72"/>
                  <a:gd name="T31" fmla="*/ 225 h 258"/>
                  <a:gd name="T32" fmla="*/ 55 w 72"/>
                  <a:gd name="T33" fmla="*/ 19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258">
                    <a:moveTo>
                      <a:pt x="55" y="194"/>
                    </a:moveTo>
                    <a:cubicBezTo>
                      <a:pt x="55" y="65"/>
                      <a:pt x="55" y="65"/>
                      <a:pt x="55" y="65"/>
                    </a:cubicBezTo>
                    <a:cubicBezTo>
                      <a:pt x="65" y="59"/>
                      <a:pt x="72" y="47"/>
                      <a:pt x="72" y="34"/>
                    </a:cubicBezTo>
                    <a:cubicBezTo>
                      <a:pt x="72" y="19"/>
                      <a:pt x="63" y="6"/>
                      <a:pt x="50" y="0"/>
                    </a:cubicBezTo>
                    <a:cubicBezTo>
                      <a:pt x="50" y="40"/>
                      <a:pt x="50" y="40"/>
                      <a:pt x="50" y="40"/>
                    </a:cubicBezTo>
                    <a:cubicBezTo>
                      <a:pt x="23" y="40"/>
                      <a:pt x="23" y="40"/>
                      <a:pt x="23" y="40"/>
                    </a:cubicBezTo>
                    <a:cubicBezTo>
                      <a:pt x="23" y="0"/>
                      <a:pt x="23" y="0"/>
                      <a:pt x="23" y="0"/>
                    </a:cubicBezTo>
                    <a:cubicBezTo>
                      <a:pt x="10" y="6"/>
                      <a:pt x="0" y="19"/>
                      <a:pt x="0" y="34"/>
                    </a:cubicBezTo>
                    <a:cubicBezTo>
                      <a:pt x="0" y="47"/>
                      <a:pt x="7" y="59"/>
                      <a:pt x="18" y="65"/>
                    </a:cubicBezTo>
                    <a:cubicBezTo>
                      <a:pt x="18" y="194"/>
                      <a:pt x="18" y="194"/>
                      <a:pt x="18" y="194"/>
                    </a:cubicBezTo>
                    <a:cubicBezTo>
                      <a:pt x="7" y="200"/>
                      <a:pt x="0" y="211"/>
                      <a:pt x="0" y="225"/>
                    </a:cubicBezTo>
                    <a:cubicBezTo>
                      <a:pt x="0" y="240"/>
                      <a:pt x="10" y="253"/>
                      <a:pt x="23" y="258"/>
                    </a:cubicBezTo>
                    <a:cubicBezTo>
                      <a:pt x="23" y="218"/>
                      <a:pt x="23" y="218"/>
                      <a:pt x="23" y="218"/>
                    </a:cubicBezTo>
                    <a:cubicBezTo>
                      <a:pt x="50" y="218"/>
                      <a:pt x="50" y="218"/>
                      <a:pt x="50" y="218"/>
                    </a:cubicBezTo>
                    <a:cubicBezTo>
                      <a:pt x="50" y="258"/>
                      <a:pt x="50" y="258"/>
                      <a:pt x="50" y="258"/>
                    </a:cubicBezTo>
                    <a:cubicBezTo>
                      <a:pt x="63" y="253"/>
                      <a:pt x="72" y="240"/>
                      <a:pt x="72" y="225"/>
                    </a:cubicBezTo>
                    <a:cubicBezTo>
                      <a:pt x="72" y="211"/>
                      <a:pt x="65" y="200"/>
                      <a:pt x="55" y="19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76" name="Group 175"/>
            <p:cNvGrpSpPr>
              <a:grpSpLocks noChangeAspect="1"/>
            </p:cNvGrpSpPr>
            <p:nvPr/>
          </p:nvGrpSpPr>
          <p:grpSpPr bwMode="auto">
            <a:xfrm rot="16445701">
              <a:off x="10480239" y="4230920"/>
              <a:ext cx="446208" cy="342481"/>
              <a:chOff x="403" y="947"/>
              <a:chExt cx="499" cy="383"/>
            </a:xfrm>
            <a:solidFill>
              <a:srgbClr val="505050"/>
            </a:solidFill>
          </p:grpSpPr>
          <p:sp>
            <p:nvSpPr>
              <p:cNvPr id="190" name="Freeform 5"/>
              <p:cNvSpPr>
                <a:spLocks noEditPoints="1"/>
              </p:cNvSpPr>
              <p:nvPr/>
            </p:nvSpPr>
            <p:spPr bwMode="auto">
              <a:xfrm>
                <a:off x="699" y="1126"/>
                <a:ext cx="104" cy="103"/>
              </a:xfrm>
              <a:custGeom>
                <a:avLst/>
                <a:gdLst>
                  <a:gd name="T0" fmla="*/ 429 w 429"/>
                  <a:gd name="T1" fmla="*/ 214 h 429"/>
                  <a:gd name="T2" fmla="*/ 215 w 429"/>
                  <a:gd name="T3" fmla="*/ 429 h 429"/>
                  <a:gd name="T4" fmla="*/ 0 w 429"/>
                  <a:gd name="T5" fmla="*/ 214 h 429"/>
                  <a:gd name="T6" fmla="*/ 215 w 429"/>
                  <a:gd name="T7" fmla="*/ 0 h 429"/>
                  <a:gd name="T8" fmla="*/ 429 w 429"/>
                  <a:gd name="T9" fmla="*/ 214 h 429"/>
                  <a:gd name="T10" fmla="*/ 381 w 429"/>
                  <a:gd name="T11" fmla="*/ 214 h 429"/>
                  <a:gd name="T12" fmla="*/ 215 w 429"/>
                  <a:gd name="T13" fmla="*/ 55 h 429"/>
                  <a:gd name="T14" fmla="*/ 48 w 429"/>
                  <a:gd name="T15" fmla="*/ 214 h 429"/>
                  <a:gd name="T16" fmla="*/ 215 w 429"/>
                  <a:gd name="T17" fmla="*/ 381 h 429"/>
                  <a:gd name="T18" fmla="*/ 381 w 429"/>
                  <a:gd name="T19" fmla="*/ 214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429">
                    <a:moveTo>
                      <a:pt x="429" y="214"/>
                    </a:moveTo>
                    <a:cubicBezTo>
                      <a:pt x="429" y="333"/>
                      <a:pt x="334" y="429"/>
                      <a:pt x="215" y="429"/>
                    </a:cubicBezTo>
                    <a:cubicBezTo>
                      <a:pt x="95" y="429"/>
                      <a:pt x="0" y="333"/>
                      <a:pt x="0" y="214"/>
                    </a:cubicBezTo>
                    <a:cubicBezTo>
                      <a:pt x="0" y="95"/>
                      <a:pt x="95" y="0"/>
                      <a:pt x="215" y="0"/>
                    </a:cubicBezTo>
                    <a:cubicBezTo>
                      <a:pt x="334" y="0"/>
                      <a:pt x="429" y="95"/>
                      <a:pt x="429" y="214"/>
                    </a:cubicBezTo>
                    <a:close/>
                    <a:moveTo>
                      <a:pt x="381" y="214"/>
                    </a:moveTo>
                    <a:cubicBezTo>
                      <a:pt x="381" y="127"/>
                      <a:pt x="302" y="55"/>
                      <a:pt x="215" y="55"/>
                    </a:cubicBezTo>
                    <a:cubicBezTo>
                      <a:pt x="127" y="55"/>
                      <a:pt x="48" y="127"/>
                      <a:pt x="48" y="214"/>
                    </a:cubicBezTo>
                    <a:cubicBezTo>
                      <a:pt x="48" y="310"/>
                      <a:pt x="127" y="381"/>
                      <a:pt x="215" y="381"/>
                    </a:cubicBezTo>
                    <a:cubicBezTo>
                      <a:pt x="302" y="381"/>
                      <a:pt x="381" y="310"/>
                      <a:pt x="381" y="214"/>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6"/>
              <p:cNvSpPr>
                <a:spLocks noEditPoints="1"/>
              </p:cNvSpPr>
              <p:nvPr/>
            </p:nvSpPr>
            <p:spPr bwMode="auto">
              <a:xfrm>
                <a:off x="599" y="1027"/>
                <a:ext cx="303" cy="303"/>
              </a:xfrm>
              <a:custGeom>
                <a:avLst/>
                <a:gdLst>
                  <a:gd name="T0" fmla="*/ 1123 w 1259"/>
                  <a:gd name="T1" fmla="*/ 567 h 1254"/>
                  <a:gd name="T2" fmla="*/ 1259 w 1259"/>
                  <a:gd name="T3" fmla="*/ 496 h 1254"/>
                  <a:gd name="T4" fmla="*/ 1211 w 1259"/>
                  <a:gd name="T5" fmla="*/ 376 h 1254"/>
                  <a:gd name="T6" fmla="*/ 1060 w 1259"/>
                  <a:gd name="T7" fmla="*/ 392 h 1254"/>
                  <a:gd name="T8" fmla="*/ 1004 w 1259"/>
                  <a:gd name="T9" fmla="*/ 312 h 1254"/>
                  <a:gd name="T10" fmla="*/ 1060 w 1259"/>
                  <a:gd name="T11" fmla="*/ 152 h 1254"/>
                  <a:gd name="T12" fmla="*/ 964 w 1259"/>
                  <a:gd name="T13" fmla="*/ 80 h 1254"/>
                  <a:gd name="T14" fmla="*/ 845 w 1259"/>
                  <a:gd name="T15" fmla="*/ 200 h 1254"/>
                  <a:gd name="T16" fmla="*/ 741 w 1259"/>
                  <a:gd name="T17" fmla="*/ 168 h 1254"/>
                  <a:gd name="T18" fmla="*/ 693 w 1259"/>
                  <a:gd name="T19" fmla="*/ 0 h 1254"/>
                  <a:gd name="T20" fmla="*/ 574 w 1259"/>
                  <a:gd name="T21" fmla="*/ 0 h 1254"/>
                  <a:gd name="T22" fmla="*/ 526 w 1259"/>
                  <a:gd name="T23" fmla="*/ 160 h 1254"/>
                  <a:gd name="T24" fmla="*/ 414 w 1259"/>
                  <a:gd name="T25" fmla="*/ 184 h 1254"/>
                  <a:gd name="T26" fmla="*/ 391 w 1259"/>
                  <a:gd name="T27" fmla="*/ 160 h 1254"/>
                  <a:gd name="T28" fmla="*/ 343 w 1259"/>
                  <a:gd name="T29" fmla="*/ 120 h 1254"/>
                  <a:gd name="T30" fmla="*/ 303 w 1259"/>
                  <a:gd name="T31" fmla="*/ 80 h 1254"/>
                  <a:gd name="T32" fmla="*/ 199 w 1259"/>
                  <a:gd name="T33" fmla="*/ 168 h 1254"/>
                  <a:gd name="T34" fmla="*/ 255 w 1259"/>
                  <a:gd name="T35" fmla="*/ 312 h 1254"/>
                  <a:gd name="T36" fmla="*/ 207 w 1259"/>
                  <a:gd name="T37" fmla="*/ 376 h 1254"/>
                  <a:gd name="T38" fmla="*/ 88 w 1259"/>
                  <a:gd name="T39" fmla="*/ 376 h 1254"/>
                  <a:gd name="T40" fmla="*/ 40 w 1259"/>
                  <a:gd name="T41" fmla="*/ 376 h 1254"/>
                  <a:gd name="T42" fmla="*/ 24 w 1259"/>
                  <a:gd name="T43" fmla="*/ 408 h 1254"/>
                  <a:gd name="T44" fmla="*/ 0 w 1259"/>
                  <a:gd name="T45" fmla="*/ 472 h 1254"/>
                  <a:gd name="T46" fmla="*/ 120 w 1259"/>
                  <a:gd name="T47" fmla="*/ 544 h 1254"/>
                  <a:gd name="T48" fmla="*/ 144 w 1259"/>
                  <a:gd name="T49" fmla="*/ 559 h 1254"/>
                  <a:gd name="T50" fmla="*/ 144 w 1259"/>
                  <a:gd name="T51" fmla="*/ 583 h 1254"/>
                  <a:gd name="T52" fmla="*/ 136 w 1259"/>
                  <a:gd name="T53" fmla="*/ 663 h 1254"/>
                  <a:gd name="T54" fmla="*/ 0 w 1259"/>
                  <a:gd name="T55" fmla="*/ 759 h 1254"/>
                  <a:gd name="T56" fmla="*/ 40 w 1259"/>
                  <a:gd name="T57" fmla="*/ 879 h 1254"/>
                  <a:gd name="T58" fmla="*/ 199 w 1259"/>
                  <a:gd name="T59" fmla="*/ 855 h 1254"/>
                  <a:gd name="T60" fmla="*/ 247 w 1259"/>
                  <a:gd name="T61" fmla="*/ 943 h 1254"/>
                  <a:gd name="T62" fmla="*/ 199 w 1259"/>
                  <a:gd name="T63" fmla="*/ 1087 h 1254"/>
                  <a:gd name="T64" fmla="*/ 303 w 1259"/>
                  <a:gd name="T65" fmla="*/ 1159 h 1254"/>
                  <a:gd name="T66" fmla="*/ 430 w 1259"/>
                  <a:gd name="T67" fmla="*/ 1063 h 1254"/>
                  <a:gd name="T68" fmla="*/ 526 w 1259"/>
                  <a:gd name="T69" fmla="*/ 1103 h 1254"/>
                  <a:gd name="T70" fmla="*/ 566 w 1259"/>
                  <a:gd name="T71" fmla="*/ 1254 h 1254"/>
                  <a:gd name="T72" fmla="*/ 685 w 1259"/>
                  <a:gd name="T73" fmla="*/ 1254 h 1254"/>
                  <a:gd name="T74" fmla="*/ 725 w 1259"/>
                  <a:gd name="T75" fmla="*/ 1095 h 1254"/>
                  <a:gd name="T76" fmla="*/ 845 w 1259"/>
                  <a:gd name="T77" fmla="*/ 1063 h 1254"/>
                  <a:gd name="T78" fmla="*/ 956 w 1259"/>
                  <a:gd name="T79" fmla="*/ 1167 h 1254"/>
                  <a:gd name="T80" fmla="*/ 1052 w 1259"/>
                  <a:gd name="T81" fmla="*/ 1095 h 1254"/>
                  <a:gd name="T82" fmla="*/ 996 w 1259"/>
                  <a:gd name="T83" fmla="*/ 951 h 1254"/>
                  <a:gd name="T84" fmla="*/ 1060 w 1259"/>
                  <a:gd name="T85" fmla="*/ 871 h 1254"/>
                  <a:gd name="T86" fmla="*/ 1219 w 1259"/>
                  <a:gd name="T87" fmla="*/ 871 h 1254"/>
                  <a:gd name="T88" fmla="*/ 1259 w 1259"/>
                  <a:gd name="T89" fmla="*/ 767 h 1254"/>
                  <a:gd name="T90" fmla="*/ 1123 w 1259"/>
                  <a:gd name="T91" fmla="*/ 679 h 1254"/>
                  <a:gd name="T92" fmla="*/ 1123 w 1259"/>
                  <a:gd name="T93" fmla="*/ 567 h 1254"/>
                  <a:gd name="T94" fmla="*/ 629 w 1259"/>
                  <a:gd name="T95" fmla="*/ 879 h 1254"/>
                  <a:gd name="T96" fmla="*/ 375 w 1259"/>
                  <a:gd name="T97" fmla="*/ 623 h 1254"/>
                  <a:gd name="T98" fmla="*/ 629 w 1259"/>
                  <a:gd name="T99" fmla="*/ 368 h 1254"/>
                  <a:gd name="T100" fmla="*/ 884 w 1259"/>
                  <a:gd name="T101" fmla="*/ 623 h 1254"/>
                  <a:gd name="T102" fmla="*/ 629 w 1259"/>
                  <a:gd name="T103" fmla="*/ 879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59" h="1254">
                    <a:moveTo>
                      <a:pt x="1123" y="567"/>
                    </a:moveTo>
                    <a:cubicBezTo>
                      <a:pt x="1259" y="496"/>
                      <a:pt x="1259" y="496"/>
                      <a:pt x="1259" y="496"/>
                    </a:cubicBezTo>
                    <a:cubicBezTo>
                      <a:pt x="1211" y="376"/>
                      <a:pt x="1211" y="376"/>
                      <a:pt x="1211" y="376"/>
                    </a:cubicBezTo>
                    <a:cubicBezTo>
                      <a:pt x="1060" y="392"/>
                      <a:pt x="1060" y="392"/>
                      <a:pt x="1060" y="392"/>
                    </a:cubicBezTo>
                    <a:cubicBezTo>
                      <a:pt x="1004" y="312"/>
                      <a:pt x="1004" y="312"/>
                      <a:pt x="1004" y="312"/>
                    </a:cubicBezTo>
                    <a:cubicBezTo>
                      <a:pt x="1060" y="152"/>
                      <a:pt x="1060" y="152"/>
                      <a:pt x="1060" y="152"/>
                    </a:cubicBezTo>
                    <a:cubicBezTo>
                      <a:pt x="964" y="80"/>
                      <a:pt x="964" y="80"/>
                      <a:pt x="964" y="80"/>
                    </a:cubicBezTo>
                    <a:cubicBezTo>
                      <a:pt x="845" y="200"/>
                      <a:pt x="845" y="200"/>
                      <a:pt x="845" y="200"/>
                    </a:cubicBezTo>
                    <a:cubicBezTo>
                      <a:pt x="741" y="168"/>
                      <a:pt x="741" y="168"/>
                      <a:pt x="741" y="168"/>
                    </a:cubicBezTo>
                    <a:cubicBezTo>
                      <a:pt x="693" y="0"/>
                      <a:pt x="693" y="0"/>
                      <a:pt x="693" y="0"/>
                    </a:cubicBezTo>
                    <a:cubicBezTo>
                      <a:pt x="574" y="0"/>
                      <a:pt x="574" y="0"/>
                      <a:pt x="574" y="0"/>
                    </a:cubicBezTo>
                    <a:cubicBezTo>
                      <a:pt x="526" y="160"/>
                      <a:pt x="526" y="160"/>
                      <a:pt x="526" y="160"/>
                    </a:cubicBezTo>
                    <a:cubicBezTo>
                      <a:pt x="414" y="184"/>
                      <a:pt x="414" y="184"/>
                      <a:pt x="414" y="184"/>
                    </a:cubicBezTo>
                    <a:cubicBezTo>
                      <a:pt x="391" y="160"/>
                      <a:pt x="391" y="160"/>
                      <a:pt x="391" y="160"/>
                    </a:cubicBezTo>
                    <a:cubicBezTo>
                      <a:pt x="343" y="120"/>
                      <a:pt x="343" y="120"/>
                      <a:pt x="343" y="120"/>
                    </a:cubicBezTo>
                    <a:cubicBezTo>
                      <a:pt x="303" y="80"/>
                      <a:pt x="303" y="80"/>
                      <a:pt x="303" y="80"/>
                    </a:cubicBezTo>
                    <a:cubicBezTo>
                      <a:pt x="199" y="168"/>
                      <a:pt x="199" y="168"/>
                      <a:pt x="199" y="168"/>
                    </a:cubicBezTo>
                    <a:cubicBezTo>
                      <a:pt x="255" y="312"/>
                      <a:pt x="255" y="312"/>
                      <a:pt x="255" y="312"/>
                    </a:cubicBezTo>
                    <a:cubicBezTo>
                      <a:pt x="207" y="376"/>
                      <a:pt x="207" y="376"/>
                      <a:pt x="207" y="376"/>
                    </a:cubicBezTo>
                    <a:cubicBezTo>
                      <a:pt x="88" y="376"/>
                      <a:pt x="88" y="376"/>
                      <a:pt x="88" y="376"/>
                    </a:cubicBezTo>
                    <a:cubicBezTo>
                      <a:pt x="40" y="376"/>
                      <a:pt x="40" y="376"/>
                      <a:pt x="40" y="376"/>
                    </a:cubicBezTo>
                    <a:cubicBezTo>
                      <a:pt x="24" y="408"/>
                      <a:pt x="24" y="408"/>
                      <a:pt x="24" y="408"/>
                    </a:cubicBezTo>
                    <a:cubicBezTo>
                      <a:pt x="0" y="472"/>
                      <a:pt x="0" y="472"/>
                      <a:pt x="0" y="472"/>
                    </a:cubicBezTo>
                    <a:cubicBezTo>
                      <a:pt x="120" y="544"/>
                      <a:pt x="120" y="544"/>
                      <a:pt x="120" y="544"/>
                    </a:cubicBezTo>
                    <a:cubicBezTo>
                      <a:pt x="144" y="559"/>
                      <a:pt x="144" y="559"/>
                      <a:pt x="144" y="559"/>
                    </a:cubicBezTo>
                    <a:cubicBezTo>
                      <a:pt x="144" y="583"/>
                      <a:pt x="144" y="583"/>
                      <a:pt x="144" y="583"/>
                    </a:cubicBezTo>
                    <a:cubicBezTo>
                      <a:pt x="136" y="663"/>
                      <a:pt x="136" y="663"/>
                      <a:pt x="136" y="663"/>
                    </a:cubicBezTo>
                    <a:cubicBezTo>
                      <a:pt x="0" y="759"/>
                      <a:pt x="0" y="759"/>
                      <a:pt x="0" y="759"/>
                    </a:cubicBezTo>
                    <a:cubicBezTo>
                      <a:pt x="40" y="879"/>
                      <a:pt x="40" y="879"/>
                      <a:pt x="40" y="879"/>
                    </a:cubicBezTo>
                    <a:cubicBezTo>
                      <a:pt x="199" y="855"/>
                      <a:pt x="199" y="855"/>
                      <a:pt x="199" y="855"/>
                    </a:cubicBezTo>
                    <a:cubicBezTo>
                      <a:pt x="247" y="943"/>
                      <a:pt x="247" y="943"/>
                      <a:pt x="247" y="943"/>
                    </a:cubicBezTo>
                    <a:cubicBezTo>
                      <a:pt x="199" y="1087"/>
                      <a:pt x="199" y="1087"/>
                      <a:pt x="199" y="1087"/>
                    </a:cubicBezTo>
                    <a:cubicBezTo>
                      <a:pt x="303" y="1159"/>
                      <a:pt x="303" y="1159"/>
                      <a:pt x="303" y="1159"/>
                    </a:cubicBezTo>
                    <a:cubicBezTo>
                      <a:pt x="430" y="1063"/>
                      <a:pt x="430" y="1063"/>
                      <a:pt x="430" y="1063"/>
                    </a:cubicBezTo>
                    <a:cubicBezTo>
                      <a:pt x="526" y="1103"/>
                      <a:pt x="526" y="1103"/>
                      <a:pt x="526" y="1103"/>
                    </a:cubicBezTo>
                    <a:cubicBezTo>
                      <a:pt x="566" y="1254"/>
                      <a:pt x="566" y="1254"/>
                      <a:pt x="566" y="1254"/>
                    </a:cubicBezTo>
                    <a:cubicBezTo>
                      <a:pt x="685" y="1254"/>
                      <a:pt x="685" y="1254"/>
                      <a:pt x="685" y="1254"/>
                    </a:cubicBezTo>
                    <a:cubicBezTo>
                      <a:pt x="725" y="1095"/>
                      <a:pt x="725" y="1095"/>
                      <a:pt x="725" y="1095"/>
                    </a:cubicBezTo>
                    <a:cubicBezTo>
                      <a:pt x="845" y="1063"/>
                      <a:pt x="845" y="1063"/>
                      <a:pt x="845" y="1063"/>
                    </a:cubicBezTo>
                    <a:cubicBezTo>
                      <a:pt x="956" y="1167"/>
                      <a:pt x="956" y="1167"/>
                      <a:pt x="956" y="1167"/>
                    </a:cubicBezTo>
                    <a:cubicBezTo>
                      <a:pt x="1052" y="1095"/>
                      <a:pt x="1052" y="1095"/>
                      <a:pt x="1052" y="1095"/>
                    </a:cubicBezTo>
                    <a:cubicBezTo>
                      <a:pt x="996" y="951"/>
                      <a:pt x="996" y="951"/>
                      <a:pt x="996" y="951"/>
                    </a:cubicBezTo>
                    <a:cubicBezTo>
                      <a:pt x="1060" y="871"/>
                      <a:pt x="1060" y="871"/>
                      <a:pt x="1060" y="871"/>
                    </a:cubicBezTo>
                    <a:cubicBezTo>
                      <a:pt x="1219" y="871"/>
                      <a:pt x="1219" y="871"/>
                      <a:pt x="1219" y="871"/>
                    </a:cubicBezTo>
                    <a:cubicBezTo>
                      <a:pt x="1259" y="767"/>
                      <a:pt x="1259" y="767"/>
                      <a:pt x="1259" y="767"/>
                    </a:cubicBezTo>
                    <a:cubicBezTo>
                      <a:pt x="1123" y="679"/>
                      <a:pt x="1123" y="679"/>
                      <a:pt x="1123" y="679"/>
                    </a:cubicBezTo>
                    <a:lnTo>
                      <a:pt x="1123" y="567"/>
                    </a:lnTo>
                    <a:close/>
                    <a:moveTo>
                      <a:pt x="629" y="879"/>
                    </a:moveTo>
                    <a:cubicBezTo>
                      <a:pt x="486" y="879"/>
                      <a:pt x="375" y="767"/>
                      <a:pt x="375" y="623"/>
                    </a:cubicBezTo>
                    <a:cubicBezTo>
                      <a:pt x="375" y="488"/>
                      <a:pt x="486" y="368"/>
                      <a:pt x="629" y="368"/>
                    </a:cubicBezTo>
                    <a:cubicBezTo>
                      <a:pt x="773" y="368"/>
                      <a:pt x="884" y="488"/>
                      <a:pt x="884" y="623"/>
                    </a:cubicBezTo>
                    <a:cubicBezTo>
                      <a:pt x="884" y="767"/>
                      <a:pt x="773" y="879"/>
                      <a:pt x="629" y="879"/>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7"/>
              <p:cNvSpPr>
                <a:spLocks/>
              </p:cNvSpPr>
              <p:nvPr/>
            </p:nvSpPr>
            <p:spPr bwMode="auto">
              <a:xfrm>
                <a:off x="403" y="947"/>
                <a:ext cx="114" cy="95"/>
              </a:xfrm>
              <a:custGeom>
                <a:avLst/>
                <a:gdLst>
                  <a:gd name="T0" fmla="*/ 471 w 471"/>
                  <a:gd name="T1" fmla="*/ 206 h 396"/>
                  <a:gd name="T2" fmla="*/ 391 w 471"/>
                  <a:gd name="T3" fmla="*/ 293 h 396"/>
                  <a:gd name="T4" fmla="*/ 351 w 471"/>
                  <a:gd name="T5" fmla="*/ 396 h 396"/>
                  <a:gd name="T6" fmla="*/ 40 w 471"/>
                  <a:gd name="T7" fmla="*/ 206 h 396"/>
                  <a:gd name="T8" fmla="*/ 16 w 471"/>
                  <a:gd name="T9" fmla="*/ 127 h 396"/>
                  <a:gd name="T10" fmla="*/ 72 w 471"/>
                  <a:gd name="T11" fmla="*/ 40 h 396"/>
                  <a:gd name="T12" fmla="*/ 151 w 471"/>
                  <a:gd name="T13" fmla="*/ 16 h 396"/>
                  <a:gd name="T14" fmla="*/ 471 w 471"/>
                  <a:gd name="T15" fmla="*/ 206 h 3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96">
                    <a:moveTo>
                      <a:pt x="471" y="206"/>
                    </a:moveTo>
                    <a:cubicBezTo>
                      <a:pt x="439" y="230"/>
                      <a:pt x="415" y="261"/>
                      <a:pt x="391" y="293"/>
                    </a:cubicBezTo>
                    <a:cubicBezTo>
                      <a:pt x="375" y="325"/>
                      <a:pt x="359" y="364"/>
                      <a:pt x="351" y="396"/>
                    </a:cubicBezTo>
                    <a:cubicBezTo>
                      <a:pt x="40" y="206"/>
                      <a:pt x="40" y="206"/>
                      <a:pt x="40" y="206"/>
                    </a:cubicBezTo>
                    <a:cubicBezTo>
                      <a:pt x="8" y="190"/>
                      <a:pt x="0" y="150"/>
                      <a:pt x="16" y="127"/>
                    </a:cubicBezTo>
                    <a:cubicBezTo>
                      <a:pt x="72" y="40"/>
                      <a:pt x="72" y="40"/>
                      <a:pt x="72" y="40"/>
                    </a:cubicBezTo>
                    <a:cubicBezTo>
                      <a:pt x="88" y="8"/>
                      <a:pt x="127" y="0"/>
                      <a:pt x="151" y="16"/>
                    </a:cubicBezTo>
                    <a:lnTo>
                      <a:pt x="471" y="206"/>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8"/>
              <p:cNvSpPr>
                <a:spLocks/>
              </p:cNvSpPr>
              <p:nvPr/>
            </p:nvSpPr>
            <p:spPr bwMode="auto">
              <a:xfrm>
                <a:off x="485" y="969"/>
                <a:ext cx="190" cy="201"/>
              </a:xfrm>
              <a:custGeom>
                <a:avLst/>
                <a:gdLst>
                  <a:gd name="T0" fmla="*/ 629 w 788"/>
                  <a:gd name="T1" fmla="*/ 96 h 833"/>
                  <a:gd name="T2" fmla="*/ 160 w 788"/>
                  <a:gd name="T3" fmla="*/ 136 h 833"/>
                  <a:gd name="T4" fmla="*/ 88 w 788"/>
                  <a:gd name="T5" fmla="*/ 224 h 833"/>
                  <a:gd name="T6" fmla="*/ 48 w 788"/>
                  <a:gd name="T7" fmla="*/ 328 h 833"/>
                  <a:gd name="T8" fmla="*/ 223 w 788"/>
                  <a:gd name="T9" fmla="*/ 769 h 833"/>
                  <a:gd name="T10" fmla="*/ 478 w 788"/>
                  <a:gd name="T11" fmla="*/ 817 h 833"/>
                  <a:gd name="T12" fmla="*/ 454 w 788"/>
                  <a:gd name="T13" fmla="*/ 721 h 833"/>
                  <a:gd name="T14" fmla="*/ 446 w 788"/>
                  <a:gd name="T15" fmla="*/ 657 h 833"/>
                  <a:gd name="T16" fmla="*/ 303 w 788"/>
                  <a:gd name="T17" fmla="*/ 625 h 833"/>
                  <a:gd name="T18" fmla="*/ 231 w 788"/>
                  <a:gd name="T19" fmla="*/ 312 h 833"/>
                  <a:gd name="T20" fmla="*/ 541 w 788"/>
                  <a:gd name="T21" fmla="*/ 232 h 833"/>
                  <a:gd name="T22" fmla="*/ 637 w 788"/>
                  <a:gd name="T23" fmla="*/ 336 h 833"/>
                  <a:gd name="T24" fmla="*/ 764 w 788"/>
                  <a:gd name="T25" fmla="*/ 304 h 833"/>
                  <a:gd name="T26" fmla="*/ 788 w 788"/>
                  <a:gd name="T27" fmla="*/ 296 h 833"/>
                  <a:gd name="T28" fmla="*/ 629 w 788"/>
                  <a:gd name="T29" fmla="*/ 9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8" h="833">
                    <a:moveTo>
                      <a:pt x="629" y="96"/>
                    </a:moveTo>
                    <a:cubicBezTo>
                      <a:pt x="478" y="0"/>
                      <a:pt x="287" y="24"/>
                      <a:pt x="160" y="136"/>
                    </a:cubicBezTo>
                    <a:cubicBezTo>
                      <a:pt x="136" y="160"/>
                      <a:pt x="112" y="192"/>
                      <a:pt x="88" y="224"/>
                    </a:cubicBezTo>
                    <a:cubicBezTo>
                      <a:pt x="72" y="256"/>
                      <a:pt x="56" y="296"/>
                      <a:pt x="48" y="328"/>
                    </a:cubicBezTo>
                    <a:cubicBezTo>
                      <a:pt x="0" y="488"/>
                      <a:pt x="72" y="673"/>
                      <a:pt x="223" y="769"/>
                    </a:cubicBezTo>
                    <a:cubicBezTo>
                      <a:pt x="303" y="817"/>
                      <a:pt x="390" y="833"/>
                      <a:pt x="478" y="817"/>
                    </a:cubicBezTo>
                    <a:cubicBezTo>
                      <a:pt x="454" y="721"/>
                      <a:pt x="454" y="721"/>
                      <a:pt x="454" y="721"/>
                    </a:cubicBezTo>
                    <a:cubicBezTo>
                      <a:pt x="446" y="657"/>
                      <a:pt x="446" y="657"/>
                      <a:pt x="446" y="657"/>
                    </a:cubicBezTo>
                    <a:cubicBezTo>
                      <a:pt x="398" y="665"/>
                      <a:pt x="350" y="657"/>
                      <a:pt x="303" y="625"/>
                    </a:cubicBezTo>
                    <a:cubicBezTo>
                      <a:pt x="199" y="561"/>
                      <a:pt x="160" y="416"/>
                      <a:pt x="231" y="312"/>
                    </a:cubicBezTo>
                    <a:cubicBezTo>
                      <a:pt x="295" y="200"/>
                      <a:pt x="430" y="168"/>
                      <a:pt x="541" y="232"/>
                    </a:cubicBezTo>
                    <a:cubicBezTo>
                      <a:pt x="589" y="256"/>
                      <a:pt x="613" y="296"/>
                      <a:pt x="637" y="336"/>
                    </a:cubicBezTo>
                    <a:cubicBezTo>
                      <a:pt x="764" y="304"/>
                      <a:pt x="764" y="304"/>
                      <a:pt x="764" y="304"/>
                    </a:cubicBezTo>
                    <a:cubicBezTo>
                      <a:pt x="788" y="296"/>
                      <a:pt x="788" y="296"/>
                      <a:pt x="788" y="296"/>
                    </a:cubicBezTo>
                    <a:cubicBezTo>
                      <a:pt x="764" y="216"/>
                      <a:pt x="708" y="144"/>
                      <a:pt x="629" y="96"/>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9" name="Freeform 151"/>
            <p:cNvSpPr>
              <a:spLocks noChangeAspect="1" noEditPoints="1"/>
            </p:cNvSpPr>
            <p:nvPr/>
          </p:nvSpPr>
          <p:spPr bwMode="auto">
            <a:xfrm>
              <a:off x="5849864" y="4239776"/>
              <a:ext cx="396000" cy="32777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07335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0" name="Group 100"/>
            <p:cNvGrpSpPr>
              <a:grpSpLocks noChangeAspect="1"/>
            </p:cNvGrpSpPr>
            <p:nvPr/>
          </p:nvGrpSpPr>
          <p:grpSpPr bwMode="auto">
            <a:xfrm>
              <a:off x="6434540" y="3026139"/>
              <a:ext cx="496257" cy="402940"/>
              <a:chOff x="2459" y="1039"/>
              <a:chExt cx="2760" cy="2241"/>
            </a:xfrm>
            <a:solidFill>
              <a:srgbClr val="2BAEE4"/>
            </a:solidFill>
          </p:grpSpPr>
          <p:sp>
            <p:nvSpPr>
              <p:cNvPr id="181" name="Freeform 101"/>
              <p:cNvSpPr>
                <a:spLocks noEditPoints="1"/>
              </p:cNvSpPr>
              <p:nvPr/>
            </p:nvSpPr>
            <p:spPr bwMode="auto">
              <a:xfrm>
                <a:off x="3174" y="1442"/>
                <a:ext cx="1328" cy="156"/>
              </a:xfrm>
              <a:custGeom>
                <a:avLst/>
                <a:gdLst>
                  <a:gd name="T0" fmla="*/ 548 w 561"/>
                  <a:gd name="T1" fmla="*/ 54 h 66"/>
                  <a:gd name="T2" fmla="*/ 520 w 561"/>
                  <a:gd name="T3" fmla="*/ 6 h 66"/>
                  <a:gd name="T4" fmla="*/ 534 w 561"/>
                  <a:gd name="T5" fmla="*/ 14 h 66"/>
                  <a:gd name="T6" fmla="*/ 521 w 561"/>
                  <a:gd name="T7" fmla="*/ 54 h 66"/>
                  <a:gd name="T8" fmla="*/ 561 w 561"/>
                  <a:gd name="T9" fmla="*/ 65 h 66"/>
                  <a:gd name="T10" fmla="*/ 482 w 561"/>
                  <a:gd name="T11" fmla="*/ 55 h 66"/>
                  <a:gd name="T12" fmla="*/ 482 w 561"/>
                  <a:gd name="T13" fmla="*/ 11 h 66"/>
                  <a:gd name="T14" fmla="*/ 482 w 561"/>
                  <a:gd name="T15" fmla="*/ 55 h 66"/>
                  <a:gd name="T16" fmla="*/ 465 w 561"/>
                  <a:gd name="T17" fmla="*/ 8 h 66"/>
                  <a:gd name="T18" fmla="*/ 481 w 561"/>
                  <a:gd name="T19" fmla="*/ 66 h 66"/>
                  <a:gd name="T20" fmla="*/ 505 w 561"/>
                  <a:gd name="T21" fmla="*/ 33 h 66"/>
                  <a:gd name="T22" fmla="*/ 446 w 561"/>
                  <a:gd name="T23" fmla="*/ 54 h 66"/>
                  <a:gd name="T24" fmla="*/ 433 w 561"/>
                  <a:gd name="T25" fmla="*/ 0 h 66"/>
                  <a:gd name="T26" fmla="*/ 405 w 561"/>
                  <a:gd name="T27" fmla="*/ 17 h 66"/>
                  <a:gd name="T28" fmla="*/ 419 w 561"/>
                  <a:gd name="T29" fmla="*/ 54 h 66"/>
                  <a:gd name="T30" fmla="*/ 406 w 561"/>
                  <a:gd name="T31" fmla="*/ 65 h 66"/>
                  <a:gd name="T32" fmla="*/ 446 w 561"/>
                  <a:gd name="T33" fmla="*/ 54 h 66"/>
                  <a:gd name="T34" fmla="*/ 358 w 561"/>
                  <a:gd name="T35" fmla="*/ 34 h 66"/>
                  <a:gd name="T36" fmla="*/ 376 w 561"/>
                  <a:gd name="T37" fmla="*/ 33 h 66"/>
                  <a:gd name="T38" fmla="*/ 368 w 561"/>
                  <a:gd name="T39" fmla="*/ 0 h 66"/>
                  <a:gd name="T40" fmla="*/ 344 w 561"/>
                  <a:gd name="T41" fmla="*/ 34 h 66"/>
                  <a:gd name="T42" fmla="*/ 384 w 561"/>
                  <a:gd name="T43" fmla="*/ 58 h 66"/>
                  <a:gd name="T44" fmla="*/ 368 w 561"/>
                  <a:gd name="T45" fmla="*/ 0 h 66"/>
                  <a:gd name="T46" fmla="*/ 318 w 561"/>
                  <a:gd name="T47" fmla="*/ 54 h 66"/>
                  <a:gd name="T48" fmla="*/ 291 w 561"/>
                  <a:gd name="T49" fmla="*/ 6 h 66"/>
                  <a:gd name="T50" fmla="*/ 304 w 561"/>
                  <a:gd name="T51" fmla="*/ 14 h 66"/>
                  <a:gd name="T52" fmla="*/ 291 w 561"/>
                  <a:gd name="T53" fmla="*/ 54 h 66"/>
                  <a:gd name="T54" fmla="*/ 331 w 561"/>
                  <a:gd name="T55" fmla="*/ 65 h 66"/>
                  <a:gd name="T56" fmla="*/ 274 w 561"/>
                  <a:gd name="T57" fmla="*/ 54 h 66"/>
                  <a:gd name="T58" fmla="*/ 261 w 561"/>
                  <a:gd name="T59" fmla="*/ 0 h 66"/>
                  <a:gd name="T60" fmla="*/ 233 w 561"/>
                  <a:gd name="T61" fmla="*/ 17 h 66"/>
                  <a:gd name="T62" fmla="*/ 247 w 561"/>
                  <a:gd name="T63" fmla="*/ 54 h 66"/>
                  <a:gd name="T64" fmla="*/ 234 w 561"/>
                  <a:gd name="T65" fmla="*/ 65 h 66"/>
                  <a:gd name="T66" fmla="*/ 274 w 561"/>
                  <a:gd name="T67" fmla="*/ 54 h 66"/>
                  <a:gd name="T68" fmla="*/ 204 w 561"/>
                  <a:gd name="T69" fmla="*/ 54 h 66"/>
                  <a:gd name="T70" fmla="*/ 176 w 561"/>
                  <a:gd name="T71" fmla="*/ 6 h 66"/>
                  <a:gd name="T72" fmla="*/ 190 w 561"/>
                  <a:gd name="T73" fmla="*/ 14 h 66"/>
                  <a:gd name="T74" fmla="*/ 176 w 561"/>
                  <a:gd name="T75" fmla="*/ 54 h 66"/>
                  <a:gd name="T76" fmla="*/ 217 w 561"/>
                  <a:gd name="T77" fmla="*/ 65 h 66"/>
                  <a:gd name="T78" fmla="*/ 138 w 561"/>
                  <a:gd name="T79" fmla="*/ 55 h 66"/>
                  <a:gd name="T80" fmla="*/ 138 w 561"/>
                  <a:gd name="T81" fmla="*/ 11 h 66"/>
                  <a:gd name="T82" fmla="*/ 138 w 561"/>
                  <a:gd name="T83" fmla="*/ 55 h 66"/>
                  <a:gd name="T84" fmla="*/ 121 w 561"/>
                  <a:gd name="T85" fmla="*/ 8 h 66"/>
                  <a:gd name="T86" fmla="*/ 137 w 561"/>
                  <a:gd name="T87" fmla="*/ 66 h 66"/>
                  <a:gd name="T88" fmla="*/ 161 w 561"/>
                  <a:gd name="T89" fmla="*/ 33 h 66"/>
                  <a:gd name="T90" fmla="*/ 102 w 561"/>
                  <a:gd name="T91" fmla="*/ 54 h 66"/>
                  <a:gd name="T92" fmla="*/ 89 w 561"/>
                  <a:gd name="T93" fmla="*/ 0 h 66"/>
                  <a:gd name="T94" fmla="*/ 61 w 561"/>
                  <a:gd name="T95" fmla="*/ 17 h 66"/>
                  <a:gd name="T96" fmla="*/ 75 w 561"/>
                  <a:gd name="T97" fmla="*/ 54 h 66"/>
                  <a:gd name="T98" fmla="*/ 62 w 561"/>
                  <a:gd name="T99" fmla="*/ 65 h 66"/>
                  <a:gd name="T100" fmla="*/ 102 w 561"/>
                  <a:gd name="T101" fmla="*/ 54 h 66"/>
                  <a:gd name="T102" fmla="*/ 14 w 561"/>
                  <a:gd name="T103" fmla="*/ 34 h 66"/>
                  <a:gd name="T104" fmla="*/ 32 w 561"/>
                  <a:gd name="T105" fmla="*/ 33 h 66"/>
                  <a:gd name="T106" fmla="*/ 24 w 561"/>
                  <a:gd name="T107" fmla="*/ 0 h 66"/>
                  <a:gd name="T108" fmla="*/ 0 w 561"/>
                  <a:gd name="T109" fmla="*/ 34 h 66"/>
                  <a:gd name="T110" fmla="*/ 40 w 561"/>
                  <a:gd name="T111" fmla="*/ 58 h 66"/>
                  <a:gd name="T112" fmla="*/ 24 w 561"/>
                  <a:gd name="T11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1" h="66">
                    <a:moveTo>
                      <a:pt x="561" y="54"/>
                    </a:moveTo>
                    <a:cubicBezTo>
                      <a:pt x="548" y="54"/>
                      <a:pt x="548" y="54"/>
                      <a:pt x="548" y="54"/>
                    </a:cubicBezTo>
                    <a:cubicBezTo>
                      <a:pt x="548" y="0"/>
                      <a:pt x="548" y="0"/>
                      <a:pt x="548" y="0"/>
                    </a:cubicBezTo>
                    <a:cubicBezTo>
                      <a:pt x="520" y="6"/>
                      <a:pt x="520" y="6"/>
                      <a:pt x="520" y="6"/>
                    </a:cubicBezTo>
                    <a:cubicBezTo>
                      <a:pt x="520" y="17"/>
                      <a:pt x="520" y="17"/>
                      <a:pt x="520" y="17"/>
                    </a:cubicBezTo>
                    <a:cubicBezTo>
                      <a:pt x="534" y="14"/>
                      <a:pt x="534" y="14"/>
                      <a:pt x="534" y="14"/>
                    </a:cubicBezTo>
                    <a:cubicBezTo>
                      <a:pt x="534" y="54"/>
                      <a:pt x="534" y="54"/>
                      <a:pt x="534" y="54"/>
                    </a:cubicBezTo>
                    <a:cubicBezTo>
                      <a:pt x="521" y="54"/>
                      <a:pt x="521" y="54"/>
                      <a:pt x="521" y="54"/>
                    </a:cubicBezTo>
                    <a:cubicBezTo>
                      <a:pt x="521" y="65"/>
                      <a:pt x="521" y="65"/>
                      <a:pt x="521" y="65"/>
                    </a:cubicBezTo>
                    <a:cubicBezTo>
                      <a:pt x="561" y="65"/>
                      <a:pt x="561" y="65"/>
                      <a:pt x="561" y="65"/>
                    </a:cubicBezTo>
                    <a:lnTo>
                      <a:pt x="561" y="54"/>
                    </a:lnTo>
                    <a:close/>
                    <a:moveTo>
                      <a:pt x="482" y="55"/>
                    </a:moveTo>
                    <a:cubicBezTo>
                      <a:pt x="476" y="55"/>
                      <a:pt x="473" y="48"/>
                      <a:pt x="473" y="34"/>
                    </a:cubicBezTo>
                    <a:cubicBezTo>
                      <a:pt x="473" y="18"/>
                      <a:pt x="476" y="11"/>
                      <a:pt x="482" y="11"/>
                    </a:cubicBezTo>
                    <a:cubicBezTo>
                      <a:pt x="488" y="11"/>
                      <a:pt x="491" y="18"/>
                      <a:pt x="491" y="33"/>
                    </a:cubicBezTo>
                    <a:cubicBezTo>
                      <a:pt x="491" y="48"/>
                      <a:pt x="488" y="55"/>
                      <a:pt x="482" y="55"/>
                    </a:cubicBezTo>
                    <a:moveTo>
                      <a:pt x="483" y="0"/>
                    </a:moveTo>
                    <a:cubicBezTo>
                      <a:pt x="475" y="0"/>
                      <a:pt x="469" y="3"/>
                      <a:pt x="465" y="8"/>
                    </a:cubicBezTo>
                    <a:cubicBezTo>
                      <a:pt x="461" y="14"/>
                      <a:pt x="459" y="23"/>
                      <a:pt x="459" y="34"/>
                    </a:cubicBezTo>
                    <a:cubicBezTo>
                      <a:pt x="459" y="55"/>
                      <a:pt x="466" y="66"/>
                      <a:pt x="481" y="66"/>
                    </a:cubicBezTo>
                    <a:cubicBezTo>
                      <a:pt x="489" y="66"/>
                      <a:pt x="495" y="63"/>
                      <a:pt x="499" y="58"/>
                    </a:cubicBezTo>
                    <a:cubicBezTo>
                      <a:pt x="503" y="52"/>
                      <a:pt x="505" y="43"/>
                      <a:pt x="505" y="33"/>
                    </a:cubicBezTo>
                    <a:cubicBezTo>
                      <a:pt x="505" y="11"/>
                      <a:pt x="498" y="0"/>
                      <a:pt x="483" y="0"/>
                    </a:cubicBezTo>
                    <a:moveTo>
                      <a:pt x="446" y="54"/>
                    </a:moveTo>
                    <a:cubicBezTo>
                      <a:pt x="433" y="54"/>
                      <a:pt x="433" y="54"/>
                      <a:pt x="433" y="54"/>
                    </a:cubicBezTo>
                    <a:cubicBezTo>
                      <a:pt x="433" y="0"/>
                      <a:pt x="433" y="0"/>
                      <a:pt x="433" y="0"/>
                    </a:cubicBezTo>
                    <a:cubicBezTo>
                      <a:pt x="405" y="6"/>
                      <a:pt x="405" y="6"/>
                      <a:pt x="405" y="6"/>
                    </a:cubicBezTo>
                    <a:cubicBezTo>
                      <a:pt x="405" y="17"/>
                      <a:pt x="405" y="17"/>
                      <a:pt x="405" y="17"/>
                    </a:cubicBezTo>
                    <a:cubicBezTo>
                      <a:pt x="419" y="14"/>
                      <a:pt x="419" y="14"/>
                      <a:pt x="419" y="14"/>
                    </a:cubicBezTo>
                    <a:cubicBezTo>
                      <a:pt x="419" y="54"/>
                      <a:pt x="419" y="54"/>
                      <a:pt x="419" y="54"/>
                    </a:cubicBezTo>
                    <a:cubicBezTo>
                      <a:pt x="406" y="54"/>
                      <a:pt x="406" y="54"/>
                      <a:pt x="406" y="54"/>
                    </a:cubicBezTo>
                    <a:cubicBezTo>
                      <a:pt x="406" y="65"/>
                      <a:pt x="406" y="65"/>
                      <a:pt x="406" y="65"/>
                    </a:cubicBezTo>
                    <a:cubicBezTo>
                      <a:pt x="446" y="65"/>
                      <a:pt x="446" y="65"/>
                      <a:pt x="446" y="65"/>
                    </a:cubicBezTo>
                    <a:lnTo>
                      <a:pt x="446" y="54"/>
                    </a:lnTo>
                    <a:close/>
                    <a:moveTo>
                      <a:pt x="367" y="55"/>
                    </a:moveTo>
                    <a:cubicBezTo>
                      <a:pt x="361" y="55"/>
                      <a:pt x="358" y="48"/>
                      <a:pt x="358" y="34"/>
                    </a:cubicBezTo>
                    <a:cubicBezTo>
                      <a:pt x="358" y="18"/>
                      <a:pt x="361" y="11"/>
                      <a:pt x="367" y="11"/>
                    </a:cubicBezTo>
                    <a:cubicBezTo>
                      <a:pt x="373" y="11"/>
                      <a:pt x="376" y="18"/>
                      <a:pt x="376" y="33"/>
                    </a:cubicBezTo>
                    <a:cubicBezTo>
                      <a:pt x="376" y="48"/>
                      <a:pt x="373" y="55"/>
                      <a:pt x="367" y="55"/>
                    </a:cubicBezTo>
                    <a:moveTo>
                      <a:pt x="368" y="0"/>
                    </a:moveTo>
                    <a:cubicBezTo>
                      <a:pt x="360" y="0"/>
                      <a:pt x="354" y="3"/>
                      <a:pt x="350" y="8"/>
                    </a:cubicBezTo>
                    <a:cubicBezTo>
                      <a:pt x="346" y="14"/>
                      <a:pt x="344" y="23"/>
                      <a:pt x="344" y="34"/>
                    </a:cubicBezTo>
                    <a:cubicBezTo>
                      <a:pt x="344" y="55"/>
                      <a:pt x="352" y="66"/>
                      <a:pt x="367" y="66"/>
                    </a:cubicBezTo>
                    <a:cubicBezTo>
                      <a:pt x="374" y="66"/>
                      <a:pt x="380" y="63"/>
                      <a:pt x="384" y="58"/>
                    </a:cubicBezTo>
                    <a:cubicBezTo>
                      <a:pt x="388" y="52"/>
                      <a:pt x="390" y="43"/>
                      <a:pt x="390" y="33"/>
                    </a:cubicBezTo>
                    <a:cubicBezTo>
                      <a:pt x="390" y="11"/>
                      <a:pt x="383" y="0"/>
                      <a:pt x="368" y="0"/>
                    </a:cubicBezTo>
                    <a:moveTo>
                      <a:pt x="331" y="54"/>
                    </a:moveTo>
                    <a:cubicBezTo>
                      <a:pt x="318" y="54"/>
                      <a:pt x="318" y="54"/>
                      <a:pt x="318" y="54"/>
                    </a:cubicBezTo>
                    <a:cubicBezTo>
                      <a:pt x="318" y="0"/>
                      <a:pt x="318" y="0"/>
                      <a:pt x="318" y="0"/>
                    </a:cubicBezTo>
                    <a:cubicBezTo>
                      <a:pt x="291" y="6"/>
                      <a:pt x="291" y="6"/>
                      <a:pt x="291" y="6"/>
                    </a:cubicBezTo>
                    <a:cubicBezTo>
                      <a:pt x="291" y="17"/>
                      <a:pt x="291" y="17"/>
                      <a:pt x="291" y="17"/>
                    </a:cubicBezTo>
                    <a:cubicBezTo>
                      <a:pt x="304" y="14"/>
                      <a:pt x="304" y="14"/>
                      <a:pt x="304" y="14"/>
                    </a:cubicBezTo>
                    <a:cubicBezTo>
                      <a:pt x="304" y="54"/>
                      <a:pt x="304" y="54"/>
                      <a:pt x="304" y="54"/>
                    </a:cubicBezTo>
                    <a:cubicBezTo>
                      <a:pt x="291" y="54"/>
                      <a:pt x="291" y="54"/>
                      <a:pt x="291" y="54"/>
                    </a:cubicBezTo>
                    <a:cubicBezTo>
                      <a:pt x="291" y="65"/>
                      <a:pt x="291" y="65"/>
                      <a:pt x="291" y="65"/>
                    </a:cubicBezTo>
                    <a:cubicBezTo>
                      <a:pt x="331" y="65"/>
                      <a:pt x="331" y="65"/>
                      <a:pt x="331" y="65"/>
                    </a:cubicBezTo>
                    <a:lnTo>
                      <a:pt x="331" y="54"/>
                    </a:lnTo>
                    <a:close/>
                    <a:moveTo>
                      <a:pt x="274" y="54"/>
                    </a:moveTo>
                    <a:cubicBezTo>
                      <a:pt x="261" y="54"/>
                      <a:pt x="261" y="54"/>
                      <a:pt x="261" y="54"/>
                    </a:cubicBezTo>
                    <a:cubicBezTo>
                      <a:pt x="261" y="0"/>
                      <a:pt x="261" y="0"/>
                      <a:pt x="261" y="0"/>
                    </a:cubicBezTo>
                    <a:cubicBezTo>
                      <a:pt x="233" y="6"/>
                      <a:pt x="233" y="6"/>
                      <a:pt x="233" y="6"/>
                    </a:cubicBezTo>
                    <a:cubicBezTo>
                      <a:pt x="233" y="17"/>
                      <a:pt x="233" y="17"/>
                      <a:pt x="233" y="17"/>
                    </a:cubicBezTo>
                    <a:cubicBezTo>
                      <a:pt x="247" y="14"/>
                      <a:pt x="247" y="14"/>
                      <a:pt x="247" y="14"/>
                    </a:cubicBezTo>
                    <a:cubicBezTo>
                      <a:pt x="247" y="54"/>
                      <a:pt x="247" y="54"/>
                      <a:pt x="247" y="54"/>
                    </a:cubicBezTo>
                    <a:cubicBezTo>
                      <a:pt x="234" y="54"/>
                      <a:pt x="234" y="54"/>
                      <a:pt x="234" y="54"/>
                    </a:cubicBezTo>
                    <a:cubicBezTo>
                      <a:pt x="234" y="65"/>
                      <a:pt x="234" y="65"/>
                      <a:pt x="234" y="65"/>
                    </a:cubicBezTo>
                    <a:cubicBezTo>
                      <a:pt x="274" y="65"/>
                      <a:pt x="274" y="65"/>
                      <a:pt x="274" y="65"/>
                    </a:cubicBezTo>
                    <a:lnTo>
                      <a:pt x="274" y="54"/>
                    </a:lnTo>
                    <a:close/>
                    <a:moveTo>
                      <a:pt x="217" y="54"/>
                    </a:moveTo>
                    <a:cubicBezTo>
                      <a:pt x="204" y="54"/>
                      <a:pt x="204" y="54"/>
                      <a:pt x="204" y="54"/>
                    </a:cubicBezTo>
                    <a:cubicBezTo>
                      <a:pt x="204" y="0"/>
                      <a:pt x="204" y="0"/>
                      <a:pt x="204" y="0"/>
                    </a:cubicBezTo>
                    <a:cubicBezTo>
                      <a:pt x="176" y="6"/>
                      <a:pt x="176" y="6"/>
                      <a:pt x="176" y="6"/>
                    </a:cubicBezTo>
                    <a:cubicBezTo>
                      <a:pt x="176" y="17"/>
                      <a:pt x="176" y="17"/>
                      <a:pt x="176" y="17"/>
                    </a:cubicBezTo>
                    <a:cubicBezTo>
                      <a:pt x="190" y="14"/>
                      <a:pt x="190" y="14"/>
                      <a:pt x="190" y="14"/>
                    </a:cubicBezTo>
                    <a:cubicBezTo>
                      <a:pt x="190" y="54"/>
                      <a:pt x="190" y="54"/>
                      <a:pt x="190" y="54"/>
                    </a:cubicBezTo>
                    <a:cubicBezTo>
                      <a:pt x="176" y="54"/>
                      <a:pt x="176" y="54"/>
                      <a:pt x="176" y="54"/>
                    </a:cubicBezTo>
                    <a:cubicBezTo>
                      <a:pt x="176" y="65"/>
                      <a:pt x="176" y="65"/>
                      <a:pt x="176" y="65"/>
                    </a:cubicBezTo>
                    <a:cubicBezTo>
                      <a:pt x="217" y="65"/>
                      <a:pt x="217" y="65"/>
                      <a:pt x="217" y="65"/>
                    </a:cubicBezTo>
                    <a:lnTo>
                      <a:pt x="217" y="54"/>
                    </a:lnTo>
                    <a:close/>
                    <a:moveTo>
                      <a:pt x="138" y="55"/>
                    </a:moveTo>
                    <a:cubicBezTo>
                      <a:pt x="132" y="55"/>
                      <a:pt x="129" y="48"/>
                      <a:pt x="129" y="34"/>
                    </a:cubicBezTo>
                    <a:cubicBezTo>
                      <a:pt x="129" y="18"/>
                      <a:pt x="132" y="11"/>
                      <a:pt x="138" y="11"/>
                    </a:cubicBezTo>
                    <a:cubicBezTo>
                      <a:pt x="144" y="11"/>
                      <a:pt x="146" y="18"/>
                      <a:pt x="146" y="33"/>
                    </a:cubicBezTo>
                    <a:cubicBezTo>
                      <a:pt x="146" y="48"/>
                      <a:pt x="144" y="55"/>
                      <a:pt x="138" y="55"/>
                    </a:cubicBezTo>
                    <a:moveTo>
                      <a:pt x="139" y="0"/>
                    </a:moveTo>
                    <a:cubicBezTo>
                      <a:pt x="131" y="0"/>
                      <a:pt x="125" y="3"/>
                      <a:pt x="121" y="8"/>
                    </a:cubicBezTo>
                    <a:cubicBezTo>
                      <a:pt x="117" y="14"/>
                      <a:pt x="114" y="23"/>
                      <a:pt x="114" y="34"/>
                    </a:cubicBezTo>
                    <a:cubicBezTo>
                      <a:pt x="114" y="55"/>
                      <a:pt x="122" y="66"/>
                      <a:pt x="137" y="66"/>
                    </a:cubicBezTo>
                    <a:cubicBezTo>
                      <a:pt x="145" y="66"/>
                      <a:pt x="150" y="63"/>
                      <a:pt x="155" y="58"/>
                    </a:cubicBezTo>
                    <a:cubicBezTo>
                      <a:pt x="159" y="52"/>
                      <a:pt x="161" y="43"/>
                      <a:pt x="161" y="33"/>
                    </a:cubicBezTo>
                    <a:cubicBezTo>
                      <a:pt x="161" y="11"/>
                      <a:pt x="153" y="0"/>
                      <a:pt x="139" y="0"/>
                    </a:cubicBezTo>
                    <a:moveTo>
                      <a:pt x="102" y="54"/>
                    </a:moveTo>
                    <a:cubicBezTo>
                      <a:pt x="89" y="54"/>
                      <a:pt x="89" y="54"/>
                      <a:pt x="89" y="54"/>
                    </a:cubicBezTo>
                    <a:cubicBezTo>
                      <a:pt x="89" y="0"/>
                      <a:pt x="89" y="0"/>
                      <a:pt x="89" y="0"/>
                    </a:cubicBezTo>
                    <a:cubicBezTo>
                      <a:pt x="61" y="6"/>
                      <a:pt x="61" y="6"/>
                      <a:pt x="61" y="6"/>
                    </a:cubicBezTo>
                    <a:cubicBezTo>
                      <a:pt x="61" y="17"/>
                      <a:pt x="61" y="17"/>
                      <a:pt x="61" y="17"/>
                    </a:cubicBezTo>
                    <a:cubicBezTo>
                      <a:pt x="75" y="14"/>
                      <a:pt x="75" y="14"/>
                      <a:pt x="75" y="14"/>
                    </a:cubicBezTo>
                    <a:cubicBezTo>
                      <a:pt x="75" y="54"/>
                      <a:pt x="75" y="54"/>
                      <a:pt x="75" y="54"/>
                    </a:cubicBezTo>
                    <a:cubicBezTo>
                      <a:pt x="62" y="54"/>
                      <a:pt x="62" y="54"/>
                      <a:pt x="62" y="54"/>
                    </a:cubicBezTo>
                    <a:cubicBezTo>
                      <a:pt x="62" y="65"/>
                      <a:pt x="62" y="65"/>
                      <a:pt x="62" y="65"/>
                    </a:cubicBezTo>
                    <a:cubicBezTo>
                      <a:pt x="102" y="65"/>
                      <a:pt x="102" y="65"/>
                      <a:pt x="102" y="65"/>
                    </a:cubicBezTo>
                    <a:lnTo>
                      <a:pt x="102" y="54"/>
                    </a:lnTo>
                    <a:close/>
                    <a:moveTo>
                      <a:pt x="23" y="55"/>
                    </a:moveTo>
                    <a:cubicBezTo>
                      <a:pt x="17" y="55"/>
                      <a:pt x="14" y="48"/>
                      <a:pt x="14" y="34"/>
                    </a:cubicBezTo>
                    <a:cubicBezTo>
                      <a:pt x="14" y="18"/>
                      <a:pt x="17" y="11"/>
                      <a:pt x="23" y="11"/>
                    </a:cubicBezTo>
                    <a:cubicBezTo>
                      <a:pt x="29" y="11"/>
                      <a:pt x="32" y="18"/>
                      <a:pt x="32" y="33"/>
                    </a:cubicBezTo>
                    <a:cubicBezTo>
                      <a:pt x="32" y="48"/>
                      <a:pt x="29" y="55"/>
                      <a:pt x="23" y="55"/>
                    </a:cubicBezTo>
                    <a:moveTo>
                      <a:pt x="24" y="0"/>
                    </a:moveTo>
                    <a:cubicBezTo>
                      <a:pt x="16" y="0"/>
                      <a:pt x="10" y="3"/>
                      <a:pt x="6" y="8"/>
                    </a:cubicBezTo>
                    <a:cubicBezTo>
                      <a:pt x="2" y="14"/>
                      <a:pt x="0" y="23"/>
                      <a:pt x="0" y="34"/>
                    </a:cubicBezTo>
                    <a:cubicBezTo>
                      <a:pt x="0" y="55"/>
                      <a:pt x="7" y="66"/>
                      <a:pt x="23" y="66"/>
                    </a:cubicBezTo>
                    <a:cubicBezTo>
                      <a:pt x="30" y="66"/>
                      <a:pt x="36" y="63"/>
                      <a:pt x="40" y="58"/>
                    </a:cubicBezTo>
                    <a:cubicBezTo>
                      <a:pt x="44" y="52"/>
                      <a:pt x="46" y="43"/>
                      <a:pt x="46" y="33"/>
                    </a:cubicBezTo>
                    <a:cubicBezTo>
                      <a:pt x="46" y="11"/>
                      <a:pt x="39"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102"/>
              <p:cNvSpPr>
                <a:spLocks noEditPoints="1"/>
              </p:cNvSpPr>
              <p:nvPr/>
            </p:nvSpPr>
            <p:spPr bwMode="auto">
              <a:xfrm>
                <a:off x="3174" y="1241"/>
                <a:ext cx="1330" cy="156"/>
              </a:xfrm>
              <a:custGeom>
                <a:avLst/>
                <a:gdLst>
                  <a:gd name="T0" fmla="*/ 530 w 562"/>
                  <a:gd name="T1" fmla="*/ 34 h 66"/>
                  <a:gd name="T2" fmla="*/ 548 w 562"/>
                  <a:gd name="T3" fmla="*/ 33 h 66"/>
                  <a:gd name="T4" fmla="*/ 540 w 562"/>
                  <a:gd name="T5" fmla="*/ 0 h 66"/>
                  <a:gd name="T6" fmla="*/ 516 w 562"/>
                  <a:gd name="T7" fmla="*/ 34 h 66"/>
                  <a:gd name="T8" fmla="*/ 556 w 562"/>
                  <a:gd name="T9" fmla="*/ 58 h 66"/>
                  <a:gd name="T10" fmla="*/ 540 w 562"/>
                  <a:gd name="T11" fmla="*/ 0 h 66"/>
                  <a:gd name="T12" fmla="*/ 490 w 562"/>
                  <a:gd name="T13" fmla="*/ 54 h 66"/>
                  <a:gd name="T14" fmla="*/ 463 w 562"/>
                  <a:gd name="T15" fmla="*/ 6 h 66"/>
                  <a:gd name="T16" fmla="*/ 476 w 562"/>
                  <a:gd name="T17" fmla="*/ 14 h 66"/>
                  <a:gd name="T18" fmla="*/ 463 w 562"/>
                  <a:gd name="T19" fmla="*/ 54 h 66"/>
                  <a:gd name="T20" fmla="*/ 504 w 562"/>
                  <a:gd name="T21" fmla="*/ 65 h 66"/>
                  <a:gd name="T22" fmla="*/ 425 w 562"/>
                  <a:gd name="T23" fmla="*/ 55 h 66"/>
                  <a:gd name="T24" fmla="*/ 425 w 562"/>
                  <a:gd name="T25" fmla="*/ 11 h 66"/>
                  <a:gd name="T26" fmla="*/ 425 w 562"/>
                  <a:gd name="T27" fmla="*/ 55 h 66"/>
                  <a:gd name="T28" fmla="*/ 408 w 562"/>
                  <a:gd name="T29" fmla="*/ 8 h 66"/>
                  <a:gd name="T30" fmla="*/ 424 w 562"/>
                  <a:gd name="T31" fmla="*/ 66 h 66"/>
                  <a:gd name="T32" fmla="*/ 448 w 562"/>
                  <a:gd name="T33" fmla="*/ 32 h 66"/>
                  <a:gd name="T34" fmla="*/ 389 w 562"/>
                  <a:gd name="T35" fmla="*/ 54 h 66"/>
                  <a:gd name="T36" fmla="*/ 376 w 562"/>
                  <a:gd name="T37" fmla="*/ 0 h 66"/>
                  <a:gd name="T38" fmla="*/ 348 w 562"/>
                  <a:gd name="T39" fmla="*/ 17 h 66"/>
                  <a:gd name="T40" fmla="*/ 362 w 562"/>
                  <a:gd name="T41" fmla="*/ 54 h 66"/>
                  <a:gd name="T42" fmla="*/ 348 w 562"/>
                  <a:gd name="T43" fmla="*/ 65 h 66"/>
                  <a:gd name="T44" fmla="*/ 389 w 562"/>
                  <a:gd name="T45" fmla="*/ 54 h 66"/>
                  <a:gd name="T46" fmla="*/ 318 w 562"/>
                  <a:gd name="T47" fmla="*/ 54 h 66"/>
                  <a:gd name="T48" fmla="*/ 291 w 562"/>
                  <a:gd name="T49" fmla="*/ 6 h 66"/>
                  <a:gd name="T50" fmla="*/ 304 w 562"/>
                  <a:gd name="T51" fmla="*/ 14 h 66"/>
                  <a:gd name="T52" fmla="*/ 291 w 562"/>
                  <a:gd name="T53" fmla="*/ 54 h 66"/>
                  <a:gd name="T54" fmla="*/ 331 w 562"/>
                  <a:gd name="T55" fmla="*/ 65 h 66"/>
                  <a:gd name="T56" fmla="*/ 252 w 562"/>
                  <a:gd name="T57" fmla="*/ 55 h 66"/>
                  <a:gd name="T58" fmla="*/ 253 w 562"/>
                  <a:gd name="T59" fmla="*/ 11 h 66"/>
                  <a:gd name="T60" fmla="*/ 252 w 562"/>
                  <a:gd name="T61" fmla="*/ 55 h 66"/>
                  <a:gd name="T62" fmla="*/ 236 w 562"/>
                  <a:gd name="T63" fmla="*/ 8 h 66"/>
                  <a:gd name="T64" fmla="*/ 252 w 562"/>
                  <a:gd name="T65" fmla="*/ 66 h 66"/>
                  <a:gd name="T66" fmla="*/ 276 w 562"/>
                  <a:gd name="T67" fmla="*/ 32 h 66"/>
                  <a:gd name="T68" fmla="*/ 217 w 562"/>
                  <a:gd name="T69" fmla="*/ 54 h 66"/>
                  <a:gd name="T70" fmla="*/ 204 w 562"/>
                  <a:gd name="T71" fmla="*/ 0 h 66"/>
                  <a:gd name="T72" fmla="*/ 176 w 562"/>
                  <a:gd name="T73" fmla="*/ 17 h 66"/>
                  <a:gd name="T74" fmla="*/ 190 w 562"/>
                  <a:gd name="T75" fmla="*/ 54 h 66"/>
                  <a:gd name="T76" fmla="*/ 176 w 562"/>
                  <a:gd name="T77" fmla="*/ 65 h 66"/>
                  <a:gd name="T78" fmla="*/ 217 w 562"/>
                  <a:gd name="T79" fmla="*/ 54 h 66"/>
                  <a:gd name="T80" fmla="*/ 129 w 562"/>
                  <a:gd name="T81" fmla="*/ 34 h 66"/>
                  <a:gd name="T82" fmla="*/ 146 w 562"/>
                  <a:gd name="T83" fmla="*/ 33 h 66"/>
                  <a:gd name="T84" fmla="*/ 139 w 562"/>
                  <a:gd name="T85" fmla="*/ 0 h 66"/>
                  <a:gd name="T86" fmla="*/ 114 w 562"/>
                  <a:gd name="T87" fmla="*/ 34 h 66"/>
                  <a:gd name="T88" fmla="*/ 155 w 562"/>
                  <a:gd name="T89" fmla="*/ 58 h 66"/>
                  <a:gd name="T90" fmla="*/ 139 w 562"/>
                  <a:gd name="T91" fmla="*/ 0 h 66"/>
                  <a:gd name="T92" fmla="*/ 71 w 562"/>
                  <a:gd name="T93" fmla="*/ 34 h 66"/>
                  <a:gd name="T94" fmla="*/ 89 w 562"/>
                  <a:gd name="T95" fmla="*/ 33 h 66"/>
                  <a:gd name="T96" fmla="*/ 81 w 562"/>
                  <a:gd name="T97" fmla="*/ 0 h 66"/>
                  <a:gd name="T98" fmla="*/ 57 w 562"/>
                  <a:gd name="T99" fmla="*/ 34 h 66"/>
                  <a:gd name="T100" fmla="*/ 97 w 562"/>
                  <a:gd name="T101" fmla="*/ 58 h 66"/>
                  <a:gd name="T102" fmla="*/ 81 w 562"/>
                  <a:gd name="T103" fmla="*/ 0 h 66"/>
                  <a:gd name="T104" fmla="*/ 14 w 562"/>
                  <a:gd name="T105" fmla="*/ 34 h 66"/>
                  <a:gd name="T106" fmla="*/ 32 w 562"/>
                  <a:gd name="T107" fmla="*/ 33 h 66"/>
                  <a:gd name="T108" fmla="*/ 24 w 562"/>
                  <a:gd name="T109" fmla="*/ 0 h 66"/>
                  <a:gd name="T110" fmla="*/ 0 w 562"/>
                  <a:gd name="T111" fmla="*/ 34 h 66"/>
                  <a:gd name="T112" fmla="*/ 40 w 562"/>
                  <a:gd name="T113" fmla="*/ 58 h 66"/>
                  <a:gd name="T114" fmla="*/ 24 w 562"/>
                  <a:gd name="T11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2" h="66">
                    <a:moveTo>
                      <a:pt x="539" y="55"/>
                    </a:moveTo>
                    <a:cubicBezTo>
                      <a:pt x="533" y="55"/>
                      <a:pt x="530" y="48"/>
                      <a:pt x="530" y="34"/>
                    </a:cubicBezTo>
                    <a:cubicBezTo>
                      <a:pt x="530" y="18"/>
                      <a:pt x="533" y="11"/>
                      <a:pt x="539" y="11"/>
                    </a:cubicBezTo>
                    <a:cubicBezTo>
                      <a:pt x="545" y="11"/>
                      <a:pt x="548" y="18"/>
                      <a:pt x="548" y="33"/>
                    </a:cubicBezTo>
                    <a:cubicBezTo>
                      <a:pt x="548" y="48"/>
                      <a:pt x="545" y="55"/>
                      <a:pt x="539" y="55"/>
                    </a:cubicBezTo>
                    <a:moveTo>
                      <a:pt x="540" y="0"/>
                    </a:moveTo>
                    <a:cubicBezTo>
                      <a:pt x="532" y="0"/>
                      <a:pt x="527" y="3"/>
                      <a:pt x="522" y="8"/>
                    </a:cubicBezTo>
                    <a:cubicBezTo>
                      <a:pt x="518" y="14"/>
                      <a:pt x="516" y="23"/>
                      <a:pt x="516" y="34"/>
                    </a:cubicBezTo>
                    <a:cubicBezTo>
                      <a:pt x="516" y="55"/>
                      <a:pt x="524" y="66"/>
                      <a:pt x="539" y="66"/>
                    </a:cubicBezTo>
                    <a:cubicBezTo>
                      <a:pt x="546" y="66"/>
                      <a:pt x="552" y="63"/>
                      <a:pt x="556" y="58"/>
                    </a:cubicBezTo>
                    <a:cubicBezTo>
                      <a:pt x="560" y="52"/>
                      <a:pt x="562" y="43"/>
                      <a:pt x="562" y="32"/>
                    </a:cubicBezTo>
                    <a:cubicBezTo>
                      <a:pt x="562" y="11"/>
                      <a:pt x="555" y="0"/>
                      <a:pt x="540" y="0"/>
                    </a:cubicBezTo>
                    <a:moveTo>
                      <a:pt x="504" y="54"/>
                    </a:moveTo>
                    <a:cubicBezTo>
                      <a:pt x="490" y="54"/>
                      <a:pt x="490" y="54"/>
                      <a:pt x="490" y="54"/>
                    </a:cubicBezTo>
                    <a:cubicBezTo>
                      <a:pt x="490" y="0"/>
                      <a:pt x="490" y="0"/>
                      <a:pt x="490" y="0"/>
                    </a:cubicBezTo>
                    <a:cubicBezTo>
                      <a:pt x="463" y="6"/>
                      <a:pt x="463" y="6"/>
                      <a:pt x="463" y="6"/>
                    </a:cubicBezTo>
                    <a:cubicBezTo>
                      <a:pt x="463" y="17"/>
                      <a:pt x="463" y="17"/>
                      <a:pt x="463" y="17"/>
                    </a:cubicBezTo>
                    <a:cubicBezTo>
                      <a:pt x="476" y="14"/>
                      <a:pt x="476" y="14"/>
                      <a:pt x="476" y="14"/>
                    </a:cubicBezTo>
                    <a:cubicBezTo>
                      <a:pt x="476" y="54"/>
                      <a:pt x="476" y="54"/>
                      <a:pt x="476" y="54"/>
                    </a:cubicBezTo>
                    <a:cubicBezTo>
                      <a:pt x="463" y="54"/>
                      <a:pt x="463" y="54"/>
                      <a:pt x="463" y="54"/>
                    </a:cubicBezTo>
                    <a:cubicBezTo>
                      <a:pt x="463" y="65"/>
                      <a:pt x="463" y="65"/>
                      <a:pt x="463" y="65"/>
                    </a:cubicBezTo>
                    <a:cubicBezTo>
                      <a:pt x="504" y="65"/>
                      <a:pt x="504" y="65"/>
                      <a:pt x="504" y="65"/>
                    </a:cubicBezTo>
                    <a:lnTo>
                      <a:pt x="504" y="54"/>
                    </a:lnTo>
                    <a:close/>
                    <a:moveTo>
                      <a:pt x="425" y="55"/>
                    </a:moveTo>
                    <a:cubicBezTo>
                      <a:pt x="419" y="55"/>
                      <a:pt x="416" y="48"/>
                      <a:pt x="416" y="34"/>
                    </a:cubicBezTo>
                    <a:cubicBezTo>
                      <a:pt x="416" y="18"/>
                      <a:pt x="419" y="11"/>
                      <a:pt x="425" y="11"/>
                    </a:cubicBezTo>
                    <a:cubicBezTo>
                      <a:pt x="430" y="11"/>
                      <a:pt x="433" y="18"/>
                      <a:pt x="433" y="33"/>
                    </a:cubicBezTo>
                    <a:cubicBezTo>
                      <a:pt x="433" y="48"/>
                      <a:pt x="430" y="55"/>
                      <a:pt x="425" y="55"/>
                    </a:cubicBezTo>
                    <a:moveTo>
                      <a:pt x="425" y="0"/>
                    </a:moveTo>
                    <a:cubicBezTo>
                      <a:pt x="418" y="0"/>
                      <a:pt x="412" y="3"/>
                      <a:pt x="408" y="8"/>
                    </a:cubicBezTo>
                    <a:cubicBezTo>
                      <a:pt x="403" y="14"/>
                      <a:pt x="401" y="23"/>
                      <a:pt x="401" y="34"/>
                    </a:cubicBezTo>
                    <a:cubicBezTo>
                      <a:pt x="401" y="55"/>
                      <a:pt x="409" y="66"/>
                      <a:pt x="424" y="66"/>
                    </a:cubicBezTo>
                    <a:cubicBezTo>
                      <a:pt x="432" y="66"/>
                      <a:pt x="437" y="63"/>
                      <a:pt x="441" y="58"/>
                    </a:cubicBezTo>
                    <a:cubicBezTo>
                      <a:pt x="446" y="52"/>
                      <a:pt x="448" y="43"/>
                      <a:pt x="448" y="32"/>
                    </a:cubicBezTo>
                    <a:cubicBezTo>
                      <a:pt x="448" y="11"/>
                      <a:pt x="440" y="0"/>
                      <a:pt x="425" y="0"/>
                    </a:cubicBezTo>
                    <a:moveTo>
                      <a:pt x="389" y="54"/>
                    </a:moveTo>
                    <a:cubicBezTo>
                      <a:pt x="376" y="54"/>
                      <a:pt x="376" y="54"/>
                      <a:pt x="376" y="54"/>
                    </a:cubicBezTo>
                    <a:cubicBezTo>
                      <a:pt x="376" y="0"/>
                      <a:pt x="376" y="0"/>
                      <a:pt x="376" y="0"/>
                    </a:cubicBezTo>
                    <a:cubicBezTo>
                      <a:pt x="348" y="6"/>
                      <a:pt x="348" y="6"/>
                      <a:pt x="348" y="6"/>
                    </a:cubicBezTo>
                    <a:cubicBezTo>
                      <a:pt x="348" y="17"/>
                      <a:pt x="348" y="17"/>
                      <a:pt x="348" y="17"/>
                    </a:cubicBezTo>
                    <a:cubicBezTo>
                      <a:pt x="362" y="14"/>
                      <a:pt x="362" y="14"/>
                      <a:pt x="362" y="14"/>
                    </a:cubicBezTo>
                    <a:cubicBezTo>
                      <a:pt x="362" y="54"/>
                      <a:pt x="362" y="54"/>
                      <a:pt x="362" y="54"/>
                    </a:cubicBezTo>
                    <a:cubicBezTo>
                      <a:pt x="348" y="54"/>
                      <a:pt x="348" y="54"/>
                      <a:pt x="348" y="54"/>
                    </a:cubicBezTo>
                    <a:cubicBezTo>
                      <a:pt x="348" y="65"/>
                      <a:pt x="348" y="65"/>
                      <a:pt x="348" y="65"/>
                    </a:cubicBezTo>
                    <a:cubicBezTo>
                      <a:pt x="389" y="65"/>
                      <a:pt x="389" y="65"/>
                      <a:pt x="389" y="65"/>
                    </a:cubicBezTo>
                    <a:lnTo>
                      <a:pt x="389" y="54"/>
                    </a:lnTo>
                    <a:close/>
                    <a:moveTo>
                      <a:pt x="331" y="54"/>
                    </a:moveTo>
                    <a:cubicBezTo>
                      <a:pt x="318" y="54"/>
                      <a:pt x="318" y="54"/>
                      <a:pt x="318" y="54"/>
                    </a:cubicBezTo>
                    <a:cubicBezTo>
                      <a:pt x="318" y="0"/>
                      <a:pt x="318" y="0"/>
                      <a:pt x="318" y="0"/>
                    </a:cubicBezTo>
                    <a:cubicBezTo>
                      <a:pt x="291" y="6"/>
                      <a:pt x="291" y="6"/>
                      <a:pt x="291" y="6"/>
                    </a:cubicBezTo>
                    <a:cubicBezTo>
                      <a:pt x="291" y="17"/>
                      <a:pt x="291" y="17"/>
                      <a:pt x="291" y="17"/>
                    </a:cubicBezTo>
                    <a:cubicBezTo>
                      <a:pt x="304" y="14"/>
                      <a:pt x="304" y="14"/>
                      <a:pt x="304" y="14"/>
                    </a:cubicBezTo>
                    <a:cubicBezTo>
                      <a:pt x="304" y="54"/>
                      <a:pt x="304" y="54"/>
                      <a:pt x="304" y="54"/>
                    </a:cubicBezTo>
                    <a:cubicBezTo>
                      <a:pt x="291" y="54"/>
                      <a:pt x="291" y="54"/>
                      <a:pt x="291" y="54"/>
                    </a:cubicBezTo>
                    <a:cubicBezTo>
                      <a:pt x="291" y="65"/>
                      <a:pt x="291" y="65"/>
                      <a:pt x="291" y="65"/>
                    </a:cubicBezTo>
                    <a:cubicBezTo>
                      <a:pt x="331" y="65"/>
                      <a:pt x="331" y="65"/>
                      <a:pt x="331" y="65"/>
                    </a:cubicBezTo>
                    <a:lnTo>
                      <a:pt x="331" y="54"/>
                    </a:lnTo>
                    <a:close/>
                    <a:moveTo>
                      <a:pt x="252" y="55"/>
                    </a:moveTo>
                    <a:cubicBezTo>
                      <a:pt x="246" y="55"/>
                      <a:pt x="244" y="48"/>
                      <a:pt x="244" y="34"/>
                    </a:cubicBezTo>
                    <a:cubicBezTo>
                      <a:pt x="244" y="18"/>
                      <a:pt x="247" y="11"/>
                      <a:pt x="253" y="11"/>
                    </a:cubicBezTo>
                    <a:cubicBezTo>
                      <a:pt x="258" y="11"/>
                      <a:pt x="261" y="18"/>
                      <a:pt x="261" y="33"/>
                    </a:cubicBezTo>
                    <a:cubicBezTo>
                      <a:pt x="261" y="48"/>
                      <a:pt x="258" y="55"/>
                      <a:pt x="252" y="55"/>
                    </a:cubicBezTo>
                    <a:moveTo>
                      <a:pt x="253" y="0"/>
                    </a:moveTo>
                    <a:cubicBezTo>
                      <a:pt x="246" y="0"/>
                      <a:pt x="240" y="3"/>
                      <a:pt x="236" y="8"/>
                    </a:cubicBezTo>
                    <a:cubicBezTo>
                      <a:pt x="231" y="14"/>
                      <a:pt x="229" y="23"/>
                      <a:pt x="229" y="34"/>
                    </a:cubicBezTo>
                    <a:cubicBezTo>
                      <a:pt x="229" y="55"/>
                      <a:pt x="237" y="66"/>
                      <a:pt x="252" y="66"/>
                    </a:cubicBezTo>
                    <a:cubicBezTo>
                      <a:pt x="259" y="66"/>
                      <a:pt x="265" y="63"/>
                      <a:pt x="269" y="58"/>
                    </a:cubicBezTo>
                    <a:cubicBezTo>
                      <a:pt x="273" y="52"/>
                      <a:pt x="276" y="43"/>
                      <a:pt x="276" y="32"/>
                    </a:cubicBezTo>
                    <a:cubicBezTo>
                      <a:pt x="276" y="11"/>
                      <a:pt x="268" y="0"/>
                      <a:pt x="253" y="0"/>
                    </a:cubicBezTo>
                    <a:moveTo>
                      <a:pt x="217" y="54"/>
                    </a:moveTo>
                    <a:cubicBezTo>
                      <a:pt x="204" y="54"/>
                      <a:pt x="204" y="54"/>
                      <a:pt x="204" y="54"/>
                    </a:cubicBezTo>
                    <a:cubicBezTo>
                      <a:pt x="204" y="0"/>
                      <a:pt x="204" y="0"/>
                      <a:pt x="204" y="0"/>
                    </a:cubicBezTo>
                    <a:cubicBezTo>
                      <a:pt x="176" y="6"/>
                      <a:pt x="176" y="6"/>
                      <a:pt x="176" y="6"/>
                    </a:cubicBezTo>
                    <a:cubicBezTo>
                      <a:pt x="176" y="17"/>
                      <a:pt x="176" y="17"/>
                      <a:pt x="176" y="17"/>
                    </a:cubicBezTo>
                    <a:cubicBezTo>
                      <a:pt x="190" y="14"/>
                      <a:pt x="190" y="14"/>
                      <a:pt x="190" y="14"/>
                    </a:cubicBezTo>
                    <a:cubicBezTo>
                      <a:pt x="190" y="54"/>
                      <a:pt x="190" y="54"/>
                      <a:pt x="190" y="54"/>
                    </a:cubicBezTo>
                    <a:cubicBezTo>
                      <a:pt x="176" y="54"/>
                      <a:pt x="176" y="54"/>
                      <a:pt x="176" y="54"/>
                    </a:cubicBezTo>
                    <a:cubicBezTo>
                      <a:pt x="176" y="65"/>
                      <a:pt x="176" y="65"/>
                      <a:pt x="176" y="65"/>
                    </a:cubicBezTo>
                    <a:cubicBezTo>
                      <a:pt x="217" y="65"/>
                      <a:pt x="217" y="65"/>
                      <a:pt x="217" y="65"/>
                    </a:cubicBezTo>
                    <a:lnTo>
                      <a:pt x="217" y="54"/>
                    </a:lnTo>
                    <a:close/>
                    <a:moveTo>
                      <a:pt x="138" y="55"/>
                    </a:moveTo>
                    <a:cubicBezTo>
                      <a:pt x="132" y="55"/>
                      <a:pt x="129" y="48"/>
                      <a:pt x="129" y="34"/>
                    </a:cubicBezTo>
                    <a:cubicBezTo>
                      <a:pt x="129" y="18"/>
                      <a:pt x="132" y="11"/>
                      <a:pt x="138" y="11"/>
                    </a:cubicBezTo>
                    <a:cubicBezTo>
                      <a:pt x="144" y="11"/>
                      <a:pt x="146" y="18"/>
                      <a:pt x="146" y="33"/>
                    </a:cubicBezTo>
                    <a:cubicBezTo>
                      <a:pt x="146" y="48"/>
                      <a:pt x="144" y="55"/>
                      <a:pt x="138" y="55"/>
                    </a:cubicBezTo>
                    <a:moveTo>
                      <a:pt x="139" y="0"/>
                    </a:moveTo>
                    <a:cubicBezTo>
                      <a:pt x="131" y="0"/>
                      <a:pt x="125" y="3"/>
                      <a:pt x="121" y="8"/>
                    </a:cubicBezTo>
                    <a:cubicBezTo>
                      <a:pt x="117" y="14"/>
                      <a:pt x="114" y="23"/>
                      <a:pt x="114" y="34"/>
                    </a:cubicBezTo>
                    <a:cubicBezTo>
                      <a:pt x="114" y="55"/>
                      <a:pt x="122" y="66"/>
                      <a:pt x="137" y="66"/>
                    </a:cubicBezTo>
                    <a:cubicBezTo>
                      <a:pt x="145" y="66"/>
                      <a:pt x="150" y="63"/>
                      <a:pt x="155" y="58"/>
                    </a:cubicBezTo>
                    <a:cubicBezTo>
                      <a:pt x="159" y="52"/>
                      <a:pt x="161" y="43"/>
                      <a:pt x="161" y="32"/>
                    </a:cubicBezTo>
                    <a:cubicBezTo>
                      <a:pt x="161" y="11"/>
                      <a:pt x="153" y="0"/>
                      <a:pt x="139" y="0"/>
                    </a:cubicBezTo>
                    <a:moveTo>
                      <a:pt x="80" y="55"/>
                    </a:moveTo>
                    <a:cubicBezTo>
                      <a:pt x="74" y="55"/>
                      <a:pt x="71" y="48"/>
                      <a:pt x="71" y="34"/>
                    </a:cubicBezTo>
                    <a:cubicBezTo>
                      <a:pt x="71" y="18"/>
                      <a:pt x="74" y="11"/>
                      <a:pt x="81" y="11"/>
                    </a:cubicBezTo>
                    <a:cubicBezTo>
                      <a:pt x="86" y="11"/>
                      <a:pt x="89" y="18"/>
                      <a:pt x="89" y="33"/>
                    </a:cubicBezTo>
                    <a:cubicBezTo>
                      <a:pt x="89" y="48"/>
                      <a:pt x="86" y="55"/>
                      <a:pt x="80" y="55"/>
                    </a:cubicBezTo>
                    <a:moveTo>
                      <a:pt x="81" y="0"/>
                    </a:moveTo>
                    <a:cubicBezTo>
                      <a:pt x="73" y="0"/>
                      <a:pt x="68" y="3"/>
                      <a:pt x="64" y="8"/>
                    </a:cubicBezTo>
                    <a:cubicBezTo>
                      <a:pt x="59" y="14"/>
                      <a:pt x="57" y="23"/>
                      <a:pt x="57" y="34"/>
                    </a:cubicBezTo>
                    <a:cubicBezTo>
                      <a:pt x="57" y="55"/>
                      <a:pt x="65" y="66"/>
                      <a:pt x="80" y="66"/>
                    </a:cubicBezTo>
                    <a:cubicBezTo>
                      <a:pt x="87" y="66"/>
                      <a:pt x="93" y="63"/>
                      <a:pt x="97" y="58"/>
                    </a:cubicBezTo>
                    <a:cubicBezTo>
                      <a:pt x="101" y="52"/>
                      <a:pt x="103" y="43"/>
                      <a:pt x="103" y="32"/>
                    </a:cubicBezTo>
                    <a:cubicBezTo>
                      <a:pt x="103" y="11"/>
                      <a:pt x="96" y="0"/>
                      <a:pt x="81" y="0"/>
                    </a:cubicBezTo>
                    <a:moveTo>
                      <a:pt x="23" y="55"/>
                    </a:moveTo>
                    <a:cubicBezTo>
                      <a:pt x="17" y="55"/>
                      <a:pt x="14" y="48"/>
                      <a:pt x="14" y="34"/>
                    </a:cubicBezTo>
                    <a:cubicBezTo>
                      <a:pt x="14" y="18"/>
                      <a:pt x="17" y="11"/>
                      <a:pt x="23" y="11"/>
                    </a:cubicBezTo>
                    <a:cubicBezTo>
                      <a:pt x="29" y="11"/>
                      <a:pt x="32" y="18"/>
                      <a:pt x="32" y="33"/>
                    </a:cubicBezTo>
                    <a:cubicBezTo>
                      <a:pt x="32" y="48"/>
                      <a:pt x="29" y="55"/>
                      <a:pt x="23" y="55"/>
                    </a:cubicBezTo>
                    <a:moveTo>
                      <a:pt x="24" y="0"/>
                    </a:moveTo>
                    <a:cubicBezTo>
                      <a:pt x="16" y="0"/>
                      <a:pt x="10" y="3"/>
                      <a:pt x="6" y="8"/>
                    </a:cubicBezTo>
                    <a:cubicBezTo>
                      <a:pt x="2" y="14"/>
                      <a:pt x="0" y="23"/>
                      <a:pt x="0" y="34"/>
                    </a:cubicBezTo>
                    <a:cubicBezTo>
                      <a:pt x="0" y="55"/>
                      <a:pt x="7" y="66"/>
                      <a:pt x="23" y="66"/>
                    </a:cubicBezTo>
                    <a:cubicBezTo>
                      <a:pt x="30" y="66"/>
                      <a:pt x="36" y="63"/>
                      <a:pt x="40" y="58"/>
                    </a:cubicBezTo>
                    <a:cubicBezTo>
                      <a:pt x="44" y="52"/>
                      <a:pt x="46" y="43"/>
                      <a:pt x="46" y="32"/>
                    </a:cubicBezTo>
                    <a:cubicBezTo>
                      <a:pt x="46" y="11"/>
                      <a:pt x="39"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103"/>
              <p:cNvSpPr>
                <a:spLocks noEditPoints="1"/>
              </p:cNvSpPr>
              <p:nvPr/>
            </p:nvSpPr>
            <p:spPr bwMode="auto">
              <a:xfrm>
                <a:off x="3174" y="1039"/>
                <a:ext cx="1328" cy="157"/>
              </a:xfrm>
              <a:custGeom>
                <a:avLst/>
                <a:gdLst>
                  <a:gd name="T0" fmla="*/ 548 w 561"/>
                  <a:gd name="T1" fmla="*/ 54 h 66"/>
                  <a:gd name="T2" fmla="*/ 520 w 561"/>
                  <a:gd name="T3" fmla="*/ 5 h 66"/>
                  <a:gd name="T4" fmla="*/ 534 w 561"/>
                  <a:gd name="T5" fmla="*/ 14 h 66"/>
                  <a:gd name="T6" fmla="*/ 521 w 561"/>
                  <a:gd name="T7" fmla="*/ 54 h 66"/>
                  <a:gd name="T8" fmla="*/ 561 w 561"/>
                  <a:gd name="T9" fmla="*/ 65 h 66"/>
                  <a:gd name="T10" fmla="*/ 504 w 561"/>
                  <a:gd name="T11" fmla="*/ 54 h 66"/>
                  <a:gd name="T12" fmla="*/ 490 w 561"/>
                  <a:gd name="T13" fmla="*/ 0 h 66"/>
                  <a:gd name="T14" fmla="*/ 463 w 561"/>
                  <a:gd name="T15" fmla="*/ 17 h 66"/>
                  <a:gd name="T16" fmla="*/ 476 w 561"/>
                  <a:gd name="T17" fmla="*/ 54 h 66"/>
                  <a:gd name="T18" fmla="*/ 463 w 561"/>
                  <a:gd name="T19" fmla="*/ 65 h 66"/>
                  <a:gd name="T20" fmla="*/ 504 w 561"/>
                  <a:gd name="T21" fmla="*/ 54 h 66"/>
                  <a:gd name="T22" fmla="*/ 416 w 561"/>
                  <a:gd name="T23" fmla="*/ 34 h 66"/>
                  <a:gd name="T24" fmla="*/ 433 w 561"/>
                  <a:gd name="T25" fmla="*/ 33 h 66"/>
                  <a:gd name="T26" fmla="*/ 425 w 561"/>
                  <a:gd name="T27" fmla="*/ 0 h 66"/>
                  <a:gd name="T28" fmla="*/ 401 w 561"/>
                  <a:gd name="T29" fmla="*/ 34 h 66"/>
                  <a:gd name="T30" fmla="*/ 441 w 561"/>
                  <a:gd name="T31" fmla="*/ 57 h 66"/>
                  <a:gd name="T32" fmla="*/ 425 w 561"/>
                  <a:gd name="T33" fmla="*/ 0 h 66"/>
                  <a:gd name="T34" fmla="*/ 376 w 561"/>
                  <a:gd name="T35" fmla="*/ 54 h 66"/>
                  <a:gd name="T36" fmla="*/ 348 w 561"/>
                  <a:gd name="T37" fmla="*/ 5 h 66"/>
                  <a:gd name="T38" fmla="*/ 362 w 561"/>
                  <a:gd name="T39" fmla="*/ 14 h 66"/>
                  <a:gd name="T40" fmla="*/ 348 w 561"/>
                  <a:gd name="T41" fmla="*/ 54 h 66"/>
                  <a:gd name="T42" fmla="*/ 389 w 561"/>
                  <a:gd name="T43" fmla="*/ 65 h 66"/>
                  <a:gd name="T44" fmla="*/ 310 w 561"/>
                  <a:gd name="T45" fmla="*/ 55 h 66"/>
                  <a:gd name="T46" fmla="*/ 310 w 561"/>
                  <a:gd name="T47" fmla="*/ 11 h 66"/>
                  <a:gd name="T48" fmla="*/ 310 w 561"/>
                  <a:gd name="T49" fmla="*/ 55 h 66"/>
                  <a:gd name="T50" fmla="*/ 293 w 561"/>
                  <a:gd name="T51" fmla="*/ 8 h 66"/>
                  <a:gd name="T52" fmla="*/ 309 w 561"/>
                  <a:gd name="T53" fmla="*/ 66 h 66"/>
                  <a:gd name="T54" fmla="*/ 333 w 561"/>
                  <a:gd name="T55" fmla="*/ 32 h 66"/>
                  <a:gd name="T56" fmla="*/ 274 w 561"/>
                  <a:gd name="T57" fmla="*/ 54 h 66"/>
                  <a:gd name="T58" fmla="*/ 261 w 561"/>
                  <a:gd name="T59" fmla="*/ 0 h 66"/>
                  <a:gd name="T60" fmla="*/ 233 w 561"/>
                  <a:gd name="T61" fmla="*/ 17 h 66"/>
                  <a:gd name="T62" fmla="*/ 247 w 561"/>
                  <a:gd name="T63" fmla="*/ 54 h 66"/>
                  <a:gd name="T64" fmla="*/ 234 w 561"/>
                  <a:gd name="T65" fmla="*/ 65 h 66"/>
                  <a:gd name="T66" fmla="*/ 274 w 561"/>
                  <a:gd name="T67" fmla="*/ 54 h 66"/>
                  <a:gd name="T68" fmla="*/ 186 w 561"/>
                  <a:gd name="T69" fmla="*/ 34 h 66"/>
                  <a:gd name="T70" fmla="*/ 204 w 561"/>
                  <a:gd name="T71" fmla="*/ 33 h 66"/>
                  <a:gd name="T72" fmla="*/ 196 w 561"/>
                  <a:gd name="T73" fmla="*/ 0 h 66"/>
                  <a:gd name="T74" fmla="*/ 172 w 561"/>
                  <a:gd name="T75" fmla="*/ 34 h 66"/>
                  <a:gd name="T76" fmla="*/ 212 w 561"/>
                  <a:gd name="T77" fmla="*/ 57 h 66"/>
                  <a:gd name="T78" fmla="*/ 196 w 561"/>
                  <a:gd name="T79" fmla="*/ 0 h 66"/>
                  <a:gd name="T80" fmla="*/ 146 w 561"/>
                  <a:gd name="T81" fmla="*/ 54 h 66"/>
                  <a:gd name="T82" fmla="*/ 119 w 561"/>
                  <a:gd name="T83" fmla="*/ 5 h 66"/>
                  <a:gd name="T84" fmla="*/ 132 w 561"/>
                  <a:gd name="T85" fmla="*/ 14 h 66"/>
                  <a:gd name="T86" fmla="*/ 119 w 561"/>
                  <a:gd name="T87" fmla="*/ 54 h 66"/>
                  <a:gd name="T88" fmla="*/ 159 w 561"/>
                  <a:gd name="T89" fmla="*/ 65 h 66"/>
                  <a:gd name="T90" fmla="*/ 102 w 561"/>
                  <a:gd name="T91" fmla="*/ 54 h 66"/>
                  <a:gd name="T92" fmla="*/ 89 w 561"/>
                  <a:gd name="T93" fmla="*/ 0 h 66"/>
                  <a:gd name="T94" fmla="*/ 61 w 561"/>
                  <a:gd name="T95" fmla="*/ 17 h 66"/>
                  <a:gd name="T96" fmla="*/ 75 w 561"/>
                  <a:gd name="T97" fmla="*/ 54 h 66"/>
                  <a:gd name="T98" fmla="*/ 62 w 561"/>
                  <a:gd name="T99" fmla="*/ 65 h 66"/>
                  <a:gd name="T100" fmla="*/ 102 w 561"/>
                  <a:gd name="T101" fmla="*/ 54 h 66"/>
                  <a:gd name="T102" fmla="*/ 14 w 561"/>
                  <a:gd name="T103" fmla="*/ 34 h 66"/>
                  <a:gd name="T104" fmla="*/ 32 w 561"/>
                  <a:gd name="T105" fmla="*/ 33 h 66"/>
                  <a:gd name="T106" fmla="*/ 24 w 561"/>
                  <a:gd name="T107" fmla="*/ 0 h 66"/>
                  <a:gd name="T108" fmla="*/ 0 w 561"/>
                  <a:gd name="T109" fmla="*/ 34 h 66"/>
                  <a:gd name="T110" fmla="*/ 40 w 561"/>
                  <a:gd name="T111" fmla="*/ 57 h 66"/>
                  <a:gd name="T112" fmla="*/ 24 w 561"/>
                  <a:gd name="T11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1" h="66">
                    <a:moveTo>
                      <a:pt x="561" y="54"/>
                    </a:moveTo>
                    <a:cubicBezTo>
                      <a:pt x="548" y="54"/>
                      <a:pt x="548" y="54"/>
                      <a:pt x="548" y="54"/>
                    </a:cubicBezTo>
                    <a:cubicBezTo>
                      <a:pt x="548" y="0"/>
                      <a:pt x="548" y="0"/>
                      <a:pt x="548" y="0"/>
                    </a:cubicBezTo>
                    <a:cubicBezTo>
                      <a:pt x="520" y="5"/>
                      <a:pt x="520" y="5"/>
                      <a:pt x="520" y="5"/>
                    </a:cubicBezTo>
                    <a:cubicBezTo>
                      <a:pt x="520" y="17"/>
                      <a:pt x="520" y="17"/>
                      <a:pt x="520" y="17"/>
                    </a:cubicBezTo>
                    <a:cubicBezTo>
                      <a:pt x="534" y="14"/>
                      <a:pt x="534" y="14"/>
                      <a:pt x="534" y="14"/>
                    </a:cubicBezTo>
                    <a:cubicBezTo>
                      <a:pt x="534" y="54"/>
                      <a:pt x="534" y="54"/>
                      <a:pt x="534" y="54"/>
                    </a:cubicBezTo>
                    <a:cubicBezTo>
                      <a:pt x="521" y="54"/>
                      <a:pt x="521" y="54"/>
                      <a:pt x="521" y="54"/>
                    </a:cubicBezTo>
                    <a:cubicBezTo>
                      <a:pt x="521" y="65"/>
                      <a:pt x="521" y="65"/>
                      <a:pt x="521" y="65"/>
                    </a:cubicBezTo>
                    <a:cubicBezTo>
                      <a:pt x="561" y="65"/>
                      <a:pt x="561" y="65"/>
                      <a:pt x="561" y="65"/>
                    </a:cubicBezTo>
                    <a:lnTo>
                      <a:pt x="561" y="54"/>
                    </a:lnTo>
                    <a:close/>
                    <a:moveTo>
                      <a:pt x="504" y="54"/>
                    </a:moveTo>
                    <a:cubicBezTo>
                      <a:pt x="490" y="54"/>
                      <a:pt x="490" y="54"/>
                      <a:pt x="490" y="54"/>
                    </a:cubicBezTo>
                    <a:cubicBezTo>
                      <a:pt x="490" y="0"/>
                      <a:pt x="490" y="0"/>
                      <a:pt x="490" y="0"/>
                    </a:cubicBezTo>
                    <a:cubicBezTo>
                      <a:pt x="463" y="5"/>
                      <a:pt x="463" y="5"/>
                      <a:pt x="463" y="5"/>
                    </a:cubicBezTo>
                    <a:cubicBezTo>
                      <a:pt x="463" y="17"/>
                      <a:pt x="463" y="17"/>
                      <a:pt x="463" y="17"/>
                    </a:cubicBezTo>
                    <a:cubicBezTo>
                      <a:pt x="476" y="14"/>
                      <a:pt x="476" y="14"/>
                      <a:pt x="476" y="14"/>
                    </a:cubicBezTo>
                    <a:cubicBezTo>
                      <a:pt x="476" y="54"/>
                      <a:pt x="476" y="54"/>
                      <a:pt x="476" y="54"/>
                    </a:cubicBezTo>
                    <a:cubicBezTo>
                      <a:pt x="463" y="54"/>
                      <a:pt x="463" y="54"/>
                      <a:pt x="463" y="54"/>
                    </a:cubicBezTo>
                    <a:cubicBezTo>
                      <a:pt x="463" y="65"/>
                      <a:pt x="463" y="65"/>
                      <a:pt x="463" y="65"/>
                    </a:cubicBezTo>
                    <a:cubicBezTo>
                      <a:pt x="504" y="65"/>
                      <a:pt x="504" y="65"/>
                      <a:pt x="504" y="65"/>
                    </a:cubicBezTo>
                    <a:lnTo>
                      <a:pt x="504" y="54"/>
                    </a:lnTo>
                    <a:close/>
                    <a:moveTo>
                      <a:pt x="425" y="55"/>
                    </a:moveTo>
                    <a:cubicBezTo>
                      <a:pt x="419" y="55"/>
                      <a:pt x="416" y="48"/>
                      <a:pt x="416" y="34"/>
                    </a:cubicBezTo>
                    <a:cubicBezTo>
                      <a:pt x="416" y="18"/>
                      <a:pt x="419" y="11"/>
                      <a:pt x="425" y="11"/>
                    </a:cubicBezTo>
                    <a:cubicBezTo>
                      <a:pt x="430" y="11"/>
                      <a:pt x="433" y="18"/>
                      <a:pt x="433" y="33"/>
                    </a:cubicBezTo>
                    <a:cubicBezTo>
                      <a:pt x="433" y="48"/>
                      <a:pt x="430" y="55"/>
                      <a:pt x="425" y="55"/>
                    </a:cubicBezTo>
                    <a:moveTo>
                      <a:pt x="425" y="0"/>
                    </a:moveTo>
                    <a:cubicBezTo>
                      <a:pt x="418" y="0"/>
                      <a:pt x="412" y="3"/>
                      <a:pt x="408" y="8"/>
                    </a:cubicBezTo>
                    <a:cubicBezTo>
                      <a:pt x="403" y="14"/>
                      <a:pt x="401" y="23"/>
                      <a:pt x="401" y="34"/>
                    </a:cubicBezTo>
                    <a:cubicBezTo>
                      <a:pt x="401" y="55"/>
                      <a:pt x="409" y="66"/>
                      <a:pt x="424" y="66"/>
                    </a:cubicBezTo>
                    <a:cubicBezTo>
                      <a:pt x="432" y="66"/>
                      <a:pt x="437" y="63"/>
                      <a:pt x="441" y="57"/>
                    </a:cubicBezTo>
                    <a:cubicBezTo>
                      <a:pt x="446" y="52"/>
                      <a:pt x="448" y="43"/>
                      <a:pt x="448" y="32"/>
                    </a:cubicBezTo>
                    <a:cubicBezTo>
                      <a:pt x="448" y="11"/>
                      <a:pt x="440" y="0"/>
                      <a:pt x="425" y="0"/>
                    </a:cubicBezTo>
                    <a:moveTo>
                      <a:pt x="389" y="54"/>
                    </a:moveTo>
                    <a:cubicBezTo>
                      <a:pt x="376" y="54"/>
                      <a:pt x="376" y="54"/>
                      <a:pt x="376" y="54"/>
                    </a:cubicBezTo>
                    <a:cubicBezTo>
                      <a:pt x="376" y="0"/>
                      <a:pt x="376" y="0"/>
                      <a:pt x="376" y="0"/>
                    </a:cubicBezTo>
                    <a:cubicBezTo>
                      <a:pt x="348" y="5"/>
                      <a:pt x="348" y="5"/>
                      <a:pt x="348" y="5"/>
                    </a:cubicBezTo>
                    <a:cubicBezTo>
                      <a:pt x="348" y="17"/>
                      <a:pt x="348" y="17"/>
                      <a:pt x="348" y="17"/>
                    </a:cubicBezTo>
                    <a:cubicBezTo>
                      <a:pt x="362" y="14"/>
                      <a:pt x="362" y="14"/>
                      <a:pt x="362" y="14"/>
                    </a:cubicBezTo>
                    <a:cubicBezTo>
                      <a:pt x="362" y="54"/>
                      <a:pt x="362" y="54"/>
                      <a:pt x="362" y="54"/>
                    </a:cubicBezTo>
                    <a:cubicBezTo>
                      <a:pt x="348" y="54"/>
                      <a:pt x="348" y="54"/>
                      <a:pt x="348" y="54"/>
                    </a:cubicBezTo>
                    <a:cubicBezTo>
                      <a:pt x="348" y="65"/>
                      <a:pt x="348" y="65"/>
                      <a:pt x="348" y="65"/>
                    </a:cubicBezTo>
                    <a:cubicBezTo>
                      <a:pt x="389" y="65"/>
                      <a:pt x="389" y="65"/>
                      <a:pt x="389" y="65"/>
                    </a:cubicBezTo>
                    <a:lnTo>
                      <a:pt x="389" y="54"/>
                    </a:lnTo>
                    <a:close/>
                    <a:moveTo>
                      <a:pt x="310" y="55"/>
                    </a:moveTo>
                    <a:cubicBezTo>
                      <a:pt x="304" y="55"/>
                      <a:pt x="301" y="48"/>
                      <a:pt x="301" y="34"/>
                    </a:cubicBezTo>
                    <a:cubicBezTo>
                      <a:pt x="301" y="18"/>
                      <a:pt x="304" y="11"/>
                      <a:pt x="310" y="11"/>
                    </a:cubicBezTo>
                    <a:cubicBezTo>
                      <a:pt x="316" y="11"/>
                      <a:pt x="319" y="18"/>
                      <a:pt x="319" y="33"/>
                    </a:cubicBezTo>
                    <a:cubicBezTo>
                      <a:pt x="319" y="48"/>
                      <a:pt x="316" y="55"/>
                      <a:pt x="310" y="55"/>
                    </a:cubicBezTo>
                    <a:moveTo>
                      <a:pt x="311" y="0"/>
                    </a:moveTo>
                    <a:cubicBezTo>
                      <a:pt x="303" y="0"/>
                      <a:pt x="297" y="3"/>
                      <a:pt x="293" y="8"/>
                    </a:cubicBezTo>
                    <a:cubicBezTo>
                      <a:pt x="289" y="14"/>
                      <a:pt x="287" y="23"/>
                      <a:pt x="287" y="34"/>
                    </a:cubicBezTo>
                    <a:cubicBezTo>
                      <a:pt x="287" y="55"/>
                      <a:pt x="294" y="66"/>
                      <a:pt x="309" y="66"/>
                    </a:cubicBezTo>
                    <a:cubicBezTo>
                      <a:pt x="317" y="66"/>
                      <a:pt x="323" y="63"/>
                      <a:pt x="327" y="57"/>
                    </a:cubicBezTo>
                    <a:cubicBezTo>
                      <a:pt x="331" y="52"/>
                      <a:pt x="333" y="43"/>
                      <a:pt x="333" y="32"/>
                    </a:cubicBezTo>
                    <a:cubicBezTo>
                      <a:pt x="333" y="11"/>
                      <a:pt x="325" y="0"/>
                      <a:pt x="311" y="0"/>
                    </a:cubicBezTo>
                    <a:moveTo>
                      <a:pt x="274" y="54"/>
                    </a:moveTo>
                    <a:cubicBezTo>
                      <a:pt x="261" y="54"/>
                      <a:pt x="261" y="54"/>
                      <a:pt x="261" y="54"/>
                    </a:cubicBezTo>
                    <a:cubicBezTo>
                      <a:pt x="261" y="0"/>
                      <a:pt x="261" y="0"/>
                      <a:pt x="261" y="0"/>
                    </a:cubicBezTo>
                    <a:cubicBezTo>
                      <a:pt x="233" y="5"/>
                      <a:pt x="233" y="5"/>
                      <a:pt x="233" y="5"/>
                    </a:cubicBezTo>
                    <a:cubicBezTo>
                      <a:pt x="233" y="17"/>
                      <a:pt x="233" y="17"/>
                      <a:pt x="233" y="17"/>
                    </a:cubicBezTo>
                    <a:cubicBezTo>
                      <a:pt x="247" y="14"/>
                      <a:pt x="247" y="14"/>
                      <a:pt x="247" y="14"/>
                    </a:cubicBezTo>
                    <a:cubicBezTo>
                      <a:pt x="247" y="54"/>
                      <a:pt x="247" y="54"/>
                      <a:pt x="247" y="54"/>
                    </a:cubicBezTo>
                    <a:cubicBezTo>
                      <a:pt x="234" y="54"/>
                      <a:pt x="234" y="54"/>
                      <a:pt x="234" y="54"/>
                    </a:cubicBezTo>
                    <a:cubicBezTo>
                      <a:pt x="234" y="65"/>
                      <a:pt x="234" y="65"/>
                      <a:pt x="234" y="65"/>
                    </a:cubicBezTo>
                    <a:cubicBezTo>
                      <a:pt x="274" y="65"/>
                      <a:pt x="274" y="65"/>
                      <a:pt x="274" y="65"/>
                    </a:cubicBezTo>
                    <a:lnTo>
                      <a:pt x="274" y="54"/>
                    </a:lnTo>
                    <a:close/>
                    <a:moveTo>
                      <a:pt x="195" y="55"/>
                    </a:moveTo>
                    <a:cubicBezTo>
                      <a:pt x="189" y="55"/>
                      <a:pt x="186" y="48"/>
                      <a:pt x="186" y="34"/>
                    </a:cubicBezTo>
                    <a:cubicBezTo>
                      <a:pt x="186" y="18"/>
                      <a:pt x="189" y="11"/>
                      <a:pt x="195" y="11"/>
                    </a:cubicBezTo>
                    <a:cubicBezTo>
                      <a:pt x="201" y="11"/>
                      <a:pt x="204" y="18"/>
                      <a:pt x="204" y="33"/>
                    </a:cubicBezTo>
                    <a:cubicBezTo>
                      <a:pt x="204" y="48"/>
                      <a:pt x="201" y="55"/>
                      <a:pt x="195" y="55"/>
                    </a:cubicBezTo>
                    <a:moveTo>
                      <a:pt x="196" y="0"/>
                    </a:moveTo>
                    <a:cubicBezTo>
                      <a:pt x="188" y="0"/>
                      <a:pt x="182" y="3"/>
                      <a:pt x="178" y="8"/>
                    </a:cubicBezTo>
                    <a:cubicBezTo>
                      <a:pt x="174" y="14"/>
                      <a:pt x="172" y="23"/>
                      <a:pt x="172" y="34"/>
                    </a:cubicBezTo>
                    <a:cubicBezTo>
                      <a:pt x="172" y="55"/>
                      <a:pt x="179" y="66"/>
                      <a:pt x="195" y="66"/>
                    </a:cubicBezTo>
                    <a:cubicBezTo>
                      <a:pt x="202" y="66"/>
                      <a:pt x="208" y="63"/>
                      <a:pt x="212" y="57"/>
                    </a:cubicBezTo>
                    <a:cubicBezTo>
                      <a:pt x="216" y="52"/>
                      <a:pt x="218" y="43"/>
                      <a:pt x="218" y="32"/>
                    </a:cubicBezTo>
                    <a:cubicBezTo>
                      <a:pt x="218" y="11"/>
                      <a:pt x="211" y="0"/>
                      <a:pt x="196" y="0"/>
                    </a:cubicBezTo>
                    <a:moveTo>
                      <a:pt x="159" y="54"/>
                    </a:moveTo>
                    <a:cubicBezTo>
                      <a:pt x="146" y="54"/>
                      <a:pt x="146" y="54"/>
                      <a:pt x="146" y="54"/>
                    </a:cubicBezTo>
                    <a:cubicBezTo>
                      <a:pt x="146" y="0"/>
                      <a:pt x="146" y="0"/>
                      <a:pt x="146" y="0"/>
                    </a:cubicBezTo>
                    <a:cubicBezTo>
                      <a:pt x="119" y="5"/>
                      <a:pt x="119" y="5"/>
                      <a:pt x="119" y="5"/>
                    </a:cubicBezTo>
                    <a:cubicBezTo>
                      <a:pt x="119" y="17"/>
                      <a:pt x="119" y="17"/>
                      <a:pt x="119" y="17"/>
                    </a:cubicBezTo>
                    <a:cubicBezTo>
                      <a:pt x="132" y="14"/>
                      <a:pt x="132" y="14"/>
                      <a:pt x="132" y="14"/>
                    </a:cubicBezTo>
                    <a:cubicBezTo>
                      <a:pt x="132" y="54"/>
                      <a:pt x="132" y="54"/>
                      <a:pt x="132" y="54"/>
                    </a:cubicBezTo>
                    <a:cubicBezTo>
                      <a:pt x="119" y="54"/>
                      <a:pt x="119" y="54"/>
                      <a:pt x="119" y="54"/>
                    </a:cubicBezTo>
                    <a:cubicBezTo>
                      <a:pt x="119" y="65"/>
                      <a:pt x="119" y="65"/>
                      <a:pt x="119" y="65"/>
                    </a:cubicBezTo>
                    <a:cubicBezTo>
                      <a:pt x="159" y="65"/>
                      <a:pt x="159" y="65"/>
                      <a:pt x="159" y="65"/>
                    </a:cubicBezTo>
                    <a:lnTo>
                      <a:pt x="159" y="54"/>
                    </a:lnTo>
                    <a:close/>
                    <a:moveTo>
                      <a:pt x="102" y="54"/>
                    </a:moveTo>
                    <a:cubicBezTo>
                      <a:pt x="89" y="54"/>
                      <a:pt x="89" y="54"/>
                      <a:pt x="89" y="54"/>
                    </a:cubicBezTo>
                    <a:cubicBezTo>
                      <a:pt x="89" y="0"/>
                      <a:pt x="89" y="0"/>
                      <a:pt x="89" y="0"/>
                    </a:cubicBezTo>
                    <a:cubicBezTo>
                      <a:pt x="61" y="5"/>
                      <a:pt x="61" y="5"/>
                      <a:pt x="61" y="5"/>
                    </a:cubicBezTo>
                    <a:cubicBezTo>
                      <a:pt x="61" y="17"/>
                      <a:pt x="61" y="17"/>
                      <a:pt x="61" y="17"/>
                    </a:cubicBezTo>
                    <a:cubicBezTo>
                      <a:pt x="75" y="14"/>
                      <a:pt x="75" y="14"/>
                      <a:pt x="75" y="14"/>
                    </a:cubicBezTo>
                    <a:cubicBezTo>
                      <a:pt x="75" y="54"/>
                      <a:pt x="75" y="54"/>
                      <a:pt x="75" y="54"/>
                    </a:cubicBezTo>
                    <a:cubicBezTo>
                      <a:pt x="62" y="54"/>
                      <a:pt x="62" y="54"/>
                      <a:pt x="62" y="54"/>
                    </a:cubicBezTo>
                    <a:cubicBezTo>
                      <a:pt x="62" y="65"/>
                      <a:pt x="62" y="65"/>
                      <a:pt x="62" y="65"/>
                    </a:cubicBezTo>
                    <a:cubicBezTo>
                      <a:pt x="102" y="65"/>
                      <a:pt x="102" y="65"/>
                      <a:pt x="102" y="65"/>
                    </a:cubicBezTo>
                    <a:lnTo>
                      <a:pt x="102" y="54"/>
                    </a:lnTo>
                    <a:close/>
                    <a:moveTo>
                      <a:pt x="23" y="55"/>
                    </a:moveTo>
                    <a:cubicBezTo>
                      <a:pt x="17" y="55"/>
                      <a:pt x="14" y="48"/>
                      <a:pt x="14" y="34"/>
                    </a:cubicBezTo>
                    <a:cubicBezTo>
                      <a:pt x="14" y="18"/>
                      <a:pt x="17" y="11"/>
                      <a:pt x="23" y="11"/>
                    </a:cubicBezTo>
                    <a:cubicBezTo>
                      <a:pt x="29" y="11"/>
                      <a:pt x="32" y="18"/>
                      <a:pt x="32" y="33"/>
                    </a:cubicBezTo>
                    <a:cubicBezTo>
                      <a:pt x="32" y="48"/>
                      <a:pt x="29" y="55"/>
                      <a:pt x="23" y="55"/>
                    </a:cubicBezTo>
                    <a:moveTo>
                      <a:pt x="24" y="0"/>
                    </a:moveTo>
                    <a:cubicBezTo>
                      <a:pt x="16" y="0"/>
                      <a:pt x="10" y="3"/>
                      <a:pt x="6" y="8"/>
                    </a:cubicBezTo>
                    <a:cubicBezTo>
                      <a:pt x="2" y="14"/>
                      <a:pt x="0" y="23"/>
                      <a:pt x="0" y="34"/>
                    </a:cubicBezTo>
                    <a:cubicBezTo>
                      <a:pt x="0" y="55"/>
                      <a:pt x="7" y="66"/>
                      <a:pt x="23" y="66"/>
                    </a:cubicBezTo>
                    <a:cubicBezTo>
                      <a:pt x="30" y="66"/>
                      <a:pt x="36" y="63"/>
                      <a:pt x="40" y="57"/>
                    </a:cubicBezTo>
                    <a:cubicBezTo>
                      <a:pt x="44" y="52"/>
                      <a:pt x="46" y="43"/>
                      <a:pt x="46" y="32"/>
                    </a:cubicBezTo>
                    <a:cubicBezTo>
                      <a:pt x="46" y="11"/>
                      <a:pt x="39"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04"/>
              <p:cNvSpPr>
                <a:spLocks noEditPoints="1"/>
              </p:cNvSpPr>
              <p:nvPr/>
            </p:nvSpPr>
            <p:spPr bwMode="auto">
              <a:xfrm>
                <a:off x="2459" y="1643"/>
                <a:ext cx="2760" cy="1637"/>
              </a:xfrm>
              <a:custGeom>
                <a:avLst/>
                <a:gdLst>
                  <a:gd name="T0" fmla="*/ 450 w 1166"/>
                  <a:gd name="T1" fmla="*/ 85 h 691"/>
                  <a:gd name="T2" fmla="*/ 719 w 1166"/>
                  <a:gd name="T3" fmla="*/ 439 h 691"/>
                  <a:gd name="T4" fmla="*/ 710 w 1166"/>
                  <a:gd name="T5" fmla="*/ 471 h 691"/>
                  <a:gd name="T6" fmla="*/ 761 w 1166"/>
                  <a:gd name="T7" fmla="*/ 529 h 691"/>
                  <a:gd name="T8" fmla="*/ 658 w 1166"/>
                  <a:gd name="T9" fmla="*/ 573 h 691"/>
                  <a:gd name="T10" fmla="*/ 604 w 1166"/>
                  <a:gd name="T11" fmla="*/ 497 h 691"/>
                  <a:gd name="T12" fmla="*/ 604 w 1166"/>
                  <a:gd name="T13" fmla="*/ 471 h 691"/>
                  <a:gd name="T14" fmla="*/ 590 w 1166"/>
                  <a:gd name="T15" fmla="*/ 330 h 691"/>
                  <a:gd name="T16" fmla="*/ 686 w 1166"/>
                  <a:gd name="T17" fmla="*/ 427 h 691"/>
                  <a:gd name="T18" fmla="*/ 727 w 1166"/>
                  <a:gd name="T19" fmla="*/ 330 h 691"/>
                  <a:gd name="T20" fmla="*/ 716 w 1166"/>
                  <a:gd name="T21" fmla="*/ 268 h 691"/>
                  <a:gd name="T22" fmla="*/ 601 w 1166"/>
                  <a:gd name="T23" fmla="*/ 154 h 691"/>
                  <a:gd name="T24" fmla="*/ 617 w 1166"/>
                  <a:gd name="T25" fmla="*/ 144 h 691"/>
                  <a:gd name="T26" fmla="*/ 601 w 1166"/>
                  <a:gd name="T27" fmla="*/ 99 h 691"/>
                  <a:gd name="T28" fmla="*/ 723 w 1166"/>
                  <a:gd name="T29" fmla="*/ 16 h 691"/>
                  <a:gd name="T30" fmla="*/ 725 w 1166"/>
                  <a:gd name="T31" fmla="*/ 55 h 691"/>
                  <a:gd name="T32" fmla="*/ 744 w 1166"/>
                  <a:gd name="T33" fmla="*/ 99 h 691"/>
                  <a:gd name="T34" fmla="*/ 667 w 1166"/>
                  <a:gd name="T35" fmla="*/ 144 h 691"/>
                  <a:gd name="T36" fmla="*/ 744 w 1166"/>
                  <a:gd name="T37" fmla="*/ 154 h 691"/>
                  <a:gd name="T38" fmla="*/ 723 w 1166"/>
                  <a:gd name="T39" fmla="*/ 229 h 691"/>
                  <a:gd name="T40" fmla="*/ 572 w 1166"/>
                  <a:gd name="T41" fmla="*/ 573 h 691"/>
                  <a:gd name="T42" fmla="*/ 433 w 1166"/>
                  <a:gd name="T43" fmla="*/ 520 h 691"/>
                  <a:gd name="T44" fmla="*/ 412 w 1166"/>
                  <a:gd name="T45" fmla="*/ 486 h 691"/>
                  <a:gd name="T46" fmla="*/ 441 w 1166"/>
                  <a:gd name="T47" fmla="*/ 438 h 691"/>
                  <a:gd name="T48" fmla="*/ 441 w 1166"/>
                  <a:gd name="T49" fmla="*/ 408 h 691"/>
                  <a:gd name="T50" fmla="*/ 517 w 1166"/>
                  <a:gd name="T51" fmla="*/ 326 h 691"/>
                  <a:gd name="T52" fmla="*/ 521 w 1166"/>
                  <a:gd name="T53" fmla="*/ 367 h 691"/>
                  <a:gd name="T54" fmla="*/ 535 w 1166"/>
                  <a:gd name="T55" fmla="*/ 408 h 691"/>
                  <a:gd name="T56" fmla="*/ 490 w 1166"/>
                  <a:gd name="T57" fmla="*/ 456 h 691"/>
                  <a:gd name="T58" fmla="*/ 490 w 1166"/>
                  <a:gd name="T59" fmla="*/ 486 h 691"/>
                  <a:gd name="T60" fmla="*/ 572 w 1166"/>
                  <a:gd name="T61" fmla="*/ 532 h 691"/>
                  <a:gd name="T62" fmla="*/ 866 w 1166"/>
                  <a:gd name="T63" fmla="*/ 399 h 691"/>
                  <a:gd name="T64" fmla="*/ 498 w 1166"/>
                  <a:gd name="T65" fmla="*/ 20 h 691"/>
                  <a:gd name="T66" fmla="*/ 498 w 1166"/>
                  <a:gd name="T67" fmla="*/ 59 h 691"/>
                  <a:gd name="T68" fmla="*/ 567 w 1166"/>
                  <a:gd name="T69" fmla="*/ 195 h 691"/>
                  <a:gd name="T70" fmla="*/ 498 w 1166"/>
                  <a:gd name="T71" fmla="*/ 298 h 691"/>
                  <a:gd name="T72" fmla="*/ 409 w 1166"/>
                  <a:gd name="T73" fmla="*/ 247 h 691"/>
                  <a:gd name="T74" fmla="*/ 473 w 1166"/>
                  <a:gd name="T75" fmla="*/ 223 h 691"/>
                  <a:gd name="T76" fmla="*/ 405 w 1166"/>
                  <a:gd name="T77" fmla="*/ 87 h 691"/>
                  <a:gd name="T78" fmla="*/ 473 w 1166"/>
                  <a:gd name="T79" fmla="*/ 0 h 691"/>
                  <a:gd name="T80" fmla="*/ 0 w 1166"/>
                  <a:gd name="T81" fmla="*/ 399 h 691"/>
                  <a:gd name="T82" fmla="*/ 522 w 1166"/>
                  <a:gd name="T83" fmla="*/ 198 h 691"/>
                  <a:gd name="T84" fmla="*/ 522 w 1166"/>
                  <a:gd name="T85" fmla="*/ 198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6" h="691">
                    <a:moveTo>
                      <a:pt x="473" y="114"/>
                    </a:moveTo>
                    <a:cubicBezTo>
                      <a:pt x="473" y="60"/>
                      <a:pt x="473" y="60"/>
                      <a:pt x="473" y="60"/>
                    </a:cubicBezTo>
                    <a:cubicBezTo>
                      <a:pt x="457" y="63"/>
                      <a:pt x="450" y="71"/>
                      <a:pt x="450" y="85"/>
                    </a:cubicBezTo>
                    <a:cubicBezTo>
                      <a:pt x="450" y="96"/>
                      <a:pt x="457" y="106"/>
                      <a:pt x="473" y="114"/>
                    </a:cubicBezTo>
                    <a:moveTo>
                      <a:pt x="779" y="330"/>
                    </a:moveTo>
                    <a:cubicBezTo>
                      <a:pt x="719" y="439"/>
                      <a:pt x="719" y="439"/>
                      <a:pt x="719" y="439"/>
                    </a:cubicBezTo>
                    <a:cubicBezTo>
                      <a:pt x="761" y="439"/>
                      <a:pt x="761" y="439"/>
                      <a:pt x="761" y="439"/>
                    </a:cubicBezTo>
                    <a:cubicBezTo>
                      <a:pt x="761" y="471"/>
                      <a:pt x="761" y="471"/>
                      <a:pt x="761" y="471"/>
                    </a:cubicBezTo>
                    <a:cubicBezTo>
                      <a:pt x="710" y="471"/>
                      <a:pt x="710" y="471"/>
                      <a:pt x="710" y="471"/>
                    </a:cubicBezTo>
                    <a:cubicBezTo>
                      <a:pt x="710" y="497"/>
                      <a:pt x="710" y="497"/>
                      <a:pt x="710" y="497"/>
                    </a:cubicBezTo>
                    <a:cubicBezTo>
                      <a:pt x="761" y="497"/>
                      <a:pt x="761" y="497"/>
                      <a:pt x="761" y="497"/>
                    </a:cubicBezTo>
                    <a:cubicBezTo>
                      <a:pt x="761" y="529"/>
                      <a:pt x="761" y="529"/>
                      <a:pt x="761" y="529"/>
                    </a:cubicBezTo>
                    <a:cubicBezTo>
                      <a:pt x="710" y="529"/>
                      <a:pt x="710" y="529"/>
                      <a:pt x="710" y="529"/>
                    </a:cubicBezTo>
                    <a:cubicBezTo>
                      <a:pt x="710" y="573"/>
                      <a:pt x="710" y="573"/>
                      <a:pt x="710" y="573"/>
                    </a:cubicBezTo>
                    <a:cubicBezTo>
                      <a:pt x="658" y="573"/>
                      <a:pt x="658" y="573"/>
                      <a:pt x="658" y="573"/>
                    </a:cubicBezTo>
                    <a:cubicBezTo>
                      <a:pt x="658" y="529"/>
                      <a:pt x="658" y="529"/>
                      <a:pt x="658" y="529"/>
                    </a:cubicBezTo>
                    <a:cubicBezTo>
                      <a:pt x="604" y="529"/>
                      <a:pt x="604" y="529"/>
                      <a:pt x="604" y="529"/>
                    </a:cubicBezTo>
                    <a:cubicBezTo>
                      <a:pt x="604" y="497"/>
                      <a:pt x="604" y="497"/>
                      <a:pt x="604" y="497"/>
                    </a:cubicBezTo>
                    <a:cubicBezTo>
                      <a:pt x="658" y="497"/>
                      <a:pt x="658" y="497"/>
                      <a:pt x="658" y="497"/>
                    </a:cubicBezTo>
                    <a:cubicBezTo>
                      <a:pt x="658" y="471"/>
                      <a:pt x="658" y="471"/>
                      <a:pt x="658" y="471"/>
                    </a:cubicBezTo>
                    <a:cubicBezTo>
                      <a:pt x="604" y="471"/>
                      <a:pt x="604" y="471"/>
                      <a:pt x="604" y="471"/>
                    </a:cubicBezTo>
                    <a:cubicBezTo>
                      <a:pt x="604" y="439"/>
                      <a:pt x="604" y="439"/>
                      <a:pt x="604" y="439"/>
                    </a:cubicBezTo>
                    <a:cubicBezTo>
                      <a:pt x="648" y="439"/>
                      <a:pt x="648" y="439"/>
                      <a:pt x="648" y="439"/>
                    </a:cubicBezTo>
                    <a:cubicBezTo>
                      <a:pt x="590" y="330"/>
                      <a:pt x="590" y="330"/>
                      <a:pt x="590" y="330"/>
                    </a:cubicBezTo>
                    <a:cubicBezTo>
                      <a:pt x="644" y="330"/>
                      <a:pt x="644" y="330"/>
                      <a:pt x="644" y="330"/>
                    </a:cubicBezTo>
                    <a:cubicBezTo>
                      <a:pt x="680" y="412"/>
                      <a:pt x="680" y="412"/>
                      <a:pt x="680" y="412"/>
                    </a:cubicBezTo>
                    <a:cubicBezTo>
                      <a:pt x="681" y="416"/>
                      <a:pt x="683" y="421"/>
                      <a:pt x="686" y="427"/>
                    </a:cubicBezTo>
                    <a:cubicBezTo>
                      <a:pt x="687" y="427"/>
                      <a:pt x="687" y="427"/>
                      <a:pt x="687" y="427"/>
                    </a:cubicBezTo>
                    <a:cubicBezTo>
                      <a:pt x="687" y="425"/>
                      <a:pt x="689" y="420"/>
                      <a:pt x="693" y="412"/>
                    </a:cubicBezTo>
                    <a:cubicBezTo>
                      <a:pt x="727" y="330"/>
                      <a:pt x="727" y="330"/>
                      <a:pt x="727" y="330"/>
                    </a:cubicBezTo>
                    <a:lnTo>
                      <a:pt x="779" y="330"/>
                    </a:lnTo>
                    <a:close/>
                    <a:moveTo>
                      <a:pt x="768" y="255"/>
                    </a:moveTo>
                    <a:cubicBezTo>
                      <a:pt x="753" y="263"/>
                      <a:pt x="736" y="268"/>
                      <a:pt x="716" y="268"/>
                    </a:cubicBezTo>
                    <a:cubicBezTo>
                      <a:pt x="665" y="268"/>
                      <a:pt x="633" y="240"/>
                      <a:pt x="622" y="186"/>
                    </a:cubicBezTo>
                    <a:cubicBezTo>
                      <a:pt x="601" y="186"/>
                      <a:pt x="601" y="186"/>
                      <a:pt x="601" y="186"/>
                    </a:cubicBezTo>
                    <a:cubicBezTo>
                      <a:pt x="601" y="154"/>
                      <a:pt x="601" y="154"/>
                      <a:pt x="601" y="154"/>
                    </a:cubicBezTo>
                    <a:cubicBezTo>
                      <a:pt x="618" y="154"/>
                      <a:pt x="618" y="154"/>
                      <a:pt x="618" y="154"/>
                    </a:cubicBezTo>
                    <a:cubicBezTo>
                      <a:pt x="617" y="153"/>
                      <a:pt x="617" y="151"/>
                      <a:pt x="617" y="150"/>
                    </a:cubicBezTo>
                    <a:cubicBezTo>
                      <a:pt x="617" y="144"/>
                      <a:pt x="617" y="144"/>
                      <a:pt x="617" y="144"/>
                    </a:cubicBezTo>
                    <a:cubicBezTo>
                      <a:pt x="617" y="140"/>
                      <a:pt x="618" y="135"/>
                      <a:pt x="618" y="130"/>
                    </a:cubicBezTo>
                    <a:cubicBezTo>
                      <a:pt x="601" y="130"/>
                      <a:pt x="601" y="130"/>
                      <a:pt x="601" y="130"/>
                    </a:cubicBezTo>
                    <a:cubicBezTo>
                      <a:pt x="601" y="99"/>
                      <a:pt x="601" y="99"/>
                      <a:pt x="601" y="99"/>
                    </a:cubicBezTo>
                    <a:cubicBezTo>
                      <a:pt x="623" y="99"/>
                      <a:pt x="623" y="99"/>
                      <a:pt x="623" y="99"/>
                    </a:cubicBezTo>
                    <a:cubicBezTo>
                      <a:pt x="629" y="72"/>
                      <a:pt x="641" y="52"/>
                      <a:pt x="659" y="38"/>
                    </a:cubicBezTo>
                    <a:cubicBezTo>
                      <a:pt x="676" y="23"/>
                      <a:pt x="697" y="16"/>
                      <a:pt x="723" y="16"/>
                    </a:cubicBezTo>
                    <a:cubicBezTo>
                      <a:pt x="740" y="16"/>
                      <a:pt x="755" y="19"/>
                      <a:pt x="768" y="26"/>
                    </a:cubicBezTo>
                    <a:cubicBezTo>
                      <a:pt x="768" y="70"/>
                      <a:pt x="768" y="70"/>
                      <a:pt x="768" y="70"/>
                    </a:cubicBezTo>
                    <a:cubicBezTo>
                      <a:pt x="755" y="60"/>
                      <a:pt x="740" y="55"/>
                      <a:pt x="725" y="55"/>
                    </a:cubicBezTo>
                    <a:cubicBezTo>
                      <a:pt x="713" y="55"/>
                      <a:pt x="702" y="59"/>
                      <a:pt x="693" y="67"/>
                    </a:cubicBezTo>
                    <a:cubicBezTo>
                      <a:pt x="683" y="75"/>
                      <a:pt x="676" y="85"/>
                      <a:pt x="672" y="99"/>
                    </a:cubicBezTo>
                    <a:cubicBezTo>
                      <a:pt x="744" y="99"/>
                      <a:pt x="744" y="99"/>
                      <a:pt x="744" y="99"/>
                    </a:cubicBezTo>
                    <a:cubicBezTo>
                      <a:pt x="744" y="130"/>
                      <a:pt x="744" y="130"/>
                      <a:pt x="744" y="130"/>
                    </a:cubicBezTo>
                    <a:cubicBezTo>
                      <a:pt x="667" y="130"/>
                      <a:pt x="667" y="130"/>
                      <a:pt x="667" y="130"/>
                    </a:cubicBezTo>
                    <a:cubicBezTo>
                      <a:pt x="667" y="134"/>
                      <a:pt x="667" y="139"/>
                      <a:pt x="667" y="144"/>
                    </a:cubicBezTo>
                    <a:cubicBezTo>
                      <a:pt x="667" y="149"/>
                      <a:pt x="667" y="149"/>
                      <a:pt x="667" y="149"/>
                    </a:cubicBezTo>
                    <a:cubicBezTo>
                      <a:pt x="667" y="151"/>
                      <a:pt x="667" y="152"/>
                      <a:pt x="667" y="154"/>
                    </a:cubicBezTo>
                    <a:cubicBezTo>
                      <a:pt x="744" y="154"/>
                      <a:pt x="744" y="154"/>
                      <a:pt x="744" y="154"/>
                    </a:cubicBezTo>
                    <a:cubicBezTo>
                      <a:pt x="744" y="186"/>
                      <a:pt x="744" y="186"/>
                      <a:pt x="744" y="186"/>
                    </a:cubicBezTo>
                    <a:cubicBezTo>
                      <a:pt x="672" y="186"/>
                      <a:pt x="672" y="186"/>
                      <a:pt x="672" y="186"/>
                    </a:cubicBezTo>
                    <a:cubicBezTo>
                      <a:pt x="680" y="215"/>
                      <a:pt x="697" y="229"/>
                      <a:pt x="723" y="229"/>
                    </a:cubicBezTo>
                    <a:cubicBezTo>
                      <a:pt x="739" y="229"/>
                      <a:pt x="754" y="224"/>
                      <a:pt x="768" y="214"/>
                    </a:cubicBezTo>
                    <a:lnTo>
                      <a:pt x="768" y="255"/>
                    </a:lnTo>
                    <a:close/>
                    <a:moveTo>
                      <a:pt x="572" y="573"/>
                    </a:moveTo>
                    <a:cubicBezTo>
                      <a:pt x="408" y="573"/>
                      <a:pt x="408" y="573"/>
                      <a:pt x="408" y="573"/>
                    </a:cubicBezTo>
                    <a:cubicBezTo>
                      <a:pt x="408" y="534"/>
                      <a:pt x="408" y="534"/>
                      <a:pt x="408" y="534"/>
                    </a:cubicBezTo>
                    <a:cubicBezTo>
                      <a:pt x="420" y="531"/>
                      <a:pt x="428" y="527"/>
                      <a:pt x="433" y="520"/>
                    </a:cubicBezTo>
                    <a:cubicBezTo>
                      <a:pt x="438" y="514"/>
                      <a:pt x="441" y="504"/>
                      <a:pt x="441" y="493"/>
                    </a:cubicBezTo>
                    <a:cubicBezTo>
                      <a:pt x="441" y="486"/>
                      <a:pt x="441" y="486"/>
                      <a:pt x="441" y="486"/>
                    </a:cubicBezTo>
                    <a:cubicBezTo>
                      <a:pt x="412" y="486"/>
                      <a:pt x="412" y="486"/>
                      <a:pt x="412" y="486"/>
                    </a:cubicBezTo>
                    <a:cubicBezTo>
                      <a:pt x="412" y="456"/>
                      <a:pt x="412" y="456"/>
                      <a:pt x="412" y="456"/>
                    </a:cubicBezTo>
                    <a:cubicBezTo>
                      <a:pt x="441" y="456"/>
                      <a:pt x="441" y="456"/>
                      <a:pt x="441" y="456"/>
                    </a:cubicBezTo>
                    <a:cubicBezTo>
                      <a:pt x="441" y="438"/>
                      <a:pt x="441" y="438"/>
                      <a:pt x="441" y="438"/>
                    </a:cubicBezTo>
                    <a:cubicBezTo>
                      <a:pt x="412" y="438"/>
                      <a:pt x="412" y="438"/>
                      <a:pt x="412" y="438"/>
                    </a:cubicBezTo>
                    <a:cubicBezTo>
                      <a:pt x="412" y="408"/>
                      <a:pt x="412" y="408"/>
                      <a:pt x="412" y="408"/>
                    </a:cubicBezTo>
                    <a:cubicBezTo>
                      <a:pt x="441" y="408"/>
                      <a:pt x="441" y="408"/>
                      <a:pt x="441" y="408"/>
                    </a:cubicBezTo>
                    <a:cubicBezTo>
                      <a:pt x="441" y="401"/>
                      <a:pt x="441" y="401"/>
                      <a:pt x="441" y="401"/>
                    </a:cubicBezTo>
                    <a:cubicBezTo>
                      <a:pt x="441" y="379"/>
                      <a:pt x="447" y="361"/>
                      <a:pt x="461" y="348"/>
                    </a:cubicBezTo>
                    <a:cubicBezTo>
                      <a:pt x="474" y="333"/>
                      <a:pt x="493" y="326"/>
                      <a:pt x="517" y="326"/>
                    </a:cubicBezTo>
                    <a:cubicBezTo>
                      <a:pt x="531" y="326"/>
                      <a:pt x="544" y="329"/>
                      <a:pt x="557" y="335"/>
                    </a:cubicBezTo>
                    <a:cubicBezTo>
                      <a:pt x="557" y="378"/>
                      <a:pt x="557" y="378"/>
                      <a:pt x="557" y="378"/>
                    </a:cubicBezTo>
                    <a:cubicBezTo>
                      <a:pt x="546" y="371"/>
                      <a:pt x="534" y="367"/>
                      <a:pt x="521" y="367"/>
                    </a:cubicBezTo>
                    <a:cubicBezTo>
                      <a:pt x="501" y="367"/>
                      <a:pt x="490" y="380"/>
                      <a:pt x="490" y="406"/>
                    </a:cubicBezTo>
                    <a:cubicBezTo>
                      <a:pt x="490" y="408"/>
                      <a:pt x="490" y="408"/>
                      <a:pt x="490" y="408"/>
                    </a:cubicBezTo>
                    <a:cubicBezTo>
                      <a:pt x="535" y="408"/>
                      <a:pt x="535" y="408"/>
                      <a:pt x="535" y="408"/>
                    </a:cubicBezTo>
                    <a:cubicBezTo>
                      <a:pt x="535" y="438"/>
                      <a:pt x="535" y="438"/>
                      <a:pt x="535" y="438"/>
                    </a:cubicBezTo>
                    <a:cubicBezTo>
                      <a:pt x="490" y="438"/>
                      <a:pt x="490" y="438"/>
                      <a:pt x="490" y="438"/>
                    </a:cubicBezTo>
                    <a:cubicBezTo>
                      <a:pt x="490" y="456"/>
                      <a:pt x="490" y="456"/>
                      <a:pt x="490" y="456"/>
                    </a:cubicBezTo>
                    <a:cubicBezTo>
                      <a:pt x="535" y="456"/>
                      <a:pt x="535" y="456"/>
                      <a:pt x="535" y="456"/>
                    </a:cubicBezTo>
                    <a:cubicBezTo>
                      <a:pt x="535" y="486"/>
                      <a:pt x="535" y="486"/>
                      <a:pt x="535" y="486"/>
                    </a:cubicBezTo>
                    <a:cubicBezTo>
                      <a:pt x="490" y="486"/>
                      <a:pt x="490" y="486"/>
                      <a:pt x="490" y="486"/>
                    </a:cubicBezTo>
                    <a:cubicBezTo>
                      <a:pt x="490" y="487"/>
                      <a:pt x="490" y="487"/>
                      <a:pt x="490" y="487"/>
                    </a:cubicBezTo>
                    <a:cubicBezTo>
                      <a:pt x="490" y="508"/>
                      <a:pt x="482" y="522"/>
                      <a:pt x="464" y="532"/>
                    </a:cubicBezTo>
                    <a:cubicBezTo>
                      <a:pt x="572" y="532"/>
                      <a:pt x="572" y="532"/>
                      <a:pt x="572" y="532"/>
                    </a:cubicBezTo>
                    <a:lnTo>
                      <a:pt x="572" y="573"/>
                    </a:lnTo>
                    <a:close/>
                    <a:moveTo>
                      <a:pt x="1166" y="399"/>
                    </a:moveTo>
                    <a:cubicBezTo>
                      <a:pt x="866" y="399"/>
                      <a:pt x="866" y="399"/>
                      <a:pt x="866" y="399"/>
                    </a:cubicBezTo>
                    <a:cubicBezTo>
                      <a:pt x="866" y="0"/>
                      <a:pt x="866" y="0"/>
                      <a:pt x="866" y="0"/>
                    </a:cubicBezTo>
                    <a:cubicBezTo>
                      <a:pt x="498" y="0"/>
                      <a:pt x="498" y="0"/>
                      <a:pt x="498" y="0"/>
                    </a:cubicBezTo>
                    <a:cubicBezTo>
                      <a:pt x="498" y="20"/>
                      <a:pt x="498" y="20"/>
                      <a:pt x="498" y="20"/>
                    </a:cubicBezTo>
                    <a:cubicBezTo>
                      <a:pt x="522" y="21"/>
                      <a:pt x="539" y="25"/>
                      <a:pt x="551" y="31"/>
                    </a:cubicBezTo>
                    <a:cubicBezTo>
                      <a:pt x="551" y="77"/>
                      <a:pt x="551" y="77"/>
                      <a:pt x="551" y="77"/>
                    </a:cubicBezTo>
                    <a:cubicBezTo>
                      <a:pt x="535" y="67"/>
                      <a:pt x="517" y="61"/>
                      <a:pt x="498" y="59"/>
                    </a:cubicBezTo>
                    <a:cubicBezTo>
                      <a:pt x="498" y="123"/>
                      <a:pt x="498" y="123"/>
                      <a:pt x="498" y="123"/>
                    </a:cubicBezTo>
                    <a:cubicBezTo>
                      <a:pt x="521" y="132"/>
                      <a:pt x="537" y="141"/>
                      <a:pt x="548" y="151"/>
                    </a:cubicBezTo>
                    <a:cubicBezTo>
                      <a:pt x="561" y="163"/>
                      <a:pt x="567" y="178"/>
                      <a:pt x="567" y="195"/>
                    </a:cubicBezTo>
                    <a:cubicBezTo>
                      <a:pt x="567" y="214"/>
                      <a:pt x="561" y="229"/>
                      <a:pt x="549" y="241"/>
                    </a:cubicBezTo>
                    <a:cubicBezTo>
                      <a:pt x="537" y="252"/>
                      <a:pt x="520" y="259"/>
                      <a:pt x="498" y="262"/>
                    </a:cubicBezTo>
                    <a:cubicBezTo>
                      <a:pt x="498" y="298"/>
                      <a:pt x="498" y="298"/>
                      <a:pt x="498" y="298"/>
                    </a:cubicBezTo>
                    <a:cubicBezTo>
                      <a:pt x="473" y="298"/>
                      <a:pt x="473" y="298"/>
                      <a:pt x="473" y="298"/>
                    </a:cubicBezTo>
                    <a:cubicBezTo>
                      <a:pt x="473" y="263"/>
                      <a:pt x="473" y="263"/>
                      <a:pt x="473" y="263"/>
                    </a:cubicBezTo>
                    <a:cubicBezTo>
                      <a:pt x="450" y="263"/>
                      <a:pt x="429" y="257"/>
                      <a:pt x="409" y="247"/>
                    </a:cubicBezTo>
                    <a:cubicBezTo>
                      <a:pt x="409" y="200"/>
                      <a:pt x="409" y="200"/>
                      <a:pt x="409" y="200"/>
                    </a:cubicBezTo>
                    <a:cubicBezTo>
                      <a:pt x="416" y="206"/>
                      <a:pt x="426" y="211"/>
                      <a:pt x="439" y="215"/>
                    </a:cubicBezTo>
                    <a:cubicBezTo>
                      <a:pt x="452" y="220"/>
                      <a:pt x="463" y="222"/>
                      <a:pt x="473" y="223"/>
                    </a:cubicBezTo>
                    <a:cubicBezTo>
                      <a:pt x="473" y="161"/>
                      <a:pt x="473" y="161"/>
                      <a:pt x="473" y="161"/>
                    </a:cubicBezTo>
                    <a:cubicBezTo>
                      <a:pt x="451" y="153"/>
                      <a:pt x="435" y="144"/>
                      <a:pt x="425" y="135"/>
                    </a:cubicBezTo>
                    <a:cubicBezTo>
                      <a:pt x="411" y="123"/>
                      <a:pt x="405" y="107"/>
                      <a:pt x="405" y="87"/>
                    </a:cubicBezTo>
                    <a:cubicBezTo>
                      <a:pt x="405" y="70"/>
                      <a:pt x="411" y="55"/>
                      <a:pt x="423" y="43"/>
                    </a:cubicBezTo>
                    <a:cubicBezTo>
                      <a:pt x="435" y="30"/>
                      <a:pt x="452" y="23"/>
                      <a:pt x="473" y="20"/>
                    </a:cubicBezTo>
                    <a:cubicBezTo>
                      <a:pt x="473" y="0"/>
                      <a:pt x="473" y="0"/>
                      <a:pt x="473" y="0"/>
                    </a:cubicBezTo>
                    <a:cubicBezTo>
                      <a:pt x="300" y="0"/>
                      <a:pt x="300" y="0"/>
                      <a:pt x="300" y="0"/>
                    </a:cubicBezTo>
                    <a:cubicBezTo>
                      <a:pt x="300" y="399"/>
                      <a:pt x="300" y="399"/>
                      <a:pt x="300" y="399"/>
                    </a:cubicBezTo>
                    <a:cubicBezTo>
                      <a:pt x="0" y="399"/>
                      <a:pt x="0" y="399"/>
                      <a:pt x="0" y="399"/>
                    </a:cubicBezTo>
                    <a:cubicBezTo>
                      <a:pt x="583" y="691"/>
                      <a:pt x="583" y="691"/>
                      <a:pt x="583" y="691"/>
                    </a:cubicBezTo>
                    <a:lnTo>
                      <a:pt x="1166" y="399"/>
                    </a:lnTo>
                    <a:close/>
                    <a:moveTo>
                      <a:pt x="522" y="198"/>
                    </a:moveTo>
                    <a:cubicBezTo>
                      <a:pt x="522" y="187"/>
                      <a:pt x="514" y="178"/>
                      <a:pt x="498" y="171"/>
                    </a:cubicBezTo>
                    <a:cubicBezTo>
                      <a:pt x="498" y="222"/>
                      <a:pt x="498" y="222"/>
                      <a:pt x="498" y="222"/>
                    </a:cubicBezTo>
                    <a:cubicBezTo>
                      <a:pt x="514" y="220"/>
                      <a:pt x="522" y="212"/>
                      <a:pt x="522" y="1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1" name="Freeform 350"/>
            <p:cNvSpPr>
              <a:spLocks/>
            </p:cNvSpPr>
            <p:nvPr/>
          </p:nvSpPr>
          <p:spPr bwMode="auto">
            <a:xfrm>
              <a:off x="6004428" y="3587505"/>
              <a:ext cx="1392659"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Reduce unnecessary time-based maintenance operations</a:t>
              </a:r>
            </a:p>
          </p:txBody>
        </p:sp>
        <p:grpSp>
          <p:nvGrpSpPr>
            <p:cNvPr id="363" name="Group 127"/>
            <p:cNvGrpSpPr>
              <a:grpSpLocks noChangeAspect="1"/>
            </p:cNvGrpSpPr>
            <p:nvPr/>
          </p:nvGrpSpPr>
          <p:grpSpPr bwMode="gray">
            <a:xfrm>
              <a:off x="9903986" y="2893465"/>
              <a:ext cx="216000" cy="389824"/>
              <a:chOff x="2641" y="2734"/>
              <a:chExt cx="190" cy="342"/>
            </a:xfrm>
            <a:solidFill>
              <a:srgbClr val="677C95"/>
            </a:solidFill>
          </p:grpSpPr>
          <p:sp>
            <p:nvSpPr>
              <p:cNvPr id="364" name="Freeform 128"/>
              <p:cNvSpPr>
                <a:spLocks/>
              </p:cNvSpPr>
              <p:nvPr/>
            </p:nvSpPr>
            <p:spPr bwMode="gray">
              <a:xfrm>
                <a:off x="2641" y="2780"/>
                <a:ext cx="190" cy="250"/>
              </a:xfrm>
              <a:custGeom>
                <a:avLst/>
                <a:gdLst>
                  <a:gd name="T0" fmla="*/ 1434 w 1488"/>
                  <a:gd name="T1" fmla="*/ 457 h 1964"/>
                  <a:gd name="T2" fmla="*/ 1124 w 1488"/>
                  <a:gd name="T3" fmla="*/ 550 h 1964"/>
                  <a:gd name="T4" fmla="*/ 981 w 1488"/>
                  <a:gd name="T5" fmla="*/ 328 h 1964"/>
                  <a:gd name="T6" fmla="*/ 740 w 1488"/>
                  <a:gd name="T7" fmla="*/ 257 h 1964"/>
                  <a:gd name="T8" fmla="*/ 521 w 1488"/>
                  <a:gd name="T9" fmla="*/ 330 h 1964"/>
                  <a:gd name="T10" fmla="*/ 444 w 1488"/>
                  <a:gd name="T11" fmla="*/ 498 h 1964"/>
                  <a:gd name="T12" fmla="*/ 531 w 1488"/>
                  <a:gd name="T13" fmla="*/ 664 h 1964"/>
                  <a:gd name="T14" fmla="*/ 878 w 1488"/>
                  <a:gd name="T15" fmla="*/ 812 h 1964"/>
                  <a:gd name="T16" fmla="*/ 1220 w 1488"/>
                  <a:gd name="T17" fmla="*/ 952 h 1964"/>
                  <a:gd name="T18" fmla="*/ 1414 w 1488"/>
                  <a:gd name="T19" fmla="*/ 1131 h 1964"/>
                  <a:gd name="T20" fmla="*/ 1488 w 1488"/>
                  <a:gd name="T21" fmla="*/ 1390 h 1964"/>
                  <a:gd name="T22" fmla="*/ 1294 w 1488"/>
                  <a:gd name="T23" fmla="*/ 1796 h 1964"/>
                  <a:gd name="T24" fmla="*/ 749 w 1488"/>
                  <a:gd name="T25" fmla="*/ 1964 h 1964"/>
                  <a:gd name="T26" fmla="*/ 0 w 1488"/>
                  <a:gd name="T27" fmla="*/ 1434 h 1964"/>
                  <a:gd name="T28" fmla="*/ 324 w 1488"/>
                  <a:gd name="T29" fmla="*/ 1355 h 1964"/>
                  <a:gd name="T30" fmla="*/ 766 w 1488"/>
                  <a:gd name="T31" fmla="*/ 1708 h 1964"/>
                  <a:gd name="T32" fmla="*/ 1031 w 1488"/>
                  <a:gd name="T33" fmla="*/ 1629 h 1964"/>
                  <a:gd name="T34" fmla="*/ 1121 w 1488"/>
                  <a:gd name="T35" fmla="*/ 1434 h 1964"/>
                  <a:gd name="T36" fmla="*/ 1059 w 1488"/>
                  <a:gd name="T37" fmla="*/ 1276 h 1964"/>
                  <a:gd name="T38" fmla="*/ 748 w 1488"/>
                  <a:gd name="T39" fmla="*/ 1122 h 1964"/>
                  <a:gd name="T40" fmla="*/ 370 w 1488"/>
                  <a:gd name="T41" fmla="*/ 976 h 1964"/>
                  <a:gd name="T42" fmla="*/ 173 w 1488"/>
                  <a:gd name="T43" fmla="*/ 800 h 1964"/>
                  <a:gd name="T44" fmla="*/ 91 w 1488"/>
                  <a:gd name="T45" fmla="*/ 534 h 1964"/>
                  <a:gd name="T46" fmla="*/ 273 w 1488"/>
                  <a:gd name="T47" fmla="*/ 154 h 1964"/>
                  <a:gd name="T48" fmla="*/ 755 w 1488"/>
                  <a:gd name="T49" fmla="*/ 0 h 1964"/>
                  <a:gd name="T50" fmla="*/ 1434 w 1488"/>
                  <a:gd name="T51" fmla="*/ 457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88" h="1964">
                    <a:moveTo>
                      <a:pt x="1434" y="457"/>
                    </a:moveTo>
                    <a:cubicBezTo>
                      <a:pt x="1124" y="550"/>
                      <a:pt x="1124" y="550"/>
                      <a:pt x="1124" y="550"/>
                    </a:cubicBezTo>
                    <a:cubicBezTo>
                      <a:pt x="1088" y="450"/>
                      <a:pt x="1040" y="376"/>
                      <a:pt x="981" y="328"/>
                    </a:cubicBezTo>
                    <a:cubicBezTo>
                      <a:pt x="922" y="281"/>
                      <a:pt x="842" y="257"/>
                      <a:pt x="740" y="257"/>
                    </a:cubicBezTo>
                    <a:cubicBezTo>
                      <a:pt x="646" y="257"/>
                      <a:pt x="573" y="281"/>
                      <a:pt x="521" y="330"/>
                    </a:cubicBezTo>
                    <a:cubicBezTo>
                      <a:pt x="470" y="378"/>
                      <a:pt x="444" y="434"/>
                      <a:pt x="444" y="498"/>
                    </a:cubicBezTo>
                    <a:cubicBezTo>
                      <a:pt x="444" y="567"/>
                      <a:pt x="473" y="623"/>
                      <a:pt x="531" y="664"/>
                    </a:cubicBezTo>
                    <a:cubicBezTo>
                      <a:pt x="589" y="705"/>
                      <a:pt x="705" y="755"/>
                      <a:pt x="878" y="812"/>
                    </a:cubicBezTo>
                    <a:cubicBezTo>
                      <a:pt x="1026" y="861"/>
                      <a:pt x="1140" y="908"/>
                      <a:pt x="1220" y="952"/>
                    </a:cubicBezTo>
                    <a:cubicBezTo>
                      <a:pt x="1300" y="997"/>
                      <a:pt x="1364" y="1056"/>
                      <a:pt x="1414" y="1131"/>
                    </a:cubicBezTo>
                    <a:cubicBezTo>
                      <a:pt x="1463" y="1205"/>
                      <a:pt x="1488" y="1291"/>
                      <a:pt x="1488" y="1390"/>
                    </a:cubicBezTo>
                    <a:cubicBezTo>
                      <a:pt x="1488" y="1549"/>
                      <a:pt x="1423" y="1684"/>
                      <a:pt x="1294" y="1796"/>
                    </a:cubicBezTo>
                    <a:cubicBezTo>
                      <a:pt x="1164" y="1908"/>
                      <a:pt x="982" y="1964"/>
                      <a:pt x="749" y="1964"/>
                    </a:cubicBezTo>
                    <a:cubicBezTo>
                      <a:pt x="346" y="1964"/>
                      <a:pt x="96" y="1787"/>
                      <a:pt x="0" y="1434"/>
                    </a:cubicBezTo>
                    <a:cubicBezTo>
                      <a:pt x="324" y="1355"/>
                      <a:pt x="324" y="1355"/>
                      <a:pt x="324" y="1355"/>
                    </a:cubicBezTo>
                    <a:cubicBezTo>
                      <a:pt x="381" y="1590"/>
                      <a:pt x="528" y="1708"/>
                      <a:pt x="766" y="1708"/>
                    </a:cubicBezTo>
                    <a:cubicBezTo>
                      <a:pt x="882" y="1708"/>
                      <a:pt x="970" y="1681"/>
                      <a:pt x="1031" y="1629"/>
                    </a:cubicBezTo>
                    <a:cubicBezTo>
                      <a:pt x="1091" y="1576"/>
                      <a:pt x="1121" y="1511"/>
                      <a:pt x="1121" y="1434"/>
                    </a:cubicBezTo>
                    <a:cubicBezTo>
                      <a:pt x="1121" y="1377"/>
                      <a:pt x="1100" y="1325"/>
                      <a:pt x="1059" y="1276"/>
                    </a:cubicBezTo>
                    <a:cubicBezTo>
                      <a:pt x="1017" y="1228"/>
                      <a:pt x="914" y="1176"/>
                      <a:pt x="748" y="1122"/>
                    </a:cubicBezTo>
                    <a:cubicBezTo>
                      <a:pt x="574" y="1064"/>
                      <a:pt x="448" y="1016"/>
                      <a:pt x="370" y="976"/>
                    </a:cubicBezTo>
                    <a:cubicBezTo>
                      <a:pt x="293" y="936"/>
                      <a:pt x="227" y="877"/>
                      <a:pt x="173" y="800"/>
                    </a:cubicBezTo>
                    <a:cubicBezTo>
                      <a:pt x="118" y="722"/>
                      <a:pt x="91" y="633"/>
                      <a:pt x="91" y="534"/>
                    </a:cubicBezTo>
                    <a:cubicBezTo>
                      <a:pt x="91" y="384"/>
                      <a:pt x="152" y="257"/>
                      <a:pt x="273" y="154"/>
                    </a:cubicBezTo>
                    <a:cubicBezTo>
                      <a:pt x="394" y="51"/>
                      <a:pt x="554" y="0"/>
                      <a:pt x="755" y="0"/>
                    </a:cubicBezTo>
                    <a:cubicBezTo>
                      <a:pt x="1110" y="0"/>
                      <a:pt x="1336" y="152"/>
                      <a:pt x="1434" y="4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Verdana"/>
                </a:endParaRPr>
              </a:p>
            </p:txBody>
          </p:sp>
          <p:sp>
            <p:nvSpPr>
              <p:cNvPr id="365" name="Freeform 129"/>
              <p:cNvSpPr>
                <a:spLocks/>
              </p:cNvSpPr>
              <p:nvPr/>
            </p:nvSpPr>
            <p:spPr bwMode="gray">
              <a:xfrm>
                <a:off x="2712" y="2734"/>
                <a:ext cx="20" cy="342"/>
              </a:xfrm>
              <a:custGeom>
                <a:avLst/>
                <a:gdLst>
                  <a:gd name="T0" fmla="*/ 154 w 154"/>
                  <a:gd name="T1" fmla="*/ 2624 h 2680"/>
                  <a:gd name="T2" fmla="*/ 118 w 154"/>
                  <a:gd name="T3" fmla="*/ 2680 h 2680"/>
                  <a:gd name="T4" fmla="*/ 35 w 154"/>
                  <a:gd name="T5" fmla="*/ 2680 h 2680"/>
                  <a:gd name="T6" fmla="*/ 0 w 154"/>
                  <a:gd name="T7" fmla="*/ 2624 h 2680"/>
                  <a:gd name="T8" fmla="*/ 0 w 154"/>
                  <a:gd name="T9" fmla="*/ 56 h 2680"/>
                  <a:gd name="T10" fmla="*/ 35 w 154"/>
                  <a:gd name="T11" fmla="*/ 0 h 2680"/>
                  <a:gd name="T12" fmla="*/ 118 w 154"/>
                  <a:gd name="T13" fmla="*/ 0 h 2680"/>
                  <a:gd name="T14" fmla="*/ 154 w 154"/>
                  <a:gd name="T15" fmla="*/ 56 h 2680"/>
                  <a:gd name="T16" fmla="*/ 154 w 154"/>
                  <a:gd name="T17" fmla="*/ 2624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2680">
                    <a:moveTo>
                      <a:pt x="154" y="2624"/>
                    </a:moveTo>
                    <a:cubicBezTo>
                      <a:pt x="154" y="2655"/>
                      <a:pt x="138" y="2680"/>
                      <a:pt x="118" y="2680"/>
                    </a:cubicBezTo>
                    <a:cubicBezTo>
                      <a:pt x="35" y="2680"/>
                      <a:pt x="35" y="2680"/>
                      <a:pt x="35" y="2680"/>
                    </a:cubicBezTo>
                    <a:cubicBezTo>
                      <a:pt x="16" y="2680"/>
                      <a:pt x="0" y="2655"/>
                      <a:pt x="0" y="2624"/>
                    </a:cubicBezTo>
                    <a:cubicBezTo>
                      <a:pt x="0" y="56"/>
                      <a:pt x="0" y="56"/>
                      <a:pt x="0" y="56"/>
                    </a:cubicBezTo>
                    <a:cubicBezTo>
                      <a:pt x="0" y="25"/>
                      <a:pt x="16" y="0"/>
                      <a:pt x="35" y="0"/>
                    </a:cubicBezTo>
                    <a:cubicBezTo>
                      <a:pt x="118" y="0"/>
                      <a:pt x="118" y="0"/>
                      <a:pt x="118" y="0"/>
                    </a:cubicBezTo>
                    <a:cubicBezTo>
                      <a:pt x="138" y="0"/>
                      <a:pt x="154" y="25"/>
                      <a:pt x="154" y="56"/>
                    </a:cubicBezTo>
                    <a:lnTo>
                      <a:pt x="154" y="26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Verdana"/>
                </a:endParaRPr>
              </a:p>
            </p:txBody>
          </p:sp>
          <p:sp>
            <p:nvSpPr>
              <p:cNvPr id="366" name="Freeform 130"/>
              <p:cNvSpPr>
                <a:spLocks/>
              </p:cNvSpPr>
              <p:nvPr/>
            </p:nvSpPr>
            <p:spPr bwMode="gray">
              <a:xfrm>
                <a:off x="2741" y="2734"/>
                <a:ext cx="20" cy="342"/>
              </a:xfrm>
              <a:custGeom>
                <a:avLst/>
                <a:gdLst>
                  <a:gd name="T0" fmla="*/ 155 w 155"/>
                  <a:gd name="T1" fmla="*/ 2624 h 2680"/>
                  <a:gd name="T2" fmla="*/ 119 w 155"/>
                  <a:gd name="T3" fmla="*/ 2680 h 2680"/>
                  <a:gd name="T4" fmla="*/ 36 w 155"/>
                  <a:gd name="T5" fmla="*/ 2680 h 2680"/>
                  <a:gd name="T6" fmla="*/ 0 w 155"/>
                  <a:gd name="T7" fmla="*/ 2624 h 2680"/>
                  <a:gd name="T8" fmla="*/ 0 w 155"/>
                  <a:gd name="T9" fmla="*/ 56 h 2680"/>
                  <a:gd name="T10" fmla="*/ 36 w 155"/>
                  <a:gd name="T11" fmla="*/ 0 h 2680"/>
                  <a:gd name="T12" fmla="*/ 119 w 155"/>
                  <a:gd name="T13" fmla="*/ 0 h 2680"/>
                  <a:gd name="T14" fmla="*/ 155 w 155"/>
                  <a:gd name="T15" fmla="*/ 56 h 2680"/>
                  <a:gd name="T16" fmla="*/ 155 w 155"/>
                  <a:gd name="T17" fmla="*/ 2624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80">
                    <a:moveTo>
                      <a:pt x="155" y="2624"/>
                    </a:moveTo>
                    <a:cubicBezTo>
                      <a:pt x="155" y="2655"/>
                      <a:pt x="138" y="2680"/>
                      <a:pt x="119" y="2680"/>
                    </a:cubicBezTo>
                    <a:cubicBezTo>
                      <a:pt x="36" y="2680"/>
                      <a:pt x="36" y="2680"/>
                      <a:pt x="36" y="2680"/>
                    </a:cubicBezTo>
                    <a:cubicBezTo>
                      <a:pt x="16" y="2680"/>
                      <a:pt x="0" y="2655"/>
                      <a:pt x="0" y="2624"/>
                    </a:cubicBezTo>
                    <a:cubicBezTo>
                      <a:pt x="0" y="56"/>
                      <a:pt x="0" y="56"/>
                      <a:pt x="0" y="56"/>
                    </a:cubicBezTo>
                    <a:cubicBezTo>
                      <a:pt x="0" y="25"/>
                      <a:pt x="16" y="0"/>
                      <a:pt x="36" y="0"/>
                    </a:cubicBezTo>
                    <a:cubicBezTo>
                      <a:pt x="119" y="0"/>
                      <a:pt x="119" y="0"/>
                      <a:pt x="119" y="0"/>
                    </a:cubicBezTo>
                    <a:cubicBezTo>
                      <a:pt x="138" y="0"/>
                      <a:pt x="155" y="25"/>
                      <a:pt x="155" y="56"/>
                    </a:cubicBezTo>
                    <a:lnTo>
                      <a:pt x="155" y="26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Verdana"/>
                </a:endParaRPr>
              </a:p>
            </p:txBody>
          </p:sp>
        </p:grpSp>
        <p:grpSp>
          <p:nvGrpSpPr>
            <p:cNvPr id="373" name="Group 372"/>
            <p:cNvGrpSpPr>
              <a:grpSpLocks noChangeAspect="1"/>
            </p:cNvGrpSpPr>
            <p:nvPr/>
          </p:nvGrpSpPr>
          <p:grpSpPr bwMode="auto">
            <a:xfrm>
              <a:off x="8725535" y="2443547"/>
              <a:ext cx="540000" cy="332040"/>
              <a:chOff x="1262" y="482"/>
              <a:chExt cx="779" cy="479"/>
            </a:xfrm>
            <a:solidFill>
              <a:srgbClr val="008272"/>
            </a:solidFill>
          </p:grpSpPr>
          <p:sp>
            <p:nvSpPr>
              <p:cNvPr id="374" name="Freeform 373"/>
              <p:cNvSpPr>
                <a:spLocks/>
              </p:cNvSpPr>
              <p:nvPr/>
            </p:nvSpPr>
            <p:spPr bwMode="auto">
              <a:xfrm>
                <a:off x="1457" y="791"/>
                <a:ext cx="103" cy="170"/>
              </a:xfrm>
              <a:custGeom>
                <a:avLst/>
                <a:gdLst>
                  <a:gd name="T0" fmla="*/ 0 w 34"/>
                  <a:gd name="T1" fmla="*/ 26 h 56"/>
                  <a:gd name="T2" fmla="*/ 0 w 34"/>
                  <a:gd name="T3" fmla="*/ 53 h 56"/>
                  <a:gd name="T4" fmla="*/ 3 w 34"/>
                  <a:gd name="T5" fmla="*/ 56 h 56"/>
                  <a:gd name="T6" fmla="*/ 31 w 34"/>
                  <a:gd name="T7" fmla="*/ 56 h 56"/>
                  <a:gd name="T8" fmla="*/ 34 w 34"/>
                  <a:gd name="T9" fmla="*/ 53 h 56"/>
                  <a:gd name="T10" fmla="*/ 34 w 34"/>
                  <a:gd name="T11" fmla="*/ 0 h 56"/>
                  <a:gd name="T12" fmla="*/ 1 w 34"/>
                  <a:gd name="T13" fmla="*/ 25 h 56"/>
                  <a:gd name="T14" fmla="*/ 0 w 34"/>
                  <a:gd name="T15" fmla="*/ 2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6">
                    <a:moveTo>
                      <a:pt x="0" y="26"/>
                    </a:moveTo>
                    <a:cubicBezTo>
                      <a:pt x="0" y="53"/>
                      <a:pt x="0" y="53"/>
                      <a:pt x="0" y="53"/>
                    </a:cubicBezTo>
                    <a:cubicBezTo>
                      <a:pt x="0" y="55"/>
                      <a:pt x="1" y="56"/>
                      <a:pt x="3" y="56"/>
                    </a:cubicBezTo>
                    <a:cubicBezTo>
                      <a:pt x="31" y="56"/>
                      <a:pt x="31" y="56"/>
                      <a:pt x="31" y="56"/>
                    </a:cubicBezTo>
                    <a:cubicBezTo>
                      <a:pt x="32" y="56"/>
                      <a:pt x="34" y="55"/>
                      <a:pt x="34" y="53"/>
                    </a:cubicBezTo>
                    <a:cubicBezTo>
                      <a:pt x="34" y="0"/>
                      <a:pt x="34" y="0"/>
                      <a:pt x="34" y="0"/>
                    </a:cubicBezTo>
                    <a:cubicBezTo>
                      <a:pt x="1" y="25"/>
                      <a:pt x="1" y="25"/>
                      <a:pt x="1" y="25"/>
                    </a:cubicBez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Verdana"/>
                </a:endParaRPr>
              </a:p>
            </p:txBody>
          </p:sp>
          <p:sp>
            <p:nvSpPr>
              <p:cNvPr id="375" name="Freeform 374"/>
              <p:cNvSpPr>
                <a:spLocks/>
              </p:cNvSpPr>
              <p:nvPr/>
            </p:nvSpPr>
            <p:spPr bwMode="auto">
              <a:xfrm>
                <a:off x="1587" y="712"/>
                <a:ext cx="102" cy="249"/>
              </a:xfrm>
              <a:custGeom>
                <a:avLst/>
                <a:gdLst>
                  <a:gd name="T0" fmla="*/ 11 w 34"/>
                  <a:gd name="T1" fmla="*/ 11 h 82"/>
                  <a:gd name="T2" fmla="*/ 0 w 34"/>
                  <a:gd name="T3" fmla="*/ 19 h 82"/>
                  <a:gd name="T4" fmla="*/ 0 w 34"/>
                  <a:gd name="T5" fmla="*/ 79 h 82"/>
                  <a:gd name="T6" fmla="*/ 3 w 34"/>
                  <a:gd name="T7" fmla="*/ 82 h 82"/>
                  <a:gd name="T8" fmla="*/ 31 w 34"/>
                  <a:gd name="T9" fmla="*/ 82 h 82"/>
                  <a:gd name="T10" fmla="*/ 34 w 34"/>
                  <a:gd name="T11" fmla="*/ 79 h 82"/>
                  <a:gd name="T12" fmla="*/ 34 w 34"/>
                  <a:gd name="T13" fmla="*/ 10 h 82"/>
                  <a:gd name="T14" fmla="*/ 25 w 34"/>
                  <a:gd name="T15" fmla="*/ 0 h 82"/>
                  <a:gd name="T16" fmla="*/ 11 w 34"/>
                  <a:gd name="T17"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82">
                    <a:moveTo>
                      <a:pt x="11" y="11"/>
                    </a:moveTo>
                    <a:cubicBezTo>
                      <a:pt x="0" y="19"/>
                      <a:pt x="0" y="19"/>
                      <a:pt x="0" y="19"/>
                    </a:cubicBezTo>
                    <a:cubicBezTo>
                      <a:pt x="0" y="79"/>
                      <a:pt x="0" y="79"/>
                      <a:pt x="0" y="79"/>
                    </a:cubicBezTo>
                    <a:cubicBezTo>
                      <a:pt x="0" y="81"/>
                      <a:pt x="2" y="82"/>
                      <a:pt x="3" y="82"/>
                    </a:cubicBezTo>
                    <a:cubicBezTo>
                      <a:pt x="31" y="82"/>
                      <a:pt x="31" y="82"/>
                      <a:pt x="31" y="82"/>
                    </a:cubicBezTo>
                    <a:cubicBezTo>
                      <a:pt x="33" y="82"/>
                      <a:pt x="34" y="81"/>
                      <a:pt x="34" y="79"/>
                    </a:cubicBezTo>
                    <a:cubicBezTo>
                      <a:pt x="34" y="10"/>
                      <a:pt x="34" y="10"/>
                      <a:pt x="34" y="10"/>
                    </a:cubicBezTo>
                    <a:cubicBezTo>
                      <a:pt x="25" y="0"/>
                      <a:pt x="25" y="0"/>
                      <a:pt x="25" y="0"/>
                    </a:cubicBez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Verdana"/>
                </a:endParaRPr>
              </a:p>
            </p:txBody>
          </p:sp>
          <p:sp>
            <p:nvSpPr>
              <p:cNvPr id="376" name="Freeform 375"/>
              <p:cNvSpPr>
                <a:spLocks/>
              </p:cNvSpPr>
              <p:nvPr/>
            </p:nvSpPr>
            <p:spPr bwMode="auto">
              <a:xfrm>
                <a:off x="1719" y="749"/>
                <a:ext cx="99" cy="212"/>
              </a:xfrm>
              <a:custGeom>
                <a:avLst/>
                <a:gdLst>
                  <a:gd name="T0" fmla="*/ 16 w 33"/>
                  <a:gd name="T1" fmla="*/ 14 h 70"/>
                  <a:gd name="T2" fmla="*/ 5 w 33"/>
                  <a:gd name="T3" fmla="*/ 13 h 70"/>
                  <a:gd name="T4" fmla="*/ 3 w 33"/>
                  <a:gd name="T5" fmla="*/ 11 h 70"/>
                  <a:gd name="T6" fmla="*/ 0 w 33"/>
                  <a:gd name="T7" fmla="*/ 8 h 70"/>
                  <a:gd name="T8" fmla="*/ 0 w 33"/>
                  <a:gd name="T9" fmla="*/ 67 h 70"/>
                  <a:gd name="T10" fmla="*/ 3 w 33"/>
                  <a:gd name="T11" fmla="*/ 70 h 70"/>
                  <a:gd name="T12" fmla="*/ 30 w 33"/>
                  <a:gd name="T13" fmla="*/ 70 h 70"/>
                  <a:gd name="T14" fmla="*/ 33 w 33"/>
                  <a:gd name="T15" fmla="*/ 67 h 70"/>
                  <a:gd name="T16" fmla="*/ 33 w 33"/>
                  <a:gd name="T17" fmla="*/ 0 h 70"/>
                  <a:gd name="T18" fmla="*/ 20 w 33"/>
                  <a:gd name="T19" fmla="*/ 11 h 70"/>
                  <a:gd name="T20" fmla="*/ 16 w 33"/>
                  <a:gd name="T2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70">
                    <a:moveTo>
                      <a:pt x="16" y="14"/>
                    </a:moveTo>
                    <a:cubicBezTo>
                      <a:pt x="13" y="16"/>
                      <a:pt x="8" y="16"/>
                      <a:pt x="5" y="13"/>
                    </a:cubicBezTo>
                    <a:cubicBezTo>
                      <a:pt x="3" y="11"/>
                      <a:pt x="3" y="11"/>
                      <a:pt x="3" y="11"/>
                    </a:cubicBezTo>
                    <a:cubicBezTo>
                      <a:pt x="0" y="8"/>
                      <a:pt x="0" y="8"/>
                      <a:pt x="0" y="8"/>
                    </a:cubicBezTo>
                    <a:cubicBezTo>
                      <a:pt x="0" y="67"/>
                      <a:pt x="0" y="67"/>
                      <a:pt x="0" y="67"/>
                    </a:cubicBezTo>
                    <a:cubicBezTo>
                      <a:pt x="0" y="69"/>
                      <a:pt x="1" y="70"/>
                      <a:pt x="3" y="70"/>
                    </a:cubicBezTo>
                    <a:cubicBezTo>
                      <a:pt x="30" y="70"/>
                      <a:pt x="30" y="70"/>
                      <a:pt x="30" y="70"/>
                    </a:cubicBezTo>
                    <a:cubicBezTo>
                      <a:pt x="32" y="70"/>
                      <a:pt x="33" y="69"/>
                      <a:pt x="33" y="67"/>
                    </a:cubicBezTo>
                    <a:cubicBezTo>
                      <a:pt x="33" y="0"/>
                      <a:pt x="33" y="0"/>
                      <a:pt x="33" y="0"/>
                    </a:cubicBezTo>
                    <a:cubicBezTo>
                      <a:pt x="20" y="11"/>
                      <a:pt x="20" y="11"/>
                      <a:pt x="20" y="11"/>
                    </a:cubicBezTo>
                    <a:lnTo>
                      <a:pt x="1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Verdana"/>
                </a:endParaRPr>
              </a:p>
            </p:txBody>
          </p:sp>
          <p:sp>
            <p:nvSpPr>
              <p:cNvPr id="377" name="Freeform 376"/>
              <p:cNvSpPr>
                <a:spLocks/>
              </p:cNvSpPr>
              <p:nvPr/>
            </p:nvSpPr>
            <p:spPr bwMode="auto">
              <a:xfrm>
                <a:off x="1848" y="646"/>
                <a:ext cx="103" cy="315"/>
              </a:xfrm>
              <a:custGeom>
                <a:avLst/>
                <a:gdLst>
                  <a:gd name="T0" fmla="*/ 0 w 34"/>
                  <a:gd name="T1" fmla="*/ 27 h 104"/>
                  <a:gd name="T2" fmla="*/ 0 w 34"/>
                  <a:gd name="T3" fmla="*/ 101 h 104"/>
                  <a:gd name="T4" fmla="*/ 3 w 34"/>
                  <a:gd name="T5" fmla="*/ 104 h 104"/>
                  <a:gd name="T6" fmla="*/ 31 w 34"/>
                  <a:gd name="T7" fmla="*/ 104 h 104"/>
                  <a:gd name="T8" fmla="*/ 34 w 34"/>
                  <a:gd name="T9" fmla="*/ 101 h 104"/>
                  <a:gd name="T10" fmla="*/ 34 w 34"/>
                  <a:gd name="T11" fmla="*/ 0 h 104"/>
                  <a:gd name="T12" fmla="*/ 14 w 34"/>
                  <a:gd name="T13" fmla="*/ 16 h 104"/>
                  <a:gd name="T14" fmla="*/ 0 w 34"/>
                  <a:gd name="T15" fmla="*/ 2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04">
                    <a:moveTo>
                      <a:pt x="0" y="27"/>
                    </a:moveTo>
                    <a:cubicBezTo>
                      <a:pt x="0" y="101"/>
                      <a:pt x="0" y="101"/>
                      <a:pt x="0" y="101"/>
                    </a:cubicBezTo>
                    <a:cubicBezTo>
                      <a:pt x="0" y="103"/>
                      <a:pt x="1" y="104"/>
                      <a:pt x="3" y="104"/>
                    </a:cubicBezTo>
                    <a:cubicBezTo>
                      <a:pt x="31" y="104"/>
                      <a:pt x="31" y="104"/>
                      <a:pt x="31" y="104"/>
                    </a:cubicBezTo>
                    <a:cubicBezTo>
                      <a:pt x="32" y="104"/>
                      <a:pt x="34" y="103"/>
                      <a:pt x="34" y="101"/>
                    </a:cubicBezTo>
                    <a:cubicBezTo>
                      <a:pt x="34" y="0"/>
                      <a:pt x="34" y="0"/>
                      <a:pt x="34" y="0"/>
                    </a:cubicBezTo>
                    <a:cubicBezTo>
                      <a:pt x="14" y="16"/>
                      <a:pt x="14" y="16"/>
                      <a:pt x="14" y="16"/>
                    </a:cubicBezTo>
                    <a:lnTo>
                      <a:pt x="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Verdana"/>
                </a:endParaRPr>
              </a:p>
            </p:txBody>
          </p:sp>
          <p:sp>
            <p:nvSpPr>
              <p:cNvPr id="378" name="Freeform 377"/>
              <p:cNvSpPr>
                <a:spLocks/>
              </p:cNvSpPr>
              <p:nvPr/>
            </p:nvSpPr>
            <p:spPr bwMode="auto">
              <a:xfrm>
                <a:off x="1262" y="482"/>
                <a:ext cx="779" cy="458"/>
              </a:xfrm>
              <a:custGeom>
                <a:avLst/>
                <a:gdLst>
                  <a:gd name="T0" fmla="*/ 258 w 259"/>
                  <a:gd name="T1" fmla="*/ 9 h 151"/>
                  <a:gd name="T2" fmla="*/ 256 w 259"/>
                  <a:gd name="T3" fmla="*/ 3 h 151"/>
                  <a:gd name="T4" fmla="*/ 250 w 259"/>
                  <a:gd name="T5" fmla="*/ 0 h 151"/>
                  <a:gd name="T6" fmla="*/ 240 w 259"/>
                  <a:gd name="T7" fmla="*/ 0 h 151"/>
                  <a:gd name="T8" fmla="*/ 209 w 259"/>
                  <a:gd name="T9" fmla="*/ 0 h 151"/>
                  <a:gd name="T10" fmla="*/ 205 w 259"/>
                  <a:gd name="T11" fmla="*/ 1 h 151"/>
                  <a:gd name="T12" fmla="*/ 205 w 259"/>
                  <a:gd name="T13" fmla="*/ 1 h 151"/>
                  <a:gd name="T14" fmla="*/ 200 w 259"/>
                  <a:gd name="T15" fmla="*/ 9 h 151"/>
                  <a:gd name="T16" fmla="*/ 202 w 259"/>
                  <a:gd name="T17" fmla="*/ 15 h 151"/>
                  <a:gd name="T18" fmla="*/ 202 w 259"/>
                  <a:gd name="T19" fmla="*/ 15 h 151"/>
                  <a:gd name="T20" fmla="*/ 214 w 259"/>
                  <a:gd name="T21" fmla="*/ 26 h 151"/>
                  <a:gd name="T22" fmla="*/ 197 w 259"/>
                  <a:gd name="T23" fmla="*/ 41 h 151"/>
                  <a:gd name="T24" fmla="*/ 187 w 259"/>
                  <a:gd name="T25" fmla="*/ 49 h 151"/>
                  <a:gd name="T26" fmla="*/ 173 w 259"/>
                  <a:gd name="T27" fmla="*/ 60 h 151"/>
                  <a:gd name="T28" fmla="*/ 165 w 259"/>
                  <a:gd name="T29" fmla="*/ 67 h 151"/>
                  <a:gd name="T30" fmla="*/ 156 w 259"/>
                  <a:gd name="T31" fmla="*/ 58 h 151"/>
                  <a:gd name="T32" fmla="*/ 152 w 259"/>
                  <a:gd name="T33" fmla="*/ 54 h 151"/>
                  <a:gd name="T34" fmla="*/ 142 w 259"/>
                  <a:gd name="T35" fmla="*/ 44 h 151"/>
                  <a:gd name="T36" fmla="*/ 140 w 259"/>
                  <a:gd name="T37" fmla="*/ 42 h 151"/>
                  <a:gd name="T38" fmla="*/ 129 w 259"/>
                  <a:gd name="T39" fmla="*/ 41 h 151"/>
                  <a:gd name="T40" fmla="*/ 119 w 259"/>
                  <a:gd name="T41" fmla="*/ 48 h 151"/>
                  <a:gd name="T42" fmla="*/ 108 w 259"/>
                  <a:gd name="T43" fmla="*/ 56 h 151"/>
                  <a:gd name="T44" fmla="*/ 102 w 259"/>
                  <a:gd name="T45" fmla="*/ 61 h 151"/>
                  <a:gd name="T46" fmla="*/ 98 w 259"/>
                  <a:gd name="T47" fmla="*/ 64 h 151"/>
                  <a:gd name="T48" fmla="*/ 64 w 259"/>
                  <a:gd name="T49" fmla="*/ 89 h 151"/>
                  <a:gd name="T50" fmla="*/ 64 w 259"/>
                  <a:gd name="T51" fmla="*/ 90 h 151"/>
                  <a:gd name="T52" fmla="*/ 54 w 259"/>
                  <a:gd name="T53" fmla="*/ 98 h 151"/>
                  <a:gd name="T54" fmla="*/ 10 w 259"/>
                  <a:gd name="T55" fmla="*/ 130 h 151"/>
                  <a:gd name="T56" fmla="*/ 4 w 259"/>
                  <a:gd name="T57" fmla="*/ 134 h 151"/>
                  <a:gd name="T58" fmla="*/ 3 w 259"/>
                  <a:gd name="T59" fmla="*/ 147 h 151"/>
                  <a:gd name="T60" fmla="*/ 11 w 259"/>
                  <a:gd name="T61" fmla="*/ 150 h 151"/>
                  <a:gd name="T62" fmla="*/ 15 w 259"/>
                  <a:gd name="T63" fmla="*/ 148 h 151"/>
                  <a:gd name="T64" fmla="*/ 54 w 259"/>
                  <a:gd name="T65" fmla="*/ 120 h 151"/>
                  <a:gd name="T66" fmla="*/ 64 w 259"/>
                  <a:gd name="T67" fmla="*/ 112 h 151"/>
                  <a:gd name="T68" fmla="*/ 64 w 259"/>
                  <a:gd name="T69" fmla="*/ 112 h 151"/>
                  <a:gd name="T70" fmla="*/ 98 w 259"/>
                  <a:gd name="T71" fmla="*/ 86 h 151"/>
                  <a:gd name="T72" fmla="*/ 102 w 259"/>
                  <a:gd name="T73" fmla="*/ 83 h 151"/>
                  <a:gd name="T74" fmla="*/ 108 w 259"/>
                  <a:gd name="T75" fmla="*/ 79 h 151"/>
                  <a:gd name="T76" fmla="*/ 119 w 259"/>
                  <a:gd name="T77" fmla="*/ 71 h 151"/>
                  <a:gd name="T78" fmla="*/ 133 w 259"/>
                  <a:gd name="T79" fmla="*/ 60 h 151"/>
                  <a:gd name="T80" fmla="*/ 142 w 259"/>
                  <a:gd name="T81" fmla="*/ 69 h 151"/>
                  <a:gd name="T82" fmla="*/ 152 w 259"/>
                  <a:gd name="T83" fmla="*/ 80 h 151"/>
                  <a:gd name="T84" fmla="*/ 156 w 259"/>
                  <a:gd name="T85" fmla="*/ 83 h 151"/>
                  <a:gd name="T86" fmla="*/ 158 w 259"/>
                  <a:gd name="T87" fmla="*/ 85 h 151"/>
                  <a:gd name="T88" fmla="*/ 169 w 259"/>
                  <a:gd name="T89" fmla="*/ 86 h 151"/>
                  <a:gd name="T90" fmla="*/ 173 w 259"/>
                  <a:gd name="T91" fmla="*/ 83 h 151"/>
                  <a:gd name="T92" fmla="*/ 187 w 259"/>
                  <a:gd name="T93" fmla="*/ 72 h 151"/>
                  <a:gd name="T94" fmla="*/ 197 w 259"/>
                  <a:gd name="T95" fmla="*/ 64 h 151"/>
                  <a:gd name="T96" fmla="*/ 211 w 259"/>
                  <a:gd name="T97" fmla="*/ 53 h 151"/>
                  <a:gd name="T98" fmla="*/ 227 w 259"/>
                  <a:gd name="T99" fmla="*/ 39 h 151"/>
                  <a:gd name="T100" fmla="*/ 242 w 259"/>
                  <a:gd name="T101" fmla="*/ 53 h 151"/>
                  <a:gd name="T102" fmla="*/ 250 w 259"/>
                  <a:gd name="T103" fmla="*/ 57 h 151"/>
                  <a:gd name="T104" fmla="*/ 259 w 259"/>
                  <a:gd name="T105" fmla="*/ 48 h 151"/>
                  <a:gd name="T106" fmla="*/ 258 w 259"/>
                  <a:gd name="T107" fmla="*/ 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151">
                    <a:moveTo>
                      <a:pt x="258" y="9"/>
                    </a:moveTo>
                    <a:cubicBezTo>
                      <a:pt x="258" y="7"/>
                      <a:pt x="258" y="4"/>
                      <a:pt x="256" y="3"/>
                    </a:cubicBezTo>
                    <a:cubicBezTo>
                      <a:pt x="254" y="1"/>
                      <a:pt x="252" y="0"/>
                      <a:pt x="250" y="0"/>
                    </a:cubicBezTo>
                    <a:cubicBezTo>
                      <a:pt x="240" y="0"/>
                      <a:pt x="240" y="0"/>
                      <a:pt x="240" y="0"/>
                    </a:cubicBezTo>
                    <a:cubicBezTo>
                      <a:pt x="209" y="0"/>
                      <a:pt x="209" y="0"/>
                      <a:pt x="209" y="0"/>
                    </a:cubicBezTo>
                    <a:cubicBezTo>
                      <a:pt x="207" y="0"/>
                      <a:pt x="206" y="1"/>
                      <a:pt x="205" y="1"/>
                    </a:cubicBezTo>
                    <a:cubicBezTo>
                      <a:pt x="205" y="1"/>
                      <a:pt x="205" y="1"/>
                      <a:pt x="205" y="1"/>
                    </a:cubicBezTo>
                    <a:cubicBezTo>
                      <a:pt x="202" y="3"/>
                      <a:pt x="200" y="6"/>
                      <a:pt x="200" y="9"/>
                    </a:cubicBezTo>
                    <a:cubicBezTo>
                      <a:pt x="200" y="12"/>
                      <a:pt x="201" y="14"/>
                      <a:pt x="202" y="15"/>
                    </a:cubicBezTo>
                    <a:cubicBezTo>
                      <a:pt x="202" y="15"/>
                      <a:pt x="202" y="15"/>
                      <a:pt x="202" y="15"/>
                    </a:cubicBezTo>
                    <a:cubicBezTo>
                      <a:pt x="214" y="26"/>
                      <a:pt x="214" y="26"/>
                      <a:pt x="214" y="26"/>
                    </a:cubicBezTo>
                    <a:cubicBezTo>
                      <a:pt x="197" y="41"/>
                      <a:pt x="197" y="41"/>
                      <a:pt x="197" y="41"/>
                    </a:cubicBezTo>
                    <a:cubicBezTo>
                      <a:pt x="187" y="49"/>
                      <a:pt x="187" y="49"/>
                      <a:pt x="187" y="49"/>
                    </a:cubicBezTo>
                    <a:cubicBezTo>
                      <a:pt x="173" y="60"/>
                      <a:pt x="173" y="60"/>
                      <a:pt x="173" y="60"/>
                    </a:cubicBezTo>
                    <a:cubicBezTo>
                      <a:pt x="165" y="67"/>
                      <a:pt x="165" y="67"/>
                      <a:pt x="165" y="67"/>
                    </a:cubicBezTo>
                    <a:cubicBezTo>
                      <a:pt x="156" y="58"/>
                      <a:pt x="156" y="58"/>
                      <a:pt x="156" y="58"/>
                    </a:cubicBezTo>
                    <a:cubicBezTo>
                      <a:pt x="152" y="54"/>
                      <a:pt x="152" y="54"/>
                      <a:pt x="152" y="54"/>
                    </a:cubicBezTo>
                    <a:cubicBezTo>
                      <a:pt x="142" y="44"/>
                      <a:pt x="142" y="44"/>
                      <a:pt x="142" y="44"/>
                    </a:cubicBezTo>
                    <a:cubicBezTo>
                      <a:pt x="140" y="42"/>
                      <a:pt x="140" y="42"/>
                      <a:pt x="140" y="42"/>
                    </a:cubicBezTo>
                    <a:cubicBezTo>
                      <a:pt x="137" y="39"/>
                      <a:pt x="132" y="38"/>
                      <a:pt x="129" y="41"/>
                    </a:cubicBezTo>
                    <a:cubicBezTo>
                      <a:pt x="119" y="48"/>
                      <a:pt x="119" y="48"/>
                      <a:pt x="119" y="48"/>
                    </a:cubicBezTo>
                    <a:cubicBezTo>
                      <a:pt x="108" y="56"/>
                      <a:pt x="108" y="56"/>
                      <a:pt x="108" y="56"/>
                    </a:cubicBezTo>
                    <a:cubicBezTo>
                      <a:pt x="102" y="61"/>
                      <a:pt x="102" y="61"/>
                      <a:pt x="102" y="61"/>
                    </a:cubicBezTo>
                    <a:cubicBezTo>
                      <a:pt x="98" y="64"/>
                      <a:pt x="98" y="64"/>
                      <a:pt x="98" y="64"/>
                    </a:cubicBezTo>
                    <a:cubicBezTo>
                      <a:pt x="64" y="89"/>
                      <a:pt x="64" y="89"/>
                      <a:pt x="64" y="89"/>
                    </a:cubicBezTo>
                    <a:cubicBezTo>
                      <a:pt x="64" y="90"/>
                      <a:pt x="64" y="90"/>
                      <a:pt x="64" y="90"/>
                    </a:cubicBezTo>
                    <a:cubicBezTo>
                      <a:pt x="54" y="98"/>
                      <a:pt x="54" y="98"/>
                      <a:pt x="54" y="98"/>
                    </a:cubicBezTo>
                    <a:cubicBezTo>
                      <a:pt x="10" y="130"/>
                      <a:pt x="10" y="130"/>
                      <a:pt x="10" y="130"/>
                    </a:cubicBezTo>
                    <a:cubicBezTo>
                      <a:pt x="4" y="134"/>
                      <a:pt x="4" y="134"/>
                      <a:pt x="4" y="134"/>
                    </a:cubicBezTo>
                    <a:cubicBezTo>
                      <a:pt x="0" y="137"/>
                      <a:pt x="0" y="143"/>
                      <a:pt x="3" y="147"/>
                    </a:cubicBezTo>
                    <a:cubicBezTo>
                      <a:pt x="5" y="149"/>
                      <a:pt x="8" y="151"/>
                      <a:pt x="11" y="150"/>
                    </a:cubicBezTo>
                    <a:cubicBezTo>
                      <a:pt x="13" y="150"/>
                      <a:pt x="14" y="149"/>
                      <a:pt x="15" y="148"/>
                    </a:cubicBezTo>
                    <a:cubicBezTo>
                      <a:pt x="54" y="120"/>
                      <a:pt x="54" y="120"/>
                      <a:pt x="54" y="120"/>
                    </a:cubicBezTo>
                    <a:cubicBezTo>
                      <a:pt x="64" y="112"/>
                      <a:pt x="64" y="112"/>
                      <a:pt x="64" y="112"/>
                    </a:cubicBezTo>
                    <a:cubicBezTo>
                      <a:pt x="64" y="112"/>
                      <a:pt x="64" y="112"/>
                      <a:pt x="64" y="112"/>
                    </a:cubicBezTo>
                    <a:cubicBezTo>
                      <a:pt x="98" y="86"/>
                      <a:pt x="98" y="86"/>
                      <a:pt x="98" y="86"/>
                    </a:cubicBezTo>
                    <a:cubicBezTo>
                      <a:pt x="102" y="83"/>
                      <a:pt x="102" y="83"/>
                      <a:pt x="102" y="83"/>
                    </a:cubicBezTo>
                    <a:cubicBezTo>
                      <a:pt x="108" y="79"/>
                      <a:pt x="108" y="79"/>
                      <a:pt x="108" y="79"/>
                    </a:cubicBezTo>
                    <a:cubicBezTo>
                      <a:pt x="119" y="71"/>
                      <a:pt x="119" y="71"/>
                      <a:pt x="119" y="71"/>
                    </a:cubicBezTo>
                    <a:cubicBezTo>
                      <a:pt x="133" y="60"/>
                      <a:pt x="133" y="60"/>
                      <a:pt x="133" y="60"/>
                    </a:cubicBezTo>
                    <a:cubicBezTo>
                      <a:pt x="142" y="69"/>
                      <a:pt x="142" y="69"/>
                      <a:pt x="142" y="69"/>
                    </a:cubicBezTo>
                    <a:cubicBezTo>
                      <a:pt x="152" y="80"/>
                      <a:pt x="152" y="80"/>
                      <a:pt x="152" y="80"/>
                    </a:cubicBezTo>
                    <a:cubicBezTo>
                      <a:pt x="156" y="83"/>
                      <a:pt x="156" y="83"/>
                      <a:pt x="156" y="83"/>
                    </a:cubicBezTo>
                    <a:cubicBezTo>
                      <a:pt x="158" y="85"/>
                      <a:pt x="158" y="85"/>
                      <a:pt x="158" y="85"/>
                    </a:cubicBezTo>
                    <a:cubicBezTo>
                      <a:pt x="161" y="88"/>
                      <a:pt x="166" y="88"/>
                      <a:pt x="169" y="86"/>
                    </a:cubicBezTo>
                    <a:cubicBezTo>
                      <a:pt x="173" y="83"/>
                      <a:pt x="173" y="83"/>
                      <a:pt x="173" y="83"/>
                    </a:cubicBezTo>
                    <a:cubicBezTo>
                      <a:pt x="187" y="72"/>
                      <a:pt x="187" y="72"/>
                      <a:pt x="187" y="72"/>
                    </a:cubicBezTo>
                    <a:cubicBezTo>
                      <a:pt x="197" y="64"/>
                      <a:pt x="197" y="64"/>
                      <a:pt x="197" y="64"/>
                    </a:cubicBezTo>
                    <a:cubicBezTo>
                      <a:pt x="211" y="53"/>
                      <a:pt x="211" y="53"/>
                      <a:pt x="211" y="53"/>
                    </a:cubicBezTo>
                    <a:cubicBezTo>
                      <a:pt x="227" y="39"/>
                      <a:pt x="227" y="39"/>
                      <a:pt x="227" y="39"/>
                    </a:cubicBezTo>
                    <a:cubicBezTo>
                      <a:pt x="242" y="53"/>
                      <a:pt x="242" y="53"/>
                      <a:pt x="242" y="53"/>
                    </a:cubicBezTo>
                    <a:cubicBezTo>
                      <a:pt x="244" y="55"/>
                      <a:pt x="246" y="57"/>
                      <a:pt x="250" y="57"/>
                    </a:cubicBezTo>
                    <a:cubicBezTo>
                      <a:pt x="255" y="57"/>
                      <a:pt x="259" y="53"/>
                      <a:pt x="259" y="48"/>
                    </a:cubicBezTo>
                    <a:lnTo>
                      <a:pt x="25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Verdana"/>
                </a:endParaRPr>
              </a:p>
            </p:txBody>
          </p:sp>
        </p:grpSp>
      </p:grpSp>
      <p:sp>
        <p:nvSpPr>
          <p:cNvPr id="3" name="Slide Number Placeholder 2"/>
          <p:cNvSpPr>
            <a:spLocks noGrp="1"/>
          </p:cNvSpPr>
          <p:nvPr>
            <p:ph type="sldNum" sz="quarter" idx="4"/>
          </p:nvPr>
        </p:nvSpPr>
        <p:spPr/>
        <p:txBody>
          <a:bodyPr/>
          <a:lstStyle/>
          <a:p>
            <a:fld id="{A34B8C21-472C-43AD-8B9F-5964D09AB204}" type="slidenum">
              <a:rPr lang="en-IN" smtClean="0"/>
              <a:pPr/>
              <a:t>9</a:t>
            </a:fld>
            <a:endParaRPr lang="en-IN" dirty="0"/>
          </a:p>
        </p:txBody>
      </p:sp>
    </p:spTree>
    <p:extLst>
      <p:ext uri="{BB962C8B-B14F-4D97-AF65-F5344CB8AC3E}">
        <p14:creationId xmlns:p14="http://schemas.microsoft.com/office/powerpoint/2010/main" val="2226429078"/>
      </p:ext>
    </p:extLst>
  </p:cSld>
  <p:clrMapOvr>
    <a:masterClrMapping/>
  </p:clrMapOvr>
  <p:transition>
    <p:fade/>
  </p:transition>
</p:sld>
</file>

<file path=ppt/theme/theme1.xml><?xml version="1.0" encoding="utf-8"?>
<a:theme xmlns:a="http://schemas.openxmlformats.org/drawingml/2006/main" name="2_WHITE TEMPLATE">
  <a:themeElements>
    <a:clrScheme name="Custom 2">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potx" id="{5934182C-5E91-4AA0-AC54-8FABA87FDE33}" vid="{A438645E-38DE-470C-AF49-BEF4F95CC5B2}"/>
    </a:ext>
  </a:extLst>
</a:theme>
</file>

<file path=ppt/theme/theme2.xml><?xml version="1.0" encoding="utf-8"?>
<a:theme xmlns:a="http://schemas.openxmlformats.org/drawingml/2006/main" name="1_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3.potx" id="{9A21F746-DE8E-4925-B5F1-53824CE903EF}" vid="{3A10AB7C-F3A0-48B3-B8E2-7D9D921E5F7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4818</TotalTime>
  <Words>2728</Words>
  <Application>Microsoft Office PowerPoint</Application>
  <PresentationFormat>Widescreen</PresentationFormat>
  <Paragraphs>459</Paragraphs>
  <Slides>31</Slides>
  <Notes>15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31</vt:i4>
      </vt:variant>
    </vt:vector>
  </HeadingPairs>
  <TitlesOfParts>
    <vt:vector size="46" baseType="lpstr">
      <vt:lpstr>Arial</vt:lpstr>
      <vt:lpstr>Calibri</vt:lpstr>
      <vt:lpstr>Consolas</vt:lpstr>
      <vt:lpstr>Gill Sans</vt:lpstr>
      <vt:lpstr>HelveticaNeueLT Std</vt:lpstr>
      <vt:lpstr>Segoe Semibold</vt:lpstr>
      <vt:lpstr>Segoe UI</vt:lpstr>
      <vt:lpstr>Segoe UI Light</vt:lpstr>
      <vt:lpstr>Segoe UI Semibold</vt:lpstr>
      <vt:lpstr>Segoe UI Semilight</vt:lpstr>
      <vt:lpstr>Verdana</vt:lpstr>
      <vt:lpstr>Wingdings</vt:lpstr>
      <vt:lpstr>2_WHITE TEMPLATE</vt:lpstr>
      <vt:lpstr>1_MSVID_White_16x9_2012-08-18</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Chaudhary</dc:creator>
  <cp:lastModifiedBy>Larry Persaud</cp:lastModifiedBy>
  <cp:revision>1032</cp:revision>
  <dcterms:created xsi:type="dcterms:W3CDTF">2016-03-15T10:58:26Z</dcterms:created>
  <dcterms:modified xsi:type="dcterms:W3CDTF">2016-05-12T13:43:44Z</dcterms:modified>
</cp:coreProperties>
</file>